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6" r:id="rId2"/>
    <p:sldId id="307" r:id="rId3"/>
    <p:sldId id="257" r:id="rId4"/>
    <p:sldId id="280" r:id="rId5"/>
    <p:sldId id="279" r:id="rId6"/>
    <p:sldId id="278" r:id="rId7"/>
    <p:sldId id="272" r:id="rId8"/>
    <p:sldId id="312" r:id="rId9"/>
    <p:sldId id="311" r:id="rId10"/>
    <p:sldId id="269" r:id="rId11"/>
    <p:sldId id="315" r:id="rId12"/>
    <p:sldId id="303" r:id="rId13"/>
    <p:sldId id="282" r:id="rId14"/>
    <p:sldId id="277" r:id="rId15"/>
    <p:sldId id="275" r:id="rId16"/>
    <p:sldId id="268" r:id="rId17"/>
    <p:sldId id="298" r:id="rId18"/>
    <p:sldId id="299" r:id="rId19"/>
    <p:sldId id="316" r:id="rId20"/>
    <p:sldId id="300" r:id="rId21"/>
    <p:sldId id="301" r:id="rId22"/>
    <p:sldId id="271" r:id="rId23"/>
    <p:sldId id="304" r:id="rId24"/>
    <p:sldId id="305" r:id="rId25"/>
    <p:sldId id="309" r:id="rId26"/>
    <p:sldId id="306" r:id="rId27"/>
    <p:sldId id="317" r:id="rId28"/>
    <p:sldId id="276" r:id="rId29"/>
    <p:sldId id="287" r:id="rId30"/>
    <p:sldId id="302" r:id="rId31"/>
    <p:sldId id="281" r:id="rId32"/>
    <p:sldId id="283" r:id="rId33"/>
    <p:sldId id="308" r:id="rId34"/>
  </p:sldIdLst>
  <p:sldSz cx="12192000" cy="6858000"/>
  <p:notesSz cx="6858000" cy="9144000"/>
  <p:custDataLst>
    <p:tags r:id="rId3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2183" userDrawn="1">
          <p15:clr>
            <a:srgbClr val="A4A3A4"/>
          </p15:clr>
        </p15:guide>
        <p15:guide id="2" pos="67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0CAEF"/>
    <a:srgbClr val="00ABB4"/>
    <a:srgbClr val="ED7FA1"/>
    <a:srgbClr val="B2D1DB"/>
    <a:srgbClr val="9FBE46"/>
    <a:srgbClr val="D1997F"/>
    <a:srgbClr val="848395"/>
    <a:srgbClr val="ED755E"/>
    <a:srgbClr val="3BAF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autoAdjust="0"/>
  </p:normalViewPr>
  <p:slideViewPr>
    <p:cSldViewPr snapToGrid="0">
      <p:cViewPr varScale="1">
        <p:scale>
          <a:sx n="105" d="100"/>
          <a:sy n="105" d="100"/>
        </p:scale>
        <p:origin x="-78" y="-198"/>
      </p:cViewPr>
      <p:guideLst>
        <p:guide orient="horz" pos="2183"/>
        <p:guide pos="6788"/>
      </p:guideLst>
    </p:cSldViewPr>
  </p:slideViewPr>
  <p:notesTextViewPr>
    <p:cViewPr>
      <p:scale>
        <a:sx n="1" d="1"/>
        <a:sy n="1" d="1"/>
      </p:scale>
      <p:origin x="0" y="0"/>
    </p:cViewPr>
  </p:notesTextViewPr>
  <p:sorterViewPr>
    <p:cViewPr varScale="1">
      <p:scale>
        <a:sx n="1" d="1"/>
        <a:sy n="1" d="1"/>
      </p:scale>
      <p:origin x="0" y="0"/>
    </p:cViewPr>
  </p:sorter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F5498F-1E26-41D2-848D-8D4F0E8B8466}" type="datetimeFigureOut">
              <a:rPr lang="zh-CN" altLang="en-US" smtClean="0"/>
              <a:t>2017/11/15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853C25-AE49-4DB3-B62F-AC78A05DC683}" type="slidenum">
              <a:rPr lang="zh-CN" altLang="en-US" smtClean="0"/>
              <a:t>‹#›</a:t>
            </a:fld>
            <a:endParaRPr lang="zh-CN" altLang="en-US"/>
          </a:p>
        </p:txBody>
      </p:sp>
    </p:spTree>
    <p:extLst>
      <p:ext uri="{BB962C8B-B14F-4D97-AF65-F5344CB8AC3E}">
        <p14:creationId xmlns:p14="http://schemas.microsoft.com/office/powerpoint/2010/main" val="859107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smtClean="0"/>
              <a:t>https://dxpu.taobao.com/</a:t>
            </a:r>
            <a:endParaRPr lang="zh-CN" altLang="en-US" dirty="0"/>
          </a:p>
        </p:txBody>
      </p:sp>
      <p:sp>
        <p:nvSpPr>
          <p:cNvPr id="4" name="灯片编号占位符 3"/>
          <p:cNvSpPr>
            <a:spLocks noGrp="1"/>
          </p:cNvSpPr>
          <p:nvPr>
            <p:ph type="sldNum" sz="quarter" idx="10"/>
          </p:nvPr>
        </p:nvSpPr>
        <p:spPr/>
        <p:txBody>
          <a:bodyPr/>
          <a:lstStyle/>
          <a:p>
            <a:fld id="{E8853C25-AE49-4DB3-B62F-AC78A05DC683}" type="slidenum">
              <a:rPr lang="zh-CN" altLang="en-US" smtClean="0"/>
              <a:t>1</a:t>
            </a:fld>
            <a:endParaRPr lang="zh-CN" altLang="en-US"/>
          </a:p>
        </p:txBody>
      </p:sp>
    </p:spTree>
    <p:extLst>
      <p:ext uri="{BB962C8B-B14F-4D97-AF65-F5344CB8AC3E}">
        <p14:creationId xmlns:p14="http://schemas.microsoft.com/office/powerpoint/2010/main" val="2809962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10</a:t>
            </a:fld>
            <a:endParaRPr lang="zh-CN" altLang="en-US"/>
          </a:p>
        </p:txBody>
      </p:sp>
    </p:spTree>
    <p:extLst>
      <p:ext uri="{BB962C8B-B14F-4D97-AF65-F5344CB8AC3E}">
        <p14:creationId xmlns:p14="http://schemas.microsoft.com/office/powerpoint/2010/main" val="27801607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11</a:t>
            </a:fld>
            <a:endParaRPr lang="zh-CN" altLang="en-US"/>
          </a:p>
        </p:txBody>
      </p:sp>
    </p:spTree>
    <p:extLst>
      <p:ext uri="{BB962C8B-B14F-4D97-AF65-F5344CB8AC3E}">
        <p14:creationId xmlns:p14="http://schemas.microsoft.com/office/powerpoint/2010/main" val="228104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12</a:t>
            </a:fld>
            <a:endParaRPr lang="zh-CN" altLang="en-US"/>
          </a:p>
        </p:txBody>
      </p:sp>
    </p:spTree>
    <p:extLst>
      <p:ext uri="{BB962C8B-B14F-4D97-AF65-F5344CB8AC3E}">
        <p14:creationId xmlns:p14="http://schemas.microsoft.com/office/powerpoint/2010/main" val="39295985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13</a:t>
            </a:fld>
            <a:endParaRPr lang="zh-CN" altLang="en-US"/>
          </a:p>
        </p:txBody>
      </p:sp>
    </p:spTree>
    <p:extLst>
      <p:ext uri="{BB962C8B-B14F-4D97-AF65-F5344CB8AC3E}">
        <p14:creationId xmlns:p14="http://schemas.microsoft.com/office/powerpoint/2010/main" val="10852674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14</a:t>
            </a:fld>
            <a:endParaRPr lang="zh-CN" altLang="en-US"/>
          </a:p>
        </p:txBody>
      </p:sp>
    </p:spTree>
    <p:extLst>
      <p:ext uri="{BB962C8B-B14F-4D97-AF65-F5344CB8AC3E}">
        <p14:creationId xmlns:p14="http://schemas.microsoft.com/office/powerpoint/2010/main" val="30724669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15</a:t>
            </a:fld>
            <a:endParaRPr lang="zh-CN" altLang="en-US"/>
          </a:p>
        </p:txBody>
      </p:sp>
    </p:spTree>
    <p:extLst>
      <p:ext uri="{BB962C8B-B14F-4D97-AF65-F5344CB8AC3E}">
        <p14:creationId xmlns:p14="http://schemas.microsoft.com/office/powerpoint/2010/main" val="8366936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16</a:t>
            </a:fld>
            <a:endParaRPr lang="zh-CN" altLang="en-US"/>
          </a:p>
        </p:txBody>
      </p:sp>
    </p:spTree>
    <p:extLst>
      <p:ext uri="{BB962C8B-B14F-4D97-AF65-F5344CB8AC3E}">
        <p14:creationId xmlns:p14="http://schemas.microsoft.com/office/powerpoint/2010/main" val="25788809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17</a:t>
            </a:fld>
            <a:endParaRPr lang="zh-CN" altLang="en-US"/>
          </a:p>
        </p:txBody>
      </p:sp>
    </p:spTree>
    <p:extLst>
      <p:ext uri="{BB962C8B-B14F-4D97-AF65-F5344CB8AC3E}">
        <p14:creationId xmlns:p14="http://schemas.microsoft.com/office/powerpoint/2010/main" val="2720223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18</a:t>
            </a:fld>
            <a:endParaRPr lang="zh-CN" altLang="en-US"/>
          </a:p>
        </p:txBody>
      </p:sp>
    </p:spTree>
    <p:extLst>
      <p:ext uri="{BB962C8B-B14F-4D97-AF65-F5344CB8AC3E}">
        <p14:creationId xmlns:p14="http://schemas.microsoft.com/office/powerpoint/2010/main" val="9436479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19</a:t>
            </a:fld>
            <a:endParaRPr lang="zh-CN" altLang="en-US"/>
          </a:p>
        </p:txBody>
      </p:sp>
    </p:spTree>
    <p:extLst>
      <p:ext uri="{BB962C8B-B14F-4D97-AF65-F5344CB8AC3E}">
        <p14:creationId xmlns:p14="http://schemas.microsoft.com/office/powerpoint/2010/main" val="181912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2</a:t>
            </a:fld>
            <a:endParaRPr lang="zh-CN" altLang="en-US"/>
          </a:p>
        </p:txBody>
      </p:sp>
    </p:spTree>
    <p:extLst>
      <p:ext uri="{BB962C8B-B14F-4D97-AF65-F5344CB8AC3E}">
        <p14:creationId xmlns:p14="http://schemas.microsoft.com/office/powerpoint/2010/main" val="9902894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20</a:t>
            </a:fld>
            <a:endParaRPr lang="zh-CN" altLang="en-US"/>
          </a:p>
        </p:txBody>
      </p:sp>
    </p:spTree>
    <p:extLst>
      <p:ext uri="{BB962C8B-B14F-4D97-AF65-F5344CB8AC3E}">
        <p14:creationId xmlns:p14="http://schemas.microsoft.com/office/powerpoint/2010/main" val="8901208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21</a:t>
            </a:fld>
            <a:endParaRPr lang="zh-CN" altLang="en-US"/>
          </a:p>
        </p:txBody>
      </p:sp>
    </p:spTree>
    <p:extLst>
      <p:ext uri="{BB962C8B-B14F-4D97-AF65-F5344CB8AC3E}">
        <p14:creationId xmlns:p14="http://schemas.microsoft.com/office/powerpoint/2010/main" val="10174064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22</a:t>
            </a:fld>
            <a:endParaRPr lang="zh-CN" altLang="en-US"/>
          </a:p>
        </p:txBody>
      </p:sp>
    </p:spTree>
    <p:extLst>
      <p:ext uri="{BB962C8B-B14F-4D97-AF65-F5344CB8AC3E}">
        <p14:creationId xmlns:p14="http://schemas.microsoft.com/office/powerpoint/2010/main" val="11328259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23</a:t>
            </a:fld>
            <a:endParaRPr lang="zh-CN" altLang="en-US"/>
          </a:p>
        </p:txBody>
      </p:sp>
    </p:spTree>
    <p:extLst>
      <p:ext uri="{BB962C8B-B14F-4D97-AF65-F5344CB8AC3E}">
        <p14:creationId xmlns:p14="http://schemas.microsoft.com/office/powerpoint/2010/main" val="42381716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24</a:t>
            </a:fld>
            <a:endParaRPr lang="zh-CN" altLang="en-US"/>
          </a:p>
        </p:txBody>
      </p:sp>
    </p:spTree>
    <p:extLst>
      <p:ext uri="{BB962C8B-B14F-4D97-AF65-F5344CB8AC3E}">
        <p14:creationId xmlns:p14="http://schemas.microsoft.com/office/powerpoint/2010/main" val="32534286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25</a:t>
            </a:fld>
            <a:endParaRPr lang="zh-CN" altLang="en-US"/>
          </a:p>
        </p:txBody>
      </p:sp>
    </p:spTree>
    <p:extLst>
      <p:ext uri="{BB962C8B-B14F-4D97-AF65-F5344CB8AC3E}">
        <p14:creationId xmlns:p14="http://schemas.microsoft.com/office/powerpoint/2010/main" val="494100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26</a:t>
            </a:fld>
            <a:endParaRPr lang="zh-CN" altLang="en-US"/>
          </a:p>
        </p:txBody>
      </p:sp>
    </p:spTree>
    <p:extLst>
      <p:ext uri="{BB962C8B-B14F-4D97-AF65-F5344CB8AC3E}">
        <p14:creationId xmlns:p14="http://schemas.microsoft.com/office/powerpoint/2010/main" val="34779051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27</a:t>
            </a:fld>
            <a:endParaRPr lang="zh-CN" altLang="en-US"/>
          </a:p>
        </p:txBody>
      </p:sp>
    </p:spTree>
    <p:extLst>
      <p:ext uri="{BB962C8B-B14F-4D97-AF65-F5344CB8AC3E}">
        <p14:creationId xmlns:p14="http://schemas.microsoft.com/office/powerpoint/2010/main" val="12018965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28</a:t>
            </a:fld>
            <a:endParaRPr lang="zh-CN" altLang="en-US"/>
          </a:p>
        </p:txBody>
      </p:sp>
    </p:spTree>
    <p:extLst>
      <p:ext uri="{BB962C8B-B14F-4D97-AF65-F5344CB8AC3E}">
        <p14:creationId xmlns:p14="http://schemas.microsoft.com/office/powerpoint/2010/main" val="36594718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29</a:t>
            </a:fld>
            <a:endParaRPr lang="zh-CN" altLang="en-US"/>
          </a:p>
        </p:txBody>
      </p:sp>
    </p:spTree>
    <p:extLst>
      <p:ext uri="{BB962C8B-B14F-4D97-AF65-F5344CB8AC3E}">
        <p14:creationId xmlns:p14="http://schemas.microsoft.com/office/powerpoint/2010/main" val="902299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3</a:t>
            </a:fld>
            <a:endParaRPr lang="zh-CN" altLang="en-US"/>
          </a:p>
        </p:txBody>
      </p:sp>
    </p:spTree>
    <p:extLst>
      <p:ext uri="{BB962C8B-B14F-4D97-AF65-F5344CB8AC3E}">
        <p14:creationId xmlns:p14="http://schemas.microsoft.com/office/powerpoint/2010/main" val="37905455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30</a:t>
            </a:fld>
            <a:endParaRPr lang="zh-CN" altLang="en-US"/>
          </a:p>
        </p:txBody>
      </p:sp>
    </p:spTree>
    <p:extLst>
      <p:ext uri="{BB962C8B-B14F-4D97-AF65-F5344CB8AC3E}">
        <p14:creationId xmlns:p14="http://schemas.microsoft.com/office/powerpoint/2010/main" val="32846544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31</a:t>
            </a:fld>
            <a:endParaRPr lang="zh-CN" altLang="en-US"/>
          </a:p>
        </p:txBody>
      </p:sp>
    </p:spTree>
    <p:extLst>
      <p:ext uri="{BB962C8B-B14F-4D97-AF65-F5344CB8AC3E}">
        <p14:creationId xmlns:p14="http://schemas.microsoft.com/office/powerpoint/2010/main" val="33794743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32</a:t>
            </a:fld>
            <a:endParaRPr lang="zh-CN" altLang="en-US"/>
          </a:p>
        </p:txBody>
      </p:sp>
    </p:spTree>
    <p:extLst>
      <p:ext uri="{BB962C8B-B14F-4D97-AF65-F5344CB8AC3E}">
        <p14:creationId xmlns:p14="http://schemas.microsoft.com/office/powerpoint/2010/main" val="41796437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8853C25-AE49-4DB3-B62F-AC78A05DC683}" type="slidenum">
              <a:rPr lang="zh-CN" altLang="en-US" smtClean="0"/>
              <a:t>33</a:t>
            </a:fld>
            <a:endParaRPr lang="zh-CN" altLang="en-US"/>
          </a:p>
        </p:txBody>
      </p:sp>
    </p:spTree>
    <p:extLst>
      <p:ext uri="{BB962C8B-B14F-4D97-AF65-F5344CB8AC3E}">
        <p14:creationId xmlns:p14="http://schemas.microsoft.com/office/powerpoint/2010/main" val="4441652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4</a:t>
            </a:fld>
            <a:endParaRPr lang="zh-CN" altLang="en-US"/>
          </a:p>
        </p:txBody>
      </p:sp>
    </p:spTree>
    <p:extLst>
      <p:ext uri="{BB962C8B-B14F-4D97-AF65-F5344CB8AC3E}">
        <p14:creationId xmlns:p14="http://schemas.microsoft.com/office/powerpoint/2010/main" val="21761412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5</a:t>
            </a:fld>
            <a:endParaRPr lang="zh-CN" altLang="en-US"/>
          </a:p>
        </p:txBody>
      </p:sp>
    </p:spTree>
    <p:extLst>
      <p:ext uri="{BB962C8B-B14F-4D97-AF65-F5344CB8AC3E}">
        <p14:creationId xmlns:p14="http://schemas.microsoft.com/office/powerpoint/2010/main" val="583061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6</a:t>
            </a:fld>
            <a:endParaRPr lang="zh-CN" altLang="en-US"/>
          </a:p>
        </p:txBody>
      </p:sp>
    </p:spTree>
    <p:extLst>
      <p:ext uri="{BB962C8B-B14F-4D97-AF65-F5344CB8AC3E}">
        <p14:creationId xmlns:p14="http://schemas.microsoft.com/office/powerpoint/2010/main" val="2847116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7</a:t>
            </a:fld>
            <a:endParaRPr lang="zh-CN" altLang="en-US"/>
          </a:p>
        </p:txBody>
      </p:sp>
    </p:spTree>
    <p:extLst>
      <p:ext uri="{BB962C8B-B14F-4D97-AF65-F5344CB8AC3E}">
        <p14:creationId xmlns:p14="http://schemas.microsoft.com/office/powerpoint/2010/main" val="27891060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8</a:t>
            </a:fld>
            <a:endParaRPr lang="zh-CN" altLang="en-US"/>
          </a:p>
        </p:txBody>
      </p:sp>
    </p:spTree>
    <p:extLst>
      <p:ext uri="{BB962C8B-B14F-4D97-AF65-F5344CB8AC3E}">
        <p14:creationId xmlns:p14="http://schemas.microsoft.com/office/powerpoint/2010/main" val="3775063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853C25-AE49-4DB3-B62F-AC78A05DC683}" type="slidenum">
              <a:rPr lang="zh-CN" altLang="en-US" smtClean="0"/>
              <a:t>9</a:t>
            </a:fld>
            <a:endParaRPr lang="zh-CN" altLang="en-US"/>
          </a:p>
        </p:txBody>
      </p:sp>
    </p:spTree>
    <p:extLst>
      <p:ext uri="{BB962C8B-B14F-4D97-AF65-F5344CB8AC3E}">
        <p14:creationId xmlns:p14="http://schemas.microsoft.com/office/powerpoint/2010/main" val="19490906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lvl1pPr>
              <a:defRPr/>
            </a:lvl1pPr>
          </a:lstStyle>
          <a:p>
            <a:fld id="{5608ABD1-52B8-4A78-A008-8C283A473D92}" type="datetimeFigureOut">
              <a:rPr lang="zh-CN" altLang="en-US"/>
              <a:t>2017/11/15</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C211808-934B-4C6B-97F4-BC75E1A801B0}" type="slidenum">
              <a:rPr lang="zh-CN" altLang="en-US"/>
              <a:t>‹#›</a:t>
            </a:fld>
            <a:endParaRPr lang="zh-CN" altLang="en-US"/>
          </a:p>
        </p:txBody>
      </p:sp>
    </p:spTree>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5608ABD1-52B8-4A78-A008-8C283A473D92}" type="datetimeFigureOut">
              <a:rPr lang="zh-CN" altLang="en-US"/>
              <a:t>2017/11/15</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CA35E6E-0B87-4461-8386-2BDE29107572}" type="slidenum">
              <a:rPr lang="zh-CN" altLang="en-US"/>
              <a:t>‹#›</a:t>
            </a:fld>
            <a:endParaRPr lang="zh-CN" altLang="en-US"/>
          </a:p>
        </p:txBody>
      </p:sp>
    </p:spTree>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5608ABD1-52B8-4A78-A008-8C283A473D92}" type="datetimeFigureOut">
              <a:rPr lang="zh-CN" altLang="en-US"/>
              <a:t>2017/11/15</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6DF1F2F-A32B-4028-A25F-0D98EA609063}" type="slidenum">
              <a:rPr lang="zh-CN" altLang="en-US"/>
              <a:t>‹#›</a:t>
            </a:fld>
            <a:endParaRPr lang="zh-CN" altLang="en-US"/>
          </a:p>
        </p:txBody>
      </p:sp>
    </p:spTree>
  </p:cSld>
  <p:clrMapOvr>
    <a:masterClrMapping/>
  </p:clrMapOvr>
  <p:transition spd="slow">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ransition spd="med">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5608ABD1-52B8-4A78-A008-8C283A473D92}" type="datetimeFigureOut">
              <a:rPr lang="zh-CN" altLang="en-US"/>
              <a:t>2017/11/15</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BAC018E-EB7D-4597-B883-8CD0105F09EA}" type="slidenum">
              <a:rPr lang="zh-CN" altLang="en-US"/>
              <a:t>‹#›</a:t>
            </a:fld>
            <a:endParaRPr lang="zh-CN" altLang="en-US"/>
          </a:p>
        </p:txBody>
      </p:sp>
    </p:spTree>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fld id="{5608ABD1-52B8-4A78-A008-8C283A473D92}" type="datetimeFigureOut">
              <a:rPr lang="zh-CN" altLang="en-US"/>
              <a:t>2017/11/15</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B83F14EB-6CC2-4724-B51D-BF00896336A0}" type="slidenum">
              <a:rPr lang="zh-CN" altLang="en-US"/>
              <a:t>‹#›</a:t>
            </a:fld>
            <a:endParaRPr lang="zh-CN" altLang="en-US"/>
          </a:p>
        </p:txBody>
      </p:sp>
    </p:spTree>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fld id="{5608ABD1-52B8-4A78-A008-8C283A473D92}" type="datetimeFigureOut">
              <a:rPr lang="zh-CN" altLang="en-US"/>
              <a:t>2017/11/15</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10628E73-2E7E-4B37-8F0F-FD55226D5D2E}" type="slidenum">
              <a:rPr lang="zh-CN" altLang="en-US"/>
              <a:t>‹#›</a:t>
            </a:fld>
            <a:endParaRPr lang="zh-CN" altLang="en-US"/>
          </a:p>
        </p:txBody>
      </p:sp>
    </p:spTree>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fld id="{5608ABD1-52B8-4A78-A008-8C283A473D92}" type="datetimeFigureOut">
              <a:rPr lang="zh-CN" altLang="en-US"/>
              <a:t>2017/11/15</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C91A768B-07EB-4C0B-9A68-1B7C962779DB}" type="slidenum">
              <a:rPr lang="zh-CN" altLang="en-US"/>
              <a:t>‹#›</a:t>
            </a:fld>
            <a:endParaRPr lang="zh-CN" altLang="en-US"/>
          </a:p>
        </p:txBody>
      </p:sp>
    </p:spTree>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vl1pPr>
          </a:lstStyle>
          <a:p>
            <a:fld id="{5608ABD1-52B8-4A78-A008-8C283A473D92}" type="datetimeFigureOut">
              <a:rPr lang="zh-CN" altLang="en-US"/>
              <a:t>2017/11/15</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C7C3EEF3-E52B-4B0B-B2AC-1C9D72861C8A}" type="slidenum">
              <a:rPr lang="zh-CN" altLang="en-US"/>
              <a:t>‹#›</a:t>
            </a:fld>
            <a:endParaRPr lang="zh-CN" altLang="en-US"/>
          </a:p>
        </p:txBody>
      </p:sp>
    </p:spTree>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5608ABD1-52B8-4A78-A008-8C283A473D92}" type="datetimeFigureOut">
              <a:rPr lang="zh-CN" altLang="en-US"/>
              <a:t>2017/11/15</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99E084B3-9671-4654-988F-00E55552F388}" type="slidenum">
              <a:rPr lang="zh-CN" altLang="en-US"/>
              <a:t>‹#›</a:t>
            </a:fld>
            <a:endParaRPr lang="zh-CN" altLang="en-US"/>
          </a:p>
        </p:txBody>
      </p:sp>
    </p:spTree>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fld id="{5608ABD1-52B8-4A78-A008-8C283A473D92}" type="datetimeFigureOut">
              <a:rPr lang="zh-CN" altLang="en-US"/>
              <a:t>2017/11/15</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5BDF1FA8-1629-4959-91E6-A1F5136FC486}" type="slidenum">
              <a:rPr lang="zh-CN" altLang="en-US"/>
              <a:t>‹#›</a:t>
            </a:fld>
            <a:endParaRPr lang="zh-CN" altLang="en-US"/>
          </a:p>
        </p:txBody>
      </p:sp>
    </p:spTree>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fld id="{5608ABD1-52B8-4A78-A008-8C283A473D92}" type="datetimeFigureOut">
              <a:rPr lang="zh-CN" altLang="en-US"/>
              <a:t>2017/11/15</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29A74A87-BBF0-4416-A238-276A6A93E452}" type="slidenum">
              <a:rPr lang="zh-CN" altLang="en-US"/>
              <a:t>‹#›</a:t>
            </a:fld>
            <a:endParaRPr lang="zh-CN" altLang="en-US"/>
          </a:p>
        </p:txBody>
      </p:sp>
    </p:spTree>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5608ABD1-52B8-4A78-A008-8C283A473D92}" type="datetimeFigureOut">
              <a:rPr lang="zh-CN" altLang="en-US"/>
              <a:t>2017/11/15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88471B97-DA04-41BD-B722-5F5CF878E157}"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randomBar dir="vert"/>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44" name="矩形 612"/>
          <p:cNvSpPr>
            <a:spLocks noChangeArrowheads="1"/>
          </p:cNvSpPr>
          <p:nvPr/>
        </p:nvSpPr>
        <p:spPr bwMode="auto">
          <a:xfrm>
            <a:off x="4762294" y="4104012"/>
            <a:ext cx="56188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汇报人</a:t>
            </a:r>
            <a:r>
              <a:rPr lang="zh-CN" altLang="zh-CN" sz="1600" dirty="0" smtClean="0">
                <a:solidFill>
                  <a:schemeClr val="tx1">
                    <a:lumMod val="65000"/>
                    <a:lumOff val="35000"/>
                  </a:schemeClr>
                </a:solidFill>
                <a:latin typeface="汉仪小麦体简" pitchFamily="18" charset="-122"/>
                <a:ea typeface="汉仪小麦体简" pitchFamily="18" charset="-122"/>
              </a:rPr>
              <a:t>：</a:t>
            </a:r>
            <a:r>
              <a:rPr lang="zh-CN" altLang="en-US" sz="1600" dirty="0" smtClean="0">
                <a:solidFill>
                  <a:schemeClr val="tx1">
                    <a:lumMod val="65000"/>
                    <a:lumOff val="35000"/>
                  </a:schemeClr>
                </a:solidFill>
                <a:latin typeface="汉仪小麦体简" pitchFamily="18" charset="-122"/>
                <a:ea typeface="汉仪小麦体简" pitchFamily="18" charset="-122"/>
              </a:rPr>
              <a:t>大侠素材铺</a:t>
            </a:r>
            <a:r>
              <a:rPr lang="en-US" altLang="zh-CN" sz="1600" dirty="0" smtClean="0">
                <a:solidFill>
                  <a:schemeClr val="tx1">
                    <a:lumMod val="65000"/>
                    <a:lumOff val="35000"/>
                  </a:schemeClr>
                </a:solidFill>
                <a:latin typeface="汉仪小麦体简" pitchFamily="18" charset="-122"/>
                <a:ea typeface="汉仪小麦体简" pitchFamily="18" charset="-122"/>
              </a:rPr>
              <a:t>               </a:t>
            </a:r>
            <a:r>
              <a:rPr lang="zh-CN" altLang="zh-CN" sz="1600" dirty="0" smtClean="0">
                <a:solidFill>
                  <a:schemeClr val="tx1">
                    <a:lumMod val="65000"/>
                    <a:lumOff val="35000"/>
                  </a:schemeClr>
                </a:solidFill>
                <a:latin typeface="汉仪小麦体简" pitchFamily="18" charset="-122"/>
                <a:ea typeface="汉仪小麦体简" pitchFamily="18" charset="-122"/>
              </a:rPr>
              <a:t>汇报</a:t>
            </a:r>
            <a:r>
              <a:rPr lang="zh-CN" altLang="zh-CN" sz="1600" dirty="0">
                <a:solidFill>
                  <a:schemeClr val="tx1">
                    <a:lumMod val="65000"/>
                    <a:lumOff val="35000"/>
                  </a:schemeClr>
                </a:solidFill>
                <a:latin typeface="汉仪小麦体简" pitchFamily="18" charset="-122"/>
                <a:ea typeface="汉仪小麦体简" pitchFamily="18" charset="-122"/>
              </a:rPr>
              <a:t>日期</a:t>
            </a:r>
            <a:r>
              <a:rPr lang="zh-CN" altLang="zh-CN" sz="1600" dirty="0" smtClean="0">
                <a:solidFill>
                  <a:schemeClr val="tx1">
                    <a:lumMod val="65000"/>
                    <a:lumOff val="35000"/>
                  </a:schemeClr>
                </a:solidFill>
                <a:latin typeface="汉仪小麦体简" pitchFamily="18" charset="-122"/>
                <a:ea typeface="汉仪小麦体简" pitchFamily="18" charset="-122"/>
              </a:rPr>
              <a:t>：</a:t>
            </a:r>
            <a:r>
              <a:rPr lang="en-US" altLang="zh-CN" sz="1600" dirty="0" smtClean="0">
                <a:solidFill>
                  <a:schemeClr val="tx1">
                    <a:lumMod val="65000"/>
                    <a:lumOff val="35000"/>
                  </a:schemeClr>
                </a:solidFill>
                <a:latin typeface="汉仪小麦体简" pitchFamily="18" charset="-122"/>
                <a:ea typeface="汉仪小麦体简" pitchFamily="18" charset="-122"/>
              </a:rPr>
              <a:t>2019</a:t>
            </a:r>
            <a:r>
              <a:rPr lang="zh-CN" altLang="zh-CN" sz="1600" dirty="0" smtClean="0">
                <a:solidFill>
                  <a:schemeClr val="tx1">
                    <a:lumMod val="65000"/>
                    <a:lumOff val="35000"/>
                  </a:schemeClr>
                </a:solidFill>
                <a:latin typeface="汉仪小麦体简" pitchFamily="18" charset="-122"/>
                <a:ea typeface="汉仪小麦体简" pitchFamily="18" charset="-122"/>
              </a:rPr>
              <a:t>年</a:t>
            </a:r>
            <a:r>
              <a:rPr lang="en-US" altLang="zh-CN" sz="1600" dirty="0" smtClean="0">
                <a:solidFill>
                  <a:schemeClr val="tx1">
                    <a:lumMod val="65000"/>
                    <a:lumOff val="35000"/>
                  </a:schemeClr>
                </a:solidFill>
                <a:latin typeface="汉仪小麦体简" pitchFamily="18" charset="-122"/>
                <a:ea typeface="汉仪小麦体简" pitchFamily="18" charset="-122"/>
              </a:rPr>
              <a:t>12</a:t>
            </a:r>
            <a:r>
              <a:rPr lang="zh-CN" altLang="zh-CN" sz="1600" dirty="0" smtClean="0">
                <a:solidFill>
                  <a:schemeClr val="tx1">
                    <a:lumMod val="65000"/>
                    <a:lumOff val="35000"/>
                  </a:schemeClr>
                </a:solidFill>
                <a:latin typeface="汉仪小麦体简" pitchFamily="18" charset="-122"/>
                <a:ea typeface="汉仪小麦体简" pitchFamily="18" charset="-122"/>
              </a:rPr>
              <a:t>月</a:t>
            </a:r>
            <a:r>
              <a:rPr lang="en-US" altLang="zh-CN" sz="1600" dirty="0" smtClean="0">
                <a:solidFill>
                  <a:schemeClr val="tx1">
                    <a:lumMod val="65000"/>
                    <a:lumOff val="35000"/>
                  </a:schemeClr>
                </a:solidFill>
                <a:latin typeface="汉仪小麦体简" pitchFamily="18" charset="-122"/>
                <a:ea typeface="汉仪小麦体简" pitchFamily="18" charset="-122"/>
              </a:rPr>
              <a:t>11</a:t>
            </a:r>
            <a:r>
              <a:rPr lang="zh-CN" altLang="zh-CN" sz="1600" dirty="0" smtClean="0">
                <a:solidFill>
                  <a:schemeClr val="tx1">
                    <a:lumMod val="65000"/>
                    <a:lumOff val="35000"/>
                  </a:schemeClr>
                </a:solidFill>
                <a:latin typeface="汉仪小麦体简" pitchFamily="18" charset="-122"/>
                <a:ea typeface="汉仪小麦体简" pitchFamily="18" charset="-122"/>
              </a:rPr>
              <a:t>日</a:t>
            </a:r>
            <a:endParaRPr lang="zh-CN" altLang="zh-CN" sz="1600" dirty="0">
              <a:solidFill>
                <a:schemeClr val="tx1">
                  <a:lumMod val="65000"/>
                  <a:lumOff val="35000"/>
                </a:schemeClr>
              </a:solidFill>
              <a:latin typeface="汉仪小麦体简" pitchFamily="18" charset="-122"/>
              <a:ea typeface="汉仪小麦体简" pitchFamily="18" charset="-122"/>
            </a:endParaRPr>
          </a:p>
        </p:txBody>
      </p:sp>
      <p:sp>
        <p:nvSpPr>
          <p:cNvPr id="2249" name="Freeform 5"/>
          <p:cNvSpPr>
            <a:spLocks noChangeArrowheads="1"/>
          </p:cNvSpPr>
          <p:nvPr/>
        </p:nvSpPr>
        <p:spPr bwMode="auto">
          <a:xfrm>
            <a:off x="4166067" y="3517095"/>
            <a:ext cx="6679306" cy="96470"/>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汉仪小麦体简" pitchFamily="18" charset="-122"/>
              <a:ea typeface="汉仪小麦体简" pitchFamily="18" charset="-122"/>
            </a:endParaRPr>
          </a:p>
        </p:txBody>
      </p:sp>
      <p:grpSp>
        <p:nvGrpSpPr>
          <p:cNvPr id="205" name="Group 142"/>
          <p:cNvGrpSpPr>
            <a:grpSpLocks noChangeAspect="1"/>
          </p:cNvGrpSpPr>
          <p:nvPr/>
        </p:nvGrpSpPr>
        <p:grpSpPr bwMode="auto">
          <a:xfrm>
            <a:off x="1135032" y="601953"/>
            <a:ext cx="2815946" cy="4979455"/>
            <a:chOff x="3610" y="1073"/>
            <a:chExt cx="833" cy="1473"/>
          </a:xfrm>
        </p:grpSpPr>
        <p:sp>
          <p:nvSpPr>
            <p:cNvPr id="206" name="Freeform 143"/>
            <p:cNvSpPr>
              <a:spLocks noEditPoints="1"/>
            </p:cNvSpPr>
            <p:nvPr/>
          </p:nvSpPr>
          <p:spPr bwMode="auto">
            <a:xfrm>
              <a:off x="3869" y="1452"/>
              <a:ext cx="301" cy="299"/>
            </a:xfrm>
            <a:custGeom>
              <a:avLst/>
              <a:gdLst>
                <a:gd name="T0" fmla="*/ 23 w 66"/>
                <a:gd name="T1" fmla="*/ 2 h 66"/>
                <a:gd name="T2" fmla="*/ 31 w 66"/>
                <a:gd name="T3" fmla="*/ 0 h 66"/>
                <a:gd name="T4" fmla="*/ 41 w 66"/>
                <a:gd name="T5" fmla="*/ 1 h 66"/>
                <a:gd name="T6" fmla="*/ 47 w 66"/>
                <a:gd name="T7" fmla="*/ 3 h 66"/>
                <a:gd name="T8" fmla="*/ 53 w 66"/>
                <a:gd name="T9" fmla="*/ 7 h 66"/>
                <a:gd name="T10" fmla="*/ 58 w 66"/>
                <a:gd name="T11" fmla="*/ 12 h 66"/>
                <a:gd name="T12" fmla="*/ 62 w 66"/>
                <a:gd name="T13" fmla="*/ 19 h 66"/>
                <a:gd name="T14" fmla="*/ 65 w 66"/>
                <a:gd name="T15" fmla="*/ 27 h 66"/>
                <a:gd name="T16" fmla="*/ 66 w 66"/>
                <a:gd name="T17" fmla="*/ 36 h 66"/>
                <a:gd name="T18" fmla="*/ 60 w 66"/>
                <a:gd name="T19" fmla="*/ 53 h 66"/>
                <a:gd name="T20" fmla="*/ 44 w 66"/>
                <a:gd name="T21" fmla="*/ 63 h 66"/>
                <a:gd name="T22" fmla="*/ 8 w 66"/>
                <a:gd name="T23" fmla="*/ 55 h 66"/>
                <a:gd name="T24" fmla="*/ 0 w 66"/>
                <a:gd name="T25" fmla="*/ 39 h 66"/>
                <a:gd name="T26" fmla="*/ 1 w 66"/>
                <a:gd name="T27" fmla="*/ 23 h 66"/>
                <a:gd name="T28" fmla="*/ 8 w 66"/>
                <a:gd name="T29" fmla="*/ 12 h 66"/>
                <a:gd name="T30" fmla="*/ 15 w 66"/>
                <a:gd name="T31" fmla="*/ 5 h 66"/>
                <a:gd name="T32" fmla="*/ 23 w 66"/>
                <a:gd name="T33" fmla="*/ 2 h 66"/>
                <a:gd name="T34" fmla="*/ 23 w 66"/>
                <a:gd name="T35" fmla="*/ 3 h 66"/>
                <a:gd name="T36" fmla="*/ 16 w 66"/>
                <a:gd name="T37" fmla="*/ 6 h 66"/>
                <a:gd name="T38" fmla="*/ 5 w 66"/>
                <a:gd name="T39" fmla="*/ 24 h 66"/>
                <a:gd name="T40" fmla="*/ 5 w 66"/>
                <a:gd name="T41" fmla="*/ 38 h 66"/>
                <a:gd name="T42" fmla="*/ 11 w 66"/>
                <a:gd name="T43" fmla="*/ 52 h 66"/>
                <a:gd name="T44" fmla="*/ 43 w 66"/>
                <a:gd name="T45" fmla="*/ 60 h 66"/>
                <a:gd name="T46" fmla="*/ 59 w 66"/>
                <a:gd name="T47" fmla="*/ 52 h 66"/>
                <a:gd name="T48" fmla="*/ 63 w 66"/>
                <a:gd name="T49" fmla="*/ 36 h 66"/>
                <a:gd name="T50" fmla="*/ 62 w 66"/>
                <a:gd name="T51" fmla="*/ 28 h 66"/>
                <a:gd name="T52" fmla="*/ 59 w 66"/>
                <a:gd name="T53" fmla="*/ 21 h 66"/>
                <a:gd name="T54" fmla="*/ 55 w 66"/>
                <a:gd name="T55" fmla="*/ 15 h 66"/>
                <a:gd name="T56" fmla="*/ 51 w 66"/>
                <a:gd name="T57" fmla="*/ 9 h 66"/>
                <a:gd name="T58" fmla="*/ 46 w 66"/>
                <a:gd name="T59" fmla="*/ 6 h 66"/>
                <a:gd name="T60" fmla="*/ 41 w 66"/>
                <a:gd name="T61" fmla="*/ 3 h 66"/>
                <a:gd name="T62" fmla="*/ 31 w 66"/>
                <a:gd name="T63" fmla="*/ 1 h 66"/>
                <a:gd name="T64" fmla="*/ 23 w 66"/>
                <a:gd name="T65" fmla="*/ 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23" y="2"/>
                  </a:moveTo>
                  <a:cubicBezTo>
                    <a:pt x="23" y="2"/>
                    <a:pt x="26" y="1"/>
                    <a:pt x="31" y="0"/>
                  </a:cubicBezTo>
                  <a:cubicBezTo>
                    <a:pt x="34" y="1"/>
                    <a:pt x="38" y="0"/>
                    <a:pt x="41" y="1"/>
                  </a:cubicBezTo>
                  <a:cubicBezTo>
                    <a:pt x="43" y="2"/>
                    <a:pt x="45" y="2"/>
                    <a:pt x="47" y="3"/>
                  </a:cubicBezTo>
                  <a:cubicBezTo>
                    <a:pt x="49" y="4"/>
                    <a:pt x="51" y="5"/>
                    <a:pt x="53" y="7"/>
                  </a:cubicBezTo>
                  <a:cubicBezTo>
                    <a:pt x="55" y="8"/>
                    <a:pt x="57" y="10"/>
                    <a:pt x="58" y="12"/>
                  </a:cubicBezTo>
                  <a:cubicBezTo>
                    <a:pt x="60" y="14"/>
                    <a:pt x="61" y="17"/>
                    <a:pt x="62" y="19"/>
                  </a:cubicBezTo>
                  <a:cubicBezTo>
                    <a:pt x="64" y="22"/>
                    <a:pt x="64" y="25"/>
                    <a:pt x="65" y="27"/>
                  </a:cubicBezTo>
                  <a:cubicBezTo>
                    <a:pt x="66" y="30"/>
                    <a:pt x="66" y="33"/>
                    <a:pt x="66" y="36"/>
                  </a:cubicBezTo>
                  <a:cubicBezTo>
                    <a:pt x="66" y="42"/>
                    <a:pt x="64" y="48"/>
                    <a:pt x="60" y="53"/>
                  </a:cubicBezTo>
                  <a:cubicBezTo>
                    <a:pt x="56" y="58"/>
                    <a:pt x="50" y="61"/>
                    <a:pt x="44" y="63"/>
                  </a:cubicBezTo>
                  <a:cubicBezTo>
                    <a:pt x="32" y="66"/>
                    <a:pt x="17" y="64"/>
                    <a:pt x="8" y="55"/>
                  </a:cubicBezTo>
                  <a:cubicBezTo>
                    <a:pt x="3" y="51"/>
                    <a:pt x="1" y="44"/>
                    <a:pt x="0" y="39"/>
                  </a:cubicBezTo>
                  <a:cubicBezTo>
                    <a:pt x="0" y="33"/>
                    <a:pt x="0" y="28"/>
                    <a:pt x="1" y="23"/>
                  </a:cubicBezTo>
                  <a:cubicBezTo>
                    <a:pt x="3" y="19"/>
                    <a:pt x="5" y="15"/>
                    <a:pt x="8" y="12"/>
                  </a:cubicBezTo>
                  <a:cubicBezTo>
                    <a:pt x="10" y="9"/>
                    <a:pt x="13" y="7"/>
                    <a:pt x="15" y="5"/>
                  </a:cubicBezTo>
                  <a:cubicBezTo>
                    <a:pt x="20" y="3"/>
                    <a:pt x="23" y="2"/>
                    <a:pt x="23" y="2"/>
                  </a:cubicBezTo>
                  <a:close/>
                  <a:moveTo>
                    <a:pt x="23" y="3"/>
                  </a:moveTo>
                  <a:cubicBezTo>
                    <a:pt x="23" y="3"/>
                    <a:pt x="20" y="3"/>
                    <a:pt x="16" y="6"/>
                  </a:cubicBezTo>
                  <a:cubicBezTo>
                    <a:pt x="11" y="9"/>
                    <a:pt x="6" y="16"/>
                    <a:pt x="5" y="24"/>
                  </a:cubicBezTo>
                  <a:cubicBezTo>
                    <a:pt x="4" y="29"/>
                    <a:pt x="4" y="33"/>
                    <a:pt x="5" y="38"/>
                  </a:cubicBezTo>
                  <a:cubicBezTo>
                    <a:pt x="6" y="43"/>
                    <a:pt x="7" y="48"/>
                    <a:pt x="11" y="52"/>
                  </a:cubicBezTo>
                  <a:cubicBezTo>
                    <a:pt x="19" y="59"/>
                    <a:pt x="32" y="62"/>
                    <a:pt x="43" y="60"/>
                  </a:cubicBezTo>
                  <a:cubicBezTo>
                    <a:pt x="49" y="59"/>
                    <a:pt x="55" y="57"/>
                    <a:pt x="59" y="52"/>
                  </a:cubicBezTo>
                  <a:cubicBezTo>
                    <a:pt x="63" y="48"/>
                    <a:pt x="64" y="42"/>
                    <a:pt x="63" y="36"/>
                  </a:cubicBezTo>
                  <a:cubicBezTo>
                    <a:pt x="63" y="33"/>
                    <a:pt x="63" y="31"/>
                    <a:pt x="62" y="28"/>
                  </a:cubicBezTo>
                  <a:cubicBezTo>
                    <a:pt x="61" y="26"/>
                    <a:pt x="60" y="23"/>
                    <a:pt x="59" y="21"/>
                  </a:cubicBezTo>
                  <a:cubicBezTo>
                    <a:pt x="58" y="19"/>
                    <a:pt x="57" y="16"/>
                    <a:pt x="55" y="15"/>
                  </a:cubicBezTo>
                  <a:cubicBezTo>
                    <a:pt x="54" y="13"/>
                    <a:pt x="52" y="11"/>
                    <a:pt x="51" y="9"/>
                  </a:cubicBezTo>
                  <a:cubicBezTo>
                    <a:pt x="49" y="8"/>
                    <a:pt x="47" y="7"/>
                    <a:pt x="46" y="6"/>
                  </a:cubicBezTo>
                  <a:cubicBezTo>
                    <a:pt x="44" y="5"/>
                    <a:pt x="42" y="4"/>
                    <a:pt x="41" y="3"/>
                  </a:cubicBezTo>
                  <a:cubicBezTo>
                    <a:pt x="37" y="2"/>
                    <a:pt x="34" y="2"/>
                    <a:pt x="31" y="1"/>
                  </a:cubicBezTo>
                  <a:cubicBezTo>
                    <a:pt x="26" y="2"/>
                    <a:pt x="23" y="3"/>
                    <a:pt x="23" y="3"/>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07" name="Freeform 144"/>
            <p:cNvSpPr>
              <a:spLocks noEditPoints="1"/>
            </p:cNvSpPr>
            <p:nvPr/>
          </p:nvSpPr>
          <p:spPr bwMode="auto">
            <a:xfrm>
              <a:off x="3910" y="1493"/>
              <a:ext cx="219" cy="217"/>
            </a:xfrm>
            <a:custGeom>
              <a:avLst/>
              <a:gdLst>
                <a:gd name="T0" fmla="*/ 17 w 48"/>
                <a:gd name="T1" fmla="*/ 2 h 48"/>
                <a:gd name="T2" fmla="*/ 23 w 48"/>
                <a:gd name="T3" fmla="*/ 0 h 48"/>
                <a:gd name="T4" fmla="*/ 30 w 48"/>
                <a:gd name="T5" fmla="*/ 1 h 48"/>
                <a:gd name="T6" fmla="*/ 35 w 48"/>
                <a:gd name="T7" fmla="*/ 2 h 48"/>
                <a:gd name="T8" fmla="*/ 39 w 48"/>
                <a:gd name="T9" fmla="*/ 5 h 48"/>
                <a:gd name="T10" fmla="*/ 46 w 48"/>
                <a:gd name="T11" fmla="*/ 14 h 48"/>
                <a:gd name="T12" fmla="*/ 48 w 48"/>
                <a:gd name="T13" fmla="*/ 26 h 48"/>
                <a:gd name="T14" fmla="*/ 43 w 48"/>
                <a:gd name="T15" fmla="*/ 38 h 48"/>
                <a:gd name="T16" fmla="*/ 32 w 48"/>
                <a:gd name="T17" fmla="*/ 45 h 48"/>
                <a:gd name="T18" fmla="*/ 6 w 48"/>
                <a:gd name="T19" fmla="*/ 40 h 48"/>
                <a:gd name="T20" fmla="*/ 5 w 48"/>
                <a:gd name="T21" fmla="*/ 39 h 48"/>
                <a:gd name="T22" fmla="*/ 4 w 48"/>
                <a:gd name="T23" fmla="*/ 37 h 48"/>
                <a:gd name="T24" fmla="*/ 2 w 48"/>
                <a:gd name="T25" fmla="*/ 34 h 48"/>
                <a:gd name="T26" fmla="*/ 1 w 48"/>
                <a:gd name="T27" fmla="*/ 28 h 48"/>
                <a:gd name="T28" fmla="*/ 1 w 48"/>
                <a:gd name="T29" fmla="*/ 17 h 48"/>
                <a:gd name="T30" fmla="*/ 3 w 48"/>
                <a:gd name="T31" fmla="*/ 12 h 48"/>
                <a:gd name="T32" fmla="*/ 6 w 48"/>
                <a:gd name="T33" fmla="*/ 9 h 48"/>
                <a:gd name="T34" fmla="*/ 12 w 48"/>
                <a:gd name="T35" fmla="*/ 4 h 48"/>
                <a:gd name="T36" fmla="*/ 17 w 48"/>
                <a:gd name="T37" fmla="*/ 2 h 48"/>
                <a:gd name="T38" fmla="*/ 17 w 48"/>
                <a:gd name="T39" fmla="*/ 2 h 48"/>
                <a:gd name="T40" fmla="*/ 12 w 48"/>
                <a:gd name="T41" fmla="*/ 5 h 48"/>
                <a:gd name="T42" fmla="*/ 8 w 48"/>
                <a:gd name="T43" fmla="*/ 10 h 48"/>
                <a:gd name="T44" fmla="*/ 6 w 48"/>
                <a:gd name="T45" fmla="*/ 13 h 48"/>
                <a:gd name="T46" fmla="*/ 5 w 48"/>
                <a:gd name="T47" fmla="*/ 18 h 48"/>
                <a:gd name="T48" fmla="*/ 5 w 48"/>
                <a:gd name="T49" fmla="*/ 27 h 48"/>
                <a:gd name="T50" fmla="*/ 6 w 48"/>
                <a:gd name="T51" fmla="*/ 32 h 48"/>
                <a:gd name="T52" fmla="*/ 8 w 48"/>
                <a:gd name="T53" fmla="*/ 35 h 48"/>
                <a:gd name="T54" fmla="*/ 8 w 48"/>
                <a:gd name="T55" fmla="*/ 36 h 48"/>
                <a:gd name="T56" fmla="*/ 9 w 48"/>
                <a:gd name="T57" fmla="*/ 37 h 48"/>
                <a:gd name="T58" fmla="*/ 32 w 48"/>
                <a:gd name="T59" fmla="*/ 43 h 48"/>
                <a:gd name="T60" fmla="*/ 42 w 48"/>
                <a:gd name="T61" fmla="*/ 37 h 48"/>
                <a:gd name="T62" fmla="*/ 46 w 48"/>
                <a:gd name="T63" fmla="*/ 26 h 48"/>
                <a:gd name="T64" fmla="*/ 42 w 48"/>
                <a:gd name="T65" fmla="*/ 15 h 48"/>
                <a:gd name="T66" fmla="*/ 37 w 48"/>
                <a:gd name="T67" fmla="*/ 7 h 48"/>
                <a:gd name="T68" fmla="*/ 33 w 48"/>
                <a:gd name="T69" fmla="*/ 5 h 48"/>
                <a:gd name="T70" fmla="*/ 30 w 48"/>
                <a:gd name="T71" fmla="*/ 3 h 48"/>
                <a:gd name="T72" fmla="*/ 23 w 48"/>
                <a:gd name="T73" fmla="*/ 1 h 48"/>
                <a:gd name="T74" fmla="*/ 17 w 48"/>
                <a:gd name="T75"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8">
                  <a:moveTo>
                    <a:pt x="17" y="2"/>
                  </a:moveTo>
                  <a:cubicBezTo>
                    <a:pt x="17" y="2"/>
                    <a:pt x="19" y="1"/>
                    <a:pt x="23" y="0"/>
                  </a:cubicBezTo>
                  <a:cubicBezTo>
                    <a:pt x="25" y="1"/>
                    <a:pt x="28" y="0"/>
                    <a:pt x="30" y="1"/>
                  </a:cubicBezTo>
                  <a:cubicBezTo>
                    <a:pt x="32" y="1"/>
                    <a:pt x="33" y="2"/>
                    <a:pt x="35" y="2"/>
                  </a:cubicBezTo>
                  <a:cubicBezTo>
                    <a:pt x="36" y="3"/>
                    <a:pt x="37" y="4"/>
                    <a:pt x="39" y="5"/>
                  </a:cubicBezTo>
                  <a:cubicBezTo>
                    <a:pt x="42" y="7"/>
                    <a:pt x="44" y="10"/>
                    <a:pt x="46" y="14"/>
                  </a:cubicBezTo>
                  <a:cubicBezTo>
                    <a:pt x="47" y="17"/>
                    <a:pt x="48" y="22"/>
                    <a:pt x="48" y="26"/>
                  </a:cubicBezTo>
                  <a:cubicBezTo>
                    <a:pt x="48" y="30"/>
                    <a:pt x="46" y="35"/>
                    <a:pt x="43" y="38"/>
                  </a:cubicBezTo>
                  <a:cubicBezTo>
                    <a:pt x="41" y="41"/>
                    <a:pt x="36" y="44"/>
                    <a:pt x="32" y="45"/>
                  </a:cubicBezTo>
                  <a:cubicBezTo>
                    <a:pt x="23" y="48"/>
                    <a:pt x="13" y="46"/>
                    <a:pt x="6" y="40"/>
                  </a:cubicBezTo>
                  <a:cubicBezTo>
                    <a:pt x="5" y="39"/>
                    <a:pt x="5" y="39"/>
                    <a:pt x="5" y="39"/>
                  </a:cubicBezTo>
                  <a:cubicBezTo>
                    <a:pt x="4" y="38"/>
                    <a:pt x="4" y="38"/>
                    <a:pt x="4" y="37"/>
                  </a:cubicBezTo>
                  <a:cubicBezTo>
                    <a:pt x="2" y="34"/>
                    <a:pt x="2" y="34"/>
                    <a:pt x="2" y="34"/>
                  </a:cubicBezTo>
                  <a:cubicBezTo>
                    <a:pt x="2" y="32"/>
                    <a:pt x="1" y="30"/>
                    <a:pt x="1" y="28"/>
                  </a:cubicBezTo>
                  <a:cubicBezTo>
                    <a:pt x="0" y="24"/>
                    <a:pt x="0" y="20"/>
                    <a:pt x="1" y="17"/>
                  </a:cubicBezTo>
                  <a:cubicBezTo>
                    <a:pt x="2" y="15"/>
                    <a:pt x="3" y="14"/>
                    <a:pt x="3" y="12"/>
                  </a:cubicBezTo>
                  <a:cubicBezTo>
                    <a:pt x="4" y="11"/>
                    <a:pt x="5" y="10"/>
                    <a:pt x="6" y="9"/>
                  </a:cubicBezTo>
                  <a:cubicBezTo>
                    <a:pt x="8" y="7"/>
                    <a:pt x="10" y="5"/>
                    <a:pt x="12" y="4"/>
                  </a:cubicBezTo>
                  <a:cubicBezTo>
                    <a:pt x="15" y="3"/>
                    <a:pt x="17" y="2"/>
                    <a:pt x="17" y="2"/>
                  </a:cubicBezTo>
                  <a:close/>
                  <a:moveTo>
                    <a:pt x="17" y="2"/>
                  </a:moveTo>
                  <a:cubicBezTo>
                    <a:pt x="17" y="2"/>
                    <a:pt x="15" y="3"/>
                    <a:pt x="12" y="5"/>
                  </a:cubicBezTo>
                  <a:cubicBezTo>
                    <a:pt x="11" y="6"/>
                    <a:pt x="9" y="8"/>
                    <a:pt x="8" y="10"/>
                  </a:cubicBezTo>
                  <a:cubicBezTo>
                    <a:pt x="7" y="11"/>
                    <a:pt x="7" y="12"/>
                    <a:pt x="6" y="13"/>
                  </a:cubicBezTo>
                  <a:cubicBezTo>
                    <a:pt x="6" y="15"/>
                    <a:pt x="5" y="16"/>
                    <a:pt x="5" y="18"/>
                  </a:cubicBezTo>
                  <a:cubicBezTo>
                    <a:pt x="5" y="21"/>
                    <a:pt x="5" y="24"/>
                    <a:pt x="5" y="27"/>
                  </a:cubicBezTo>
                  <a:cubicBezTo>
                    <a:pt x="5" y="29"/>
                    <a:pt x="6" y="30"/>
                    <a:pt x="6" y="32"/>
                  </a:cubicBezTo>
                  <a:cubicBezTo>
                    <a:pt x="8" y="35"/>
                    <a:pt x="8" y="35"/>
                    <a:pt x="8" y="35"/>
                  </a:cubicBezTo>
                  <a:cubicBezTo>
                    <a:pt x="8" y="35"/>
                    <a:pt x="9" y="36"/>
                    <a:pt x="8" y="36"/>
                  </a:cubicBezTo>
                  <a:cubicBezTo>
                    <a:pt x="9" y="37"/>
                    <a:pt x="9" y="37"/>
                    <a:pt x="9" y="37"/>
                  </a:cubicBezTo>
                  <a:cubicBezTo>
                    <a:pt x="14" y="42"/>
                    <a:pt x="23" y="44"/>
                    <a:pt x="32" y="43"/>
                  </a:cubicBezTo>
                  <a:cubicBezTo>
                    <a:pt x="36" y="42"/>
                    <a:pt x="40" y="40"/>
                    <a:pt x="42" y="37"/>
                  </a:cubicBezTo>
                  <a:cubicBezTo>
                    <a:pt x="45" y="34"/>
                    <a:pt x="46" y="30"/>
                    <a:pt x="46" y="26"/>
                  </a:cubicBezTo>
                  <a:cubicBezTo>
                    <a:pt x="45" y="22"/>
                    <a:pt x="44" y="18"/>
                    <a:pt x="42" y="15"/>
                  </a:cubicBezTo>
                  <a:cubicBezTo>
                    <a:pt x="41" y="12"/>
                    <a:pt x="39" y="10"/>
                    <a:pt x="37" y="7"/>
                  </a:cubicBezTo>
                  <a:cubicBezTo>
                    <a:pt x="35" y="6"/>
                    <a:pt x="34" y="5"/>
                    <a:pt x="33" y="5"/>
                  </a:cubicBezTo>
                  <a:cubicBezTo>
                    <a:pt x="32" y="4"/>
                    <a:pt x="31" y="3"/>
                    <a:pt x="30" y="3"/>
                  </a:cubicBezTo>
                  <a:cubicBezTo>
                    <a:pt x="27" y="2"/>
                    <a:pt x="25" y="2"/>
                    <a:pt x="23" y="1"/>
                  </a:cubicBezTo>
                  <a:cubicBezTo>
                    <a:pt x="19" y="2"/>
                    <a:pt x="17" y="2"/>
                    <a:pt x="17" y="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08" name="Freeform 145"/>
            <p:cNvSpPr>
              <a:spLocks noEditPoints="1"/>
            </p:cNvSpPr>
            <p:nvPr/>
          </p:nvSpPr>
          <p:spPr bwMode="auto">
            <a:xfrm>
              <a:off x="3824" y="1078"/>
              <a:ext cx="400" cy="1156"/>
            </a:xfrm>
            <a:custGeom>
              <a:avLst/>
              <a:gdLst>
                <a:gd name="T0" fmla="*/ 1 w 88"/>
                <a:gd name="T1" fmla="*/ 127 h 256"/>
                <a:gd name="T2" fmla="*/ 0 w 88"/>
                <a:gd name="T3" fmla="*/ 133 h 256"/>
                <a:gd name="T4" fmla="*/ 1 w 88"/>
                <a:gd name="T5" fmla="*/ 151 h 256"/>
                <a:gd name="T6" fmla="*/ 15 w 88"/>
                <a:gd name="T7" fmla="*/ 211 h 256"/>
                <a:gd name="T8" fmla="*/ 23 w 88"/>
                <a:gd name="T9" fmla="*/ 230 h 256"/>
                <a:gd name="T10" fmla="*/ 36 w 88"/>
                <a:gd name="T11" fmla="*/ 246 h 256"/>
                <a:gd name="T12" fmla="*/ 55 w 88"/>
                <a:gd name="T13" fmla="*/ 247 h 256"/>
                <a:gd name="T14" fmla="*/ 68 w 88"/>
                <a:gd name="T15" fmla="*/ 229 h 256"/>
                <a:gd name="T16" fmla="*/ 82 w 88"/>
                <a:gd name="T17" fmla="*/ 181 h 256"/>
                <a:gd name="T18" fmla="*/ 86 w 88"/>
                <a:gd name="T19" fmla="*/ 130 h 256"/>
                <a:gd name="T20" fmla="*/ 78 w 88"/>
                <a:gd name="T21" fmla="*/ 79 h 256"/>
                <a:gd name="T22" fmla="*/ 64 w 88"/>
                <a:gd name="T23" fmla="*/ 31 h 256"/>
                <a:gd name="T24" fmla="*/ 54 w 88"/>
                <a:gd name="T25" fmla="*/ 10 h 256"/>
                <a:gd name="T26" fmla="*/ 46 w 88"/>
                <a:gd name="T27" fmla="*/ 4 h 256"/>
                <a:gd name="T28" fmla="*/ 45 w 88"/>
                <a:gd name="T29" fmla="*/ 4 h 256"/>
                <a:gd name="T30" fmla="*/ 44 w 88"/>
                <a:gd name="T31" fmla="*/ 4 h 256"/>
                <a:gd name="T32" fmla="*/ 41 w 88"/>
                <a:gd name="T33" fmla="*/ 5 h 256"/>
                <a:gd name="T34" fmla="*/ 37 w 88"/>
                <a:gd name="T35" fmla="*/ 7 h 256"/>
                <a:gd name="T36" fmla="*/ 18 w 88"/>
                <a:gd name="T37" fmla="*/ 42 h 256"/>
                <a:gd name="T38" fmla="*/ 3 w 88"/>
                <a:gd name="T39" fmla="*/ 103 h 256"/>
                <a:gd name="T40" fmla="*/ 1 w 88"/>
                <a:gd name="T41" fmla="*/ 127 h 256"/>
                <a:gd name="T42" fmla="*/ 0 w 88"/>
                <a:gd name="T43" fmla="*/ 127 h 256"/>
                <a:gd name="T44" fmla="*/ 2 w 88"/>
                <a:gd name="T45" fmla="*/ 103 h 256"/>
                <a:gd name="T46" fmla="*/ 15 w 88"/>
                <a:gd name="T47" fmla="*/ 41 h 256"/>
                <a:gd name="T48" fmla="*/ 35 w 88"/>
                <a:gd name="T49" fmla="*/ 4 h 256"/>
                <a:gd name="T50" fmla="*/ 40 w 88"/>
                <a:gd name="T51" fmla="*/ 0 h 256"/>
                <a:gd name="T52" fmla="*/ 43 w 88"/>
                <a:gd name="T53" fmla="*/ 0 h 256"/>
                <a:gd name="T54" fmla="*/ 45 w 88"/>
                <a:gd name="T55" fmla="*/ 0 h 256"/>
                <a:gd name="T56" fmla="*/ 47 w 88"/>
                <a:gd name="T57" fmla="*/ 0 h 256"/>
                <a:gd name="T58" fmla="*/ 57 w 88"/>
                <a:gd name="T59" fmla="*/ 8 h 256"/>
                <a:gd name="T60" fmla="*/ 68 w 88"/>
                <a:gd name="T61" fmla="*/ 29 h 256"/>
                <a:gd name="T62" fmla="*/ 82 w 88"/>
                <a:gd name="T63" fmla="*/ 78 h 256"/>
                <a:gd name="T64" fmla="*/ 88 w 88"/>
                <a:gd name="T65" fmla="*/ 129 h 256"/>
                <a:gd name="T66" fmla="*/ 83 w 88"/>
                <a:gd name="T67" fmla="*/ 181 h 256"/>
                <a:gd name="T68" fmla="*/ 71 w 88"/>
                <a:gd name="T69" fmla="*/ 230 h 256"/>
                <a:gd name="T70" fmla="*/ 57 w 88"/>
                <a:gd name="T71" fmla="*/ 250 h 256"/>
                <a:gd name="T72" fmla="*/ 34 w 88"/>
                <a:gd name="T73" fmla="*/ 249 h 256"/>
                <a:gd name="T74" fmla="*/ 20 w 88"/>
                <a:gd name="T75" fmla="*/ 231 h 256"/>
                <a:gd name="T76" fmla="*/ 12 w 88"/>
                <a:gd name="T77" fmla="*/ 213 h 256"/>
                <a:gd name="T78" fmla="*/ 0 w 88"/>
                <a:gd name="T79" fmla="*/ 151 h 256"/>
                <a:gd name="T80" fmla="*/ 0 w 88"/>
                <a:gd name="T81" fmla="*/ 133 h 256"/>
                <a:gd name="T82" fmla="*/ 0 w 88"/>
                <a:gd name="T83" fmla="*/ 12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256">
                  <a:moveTo>
                    <a:pt x="1" y="127"/>
                  </a:moveTo>
                  <a:cubicBezTo>
                    <a:pt x="1" y="127"/>
                    <a:pt x="0" y="129"/>
                    <a:pt x="0" y="133"/>
                  </a:cubicBezTo>
                  <a:cubicBezTo>
                    <a:pt x="0" y="137"/>
                    <a:pt x="0" y="143"/>
                    <a:pt x="1" y="151"/>
                  </a:cubicBezTo>
                  <a:cubicBezTo>
                    <a:pt x="2" y="166"/>
                    <a:pt x="6" y="187"/>
                    <a:pt x="15" y="211"/>
                  </a:cubicBezTo>
                  <a:cubicBezTo>
                    <a:pt x="17" y="217"/>
                    <a:pt x="20" y="224"/>
                    <a:pt x="23" y="230"/>
                  </a:cubicBezTo>
                  <a:cubicBezTo>
                    <a:pt x="26" y="235"/>
                    <a:pt x="30" y="242"/>
                    <a:pt x="36" y="246"/>
                  </a:cubicBezTo>
                  <a:cubicBezTo>
                    <a:pt x="42" y="250"/>
                    <a:pt x="49" y="252"/>
                    <a:pt x="55" y="247"/>
                  </a:cubicBezTo>
                  <a:cubicBezTo>
                    <a:pt x="61" y="243"/>
                    <a:pt x="65" y="236"/>
                    <a:pt x="68" y="229"/>
                  </a:cubicBezTo>
                  <a:cubicBezTo>
                    <a:pt x="75" y="214"/>
                    <a:pt x="79" y="198"/>
                    <a:pt x="82" y="181"/>
                  </a:cubicBezTo>
                  <a:cubicBezTo>
                    <a:pt x="85" y="164"/>
                    <a:pt x="86" y="147"/>
                    <a:pt x="86" y="130"/>
                  </a:cubicBezTo>
                  <a:cubicBezTo>
                    <a:pt x="84" y="112"/>
                    <a:pt x="82" y="95"/>
                    <a:pt x="78" y="79"/>
                  </a:cubicBezTo>
                  <a:cubicBezTo>
                    <a:pt x="74" y="62"/>
                    <a:pt x="70" y="46"/>
                    <a:pt x="64" y="31"/>
                  </a:cubicBezTo>
                  <a:cubicBezTo>
                    <a:pt x="61" y="24"/>
                    <a:pt x="58" y="16"/>
                    <a:pt x="54" y="10"/>
                  </a:cubicBezTo>
                  <a:cubicBezTo>
                    <a:pt x="51" y="7"/>
                    <a:pt x="49" y="5"/>
                    <a:pt x="46" y="4"/>
                  </a:cubicBezTo>
                  <a:cubicBezTo>
                    <a:pt x="45" y="4"/>
                    <a:pt x="45" y="4"/>
                    <a:pt x="45" y="4"/>
                  </a:cubicBezTo>
                  <a:cubicBezTo>
                    <a:pt x="45" y="4"/>
                    <a:pt x="44" y="4"/>
                    <a:pt x="44" y="4"/>
                  </a:cubicBezTo>
                  <a:cubicBezTo>
                    <a:pt x="41" y="5"/>
                    <a:pt x="41" y="5"/>
                    <a:pt x="41" y="5"/>
                  </a:cubicBezTo>
                  <a:cubicBezTo>
                    <a:pt x="40" y="5"/>
                    <a:pt x="39" y="6"/>
                    <a:pt x="37" y="7"/>
                  </a:cubicBezTo>
                  <a:cubicBezTo>
                    <a:pt x="27" y="17"/>
                    <a:pt x="22" y="31"/>
                    <a:pt x="18" y="42"/>
                  </a:cubicBezTo>
                  <a:cubicBezTo>
                    <a:pt x="10" y="67"/>
                    <a:pt x="6" y="88"/>
                    <a:pt x="3" y="103"/>
                  </a:cubicBezTo>
                  <a:cubicBezTo>
                    <a:pt x="1" y="118"/>
                    <a:pt x="1" y="127"/>
                    <a:pt x="1" y="127"/>
                  </a:cubicBezTo>
                  <a:close/>
                  <a:moveTo>
                    <a:pt x="0" y="127"/>
                  </a:moveTo>
                  <a:cubicBezTo>
                    <a:pt x="0" y="127"/>
                    <a:pt x="1" y="118"/>
                    <a:pt x="2" y="103"/>
                  </a:cubicBezTo>
                  <a:cubicBezTo>
                    <a:pt x="4" y="88"/>
                    <a:pt x="7" y="66"/>
                    <a:pt x="15" y="41"/>
                  </a:cubicBezTo>
                  <a:cubicBezTo>
                    <a:pt x="19" y="29"/>
                    <a:pt x="23" y="15"/>
                    <a:pt x="35" y="4"/>
                  </a:cubicBezTo>
                  <a:cubicBezTo>
                    <a:pt x="36" y="2"/>
                    <a:pt x="38" y="1"/>
                    <a:pt x="40" y="0"/>
                  </a:cubicBezTo>
                  <a:cubicBezTo>
                    <a:pt x="43" y="0"/>
                    <a:pt x="43" y="0"/>
                    <a:pt x="43" y="0"/>
                  </a:cubicBezTo>
                  <a:cubicBezTo>
                    <a:pt x="44" y="0"/>
                    <a:pt x="44" y="0"/>
                    <a:pt x="45" y="0"/>
                  </a:cubicBezTo>
                  <a:cubicBezTo>
                    <a:pt x="47" y="0"/>
                    <a:pt x="47" y="0"/>
                    <a:pt x="47" y="0"/>
                  </a:cubicBezTo>
                  <a:cubicBezTo>
                    <a:pt x="52" y="1"/>
                    <a:pt x="55" y="4"/>
                    <a:pt x="57" y="8"/>
                  </a:cubicBezTo>
                  <a:cubicBezTo>
                    <a:pt x="62" y="14"/>
                    <a:pt x="65" y="22"/>
                    <a:pt x="68" y="29"/>
                  </a:cubicBezTo>
                  <a:cubicBezTo>
                    <a:pt x="74" y="45"/>
                    <a:pt x="78" y="61"/>
                    <a:pt x="82" y="78"/>
                  </a:cubicBezTo>
                  <a:cubicBezTo>
                    <a:pt x="85" y="95"/>
                    <a:pt x="87" y="112"/>
                    <a:pt x="88" y="129"/>
                  </a:cubicBezTo>
                  <a:cubicBezTo>
                    <a:pt x="88" y="147"/>
                    <a:pt x="86" y="164"/>
                    <a:pt x="83" y="181"/>
                  </a:cubicBezTo>
                  <a:cubicBezTo>
                    <a:pt x="80" y="198"/>
                    <a:pt x="77" y="214"/>
                    <a:pt x="71" y="230"/>
                  </a:cubicBezTo>
                  <a:cubicBezTo>
                    <a:pt x="67" y="237"/>
                    <a:pt x="64" y="245"/>
                    <a:pt x="57" y="250"/>
                  </a:cubicBezTo>
                  <a:cubicBezTo>
                    <a:pt x="50" y="256"/>
                    <a:pt x="40" y="253"/>
                    <a:pt x="34" y="249"/>
                  </a:cubicBezTo>
                  <a:cubicBezTo>
                    <a:pt x="27" y="244"/>
                    <a:pt x="23" y="238"/>
                    <a:pt x="20" y="231"/>
                  </a:cubicBezTo>
                  <a:cubicBezTo>
                    <a:pt x="16" y="225"/>
                    <a:pt x="14" y="219"/>
                    <a:pt x="12" y="213"/>
                  </a:cubicBezTo>
                  <a:cubicBezTo>
                    <a:pt x="3" y="188"/>
                    <a:pt x="1" y="166"/>
                    <a:pt x="0" y="151"/>
                  </a:cubicBezTo>
                  <a:cubicBezTo>
                    <a:pt x="0" y="143"/>
                    <a:pt x="0" y="137"/>
                    <a:pt x="0" y="133"/>
                  </a:cubicBezTo>
                  <a:cubicBezTo>
                    <a:pt x="0" y="129"/>
                    <a:pt x="0" y="127"/>
                    <a:pt x="0" y="127"/>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09" name="Freeform 146"/>
            <p:cNvSpPr>
              <a:spLocks noEditPoints="1"/>
            </p:cNvSpPr>
            <p:nvPr/>
          </p:nvSpPr>
          <p:spPr bwMode="auto">
            <a:xfrm>
              <a:off x="3888" y="1073"/>
              <a:ext cx="259" cy="230"/>
            </a:xfrm>
            <a:custGeom>
              <a:avLst/>
              <a:gdLst>
                <a:gd name="T0" fmla="*/ 57 w 57"/>
                <a:gd name="T1" fmla="*/ 46 h 51"/>
                <a:gd name="T2" fmla="*/ 43 w 57"/>
                <a:gd name="T3" fmla="*/ 50 h 51"/>
                <a:gd name="T4" fmla="*/ 29 w 57"/>
                <a:gd name="T5" fmla="*/ 51 h 51"/>
                <a:gd name="T6" fmla="*/ 15 w 57"/>
                <a:gd name="T7" fmla="*/ 50 h 51"/>
                <a:gd name="T8" fmla="*/ 8 w 57"/>
                <a:gd name="T9" fmla="*/ 48 h 51"/>
                <a:gd name="T10" fmla="*/ 1 w 57"/>
                <a:gd name="T11" fmla="*/ 46 h 51"/>
                <a:gd name="T12" fmla="*/ 0 w 57"/>
                <a:gd name="T13" fmla="*/ 46 h 51"/>
                <a:gd name="T14" fmla="*/ 1 w 57"/>
                <a:gd name="T15" fmla="*/ 45 h 51"/>
                <a:gd name="T16" fmla="*/ 11 w 57"/>
                <a:gd name="T17" fmla="*/ 20 h 51"/>
                <a:gd name="T18" fmla="*/ 18 w 57"/>
                <a:gd name="T19" fmla="*/ 9 h 51"/>
                <a:gd name="T20" fmla="*/ 23 w 57"/>
                <a:gd name="T21" fmla="*/ 3 h 51"/>
                <a:gd name="T22" fmla="*/ 30 w 57"/>
                <a:gd name="T23" fmla="*/ 1 h 51"/>
                <a:gd name="T24" fmla="*/ 34 w 57"/>
                <a:gd name="T25" fmla="*/ 1 h 51"/>
                <a:gd name="T26" fmla="*/ 38 w 57"/>
                <a:gd name="T27" fmla="*/ 3 h 51"/>
                <a:gd name="T28" fmla="*/ 43 w 57"/>
                <a:gd name="T29" fmla="*/ 8 h 51"/>
                <a:gd name="T30" fmla="*/ 50 w 57"/>
                <a:gd name="T31" fmla="*/ 20 h 51"/>
                <a:gd name="T32" fmla="*/ 57 w 57"/>
                <a:gd name="T33" fmla="*/ 46 h 51"/>
                <a:gd name="T34" fmla="*/ 57 w 57"/>
                <a:gd name="T35" fmla="*/ 46 h 51"/>
                <a:gd name="T36" fmla="*/ 56 w 57"/>
                <a:gd name="T37" fmla="*/ 46 h 51"/>
                <a:gd name="T38" fmla="*/ 46 w 57"/>
                <a:gd name="T39" fmla="*/ 22 h 51"/>
                <a:gd name="T40" fmla="*/ 39 w 57"/>
                <a:gd name="T41" fmla="*/ 11 h 51"/>
                <a:gd name="T42" fmla="*/ 35 w 57"/>
                <a:gd name="T43" fmla="*/ 7 h 51"/>
                <a:gd name="T44" fmla="*/ 33 w 57"/>
                <a:gd name="T45" fmla="*/ 6 h 51"/>
                <a:gd name="T46" fmla="*/ 30 w 57"/>
                <a:gd name="T47" fmla="*/ 5 h 51"/>
                <a:gd name="T48" fmla="*/ 25 w 57"/>
                <a:gd name="T49" fmla="*/ 7 h 51"/>
                <a:gd name="T50" fmla="*/ 21 w 57"/>
                <a:gd name="T51" fmla="*/ 11 h 51"/>
                <a:gd name="T52" fmla="*/ 13 w 57"/>
                <a:gd name="T53" fmla="*/ 21 h 51"/>
                <a:gd name="T54" fmla="*/ 2 w 57"/>
                <a:gd name="T55" fmla="*/ 46 h 51"/>
                <a:gd name="T56" fmla="*/ 2 w 57"/>
                <a:gd name="T57" fmla="*/ 44 h 51"/>
                <a:gd name="T58" fmla="*/ 8 w 57"/>
                <a:gd name="T59" fmla="*/ 45 h 51"/>
                <a:gd name="T60" fmla="*/ 15 w 57"/>
                <a:gd name="T61" fmla="*/ 46 h 51"/>
                <a:gd name="T62" fmla="*/ 22 w 57"/>
                <a:gd name="T63" fmla="*/ 47 h 51"/>
                <a:gd name="T64" fmla="*/ 29 w 57"/>
                <a:gd name="T65" fmla="*/ 47 h 51"/>
                <a:gd name="T66" fmla="*/ 36 w 57"/>
                <a:gd name="T67" fmla="*/ 47 h 51"/>
                <a:gd name="T68" fmla="*/ 43 w 57"/>
                <a:gd name="T69" fmla="*/ 47 h 51"/>
                <a:gd name="T70" fmla="*/ 56 w 57"/>
                <a:gd name="T71" fmla="*/ 4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51">
                  <a:moveTo>
                    <a:pt x="57" y="46"/>
                  </a:moveTo>
                  <a:cubicBezTo>
                    <a:pt x="52" y="47"/>
                    <a:pt x="48" y="49"/>
                    <a:pt x="43" y="50"/>
                  </a:cubicBezTo>
                  <a:cubicBezTo>
                    <a:pt x="39" y="50"/>
                    <a:pt x="34" y="50"/>
                    <a:pt x="29" y="51"/>
                  </a:cubicBezTo>
                  <a:cubicBezTo>
                    <a:pt x="24" y="51"/>
                    <a:pt x="20" y="50"/>
                    <a:pt x="15" y="50"/>
                  </a:cubicBezTo>
                  <a:cubicBezTo>
                    <a:pt x="12" y="50"/>
                    <a:pt x="10" y="49"/>
                    <a:pt x="8" y="48"/>
                  </a:cubicBezTo>
                  <a:cubicBezTo>
                    <a:pt x="1" y="46"/>
                    <a:pt x="1" y="46"/>
                    <a:pt x="1" y="46"/>
                  </a:cubicBezTo>
                  <a:cubicBezTo>
                    <a:pt x="0" y="46"/>
                    <a:pt x="0" y="46"/>
                    <a:pt x="0" y="46"/>
                  </a:cubicBezTo>
                  <a:cubicBezTo>
                    <a:pt x="1" y="45"/>
                    <a:pt x="1" y="45"/>
                    <a:pt x="1" y="45"/>
                  </a:cubicBezTo>
                  <a:cubicBezTo>
                    <a:pt x="4" y="37"/>
                    <a:pt x="7" y="28"/>
                    <a:pt x="11" y="20"/>
                  </a:cubicBezTo>
                  <a:cubicBezTo>
                    <a:pt x="13" y="16"/>
                    <a:pt x="15" y="12"/>
                    <a:pt x="18" y="9"/>
                  </a:cubicBezTo>
                  <a:cubicBezTo>
                    <a:pt x="19" y="7"/>
                    <a:pt x="21" y="5"/>
                    <a:pt x="23" y="3"/>
                  </a:cubicBezTo>
                  <a:cubicBezTo>
                    <a:pt x="25" y="2"/>
                    <a:pt x="27" y="1"/>
                    <a:pt x="30" y="1"/>
                  </a:cubicBezTo>
                  <a:cubicBezTo>
                    <a:pt x="32" y="0"/>
                    <a:pt x="32" y="1"/>
                    <a:pt x="34" y="1"/>
                  </a:cubicBezTo>
                  <a:cubicBezTo>
                    <a:pt x="35" y="1"/>
                    <a:pt x="36" y="2"/>
                    <a:pt x="38" y="3"/>
                  </a:cubicBezTo>
                  <a:cubicBezTo>
                    <a:pt x="40" y="4"/>
                    <a:pt x="41" y="6"/>
                    <a:pt x="43" y="8"/>
                  </a:cubicBezTo>
                  <a:cubicBezTo>
                    <a:pt x="46" y="12"/>
                    <a:pt x="48" y="16"/>
                    <a:pt x="50" y="20"/>
                  </a:cubicBezTo>
                  <a:cubicBezTo>
                    <a:pt x="53" y="28"/>
                    <a:pt x="56" y="37"/>
                    <a:pt x="57" y="46"/>
                  </a:cubicBezTo>
                  <a:cubicBezTo>
                    <a:pt x="57" y="46"/>
                    <a:pt x="57" y="46"/>
                    <a:pt x="57" y="46"/>
                  </a:cubicBezTo>
                  <a:close/>
                  <a:moveTo>
                    <a:pt x="56" y="46"/>
                  </a:moveTo>
                  <a:cubicBezTo>
                    <a:pt x="53" y="38"/>
                    <a:pt x="50" y="29"/>
                    <a:pt x="46" y="22"/>
                  </a:cubicBezTo>
                  <a:cubicBezTo>
                    <a:pt x="44" y="18"/>
                    <a:pt x="42" y="14"/>
                    <a:pt x="39" y="11"/>
                  </a:cubicBezTo>
                  <a:cubicBezTo>
                    <a:pt x="38" y="9"/>
                    <a:pt x="37" y="8"/>
                    <a:pt x="35" y="7"/>
                  </a:cubicBezTo>
                  <a:cubicBezTo>
                    <a:pt x="34" y="6"/>
                    <a:pt x="34" y="6"/>
                    <a:pt x="33" y="6"/>
                  </a:cubicBezTo>
                  <a:cubicBezTo>
                    <a:pt x="32" y="5"/>
                    <a:pt x="30" y="5"/>
                    <a:pt x="30" y="5"/>
                  </a:cubicBezTo>
                  <a:cubicBezTo>
                    <a:pt x="29" y="5"/>
                    <a:pt x="27" y="6"/>
                    <a:pt x="25" y="7"/>
                  </a:cubicBezTo>
                  <a:cubicBezTo>
                    <a:pt x="23" y="8"/>
                    <a:pt x="22" y="9"/>
                    <a:pt x="21" y="11"/>
                  </a:cubicBezTo>
                  <a:cubicBezTo>
                    <a:pt x="18" y="14"/>
                    <a:pt x="15" y="18"/>
                    <a:pt x="13" y="21"/>
                  </a:cubicBezTo>
                  <a:cubicBezTo>
                    <a:pt x="8" y="29"/>
                    <a:pt x="5" y="37"/>
                    <a:pt x="2" y="46"/>
                  </a:cubicBezTo>
                  <a:cubicBezTo>
                    <a:pt x="2" y="44"/>
                    <a:pt x="2" y="44"/>
                    <a:pt x="2" y="44"/>
                  </a:cubicBezTo>
                  <a:cubicBezTo>
                    <a:pt x="8" y="45"/>
                    <a:pt x="8" y="45"/>
                    <a:pt x="8" y="45"/>
                  </a:cubicBezTo>
                  <a:cubicBezTo>
                    <a:pt x="11" y="46"/>
                    <a:pt x="13" y="46"/>
                    <a:pt x="15" y="46"/>
                  </a:cubicBezTo>
                  <a:cubicBezTo>
                    <a:pt x="22" y="47"/>
                    <a:pt x="22" y="47"/>
                    <a:pt x="22" y="47"/>
                  </a:cubicBezTo>
                  <a:cubicBezTo>
                    <a:pt x="24" y="47"/>
                    <a:pt x="27" y="47"/>
                    <a:pt x="29" y="47"/>
                  </a:cubicBezTo>
                  <a:cubicBezTo>
                    <a:pt x="36" y="47"/>
                    <a:pt x="36" y="47"/>
                    <a:pt x="36" y="47"/>
                  </a:cubicBezTo>
                  <a:cubicBezTo>
                    <a:pt x="38" y="47"/>
                    <a:pt x="40" y="47"/>
                    <a:pt x="43" y="47"/>
                  </a:cubicBezTo>
                  <a:cubicBezTo>
                    <a:pt x="47" y="46"/>
                    <a:pt x="52" y="46"/>
                    <a:pt x="56" y="46"/>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10" name="Freeform 147"/>
            <p:cNvSpPr/>
            <p:nvPr/>
          </p:nvSpPr>
          <p:spPr bwMode="auto">
            <a:xfrm>
              <a:off x="3888" y="1317"/>
              <a:ext cx="264" cy="23"/>
            </a:xfrm>
            <a:custGeom>
              <a:avLst/>
              <a:gdLst>
                <a:gd name="T0" fmla="*/ 0 w 58"/>
                <a:gd name="T1" fmla="*/ 0 h 5"/>
                <a:gd name="T2" fmla="*/ 9 w 58"/>
                <a:gd name="T3" fmla="*/ 1 h 5"/>
                <a:gd name="T4" fmla="*/ 18 w 58"/>
                <a:gd name="T5" fmla="*/ 2 h 5"/>
                <a:gd name="T6" fmla="*/ 29 w 58"/>
                <a:gd name="T7" fmla="*/ 2 h 5"/>
                <a:gd name="T8" fmla="*/ 49 w 58"/>
                <a:gd name="T9" fmla="*/ 1 h 5"/>
                <a:gd name="T10" fmla="*/ 58 w 58"/>
                <a:gd name="T11" fmla="*/ 0 h 5"/>
                <a:gd name="T12" fmla="*/ 49 w 58"/>
                <a:gd name="T13" fmla="*/ 2 h 5"/>
                <a:gd name="T14" fmla="*/ 40 w 58"/>
                <a:gd name="T15" fmla="*/ 4 h 5"/>
                <a:gd name="T16" fmla="*/ 29 w 58"/>
                <a:gd name="T17" fmla="*/ 5 h 5"/>
                <a:gd name="T18" fmla="*/ 18 w 58"/>
                <a:gd name="T19" fmla="*/ 4 h 5"/>
                <a:gd name="T20" fmla="*/ 9 w 58"/>
                <a:gd name="T21" fmla="*/ 3 h 5"/>
                <a:gd name="T22" fmla="*/ 0 w 58"/>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5">
                  <a:moveTo>
                    <a:pt x="0" y="0"/>
                  </a:moveTo>
                  <a:cubicBezTo>
                    <a:pt x="0" y="0"/>
                    <a:pt x="3" y="0"/>
                    <a:pt x="9" y="1"/>
                  </a:cubicBezTo>
                  <a:cubicBezTo>
                    <a:pt x="12" y="2"/>
                    <a:pt x="15" y="1"/>
                    <a:pt x="18" y="2"/>
                  </a:cubicBezTo>
                  <a:cubicBezTo>
                    <a:pt x="22" y="2"/>
                    <a:pt x="25" y="2"/>
                    <a:pt x="29" y="2"/>
                  </a:cubicBezTo>
                  <a:cubicBezTo>
                    <a:pt x="36" y="1"/>
                    <a:pt x="44" y="1"/>
                    <a:pt x="49" y="1"/>
                  </a:cubicBezTo>
                  <a:cubicBezTo>
                    <a:pt x="55" y="0"/>
                    <a:pt x="58" y="0"/>
                    <a:pt x="58" y="0"/>
                  </a:cubicBezTo>
                  <a:cubicBezTo>
                    <a:pt x="58" y="0"/>
                    <a:pt x="55" y="1"/>
                    <a:pt x="49" y="2"/>
                  </a:cubicBezTo>
                  <a:cubicBezTo>
                    <a:pt x="47" y="3"/>
                    <a:pt x="43" y="4"/>
                    <a:pt x="40" y="4"/>
                  </a:cubicBezTo>
                  <a:cubicBezTo>
                    <a:pt x="36" y="4"/>
                    <a:pt x="33" y="5"/>
                    <a:pt x="29" y="5"/>
                  </a:cubicBezTo>
                  <a:cubicBezTo>
                    <a:pt x="25" y="5"/>
                    <a:pt x="22" y="4"/>
                    <a:pt x="18" y="4"/>
                  </a:cubicBezTo>
                  <a:cubicBezTo>
                    <a:pt x="15" y="4"/>
                    <a:pt x="11" y="4"/>
                    <a:pt x="9" y="3"/>
                  </a:cubicBezTo>
                  <a:cubicBezTo>
                    <a:pt x="3" y="1"/>
                    <a:pt x="0" y="0"/>
                    <a:pt x="0"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11" name="Freeform 148"/>
            <p:cNvSpPr/>
            <p:nvPr/>
          </p:nvSpPr>
          <p:spPr bwMode="auto">
            <a:xfrm>
              <a:off x="3838" y="1823"/>
              <a:ext cx="368" cy="31"/>
            </a:xfrm>
            <a:custGeom>
              <a:avLst/>
              <a:gdLst>
                <a:gd name="T0" fmla="*/ 0 w 81"/>
                <a:gd name="T1" fmla="*/ 1 h 7"/>
                <a:gd name="T2" fmla="*/ 13 w 81"/>
                <a:gd name="T3" fmla="*/ 1 h 7"/>
                <a:gd name="T4" fmla="*/ 41 w 81"/>
                <a:gd name="T5" fmla="*/ 4 h 7"/>
                <a:gd name="T6" fmla="*/ 56 w 81"/>
                <a:gd name="T7" fmla="*/ 3 h 7"/>
                <a:gd name="T8" fmla="*/ 62 w 81"/>
                <a:gd name="T9" fmla="*/ 2 h 7"/>
                <a:gd name="T10" fmla="*/ 68 w 81"/>
                <a:gd name="T11" fmla="*/ 2 h 7"/>
                <a:gd name="T12" fmla="*/ 81 w 81"/>
                <a:gd name="T13" fmla="*/ 1 h 7"/>
                <a:gd name="T14" fmla="*/ 81 w 81"/>
                <a:gd name="T15" fmla="*/ 1 h 7"/>
                <a:gd name="T16" fmla="*/ 81 w 81"/>
                <a:gd name="T17" fmla="*/ 2 h 7"/>
                <a:gd name="T18" fmla="*/ 69 w 81"/>
                <a:gd name="T19" fmla="*/ 5 h 7"/>
                <a:gd name="T20" fmla="*/ 56 w 81"/>
                <a:gd name="T21" fmla="*/ 7 h 7"/>
                <a:gd name="T22" fmla="*/ 41 w 81"/>
                <a:gd name="T23" fmla="*/ 7 h 7"/>
                <a:gd name="T24" fmla="*/ 26 w 81"/>
                <a:gd name="T25" fmla="*/ 6 h 7"/>
                <a:gd name="T26" fmla="*/ 19 w 81"/>
                <a:gd name="T27" fmla="*/ 6 h 7"/>
                <a:gd name="T28" fmla="*/ 13 w 81"/>
                <a:gd name="T29" fmla="*/ 5 h 7"/>
                <a:gd name="T30" fmla="*/ 0 w 81"/>
                <a:gd name="T31" fmla="*/ 1 h 7"/>
                <a:gd name="T32" fmla="*/ 0 w 81"/>
                <a:gd name="T33" fmla="*/ 1 h 7"/>
                <a:gd name="T34" fmla="*/ 0 w 81"/>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 h="7">
                  <a:moveTo>
                    <a:pt x="0" y="1"/>
                  </a:moveTo>
                  <a:cubicBezTo>
                    <a:pt x="0" y="1"/>
                    <a:pt x="6" y="0"/>
                    <a:pt x="13" y="1"/>
                  </a:cubicBezTo>
                  <a:cubicBezTo>
                    <a:pt x="21" y="2"/>
                    <a:pt x="30" y="5"/>
                    <a:pt x="41" y="4"/>
                  </a:cubicBezTo>
                  <a:cubicBezTo>
                    <a:pt x="46" y="4"/>
                    <a:pt x="51" y="3"/>
                    <a:pt x="56" y="3"/>
                  </a:cubicBezTo>
                  <a:cubicBezTo>
                    <a:pt x="58" y="3"/>
                    <a:pt x="60" y="3"/>
                    <a:pt x="62" y="2"/>
                  </a:cubicBezTo>
                  <a:cubicBezTo>
                    <a:pt x="64" y="2"/>
                    <a:pt x="66" y="2"/>
                    <a:pt x="68" y="2"/>
                  </a:cubicBezTo>
                  <a:cubicBezTo>
                    <a:pt x="76" y="1"/>
                    <a:pt x="81" y="1"/>
                    <a:pt x="81" y="1"/>
                  </a:cubicBezTo>
                  <a:cubicBezTo>
                    <a:pt x="81" y="1"/>
                    <a:pt x="81" y="1"/>
                    <a:pt x="81" y="1"/>
                  </a:cubicBezTo>
                  <a:cubicBezTo>
                    <a:pt x="81" y="1"/>
                    <a:pt x="81" y="1"/>
                    <a:pt x="81" y="2"/>
                  </a:cubicBezTo>
                  <a:cubicBezTo>
                    <a:pt x="81" y="2"/>
                    <a:pt x="77" y="4"/>
                    <a:pt x="69" y="5"/>
                  </a:cubicBezTo>
                  <a:cubicBezTo>
                    <a:pt x="65" y="6"/>
                    <a:pt x="61" y="7"/>
                    <a:pt x="56" y="7"/>
                  </a:cubicBezTo>
                  <a:cubicBezTo>
                    <a:pt x="51" y="7"/>
                    <a:pt x="46" y="7"/>
                    <a:pt x="41" y="7"/>
                  </a:cubicBezTo>
                  <a:cubicBezTo>
                    <a:pt x="36" y="6"/>
                    <a:pt x="31" y="5"/>
                    <a:pt x="26" y="6"/>
                  </a:cubicBezTo>
                  <a:cubicBezTo>
                    <a:pt x="23" y="6"/>
                    <a:pt x="21" y="6"/>
                    <a:pt x="19" y="6"/>
                  </a:cubicBezTo>
                  <a:cubicBezTo>
                    <a:pt x="16" y="6"/>
                    <a:pt x="14" y="5"/>
                    <a:pt x="13" y="5"/>
                  </a:cubicBezTo>
                  <a:cubicBezTo>
                    <a:pt x="5" y="3"/>
                    <a:pt x="0" y="1"/>
                    <a:pt x="0" y="1"/>
                  </a:cubicBezTo>
                  <a:cubicBezTo>
                    <a:pt x="0" y="1"/>
                    <a:pt x="0" y="1"/>
                    <a:pt x="0" y="1"/>
                  </a:cubicBezTo>
                  <a:cubicBezTo>
                    <a:pt x="0" y="1"/>
                    <a:pt x="0" y="1"/>
                    <a:pt x="0" y="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12" name="Freeform 149"/>
            <p:cNvSpPr/>
            <p:nvPr/>
          </p:nvSpPr>
          <p:spPr bwMode="auto">
            <a:xfrm>
              <a:off x="3847" y="1873"/>
              <a:ext cx="350" cy="31"/>
            </a:xfrm>
            <a:custGeom>
              <a:avLst/>
              <a:gdLst>
                <a:gd name="T0" fmla="*/ 0 w 77"/>
                <a:gd name="T1" fmla="*/ 2 h 7"/>
                <a:gd name="T2" fmla="*/ 12 w 77"/>
                <a:gd name="T3" fmla="*/ 2 h 7"/>
                <a:gd name="T4" fmla="*/ 38 w 77"/>
                <a:gd name="T5" fmla="*/ 5 h 7"/>
                <a:gd name="T6" fmla="*/ 52 w 77"/>
                <a:gd name="T7" fmla="*/ 2 h 7"/>
                <a:gd name="T8" fmla="*/ 59 w 77"/>
                <a:gd name="T9" fmla="*/ 2 h 7"/>
                <a:gd name="T10" fmla="*/ 65 w 77"/>
                <a:gd name="T11" fmla="*/ 1 h 7"/>
                <a:gd name="T12" fmla="*/ 77 w 77"/>
                <a:gd name="T13" fmla="*/ 0 h 7"/>
                <a:gd name="T14" fmla="*/ 77 w 77"/>
                <a:gd name="T15" fmla="*/ 0 h 7"/>
                <a:gd name="T16" fmla="*/ 77 w 77"/>
                <a:gd name="T17" fmla="*/ 1 h 7"/>
                <a:gd name="T18" fmla="*/ 65 w 77"/>
                <a:gd name="T19" fmla="*/ 5 h 7"/>
                <a:gd name="T20" fmla="*/ 53 w 77"/>
                <a:gd name="T21" fmla="*/ 7 h 7"/>
                <a:gd name="T22" fmla="*/ 38 w 77"/>
                <a:gd name="T23" fmla="*/ 7 h 7"/>
                <a:gd name="T24" fmla="*/ 24 w 77"/>
                <a:gd name="T25" fmla="*/ 6 h 7"/>
                <a:gd name="T26" fmla="*/ 17 w 77"/>
                <a:gd name="T27" fmla="*/ 7 h 7"/>
                <a:gd name="T28" fmla="*/ 12 w 77"/>
                <a:gd name="T29" fmla="*/ 5 h 7"/>
                <a:gd name="T30" fmla="*/ 0 w 77"/>
                <a:gd name="T31" fmla="*/ 2 h 7"/>
                <a:gd name="T32" fmla="*/ 0 w 77"/>
                <a:gd name="T33" fmla="*/ 2 h 7"/>
                <a:gd name="T34" fmla="*/ 0 w 77"/>
                <a:gd name="T3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
                  <a:moveTo>
                    <a:pt x="0" y="2"/>
                  </a:moveTo>
                  <a:cubicBezTo>
                    <a:pt x="0" y="2"/>
                    <a:pt x="5" y="1"/>
                    <a:pt x="12" y="2"/>
                  </a:cubicBezTo>
                  <a:cubicBezTo>
                    <a:pt x="19" y="3"/>
                    <a:pt x="29" y="6"/>
                    <a:pt x="38" y="5"/>
                  </a:cubicBezTo>
                  <a:cubicBezTo>
                    <a:pt x="43" y="3"/>
                    <a:pt x="48" y="3"/>
                    <a:pt x="52" y="2"/>
                  </a:cubicBezTo>
                  <a:cubicBezTo>
                    <a:pt x="55" y="2"/>
                    <a:pt x="57" y="2"/>
                    <a:pt x="59" y="2"/>
                  </a:cubicBezTo>
                  <a:cubicBezTo>
                    <a:pt x="61" y="1"/>
                    <a:pt x="63" y="1"/>
                    <a:pt x="65" y="1"/>
                  </a:cubicBezTo>
                  <a:cubicBezTo>
                    <a:pt x="72" y="0"/>
                    <a:pt x="77" y="0"/>
                    <a:pt x="77" y="0"/>
                  </a:cubicBezTo>
                  <a:cubicBezTo>
                    <a:pt x="77" y="0"/>
                    <a:pt x="77" y="0"/>
                    <a:pt x="77" y="0"/>
                  </a:cubicBezTo>
                  <a:cubicBezTo>
                    <a:pt x="77" y="1"/>
                    <a:pt x="77" y="1"/>
                    <a:pt x="77" y="1"/>
                  </a:cubicBezTo>
                  <a:cubicBezTo>
                    <a:pt x="77" y="1"/>
                    <a:pt x="72" y="3"/>
                    <a:pt x="65" y="5"/>
                  </a:cubicBezTo>
                  <a:cubicBezTo>
                    <a:pt x="62" y="6"/>
                    <a:pt x="57" y="7"/>
                    <a:pt x="53" y="7"/>
                  </a:cubicBezTo>
                  <a:cubicBezTo>
                    <a:pt x="48" y="7"/>
                    <a:pt x="43" y="7"/>
                    <a:pt x="38" y="7"/>
                  </a:cubicBezTo>
                  <a:cubicBezTo>
                    <a:pt x="34" y="6"/>
                    <a:pt x="29" y="6"/>
                    <a:pt x="24" y="6"/>
                  </a:cubicBezTo>
                  <a:cubicBezTo>
                    <a:pt x="22" y="6"/>
                    <a:pt x="19" y="7"/>
                    <a:pt x="17" y="7"/>
                  </a:cubicBezTo>
                  <a:cubicBezTo>
                    <a:pt x="15" y="6"/>
                    <a:pt x="13" y="6"/>
                    <a:pt x="12" y="5"/>
                  </a:cubicBezTo>
                  <a:cubicBezTo>
                    <a:pt x="4" y="4"/>
                    <a:pt x="0" y="2"/>
                    <a:pt x="0" y="2"/>
                  </a:cubicBezTo>
                  <a:cubicBezTo>
                    <a:pt x="0" y="2"/>
                    <a:pt x="0" y="2"/>
                    <a:pt x="0" y="2"/>
                  </a:cubicBezTo>
                  <a:cubicBezTo>
                    <a:pt x="0" y="2"/>
                    <a:pt x="0" y="2"/>
                    <a:pt x="0" y="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13" name="Freeform 150"/>
            <p:cNvSpPr/>
            <p:nvPr/>
          </p:nvSpPr>
          <p:spPr bwMode="auto">
            <a:xfrm>
              <a:off x="3797" y="2193"/>
              <a:ext cx="191" cy="14"/>
            </a:xfrm>
            <a:custGeom>
              <a:avLst/>
              <a:gdLst>
                <a:gd name="T0" fmla="*/ 0 w 42"/>
                <a:gd name="T1" fmla="*/ 2 h 3"/>
                <a:gd name="T2" fmla="*/ 7 w 42"/>
                <a:gd name="T3" fmla="*/ 1 h 3"/>
                <a:gd name="T4" fmla="*/ 21 w 42"/>
                <a:gd name="T5" fmla="*/ 0 h 3"/>
                <a:gd name="T6" fmla="*/ 35 w 42"/>
                <a:gd name="T7" fmla="*/ 0 h 3"/>
                <a:gd name="T8" fmla="*/ 42 w 42"/>
                <a:gd name="T9" fmla="*/ 1 h 3"/>
                <a:gd name="T10" fmla="*/ 35 w 42"/>
                <a:gd name="T11" fmla="*/ 2 h 3"/>
                <a:gd name="T12" fmla="*/ 21 w 42"/>
                <a:gd name="T13" fmla="*/ 3 h 3"/>
                <a:gd name="T14" fmla="*/ 7 w 42"/>
                <a:gd name="T15" fmla="*/ 3 h 3"/>
                <a:gd name="T16" fmla="*/ 0 w 4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3">
                  <a:moveTo>
                    <a:pt x="0" y="2"/>
                  </a:moveTo>
                  <a:cubicBezTo>
                    <a:pt x="0" y="2"/>
                    <a:pt x="3" y="1"/>
                    <a:pt x="7" y="1"/>
                  </a:cubicBezTo>
                  <a:cubicBezTo>
                    <a:pt x="11" y="0"/>
                    <a:pt x="16" y="0"/>
                    <a:pt x="21" y="0"/>
                  </a:cubicBezTo>
                  <a:cubicBezTo>
                    <a:pt x="26" y="0"/>
                    <a:pt x="31" y="0"/>
                    <a:pt x="35" y="0"/>
                  </a:cubicBezTo>
                  <a:cubicBezTo>
                    <a:pt x="39" y="0"/>
                    <a:pt x="42" y="1"/>
                    <a:pt x="42" y="1"/>
                  </a:cubicBezTo>
                  <a:cubicBezTo>
                    <a:pt x="42" y="1"/>
                    <a:pt x="39" y="1"/>
                    <a:pt x="35" y="2"/>
                  </a:cubicBezTo>
                  <a:cubicBezTo>
                    <a:pt x="31" y="3"/>
                    <a:pt x="26" y="3"/>
                    <a:pt x="21" y="3"/>
                  </a:cubicBezTo>
                  <a:cubicBezTo>
                    <a:pt x="16" y="3"/>
                    <a:pt x="11" y="3"/>
                    <a:pt x="7" y="3"/>
                  </a:cubicBezTo>
                  <a:cubicBezTo>
                    <a:pt x="3" y="2"/>
                    <a:pt x="0" y="2"/>
                    <a:pt x="0" y="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14" name="Freeform 151"/>
            <p:cNvSpPr/>
            <p:nvPr/>
          </p:nvSpPr>
          <p:spPr bwMode="auto">
            <a:xfrm>
              <a:off x="3783" y="2022"/>
              <a:ext cx="91" cy="85"/>
            </a:xfrm>
            <a:custGeom>
              <a:avLst/>
              <a:gdLst>
                <a:gd name="T0" fmla="*/ 20 w 20"/>
                <a:gd name="T1" fmla="*/ 0 h 19"/>
                <a:gd name="T2" fmla="*/ 17 w 20"/>
                <a:gd name="T3" fmla="*/ 4 h 19"/>
                <a:gd name="T4" fmla="*/ 11 w 20"/>
                <a:gd name="T5" fmla="*/ 11 h 19"/>
                <a:gd name="T6" fmla="*/ 4 w 20"/>
                <a:gd name="T7" fmla="*/ 17 h 19"/>
                <a:gd name="T8" fmla="*/ 0 w 20"/>
                <a:gd name="T9" fmla="*/ 19 h 19"/>
                <a:gd name="T10" fmla="*/ 3 w 20"/>
                <a:gd name="T11" fmla="*/ 15 h 19"/>
                <a:gd name="T12" fmla="*/ 9 w 20"/>
                <a:gd name="T13" fmla="*/ 9 h 19"/>
                <a:gd name="T14" fmla="*/ 16 w 20"/>
                <a:gd name="T15" fmla="*/ 3 h 19"/>
                <a:gd name="T16" fmla="*/ 20 w 20"/>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9">
                  <a:moveTo>
                    <a:pt x="20" y="0"/>
                  </a:moveTo>
                  <a:cubicBezTo>
                    <a:pt x="20" y="0"/>
                    <a:pt x="19" y="2"/>
                    <a:pt x="17" y="4"/>
                  </a:cubicBezTo>
                  <a:cubicBezTo>
                    <a:pt x="16" y="6"/>
                    <a:pt x="14" y="8"/>
                    <a:pt x="11" y="11"/>
                  </a:cubicBezTo>
                  <a:cubicBezTo>
                    <a:pt x="9" y="13"/>
                    <a:pt x="6" y="15"/>
                    <a:pt x="4" y="17"/>
                  </a:cubicBezTo>
                  <a:cubicBezTo>
                    <a:pt x="2" y="18"/>
                    <a:pt x="0" y="19"/>
                    <a:pt x="0" y="19"/>
                  </a:cubicBezTo>
                  <a:cubicBezTo>
                    <a:pt x="0" y="19"/>
                    <a:pt x="1" y="17"/>
                    <a:pt x="3" y="15"/>
                  </a:cubicBezTo>
                  <a:cubicBezTo>
                    <a:pt x="4" y="13"/>
                    <a:pt x="7" y="11"/>
                    <a:pt x="9" y="9"/>
                  </a:cubicBezTo>
                  <a:cubicBezTo>
                    <a:pt x="12" y="6"/>
                    <a:pt x="14" y="4"/>
                    <a:pt x="16" y="3"/>
                  </a:cubicBezTo>
                  <a:cubicBezTo>
                    <a:pt x="18" y="1"/>
                    <a:pt x="20" y="0"/>
                    <a:pt x="20"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15" name="Freeform 152"/>
            <p:cNvSpPr>
              <a:spLocks noEditPoints="1"/>
            </p:cNvSpPr>
            <p:nvPr/>
          </p:nvSpPr>
          <p:spPr bwMode="auto">
            <a:xfrm>
              <a:off x="3628" y="1918"/>
              <a:ext cx="178" cy="456"/>
            </a:xfrm>
            <a:custGeom>
              <a:avLst/>
              <a:gdLst>
                <a:gd name="T0" fmla="*/ 2 w 39"/>
                <a:gd name="T1" fmla="*/ 51 h 101"/>
                <a:gd name="T2" fmla="*/ 11 w 39"/>
                <a:gd name="T3" fmla="*/ 76 h 101"/>
                <a:gd name="T4" fmla="*/ 18 w 39"/>
                <a:gd name="T5" fmla="*/ 88 h 101"/>
                <a:gd name="T6" fmla="*/ 22 w 39"/>
                <a:gd name="T7" fmla="*/ 93 h 101"/>
                <a:gd name="T8" fmla="*/ 27 w 39"/>
                <a:gd name="T9" fmla="*/ 97 h 101"/>
                <a:gd name="T10" fmla="*/ 25 w 39"/>
                <a:gd name="T11" fmla="*/ 97 h 101"/>
                <a:gd name="T12" fmla="*/ 29 w 39"/>
                <a:gd name="T13" fmla="*/ 96 h 101"/>
                <a:gd name="T14" fmla="*/ 34 w 39"/>
                <a:gd name="T15" fmla="*/ 95 h 101"/>
                <a:gd name="T16" fmla="*/ 33 w 39"/>
                <a:gd name="T17" fmla="*/ 96 h 101"/>
                <a:gd name="T18" fmla="*/ 36 w 39"/>
                <a:gd name="T19" fmla="*/ 88 h 101"/>
                <a:gd name="T20" fmla="*/ 37 w 39"/>
                <a:gd name="T21" fmla="*/ 78 h 101"/>
                <a:gd name="T22" fmla="*/ 35 w 39"/>
                <a:gd name="T23" fmla="*/ 59 h 101"/>
                <a:gd name="T24" fmla="*/ 31 w 39"/>
                <a:gd name="T25" fmla="*/ 40 h 101"/>
                <a:gd name="T26" fmla="*/ 23 w 39"/>
                <a:gd name="T27" fmla="*/ 23 h 101"/>
                <a:gd name="T28" fmla="*/ 13 w 39"/>
                <a:gd name="T29" fmla="*/ 7 h 101"/>
                <a:gd name="T30" fmla="*/ 10 w 39"/>
                <a:gd name="T31" fmla="*/ 4 h 101"/>
                <a:gd name="T32" fmla="*/ 10 w 39"/>
                <a:gd name="T33" fmla="*/ 4 h 101"/>
                <a:gd name="T34" fmla="*/ 8 w 39"/>
                <a:gd name="T35" fmla="*/ 5 h 101"/>
                <a:gd name="T36" fmla="*/ 5 w 39"/>
                <a:gd name="T37" fmla="*/ 13 h 101"/>
                <a:gd name="T38" fmla="*/ 2 w 39"/>
                <a:gd name="T39" fmla="*/ 51 h 101"/>
                <a:gd name="T40" fmla="*/ 2 w 39"/>
                <a:gd name="T41" fmla="*/ 51 h 101"/>
                <a:gd name="T42" fmla="*/ 0 w 39"/>
                <a:gd name="T43" fmla="*/ 31 h 101"/>
                <a:gd name="T44" fmla="*/ 1 w 39"/>
                <a:gd name="T45" fmla="*/ 12 h 101"/>
                <a:gd name="T46" fmla="*/ 5 w 39"/>
                <a:gd name="T47" fmla="*/ 2 h 101"/>
                <a:gd name="T48" fmla="*/ 8 w 39"/>
                <a:gd name="T49" fmla="*/ 0 h 101"/>
                <a:gd name="T50" fmla="*/ 12 w 39"/>
                <a:gd name="T51" fmla="*/ 0 h 101"/>
                <a:gd name="T52" fmla="*/ 17 w 39"/>
                <a:gd name="T53" fmla="*/ 4 h 101"/>
                <a:gd name="T54" fmla="*/ 27 w 39"/>
                <a:gd name="T55" fmla="*/ 21 h 101"/>
                <a:gd name="T56" fmla="*/ 37 w 39"/>
                <a:gd name="T57" fmla="*/ 59 h 101"/>
                <a:gd name="T58" fmla="*/ 39 w 39"/>
                <a:gd name="T59" fmla="*/ 78 h 101"/>
                <a:gd name="T60" fmla="*/ 38 w 39"/>
                <a:gd name="T61" fmla="*/ 88 h 101"/>
                <a:gd name="T62" fmla="*/ 35 w 39"/>
                <a:gd name="T63" fmla="*/ 98 h 101"/>
                <a:gd name="T64" fmla="*/ 35 w 39"/>
                <a:gd name="T65" fmla="*/ 98 h 101"/>
                <a:gd name="T66" fmla="*/ 34 w 39"/>
                <a:gd name="T67" fmla="*/ 98 h 101"/>
                <a:gd name="T68" fmla="*/ 30 w 39"/>
                <a:gd name="T69" fmla="*/ 99 h 101"/>
                <a:gd name="T70" fmla="*/ 26 w 39"/>
                <a:gd name="T71" fmla="*/ 100 h 101"/>
                <a:gd name="T72" fmla="*/ 26 w 39"/>
                <a:gd name="T73" fmla="*/ 101 h 101"/>
                <a:gd name="T74" fmla="*/ 25 w 39"/>
                <a:gd name="T75" fmla="*/ 100 h 101"/>
                <a:gd name="T76" fmla="*/ 19 w 39"/>
                <a:gd name="T77" fmla="*/ 96 h 101"/>
                <a:gd name="T78" fmla="*/ 15 w 39"/>
                <a:gd name="T79" fmla="*/ 90 h 101"/>
                <a:gd name="T80" fmla="*/ 9 w 39"/>
                <a:gd name="T81" fmla="*/ 77 h 101"/>
                <a:gd name="T82" fmla="*/ 5 w 39"/>
                <a:gd name="T83" fmla="*/ 64 h 101"/>
                <a:gd name="T84" fmla="*/ 2 w 39"/>
                <a:gd name="T85" fmla="*/ 5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01">
                  <a:moveTo>
                    <a:pt x="2" y="51"/>
                  </a:moveTo>
                  <a:cubicBezTo>
                    <a:pt x="4" y="60"/>
                    <a:pt x="7" y="68"/>
                    <a:pt x="11" y="76"/>
                  </a:cubicBezTo>
                  <a:cubicBezTo>
                    <a:pt x="14" y="80"/>
                    <a:pt x="16" y="84"/>
                    <a:pt x="18" y="88"/>
                  </a:cubicBezTo>
                  <a:cubicBezTo>
                    <a:pt x="19" y="90"/>
                    <a:pt x="21" y="91"/>
                    <a:pt x="22" y="93"/>
                  </a:cubicBezTo>
                  <a:cubicBezTo>
                    <a:pt x="23" y="95"/>
                    <a:pt x="25" y="96"/>
                    <a:pt x="27" y="97"/>
                  </a:cubicBezTo>
                  <a:cubicBezTo>
                    <a:pt x="25" y="97"/>
                    <a:pt x="25" y="97"/>
                    <a:pt x="25" y="97"/>
                  </a:cubicBezTo>
                  <a:cubicBezTo>
                    <a:pt x="27" y="97"/>
                    <a:pt x="28" y="96"/>
                    <a:pt x="29" y="96"/>
                  </a:cubicBezTo>
                  <a:cubicBezTo>
                    <a:pt x="34" y="95"/>
                    <a:pt x="34" y="95"/>
                    <a:pt x="34" y="95"/>
                  </a:cubicBezTo>
                  <a:cubicBezTo>
                    <a:pt x="33" y="96"/>
                    <a:pt x="33" y="96"/>
                    <a:pt x="33" y="96"/>
                  </a:cubicBezTo>
                  <a:cubicBezTo>
                    <a:pt x="35" y="94"/>
                    <a:pt x="36" y="91"/>
                    <a:pt x="36" y="88"/>
                  </a:cubicBezTo>
                  <a:cubicBezTo>
                    <a:pt x="37" y="85"/>
                    <a:pt x="37" y="81"/>
                    <a:pt x="37" y="78"/>
                  </a:cubicBezTo>
                  <a:cubicBezTo>
                    <a:pt x="37" y="72"/>
                    <a:pt x="36" y="65"/>
                    <a:pt x="35" y="59"/>
                  </a:cubicBezTo>
                  <a:cubicBezTo>
                    <a:pt x="34" y="53"/>
                    <a:pt x="33" y="46"/>
                    <a:pt x="31" y="40"/>
                  </a:cubicBezTo>
                  <a:cubicBezTo>
                    <a:pt x="28" y="34"/>
                    <a:pt x="26" y="28"/>
                    <a:pt x="23" y="23"/>
                  </a:cubicBezTo>
                  <a:cubicBezTo>
                    <a:pt x="20" y="17"/>
                    <a:pt x="17" y="11"/>
                    <a:pt x="13" y="7"/>
                  </a:cubicBezTo>
                  <a:cubicBezTo>
                    <a:pt x="12" y="6"/>
                    <a:pt x="11" y="5"/>
                    <a:pt x="10" y="4"/>
                  </a:cubicBezTo>
                  <a:cubicBezTo>
                    <a:pt x="10" y="4"/>
                    <a:pt x="10" y="4"/>
                    <a:pt x="10" y="4"/>
                  </a:cubicBezTo>
                  <a:cubicBezTo>
                    <a:pt x="9" y="4"/>
                    <a:pt x="8" y="5"/>
                    <a:pt x="8" y="5"/>
                  </a:cubicBezTo>
                  <a:cubicBezTo>
                    <a:pt x="7" y="6"/>
                    <a:pt x="5" y="10"/>
                    <a:pt x="5" y="13"/>
                  </a:cubicBezTo>
                  <a:cubicBezTo>
                    <a:pt x="2" y="25"/>
                    <a:pt x="1" y="38"/>
                    <a:pt x="2" y="51"/>
                  </a:cubicBezTo>
                  <a:close/>
                  <a:moveTo>
                    <a:pt x="2" y="51"/>
                  </a:moveTo>
                  <a:cubicBezTo>
                    <a:pt x="1" y="44"/>
                    <a:pt x="1" y="38"/>
                    <a:pt x="0" y="31"/>
                  </a:cubicBezTo>
                  <a:cubicBezTo>
                    <a:pt x="0" y="25"/>
                    <a:pt x="0" y="18"/>
                    <a:pt x="1" y="12"/>
                  </a:cubicBezTo>
                  <a:cubicBezTo>
                    <a:pt x="2" y="8"/>
                    <a:pt x="2" y="5"/>
                    <a:pt x="5" y="2"/>
                  </a:cubicBezTo>
                  <a:cubicBezTo>
                    <a:pt x="6" y="1"/>
                    <a:pt x="7" y="0"/>
                    <a:pt x="8" y="0"/>
                  </a:cubicBezTo>
                  <a:cubicBezTo>
                    <a:pt x="9" y="0"/>
                    <a:pt x="11" y="0"/>
                    <a:pt x="12" y="0"/>
                  </a:cubicBezTo>
                  <a:cubicBezTo>
                    <a:pt x="14" y="1"/>
                    <a:pt x="15" y="3"/>
                    <a:pt x="17" y="4"/>
                  </a:cubicBezTo>
                  <a:cubicBezTo>
                    <a:pt x="21" y="9"/>
                    <a:pt x="24" y="15"/>
                    <a:pt x="27" y="21"/>
                  </a:cubicBezTo>
                  <a:cubicBezTo>
                    <a:pt x="32" y="33"/>
                    <a:pt x="36" y="46"/>
                    <a:pt x="37" y="59"/>
                  </a:cubicBezTo>
                  <a:cubicBezTo>
                    <a:pt x="38" y="65"/>
                    <a:pt x="38" y="72"/>
                    <a:pt x="39" y="78"/>
                  </a:cubicBezTo>
                  <a:cubicBezTo>
                    <a:pt x="39" y="81"/>
                    <a:pt x="39" y="85"/>
                    <a:pt x="38" y="88"/>
                  </a:cubicBezTo>
                  <a:cubicBezTo>
                    <a:pt x="38" y="91"/>
                    <a:pt x="38" y="95"/>
                    <a:pt x="35" y="98"/>
                  </a:cubicBezTo>
                  <a:cubicBezTo>
                    <a:pt x="35" y="98"/>
                    <a:pt x="35" y="98"/>
                    <a:pt x="35" y="98"/>
                  </a:cubicBezTo>
                  <a:cubicBezTo>
                    <a:pt x="34" y="98"/>
                    <a:pt x="34" y="98"/>
                    <a:pt x="34" y="98"/>
                  </a:cubicBezTo>
                  <a:cubicBezTo>
                    <a:pt x="30" y="99"/>
                    <a:pt x="30" y="99"/>
                    <a:pt x="30" y="99"/>
                  </a:cubicBezTo>
                  <a:cubicBezTo>
                    <a:pt x="29" y="99"/>
                    <a:pt x="28" y="100"/>
                    <a:pt x="26" y="100"/>
                  </a:cubicBezTo>
                  <a:cubicBezTo>
                    <a:pt x="26" y="101"/>
                    <a:pt x="26" y="101"/>
                    <a:pt x="26" y="101"/>
                  </a:cubicBezTo>
                  <a:cubicBezTo>
                    <a:pt x="26" y="101"/>
                    <a:pt x="25" y="101"/>
                    <a:pt x="25" y="100"/>
                  </a:cubicBezTo>
                  <a:cubicBezTo>
                    <a:pt x="23" y="99"/>
                    <a:pt x="21" y="98"/>
                    <a:pt x="19" y="96"/>
                  </a:cubicBezTo>
                  <a:cubicBezTo>
                    <a:pt x="18" y="94"/>
                    <a:pt x="16" y="92"/>
                    <a:pt x="15" y="90"/>
                  </a:cubicBezTo>
                  <a:cubicBezTo>
                    <a:pt x="13" y="86"/>
                    <a:pt x="11" y="82"/>
                    <a:pt x="9" y="77"/>
                  </a:cubicBezTo>
                  <a:cubicBezTo>
                    <a:pt x="7" y="73"/>
                    <a:pt x="6" y="69"/>
                    <a:pt x="5" y="64"/>
                  </a:cubicBezTo>
                  <a:cubicBezTo>
                    <a:pt x="4" y="60"/>
                    <a:pt x="3" y="55"/>
                    <a:pt x="2" y="5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16" name="Freeform 153"/>
            <p:cNvSpPr>
              <a:spLocks noEditPoints="1"/>
            </p:cNvSpPr>
            <p:nvPr/>
          </p:nvSpPr>
          <p:spPr bwMode="auto">
            <a:xfrm>
              <a:off x="3628" y="1918"/>
              <a:ext cx="100" cy="99"/>
            </a:xfrm>
            <a:custGeom>
              <a:avLst/>
              <a:gdLst>
                <a:gd name="T0" fmla="*/ 22 w 22"/>
                <a:gd name="T1" fmla="*/ 16 h 22"/>
                <a:gd name="T2" fmla="*/ 12 w 22"/>
                <a:gd name="T3" fmla="*/ 21 h 22"/>
                <a:gd name="T4" fmla="*/ 1 w 22"/>
                <a:gd name="T5" fmla="*/ 21 h 22"/>
                <a:gd name="T6" fmla="*/ 0 w 22"/>
                <a:gd name="T7" fmla="*/ 20 h 22"/>
                <a:gd name="T8" fmla="*/ 1 w 22"/>
                <a:gd name="T9" fmla="*/ 20 h 22"/>
                <a:gd name="T10" fmla="*/ 3 w 22"/>
                <a:gd name="T11" fmla="*/ 10 h 22"/>
                <a:gd name="T12" fmla="*/ 4 w 22"/>
                <a:gd name="T13" fmla="*/ 5 h 22"/>
                <a:gd name="T14" fmla="*/ 5 w 22"/>
                <a:gd name="T15" fmla="*/ 2 h 22"/>
                <a:gd name="T16" fmla="*/ 8 w 22"/>
                <a:gd name="T17" fmla="*/ 0 h 22"/>
                <a:gd name="T18" fmla="*/ 10 w 22"/>
                <a:gd name="T19" fmla="*/ 0 h 22"/>
                <a:gd name="T20" fmla="*/ 12 w 22"/>
                <a:gd name="T21" fmla="*/ 1 h 22"/>
                <a:gd name="T22" fmla="*/ 15 w 22"/>
                <a:gd name="T23" fmla="*/ 2 h 22"/>
                <a:gd name="T24" fmla="*/ 18 w 22"/>
                <a:gd name="T25" fmla="*/ 6 h 22"/>
                <a:gd name="T26" fmla="*/ 22 w 22"/>
                <a:gd name="T27" fmla="*/ 16 h 22"/>
                <a:gd name="T28" fmla="*/ 22 w 22"/>
                <a:gd name="T29" fmla="*/ 16 h 22"/>
                <a:gd name="T30" fmla="*/ 21 w 22"/>
                <a:gd name="T31" fmla="*/ 16 h 22"/>
                <a:gd name="T32" fmla="*/ 15 w 22"/>
                <a:gd name="T33" fmla="*/ 9 h 22"/>
                <a:gd name="T34" fmla="*/ 12 w 22"/>
                <a:gd name="T35" fmla="*/ 6 h 22"/>
                <a:gd name="T36" fmla="*/ 10 w 22"/>
                <a:gd name="T37" fmla="*/ 5 h 22"/>
                <a:gd name="T38" fmla="*/ 10 w 22"/>
                <a:gd name="T39" fmla="*/ 4 h 22"/>
                <a:gd name="T40" fmla="*/ 10 w 22"/>
                <a:gd name="T41" fmla="*/ 4 h 22"/>
                <a:gd name="T42" fmla="*/ 9 w 22"/>
                <a:gd name="T43" fmla="*/ 5 h 22"/>
                <a:gd name="T44" fmla="*/ 8 w 22"/>
                <a:gd name="T45" fmla="*/ 7 h 22"/>
                <a:gd name="T46" fmla="*/ 5 w 22"/>
                <a:gd name="T47" fmla="*/ 11 h 22"/>
                <a:gd name="T48" fmla="*/ 2 w 22"/>
                <a:gd name="T49" fmla="*/ 20 h 22"/>
                <a:gd name="T50" fmla="*/ 2 w 22"/>
                <a:gd name="T51" fmla="*/ 19 h 22"/>
                <a:gd name="T52" fmla="*/ 11 w 22"/>
                <a:gd name="T53" fmla="*/ 17 h 22"/>
                <a:gd name="T54" fmla="*/ 16 w 22"/>
                <a:gd name="T55" fmla="*/ 16 h 22"/>
                <a:gd name="T56" fmla="*/ 21 w 22"/>
                <a:gd name="T5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22">
                  <a:moveTo>
                    <a:pt x="22" y="16"/>
                  </a:moveTo>
                  <a:cubicBezTo>
                    <a:pt x="19" y="18"/>
                    <a:pt x="16" y="20"/>
                    <a:pt x="12" y="21"/>
                  </a:cubicBezTo>
                  <a:cubicBezTo>
                    <a:pt x="9" y="22"/>
                    <a:pt x="5" y="21"/>
                    <a:pt x="1" y="21"/>
                  </a:cubicBezTo>
                  <a:cubicBezTo>
                    <a:pt x="0" y="20"/>
                    <a:pt x="0" y="20"/>
                    <a:pt x="0" y="20"/>
                  </a:cubicBezTo>
                  <a:cubicBezTo>
                    <a:pt x="1" y="20"/>
                    <a:pt x="1" y="20"/>
                    <a:pt x="1" y="20"/>
                  </a:cubicBezTo>
                  <a:cubicBezTo>
                    <a:pt x="2" y="16"/>
                    <a:pt x="2" y="13"/>
                    <a:pt x="3" y="10"/>
                  </a:cubicBezTo>
                  <a:cubicBezTo>
                    <a:pt x="3" y="8"/>
                    <a:pt x="3" y="7"/>
                    <a:pt x="4" y="5"/>
                  </a:cubicBezTo>
                  <a:cubicBezTo>
                    <a:pt x="4" y="4"/>
                    <a:pt x="5" y="3"/>
                    <a:pt x="5" y="2"/>
                  </a:cubicBezTo>
                  <a:cubicBezTo>
                    <a:pt x="6" y="2"/>
                    <a:pt x="7" y="1"/>
                    <a:pt x="8" y="0"/>
                  </a:cubicBezTo>
                  <a:cubicBezTo>
                    <a:pt x="10" y="0"/>
                    <a:pt x="9" y="0"/>
                    <a:pt x="10" y="0"/>
                  </a:cubicBezTo>
                  <a:cubicBezTo>
                    <a:pt x="11" y="0"/>
                    <a:pt x="12" y="0"/>
                    <a:pt x="12" y="1"/>
                  </a:cubicBezTo>
                  <a:cubicBezTo>
                    <a:pt x="13" y="1"/>
                    <a:pt x="14" y="2"/>
                    <a:pt x="15" y="2"/>
                  </a:cubicBezTo>
                  <a:cubicBezTo>
                    <a:pt x="16" y="4"/>
                    <a:pt x="17" y="5"/>
                    <a:pt x="18" y="6"/>
                  </a:cubicBezTo>
                  <a:cubicBezTo>
                    <a:pt x="20" y="9"/>
                    <a:pt x="21" y="12"/>
                    <a:pt x="22" y="16"/>
                  </a:cubicBezTo>
                  <a:cubicBezTo>
                    <a:pt x="22" y="16"/>
                    <a:pt x="22" y="16"/>
                    <a:pt x="22" y="16"/>
                  </a:cubicBezTo>
                  <a:close/>
                  <a:moveTo>
                    <a:pt x="21" y="16"/>
                  </a:moveTo>
                  <a:cubicBezTo>
                    <a:pt x="19" y="13"/>
                    <a:pt x="17" y="11"/>
                    <a:pt x="15" y="9"/>
                  </a:cubicBezTo>
                  <a:cubicBezTo>
                    <a:pt x="14" y="8"/>
                    <a:pt x="13" y="7"/>
                    <a:pt x="12" y="6"/>
                  </a:cubicBezTo>
                  <a:cubicBezTo>
                    <a:pt x="11" y="5"/>
                    <a:pt x="11" y="5"/>
                    <a:pt x="10" y="5"/>
                  </a:cubicBezTo>
                  <a:cubicBezTo>
                    <a:pt x="10" y="4"/>
                    <a:pt x="10" y="5"/>
                    <a:pt x="10" y="4"/>
                  </a:cubicBezTo>
                  <a:cubicBezTo>
                    <a:pt x="10" y="4"/>
                    <a:pt x="9" y="4"/>
                    <a:pt x="10" y="4"/>
                  </a:cubicBezTo>
                  <a:cubicBezTo>
                    <a:pt x="9" y="5"/>
                    <a:pt x="9" y="4"/>
                    <a:pt x="9" y="5"/>
                  </a:cubicBezTo>
                  <a:cubicBezTo>
                    <a:pt x="8" y="6"/>
                    <a:pt x="8" y="6"/>
                    <a:pt x="8" y="7"/>
                  </a:cubicBezTo>
                  <a:cubicBezTo>
                    <a:pt x="7" y="8"/>
                    <a:pt x="6" y="9"/>
                    <a:pt x="5" y="11"/>
                  </a:cubicBezTo>
                  <a:cubicBezTo>
                    <a:pt x="4" y="14"/>
                    <a:pt x="3" y="17"/>
                    <a:pt x="2" y="20"/>
                  </a:cubicBezTo>
                  <a:cubicBezTo>
                    <a:pt x="2" y="19"/>
                    <a:pt x="2" y="19"/>
                    <a:pt x="2" y="19"/>
                  </a:cubicBezTo>
                  <a:cubicBezTo>
                    <a:pt x="5" y="18"/>
                    <a:pt x="8" y="17"/>
                    <a:pt x="11" y="17"/>
                  </a:cubicBezTo>
                  <a:cubicBezTo>
                    <a:pt x="13" y="17"/>
                    <a:pt x="15" y="17"/>
                    <a:pt x="16" y="16"/>
                  </a:cubicBezTo>
                  <a:cubicBezTo>
                    <a:pt x="18" y="16"/>
                    <a:pt x="20" y="16"/>
                    <a:pt x="21" y="16"/>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17" name="Freeform 154"/>
            <p:cNvSpPr/>
            <p:nvPr/>
          </p:nvSpPr>
          <p:spPr bwMode="auto">
            <a:xfrm>
              <a:off x="3637" y="2022"/>
              <a:ext cx="96" cy="22"/>
            </a:xfrm>
            <a:custGeom>
              <a:avLst/>
              <a:gdLst>
                <a:gd name="T0" fmla="*/ 0 w 21"/>
                <a:gd name="T1" fmla="*/ 4 h 5"/>
                <a:gd name="T2" fmla="*/ 4 w 21"/>
                <a:gd name="T3" fmla="*/ 3 h 5"/>
                <a:gd name="T4" fmla="*/ 7 w 21"/>
                <a:gd name="T5" fmla="*/ 2 h 5"/>
                <a:gd name="T6" fmla="*/ 11 w 21"/>
                <a:gd name="T7" fmla="*/ 1 h 5"/>
                <a:gd name="T8" fmla="*/ 18 w 21"/>
                <a:gd name="T9" fmla="*/ 0 h 5"/>
                <a:gd name="T10" fmla="*/ 21 w 21"/>
                <a:gd name="T11" fmla="*/ 0 h 5"/>
                <a:gd name="T12" fmla="*/ 19 w 21"/>
                <a:gd name="T13" fmla="*/ 1 h 5"/>
                <a:gd name="T14" fmla="*/ 11 w 21"/>
                <a:gd name="T15" fmla="*/ 4 h 5"/>
                <a:gd name="T16" fmla="*/ 7 w 21"/>
                <a:gd name="T17" fmla="*/ 5 h 5"/>
                <a:gd name="T18" fmla="*/ 4 w 21"/>
                <a:gd name="T19" fmla="*/ 5 h 5"/>
                <a:gd name="T20" fmla="*/ 0 w 21"/>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5">
                  <a:moveTo>
                    <a:pt x="0" y="4"/>
                  </a:moveTo>
                  <a:cubicBezTo>
                    <a:pt x="0" y="4"/>
                    <a:pt x="2" y="3"/>
                    <a:pt x="4" y="3"/>
                  </a:cubicBezTo>
                  <a:cubicBezTo>
                    <a:pt x="5" y="3"/>
                    <a:pt x="6" y="2"/>
                    <a:pt x="7" y="2"/>
                  </a:cubicBezTo>
                  <a:cubicBezTo>
                    <a:pt x="8" y="2"/>
                    <a:pt x="10" y="2"/>
                    <a:pt x="11" y="1"/>
                  </a:cubicBezTo>
                  <a:cubicBezTo>
                    <a:pt x="13" y="1"/>
                    <a:pt x="16" y="0"/>
                    <a:pt x="18" y="0"/>
                  </a:cubicBezTo>
                  <a:cubicBezTo>
                    <a:pt x="20" y="0"/>
                    <a:pt x="21" y="0"/>
                    <a:pt x="21" y="0"/>
                  </a:cubicBezTo>
                  <a:cubicBezTo>
                    <a:pt x="21" y="0"/>
                    <a:pt x="20" y="0"/>
                    <a:pt x="19" y="1"/>
                  </a:cubicBezTo>
                  <a:cubicBezTo>
                    <a:pt x="17" y="3"/>
                    <a:pt x="14" y="4"/>
                    <a:pt x="11" y="4"/>
                  </a:cubicBezTo>
                  <a:cubicBezTo>
                    <a:pt x="10" y="5"/>
                    <a:pt x="8" y="5"/>
                    <a:pt x="7" y="5"/>
                  </a:cubicBezTo>
                  <a:cubicBezTo>
                    <a:pt x="6" y="5"/>
                    <a:pt x="5" y="5"/>
                    <a:pt x="4" y="5"/>
                  </a:cubicBezTo>
                  <a:cubicBezTo>
                    <a:pt x="2" y="4"/>
                    <a:pt x="0" y="4"/>
                    <a:pt x="0" y="4"/>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18" name="Freeform 155"/>
            <p:cNvSpPr/>
            <p:nvPr/>
          </p:nvSpPr>
          <p:spPr bwMode="auto">
            <a:xfrm>
              <a:off x="3665" y="2189"/>
              <a:ext cx="127" cy="36"/>
            </a:xfrm>
            <a:custGeom>
              <a:avLst/>
              <a:gdLst>
                <a:gd name="T0" fmla="*/ 0 w 28"/>
                <a:gd name="T1" fmla="*/ 6 h 8"/>
                <a:gd name="T2" fmla="*/ 4 w 28"/>
                <a:gd name="T3" fmla="*/ 4 h 8"/>
                <a:gd name="T4" fmla="*/ 9 w 28"/>
                <a:gd name="T5" fmla="*/ 4 h 8"/>
                <a:gd name="T6" fmla="*/ 14 w 28"/>
                <a:gd name="T7" fmla="*/ 3 h 8"/>
                <a:gd name="T8" fmla="*/ 19 w 28"/>
                <a:gd name="T9" fmla="*/ 1 h 8"/>
                <a:gd name="T10" fmla="*/ 23 w 28"/>
                <a:gd name="T11" fmla="*/ 0 h 8"/>
                <a:gd name="T12" fmla="*/ 28 w 28"/>
                <a:gd name="T13" fmla="*/ 0 h 8"/>
                <a:gd name="T14" fmla="*/ 28 w 28"/>
                <a:gd name="T15" fmla="*/ 0 h 8"/>
                <a:gd name="T16" fmla="*/ 28 w 28"/>
                <a:gd name="T17" fmla="*/ 0 h 8"/>
                <a:gd name="T18" fmla="*/ 24 w 28"/>
                <a:gd name="T19" fmla="*/ 4 h 8"/>
                <a:gd name="T20" fmla="*/ 14 w 28"/>
                <a:gd name="T21" fmla="*/ 6 h 8"/>
                <a:gd name="T22" fmla="*/ 9 w 28"/>
                <a:gd name="T23" fmla="*/ 6 h 8"/>
                <a:gd name="T24" fmla="*/ 4 w 28"/>
                <a:gd name="T25" fmla="*/ 7 h 8"/>
                <a:gd name="T26" fmla="*/ 0 w 28"/>
                <a:gd name="T27" fmla="*/ 6 h 8"/>
                <a:gd name="T28" fmla="*/ 0 w 28"/>
                <a:gd name="T29" fmla="*/ 6 h 8"/>
                <a:gd name="T30" fmla="*/ 0 w 28"/>
                <a:gd name="T3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8">
                  <a:moveTo>
                    <a:pt x="0" y="6"/>
                  </a:moveTo>
                  <a:cubicBezTo>
                    <a:pt x="0" y="6"/>
                    <a:pt x="1" y="4"/>
                    <a:pt x="4" y="4"/>
                  </a:cubicBezTo>
                  <a:cubicBezTo>
                    <a:pt x="6" y="3"/>
                    <a:pt x="7" y="4"/>
                    <a:pt x="9" y="4"/>
                  </a:cubicBezTo>
                  <a:cubicBezTo>
                    <a:pt x="10" y="5"/>
                    <a:pt x="12" y="4"/>
                    <a:pt x="14" y="3"/>
                  </a:cubicBezTo>
                  <a:cubicBezTo>
                    <a:pt x="16" y="2"/>
                    <a:pt x="17" y="2"/>
                    <a:pt x="19" y="1"/>
                  </a:cubicBezTo>
                  <a:cubicBezTo>
                    <a:pt x="20" y="1"/>
                    <a:pt x="22" y="0"/>
                    <a:pt x="23" y="0"/>
                  </a:cubicBezTo>
                  <a:cubicBezTo>
                    <a:pt x="26" y="0"/>
                    <a:pt x="28" y="0"/>
                    <a:pt x="28" y="0"/>
                  </a:cubicBezTo>
                  <a:cubicBezTo>
                    <a:pt x="28" y="0"/>
                    <a:pt x="28" y="0"/>
                    <a:pt x="28" y="0"/>
                  </a:cubicBezTo>
                  <a:cubicBezTo>
                    <a:pt x="28" y="0"/>
                    <a:pt x="28" y="0"/>
                    <a:pt x="28" y="0"/>
                  </a:cubicBezTo>
                  <a:cubicBezTo>
                    <a:pt x="28" y="0"/>
                    <a:pt x="27" y="2"/>
                    <a:pt x="24" y="4"/>
                  </a:cubicBezTo>
                  <a:cubicBezTo>
                    <a:pt x="22" y="5"/>
                    <a:pt x="18" y="6"/>
                    <a:pt x="14" y="6"/>
                  </a:cubicBezTo>
                  <a:cubicBezTo>
                    <a:pt x="12" y="5"/>
                    <a:pt x="11" y="6"/>
                    <a:pt x="9" y="6"/>
                  </a:cubicBezTo>
                  <a:cubicBezTo>
                    <a:pt x="7" y="7"/>
                    <a:pt x="6" y="8"/>
                    <a:pt x="4" y="7"/>
                  </a:cubicBezTo>
                  <a:cubicBezTo>
                    <a:pt x="2" y="7"/>
                    <a:pt x="0" y="6"/>
                    <a:pt x="0" y="6"/>
                  </a:cubicBezTo>
                  <a:cubicBezTo>
                    <a:pt x="0" y="6"/>
                    <a:pt x="0" y="6"/>
                    <a:pt x="0" y="6"/>
                  </a:cubicBezTo>
                  <a:cubicBezTo>
                    <a:pt x="0" y="6"/>
                    <a:pt x="0" y="6"/>
                    <a:pt x="0" y="6"/>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19" name="Freeform 156"/>
            <p:cNvSpPr/>
            <p:nvPr/>
          </p:nvSpPr>
          <p:spPr bwMode="auto">
            <a:xfrm>
              <a:off x="3669" y="2216"/>
              <a:ext cx="123" cy="41"/>
            </a:xfrm>
            <a:custGeom>
              <a:avLst/>
              <a:gdLst>
                <a:gd name="T0" fmla="*/ 0 w 27"/>
                <a:gd name="T1" fmla="*/ 7 h 9"/>
                <a:gd name="T2" fmla="*/ 4 w 27"/>
                <a:gd name="T3" fmla="*/ 5 h 9"/>
                <a:gd name="T4" fmla="*/ 9 w 27"/>
                <a:gd name="T5" fmla="*/ 5 h 9"/>
                <a:gd name="T6" fmla="*/ 14 w 27"/>
                <a:gd name="T7" fmla="*/ 5 h 9"/>
                <a:gd name="T8" fmla="*/ 22 w 27"/>
                <a:gd name="T9" fmla="*/ 1 h 9"/>
                <a:gd name="T10" fmla="*/ 27 w 27"/>
                <a:gd name="T11" fmla="*/ 1 h 9"/>
                <a:gd name="T12" fmla="*/ 27 w 27"/>
                <a:gd name="T13" fmla="*/ 1 h 9"/>
                <a:gd name="T14" fmla="*/ 27 w 27"/>
                <a:gd name="T15" fmla="*/ 1 h 9"/>
                <a:gd name="T16" fmla="*/ 24 w 27"/>
                <a:gd name="T17" fmla="*/ 4 h 9"/>
                <a:gd name="T18" fmla="*/ 14 w 27"/>
                <a:gd name="T19" fmla="*/ 7 h 9"/>
                <a:gd name="T20" fmla="*/ 9 w 27"/>
                <a:gd name="T21" fmla="*/ 8 h 9"/>
                <a:gd name="T22" fmla="*/ 7 w 27"/>
                <a:gd name="T23" fmla="*/ 9 h 9"/>
                <a:gd name="T24" fmla="*/ 5 w 27"/>
                <a:gd name="T25" fmla="*/ 9 h 9"/>
                <a:gd name="T26" fmla="*/ 0 w 27"/>
                <a:gd name="T27" fmla="*/ 7 h 9"/>
                <a:gd name="T28" fmla="*/ 0 w 27"/>
                <a:gd name="T29" fmla="*/ 7 h 9"/>
                <a:gd name="T30" fmla="*/ 0 w 27"/>
                <a:gd name="T31"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9">
                  <a:moveTo>
                    <a:pt x="0" y="7"/>
                  </a:moveTo>
                  <a:cubicBezTo>
                    <a:pt x="0" y="7"/>
                    <a:pt x="2" y="6"/>
                    <a:pt x="4" y="5"/>
                  </a:cubicBezTo>
                  <a:cubicBezTo>
                    <a:pt x="6" y="5"/>
                    <a:pt x="7" y="5"/>
                    <a:pt x="9" y="5"/>
                  </a:cubicBezTo>
                  <a:cubicBezTo>
                    <a:pt x="10" y="6"/>
                    <a:pt x="12" y="6"/>
                    <a:pt x="14" y="5"/>
                  </a:cubicBezTo>
                  <a:cubicBezTo>
                    <a:pt x="17" y="2"/>
                    <a:pt x="20" y="2"/>
                    <a:pt x="22" y="1"/>
                  </a:cubicBezTo>
                  <a:cubicBezTo>
                    <a:pt x="25" y="0"/>
                    <a:pt x="27" y="1"/>
                    <a:pt x="27" y="1"/>
                  </a:cubicBezTo>
                  <a:cubicBezTo>
                    <a:pt x="27" y="1"/>
                    <a:pt x="27" y="1"/>
                    <a:pt x="27" y="1"/>
                  </a:cubicBezTo>
                  <a:cubicBezTo>
                    <a:pt x="27" y="1"/>
                    <a:pt x="27" y="1"/>
                    <a:pt x="27" y="1"/>
                  </a:cubicBezTo>
                  <a:cubicBezTo>
                    <a:pt x="27" y="1"/>
                    <a:pt x="26" y="3"/>
                    <a:pt x="24" y="4"/>
                  </a:cubicBezTo>
                  <a:cubicBezTo>
                    <a:pt x="22" y="6"/>
                    <a:pt x="18" y="7"/>
                    <a:pt x="14" y="7"/>
                  </a:cubicBezTo>
                  <a:cubicBezTo>
                    <a:pt x="12" y="7"/>
                    <a:pt x="11" y="7"/>
                    <a:pt x="9" y="8"/>
                  </a:cubicBezTo>
                  <a:cubicBezTo>
                    <a:pt x="8" y="8"/>
                    <a:pt x="7" y="9"/>
                    <a:pt x="7" y="9"/>
                  </a:cubicBezTo>
                  <a:cubicBezTo>
                    <a:pt x="6" y="9"/>
                    <a:pt x="5" y="9"/>
                    <a:pt x="5" y="9"/>
                  </a:cubicBezTo>
                  <a:cubicBezTo>
                    <a:pt x="2" y="9"/>
                    <a:pt x="0" y="7"/>
                    <a:pt x="0" y="7"/>
                  </a:cubicBezTo>
                  <a:cubicBezTo>
                    <a:pt x="0" y="7"/>
                    <a:pt x="0" y="7"/>
                    <a:pt x="0" y="7"/>
                  </a:cubicBezTo>
                  <a:cubicBezTo>
                    <a:pt x="0" y="7"/>
                    <a:pt x="0" y="7"/>
                    <a:pt x="0" y="7"/>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20" name="Freeform 157"/>
            <p:cNvSpPr/>
            <p:nvPr/>
          </p:nvSpPr>
          <p:spPr bwMode="auto">
            <a:xfrm>
              <a:off x="3706" y="2297"/>
              <a:ext cx="91" cy="18"/>
            </a:xfrm>
            <a:custGeom>
              <a:avLst/>
              <a:gdLst>
                <a:gd name="T0" fmla="*/ 0 w 20"/>
                <a:gd name="T1" fmla="*/ 4 h 4"/>
                <a:gd name="T2" fmla="*/ 3 w 20"/>
                <a:gd name="T3" fmla="*/ 2 h 4"/>
                <a:gd name="T4" fmla="*/ 10 w 20"/>
                <a:gd name="T5" fmla="*/ 0 h 4"/>
                <a:gd name="T6" fmla="*/ 17 w 20"/>
                <a:gd name="T7" fmla="*/ 0 h 4"/>
                <a:gd name="T8" fmla="*/ 20 w 20"/>
                <a:gd name="T9" fmla="*/ 0 h 4"/>
                <a:gd name="T10" fmla="*/ 17 w 20"/>
                <a:gd name="T11" fmla="*/ 1 h 4"/>
                <a:gd name="T12" fmla="*/ 11 w 20"/>
                <a:gd name="T13" fmla="*/ 3 h 4"/>
                <a:gd name="T14" fmla="*/ 4 w 20"/>
                <a:gd name="T15" fmla="*/ 4 h 4"/>
                <a:gd name="T16" fmla="*/ 0 w 20"/>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
                  <a:moveTo>
                    <a:pt x="0" y="4"/>
                  </a:moveTo>
                  <a:cubicBezTo>
                    <a:pt x="0" y="4"/>
                    <a:pt x="2" y="3"/>
                    <a:pt x="3" y="2"/>
                  </a:cubicBezTo>
                  <a:cubicBezTo>
                    <a:pt x="5" y="2"/>
                    <a:pt x="8" y="1"/>
                    <a:pt x="10" y="0"/>
                  </a:cubicBezTo>
                  <a:cubicBezTo>
                    <a:pt x="13" y="0"/>
                    <a:pt x="15" y="0"/>
                    <a:pt x="17" y="0"/>
                  </a:cubicBezTo>
                  <a:cubicBezTo>
                    <a:pt x="19" y="0"/>
                    <a:pt x="20" y="0"/>
                    <a:pt x="20" y="0"/>
                  </a:cubicBezTo>
                  <a:cubicBezTo>
                    <a:pt x="20" y="0"/>
                    <a:pt x="19" y="1"/>
                    <a:pt x="17" y="1"/>
                  </a:cubicBezTo>
                  <a:cubicBezTo>
                    <a:pt x="16" y="2"/>
                    <a:pt x="13" y="3"/>
                    <a:pt x="11" y="3"/>
                  </a:cubicBezTo>
                  <a:cubicBezTo>
                    <a:pt x="8" y="4"/>
                    <a:pt x="6" y="4"/>
                    <a:pt x="4" y="4"/>
                  </a:cubicBezTo>
                  <a:cubicBezTo>
                    <a:pt x="2" y="4"/>
                    <a:pt x="0" y="4"/>
                    <a:pt x="0" y="4"/>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21" name="Freeform 158"/>
            <p:cNvSpPr/>
            <p:nvPr/>
          </p:nvSpPr>
          <p:spPr bwMode="auto">
            <a:xfrm>
              <a:off x="3687" y="2216"/>
              <a:ext cx="23" cy="27"/>
            </a:xfrm>
            <a:custGeom>
              <a:avLst/>
              <a:gdLst>
                <a:gd name="T0" fmla="*/ 2 w 5"/>
                <a:gd name="T1" fmla="*/ 0 h 6"/>
                <a:gd name="T2" fmla="*/ 3 w 5"/>
                <a:gd name="T3" fmla="*/ 0 h 6"/>
                <a:gd name="T4" fmla="*/ 3 w 5"/>
                <a:gd name="T5" fmla="*/ 1 h 6"/>
                <a:gd name="T6" fmla="*/ 4 w 5"/>
                <a:gd name="T7" fmla="*/ 2 h 6"/>
                <a:gd name="T8" fmla="*/ 5 w 5"/>
                <a:gd name="T9" fmla="*/ 4 h 6"/>
                <a:gd name="T10" fmla="*/ 4 w 5"/>
                <a:gd name="T11" fmla="*/ 5 h 6"/>
                <a:gd name="T12" fmla="*/ 3 w 5"/>
                <a:gd name="T13" fmla="*/ 6 h 6"/>
                <a:gd name="T14" fmla="*/ 1 w 5"/>
                <a:gd name="T15" fmla="*/ 5 h 6"/>
                <a:gd name="T16" fmla="*/ 1 w 5"/>
                <a:gd name="T17" fmla="*/ 3 h 6"/>
                <a:gd name="T18" fmla="*/ 1 w 5"/>
                <a:gd name="T19" fmla="*/ 2 h 6"/>
                <a:gd name="T20" fmla="*/ 0 w 5"/>
                <a:gd name="T21" fmla="*/ 2 h 6"/>
                <a:gd name="T22" fmla="*/ 1 w 5"/>
                <a:gd name="T23" fmla="*/ 0 h 6"/>
                <a:gd name="T24" fmla="*/ 2 w 5"/>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2" y="0"/>
                  </a:moveTo>
                  <a:cubicBezTo>
                    <a:pt x="2" y="0"/>
                    <a:pt x="3" y="0"/>
                    <a:pt x="3" y="0"/>
                  </a:cubicBezTo>
                  <a:cubicBezTo>
                    <a:pt x="4" y="0"/>
                    <a:pt x="4" y="1"/>
                    <a:pt x="3" y="1"/>
                  </a:cubicBezTo>
                  <a:cubicBezTo>
                    <a:pt x="3" y="2"/>
                    <a:pt x="3" y="2"/>
                    <a:pt x="4" y="2"/>
                  </a:cubicBezTo>
                  <a:cubicBezTo>
                    <a:pt x="5" y="3"/>
                    <a:pt x="5" y="3"/>
                    <a:pt x="5" y="4"/>
                  </a:cubicBezTo>
                  <a:cubicBezTo>
                    <a:pt x="5" y="5"/>
                    <a:pt x="4" y="5"/>
                    <a:pt x="4" y="5"/>
                  </a:cubicBezTo>
                  <a:cubicBezTo>
                    <a:pt x="4" y="6"/>
                    <a:pt x="3" y="6"/>
                    <a:pt x="3" y="6"/>
                  </a:cubicBezTo>
                  <a:cubicBezTo>
                    <a:pt x="3" y="6"/>
                    <a:pt x="2" y="6"/>
                    <a:pt x="1" y="5"/>
                  </a:cubicBezTo>
                  <a:cubicBezTo>
                    <a:pt x="1" y="5"/>
                    <a:pt x="0" y="4"/>
                    <a:pt x="1" y="3"/>
                  </a:cubicBezTo>
                  <a:cubicBezTo>
                    <a:pt x="2" y="3"/>
                    <a:pt x="2" y="2"/>
                    <a:pt x="1" y="2"/>
                  </a:cubicBezTo>
                  <a:cubicBezTo>
                    <a:pt x="0" y="2"/>
                    <a:pt x="0" y="2"/>
                    <a:pt x="0" y="2"/>
                  </a:cubicBezTo>
                  <a:cubicBezTo>
                    <a:pt x="0" y="1"/>
                    <a:pt x="1" y="0"/>
                    <a:pt x="1" y="0"/>
                  </a:cubicBezTo>
                  <a:cubicBezTo>
                    <a:pt x="1" y="0"/>
                    <a:pt x="2" y="0"/>
                    <a:pt x="2"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22" name="Freeform 159"/>
            <p:cNvSpPr/>
            <p:nvPr/>
          </p:nvSpPr>
          <p:spPr bwMode="auto">
            <a:xfrm>
              <a:off x="3724" y="2211"/>
              <a:ext cx="23" cy="23"/>
            </a:xfrm>
            <a:custGeom>
              <a:avLst/>
              <a:gdLst>
                <a:gd name="T0" fmla="*/ 2 w 5"/>
                <a:gd name="T1" fmla="*/ 0 h 5"/>
                <a:gd name="T2" fmla="*/ 3 w 5"/>
                <a:gd name="T3" fmla="*/ 1 h 5"/>
                <a:gd name="T4" fmla="*/ 3 w 5"/>
                <a:gd name="T5" fmla="*/ 2 h 5"/>
                <a:gd name="T6" fmla="*/ 3 w 5"/>
                <a:gd name="T7" fmla="*/ 2 h 5"/>
                <a:gd name="T8" fmla="*/ 4 w 5"/>
                <a:gd name="T9" fmla="*/ 4 h 5"/>
                <a:gd name="T10" fmla="*/ 3 w 5"/>
                <a:gd name="T11" fmla="*/ 5 h 5"/>
                <a:gd name="T12" fmla="*/ 2 w 5"/>
                <a:gd name="T13" fmla="*/ 5 h 5"/>
                <a:gd name="T14" fmla="*/ 1 w 5"/>
                <a:gd name="T15" fmla="*/ 5 h 5"/>
                <a:gd name="T16" fmla="*/ 1 w 5"/>
                <a:gd name="T17" fmla="*/ 3 h 5"/>
                <a:gd name="T18" fmla="*/ 1 w 5"/>
                <a:gd name="T19" fmla="*/ 2 h 5"/>
                <a:gd name="T20" fmla="*/ 0 w 5"/>
                <a:gd name="T21" fmla="*/ 1 h 5"/>
                <a:gd name="T22" fmla="*/ 1 w 5"/>
                <a:gd name="T23" fmla="*/ 0 h 5"/>
                <a:gd name="T24" fmla="*/ 2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2" y="0"/>
                  </a:moveTo>
                  <a:cubicBezTo>
                    <a:pt x="2" y="0"/>
                    <a:pt x="3" y="0"/>
                    <a:pt x="3" y="1"/>
                  </a:cubicBezTo>
                  <a:cubicBezTo>
                    <a:pt x="4" y="1"/>
                    <a:pt x="4" y="1"/>
                    <a:pt x="3" y="2"/>
                  </a:cubicBezTo>
                  <a:cubicBezTo>
                    <a:pt x="2" y="2"/>
                    <a:pt x="3" y="2"/>
                    <a:pt x="3" y="2"/>
                  </a:cubicBezTo>
                  <a:cubicBezTo>
                    <a:pt x="5" y="3"/>
                    <a:pt x="5" y="4"/>
                    <a:pt x="4" y="4"/>
                  </a:cubicBezTo>
                  <a:cubicBezTo>
                    <a:pt x="4" y="5"/>
                    <a:pt x="3" y="5"/>
                    <a:pt x="3" y="5"/>
                  </a:cubicBezTo>
                  <a:cubicBezTo>
                    <a:pt x="3" y="5"/>
                    <a:pt x="3" y="5"/>
                    <a:pt x="2" y="5"/>
                  </a:cubicBezTo>
                  <a:cubicBezTo>
                    <a:pt x="2" y="5"/>
                    <a:pt x="1" y="5"/>
                    <a:pt x="1" y="5"/>
                  </a:cubicBezTo>
                  <a:cubicBezTo>
                    <a:pt x="0" y="5"/>
                    <a:pt x="0" y="4"/>
                    <a:pt x="1" y="3"/>
                  </a:cubicBezTo>
                  <a:cubicBezTo>
                    <a:pt x="2" y="2"/>
                    <a:pt x="1" y="2"/>
                    <a:pt x="1" y="2"/>
                  </a:cubicBezTo>
                  <a:cubicBezTo>
                    <a:pt x="0" y="2"/>
                    <a:pt x="0" y="2"/>
                    <a:pt x="0" y="1"/>
                  </a:cubicBezTo>
                  <a:cubicBezTo>
                    <a:pt x="0" y="1"/>
                    <a:pt x="1" y="0"/>
                    <a:pt x="1" y="0"/>
                  </a:cubicBezTo>
                  <a:cubicBezTo>
                    <a:pt x="2" y="0"/>
                    <a:pt x="2" y="0"/>
                    <a:pt x="2"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23" name="Freeform 160"/>
            <p:cNvSpPr/>
            <p:nvPr/>
          </p:nvSpPr>
          <p:spPr bwMode="auto">
            <a:xfrm>
              <a:off x="3756" y="2202"/>
              <a:ext cx="22" cy="23"/>
            </a:xfrm>
            <a:custGeom>
              <a:avLst/>
              <a:gdLst>
                <a:gd name="T0" fmla="*/ 1 w 5"/>
                <a:gd name="T1" fmla="*/ 0 h 5"/>
                <a:gd name="T2" fmla="*/ 3 w 5"/>
                <a:gd name="T3" fmla="*/ 0 h 5"/>
                <a:gd name="T4" fmla="*/ 3 w 5"/>
                <a:gd name="T5" fmla="*/ 1 h 5"/>
                <a:gd name="T6" fmla="*/ 3 w 5"/>
                <a:gd name="T7" fmla="*/ 2 h 5"/>
                <a:gd name="T8" fmla="*/ 5 w 5"/>
                <a:gd name="T9" fmla="*/ 4 h 5"/>
                <a:gd name="T10" fmla="*/ 3 w 5"/>
                <a:gd name="T11" fmla="*/ 5 h 5"/>
                <a:gd name="T12" fmla="*/ 3 w 5"/>
                <a:gd name="T13" fmla="*/ 5 h 5"/>
                <a:gd name="T14" fmla="*/ 1 w 5"/>
                <a:gd name="T15" fmla="*/ 5 h 5"/>
                <a:gd name="T16" fmla="*/ 1 w 5"/>
                <a:gd name="T17" fmla="*/ 3 h 5"/>
                <a:gd name="T18" fmla="*/ 1 w 5"/>
                <a:gd name="T19" fmla="*/ 2 h 5"/>
                <a:gd name="T20" fmla="*/ 0 w 5"/>
                <a:gd name="T21" fmla="*/ 2 h 5"/>
                <a:gd name="T22" fmla="*/ 1 w 5"/>
                <a:gd name="T23" fmla="*/ 0 h 5"/>
                <a:gd name="T24" fmla="*/ 1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1" y="0"/>
                  </a:moveTo>
                  <a:cubicBezTo>
                    <a:pt x="2" y="0"/>
                    <a:pt x="3" y="0"/>
                    <a:pt x="3" y="0"/>
                  </a:cubicBezTo>
                  <a:cubicBezTo>
                    <a:pt x="4" y="0"/>
                    <a:pt x="3" y="1"/>
                    <a:pt x="3" y="1"/>
                  </a:cubicBezTo>
                  <a:cubicBezTo>
                    <a:pt x="2" y="2"/>
                    <a:pt x="3" y="2"/>
                    <a:pt x="3" y="2"/>
                  </a:cubicBezTo>
                  <a:cubicBezTo>
                    <a:pt x="5" y="2"/>
                    <a:pt x="5" y="3"/>
                    <a:pt x="5" y="4"/>
                  </a:cubicBezTo>
                  <a:cubicBezTo>
                    <a:pt x="4" y="4"/>
                    <a:pt x="3" y="5"/>
                    <a:pt x="3" y="5"/>
                  </a:cubicBezTo>
                  <a:cubicBezTo>
                    <a:pt x="3" y="5"/>
                    <a:pt x="3" y="5"/>
                    <a:pt x="3" y="5"/>
                  </a:cubicBezTo>
                  <a:cubicBezTo>
                    <a:pt x="3" y="5"/>
                    <a:pt x="2" y="5"/>
                    <a:pt x="1" y="5"/>
                  </a:cubicBezTo>
                  <a:cubicBezTo>
                    <a:pt x="0" y="5"/>
                    <a:pt x="0" y="4"/>
                    <a:pt x="1" y="3"/>
                  </a:cubicBezTo>
                  <a:cubicBezTo>
                    <a:pt x="2" y="3"/>
                    <a:pt x="2" y="2"/>
                    <a:pt x="1" y="2"/>
                  </a:cubicBezTo>
                  <a:cubicBezTo>
                    <a:pt x="0" y="2"/>
                    <a:pt x="0" y="2"/>
                    <a:pt x="0" y="2"/>
                  </a:cubicBezTo>
                  <a:cubicBezTo>
                    <a:pt x="0" y="1"/>
                    <a:pt x="1" y="0"/>
                    <a:pt x="1" y="0"/>
                  </a:cubicBezTo>
                  <a:cubicBezTo>
                    <a:pt x="1" y="0"/>
                    <a:pt x="1" y="0"/>
                    <a:pt x="1"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24" name="Freeform 161"/>
            <p:cNvSpPr/>
            <p:nvPr/>
          </p:nvSpPr>
          <p:spPr bwMode="auto">
            <a:xfrm>
              <a:off x="4083" y="2193"/>
              <a:ext cx="187" cy="18"/>
            </a:xfrm>
            <a:custGeom>
              <a:avLst/>
              <a:gdLst>
                <a:gd name="T0" fmla="*/ 41 w 41"/>
                <a:gd name="T1" fmla="*/ 1 h 4"/>
                <a:gd name="T2" fmla="*/ 35 w 41"/>
                <a:gd name="T3" fmla="*/ 2 h 4"/>
                <a:gd name="T4" fmla="*/ 21 w 41"/>
                <a:gd name="T5" fmla="*/ 4 h 4"/>
                <a:gd name="T6" fmla="*/ 6 w 41"/>
                <a:gd name="T7" fmla="*/ 3 h 4"/>
                <a:gd name="T8" fmla="*/ 0 w 41"/>
                <a:gd name="T9" fmla="*/ 2 h 4"/>
                <a:gd name="T10" fmla="*/ 6 w 41"/>
                <a:gd name="T11" fmla="*/ 1 h 4"/>
                <a:gd name="T12" fmla="*/ 20 w 41"/>
                <a:gd name="T13" fmla="*/ 0 h 4"/>
                <a:gd name="T14" fmla="*/ 35 w 41"/>
                <a:gd name="T15" fmla="*/ 1 h 4"/>
                <a:gd name="T16" fmla="*/ 41 w 41"/>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
                  <a:moveTo>
                    <a:pt x="41" y="1"/>
                  </a:moveTo>
                  <a:cubicBezTo>
                    <a:pt x="41" y="1"/>
                    <a:pt x="39" y="2"/>
                    <a:pt x="35" y="2"/>
                  </a:cubicBezTo>
                  <a:cubicBezTo>
                    <a:pt x="31" y="3"/>
                    <a:pt x="26" y="3"/>
                    <a:pt x="21" y="4"/>
                  </a:cubicBezTo>
                  <a:cubicBezTo>
                    <a:pt x="15" y="3"/>
                    <a:pt x="10" y="3"/>
                    <a:pt x="6" y="3"/>
                  </a:cubicBezTo>
                  <a:cubicBezTo>
                    <a:pt x="2" y="2"/>
                    <a:pt x="0" y="2"/>
                    <a:pt x="0" y="2"/>
                  </a:cubicBezTo>
                  <a:cubicBezTo>
                    <a:pt x="0" y="2"/>
                    <a:pt x="2" y="1"/>
                    <a:pt x="6" y="1"/>
                  </a:cubicBezTo>
                  <a:cubicBezTo>
                    <a:pt x="10" y="0"/>
                    <a:pt x="15" y="0"/>
                    <a:pt x="20" y="0"/>
                  </a:cubicBezTo>
                  <a:cubicBezTo>
                    <a:pt x="26" y="0"/>
                    <a:pt x="31" y="0"/>
                    <a:pt x="35" y="1"/>
                  </a:cubicBezTo>
                  <a:cubicBezTo>
                    <a:pt x="39" y="1"/>
                    <a:pt x="41" y="1"/>
                    <a:pt x="41" y="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25" name="Freeform 162"/>
            <p:cNvSpPr/>
            <p:nvPr/>
          </p:nvSpPr>
          <p:spPr bwMode="auto">
            <a:xfrm>
              <a:off x="4174" y="2008"/>
              <a:ext cx="110" cy="99"/>
            </a:xfrm>
            <a:custGeom>
              <a:avLst/>
              <a:gdLst>
                <a:gd name="T0" fmla="*/ 0 w 24"/>
                <a:gd name="T1" fmla="*/ 0 h 22"/>
                <a:gd name="T2" fmla="*/ 5 w 24"/>
                <a:gd name="T3" fmla="*/ 2 h 22"/>
                <a:gd name="T4" fmla="*/ 13 w 24"/>
                <a:gd name="T5" fmla="*/ 9 h 22"/>
                <a:gd name="T6" fmla="*/ 21 w 24"/>
                <a:gd name="T7" fmla="*/ 17 h 22"/>
                <a:gd name="T8" fmla="*/ 24 w 24"/>
                <a:gd name="T9" fmla="*/ 22 h 22"/>
                <a:gd name="T10" fmla="*/ 20 w 24"/>
                <a:gd name="T11" fmla="*/ 19 h 22"/>
                <a:gd name="T12" fmla="*/ 11 w 24"/>
                <a:gd name="T13" fmla="*/ 12 h 22"/>
                <a:gd name="T14" fmla="*/ 4 w 24"/>
                <a:gd name="T15" fmla="*/ 4 h 22"/>
                <a:gd name="T16" fmla="*/ 0 w 24"/>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2">
                  <a:moveTo>
                    <a:pt x="0" y="0"/>
                  </a:moveTo>
                  <a:cubicBezTo>
                    <a:pt x="0" y="0"/>
                    <a:pt x="2" y="1"/>
                    <a:pt x="5" y="2"/>
                  </a:cubicBezTo>
                  <a:cubicBezTo>
                    <a:pt x="7" y="4"/>
                    <a:pt x="10" y="7"/>
                    <a:pt x="13" y="9"/>
                  </a:cubicBezTo>
                  <a:cubicBezTo>
                    <a:pt x="16" y="12"/>
                    <a:pt x="19" y="15"/>
                    <a:pt x="21" y="17"/>
                  </a:cubicBezTo>
                  <a:cubicBezTo>
                    <a:pt x="23" y="20"/>
                    <a:pt x="24" y="22"/>
                    <a:pt x="24" y="22"/>
                  </a:cubicBezTo>
                  <a:cubicBezTo>
                    <a:pt x="24" y="22"/>
                    <a:pt x="23" y="21"/>
                    <a:pt x="20" y="19"/>
                  </a:cubicBezTo>
                  <a:cubicBezTo>
                    <a:pt x="18" y="17"/>
                    <a:pt x="14" y="14"/>
                    <a:pt x="11" y="12"/>
                  </a:cubicBezTo>
                  <a:cubicBezTo>
                    <a:pt x="9" y="9"/>
                    <a:pt x="6" y="6"/>
                    <a:pt x="4" y="4"/>
                  </a:cubicBezTo>
                  <a:cubicBezTo>
                    <a:pt x="2" y="1"/>
                    <a:pt x="0" y="0"/>
                    <a:pt x="0"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26" name="Freeform 163"/>
            <p:cNvSpPr>
              <a:spLocks noEditPoints="1"/>
            </p:cNvSpPr>
            <p:nvPr/>
          </p:nvSpPr>
          <p:spPr bwMode="auto">
            <a:xfrm>
              <a:off x="4265" y="1913"/>
              <a:ext cx="178" cy="456"/>
            </a:xfrm>
            <a:custGeom>
              <a:avLst/>
              <a:gdLst>
                <a:gd name="T0" fmla="*/ 36 w 39"/>
                <a:gd name="T1" fmla="*/ 51 h 101"/>
                <a:gd name="T2" fmla="*/ 34 w 39"/>
                <a:gd name="T3" fmla="*/ 65 h 101"/>
                <a:gd name="T4" fmla="*/ 30 w 39"/>
                <a:gd name="T5" fmla="*/ 78 h 101"/>
                <a:gd name="T6" fmla="*/ 24 w 39"/>
                <a:gd name="T7" fmla="*/ 90 h 101"/>
                <a:gd name="T8" fmla="*/ 19 w 39"/>
                <a:gd name="T9" fmla="*/ 96 h 101"/>
                <a:gd name="T10" fmla="*/ 14 w 39"/>
                <a:gd name="T11" fmla="*/ 101 h 101"/>
                <a:gd name="T12" fmla="*/ 13 w 39"/>
                <a:gd name="T13" fmla="*/ 101 h 101"/>
                <a:gd name="T14" fmla="*/ 12 w 39"/>
                <a:gd name="T15" fmla="*/ 101 h 101"/>
                <a:gd name="T16" fmla="*/ 8 w 39"/>
                <a:gd name="T17" fmla="*/ 100 h 101"/>
                <a:gd name="T18" fmla="*/ 4 w 39"/>
                <a:gd name="T19" fmla="*/ 99 h 101"/>
                <a:gd name="T20" fmla="*/ 4 w 39"/>
                <a:gd name="T21" fmla="*/ 99 h 101"/>
                <a:gd name="T22" fmla="*/ 4 w 39"/>
                <a:gd name="T23" fmla="*/ 99 h 101"/>
                <a:gd name="T24" fmla="*/ 0 w 39"/>
                <a:gd name="T25" fmla="*/ 89 h 101"/>
                <a:gd name="T26" fmla="*/ 0 w 39"/>
                <a:gd name="T27" fmla="*/ 79 h 101"/>
                <a:gd name="T28" fmla="*/ 1 w 39"/>
                <a:gd name="T29" fmla="*/ 59 h 101"/>
                <a:gd name="T30" fmla="*/ 11 w 39"/>
                <a:gd name="T31" fmla="*/ 22 h 101"/>
                <a:gd name="T32" fmla="*/ 22 w 39"/>
                <a:gd name="T33" fmla="*/ 4 h 101"/>
                <a:gd name="T34" fmla="*/ 26 w 39"/>
                <a:gd name="T35" fmla="*/ 1 h 101"/>
                <a:gd name="T36" fmla="*/ 30 w 39"/>
                <a:gd name="T37" fmla="*/ 1 h 101"/>
                <a:gd name="T38" fmla="*/ 33 w 39"/>
                <a:gd name="T39" fmla="*/ 2 h 101"/>
                <a:gd name="T40" fmla="*/ 37 w 39"/>
                <a:gd name="T41" fmla="*/ 12 h 101"/>
                <a:gd name="T42" fmla="*/ 38 w 39"/>
                <a:gd name="T43" fmla="*/ 32 h 101"/>
                <a:gd name="T44" fmla="*/ 36 w 39"/>
                <a:gd name="T45" fmla="*/ 51 h 101"/>
                <a:gd name="T46" fmla="*/ 36 w 39"/>
                <a:gd name="T47" fmla="*/ 51 h 101"/>
                <a:gd name="T48" fmla="*/ 34 w 39"/>
                <a:gd name="T49" fmla="*/ 13 h 101"/>
                <a:gd name="T50" fmla="*/ 30 w 39"/>
                <a:gd name="T51" fmla="*/ 6 h 101"/>
                <a:gd name="T52" fmla="*/ 29 w 39"/>
                <a:gd name="T53" fmla="*/ 5 h 101"/>
                <a:gd name="T54" fmla="*/ 28 w 39"/>
                <a:gd name="T55" fmla="*/ 5 h 101"/>
                <a:gd name="T56" fmla="*/ 25 w 39"/>
                <a:gd name="T57" fmla="*/ 8 h 101"/>
                <a:gd name="T58" fmla="*/ 15 w 39"/>
                <a:gd name="T59" fmla="*/ 23 h 101"/>
                <a:gd name="T60" fmla="*/ 8 w 39"/>
                <a:gd name="T61" fmla="*/ 41 h 101"/>
                <a:gd name="T62" fmla="*/ 3 w 39"/>
                <a:gd name="T63" fmla="*/ 60 h 101"/>
                <a:gd name="T64" fmla="*/ 1 w 39"/>
                <a:gd name="T65" fmla="*/ 79 h 101"/>
                <a:gd name="T66" fmla="*/ 2 w 39"/>
                <a:gd name="T67" fmla="*/ 88 h 101"/>
                <a:gd name="T68" fmla="*/ 5 w 39"/>
                <a:gd name="T69" fmla="*/ 96 h 101"/>
                <a:gd name="T70" fmla="*/ 4 w 39"/>
                <a:gd name="T71" fmla="*/ 96 h 101"/>
                <a:gd name="T72" fmla="*/ 9 w 39"/>
                <a:gd name="T73" fmla="*/ 97 h 101"/>
                <a:gd name="T74" fmla="*/ 13 w 39"/>
                <a:gd name="T75" fmla="*/ 98 h 101"/>
                <a:gd name="T76" fmla="*/ 12 w 39"/>
                <a:gd name="T77" fmla="*/ 98 h 101"/>
                <a:gd name="T78" fmla="*/ 17 w 39"/>
                <a:gd name="T79" fmla="*/ 94 h 101"/>
                <a:gd name="T80" fmla="*/ 20 w 39"/>
                <a:gd name="T81" fmla="*/ 88 h 101"/>
                <a:gd name="T82" fmla="*/ 27 w 39"/>
                <a:gd name="T83" fmla="*/ 77 h 101"/>
                <a:gd name="T84" fmla="*/ 36 w 39"/>
                <a:gd name="T85" fmla="*/ 5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01">
                  <a:moveTo>
                    <a:pt x="36" y="51"/>
                  </a:moveTo>
                  <a:cubicBezTo>
                    <a:pt x="36" y="56"/>
                    <a:pt x="35" y="60"/>
                    <a:pt x="34" y="65"/>
                  </a:cubicBezTo>
                  <a:cubicBezTo>
                    <a:pt x="32" y="69"/>
                    <a:pt x="31" y="74"/>
                    <a:pt x="30" y="78"/>
                  </a:cubicBezTo>
                  <a:cubicBezTo>
                    <a:pt x="28" y="82"/>
                    <a:pt x="26" y="86"/>
                    <a:pt x="24" y="90"/>
                  </a:cubicBezTo>
                  <a:cubicBezTo>
                    <a:pt x="23" y="93"/>
                    <a:pt x="21" y="94"/>
                    <a:pt x="19" y="96"/>
                  </a:cubicBezTo>
                  <a:cubicBezTo>
                    <a:pt x="18" y="98"/>
                    <a:pt x="16" y="99"/>
                    <a:pt x="14" y="101"/>
                  </a:cubicBezTo>
                  <a:cubicBezTo>
                    <a:pt x="13" y="101"/>
                    <a:pt x="13" y="101"/>
                    <a:pt x="13" y="101"/>
                  </a:cubicBezTo>
                  <a:cubicBezTo>
                    <a:pt x="12" y="101"/>
                    <a:pt x="12" y="101"/>
                    <a:pt x="12" y="101"/>
                  </a:cubicBezTo>
                  <a:cubicBezTo>
                    <a:pt x="11" y="101"/>
                    <a:pt x="10" y="100"/>
                    <a:pt x="8" y="100"/>
                  </a:cubicBezTo>
                  <a:cubicBezTo>
                    <a:pt x="4" y="99"/>
                    <a:pt x="4" y="99"/>
                    <a:pt x="4" y="99"/>
                  </a:cubicBezTo>
                  <a:cubicBezTo>
                    <a:pt x="4" y="99"/>
                    <a:pt x="4" y="99"/>
                    <a:pt x="4" y="99"/>
                  </a:cubicBezTo>
                  <a:cubicBezTo>
                    <a:pt x="4" y="99"/>
                    <a:pt x="4" y="99"/>
                    <a:pt x="4" y="99"/>
                  </a:cubicBezTo>
                  <a:cubicBezTo>
                    <a:pt x="0" y="95"/>
                    <a:pt x="1" y="92"/>
                    <a:pt x="0" y="89"/>
                  </a:cubicBezTo>
                  <a:cubicBezTo>
                    <a:pt x="0" y="85"/>
                    <a:pt x="0" y="82"/>
                    <a:pt x="0" y="79"/>
                  </a:cubicBezTo>
                  <a:cubicBezTo>
                    <a:pt x="0" y="72"/>
                    <a:pt x="1" y="66"/>
                    <a:pt x="1" y="59"/>
                  </a:cubicBezTo>
                  <a:cubicBezTo>
                    <a:pt x="2" y="46"/>
                    <a:pt x="6" y="33"/>
                    <a:pt x="11" y="22"/>
                  </a:cubicBezTo>
                  <a:cubicBezTo>
                    <a:pt x="14" y="16"/>
                    <a:pt x="17" y="10"/>
                    <a:pt x="22" y="4"/>
                  </a:cubicBezTo>
                  <a:cubicBezTo>
                    <a:pt x="23" y="3"/>
                    <a:pt x="24" y="2"/>
                    <a:pt x="26" y="1"/>
                  </a:cubicBezTo>
                  <a:cubicBezTo>
                    <a:pt x="27" y="0"/>
                    <a:pt x="29" y="0"/>
                    <a:pt x="30" y="1"/>
                  </a:cubicBezTo>
                  <a:cubicBezTo>
                    <a:pt x="31" y="1"/>
                    <a:pt x="32" y="1"/>
                    <a:pt x="33" y="2"/>
                  </a:cubicBezTo>
                  <a:cubicBezTo>
                    <a:pt x="36" y="6"/>
                    <a:pt x="37" y="9"/>
                    <a:pt x="37" y="12"/>
                  </a:cubicBezTo>
                  <a:cubicBezTo>
                    <a:pt x="39" y="19"/>
                    <a:pt x="39" y="25"/>
                    <a:pt x="38" y="32"/>
                  </a:cubicBezTo>
                  <a:cubicBezTo>
                    <a:pt x="38" y="38"/>
                    <a:pt x="37" y="45"/>
                    <a:pt x="36" y="51"/>
                  </a:cubicBezTo>
                  <a:close/>
                  <a:moveTo>
                    <a:pt x="36" y="51"/>
                  </a:moveTo>
                  <a:cubicBezTo>
                    <a:pt x="37" y="38"/>
                    <a:pt x="36" y="25"/>
                    <a:pt x="34" y="13"/>
                  </a:cubicBezTo>
                  <a:cubicBezTo>
                    <a:pt x="33" y="10"/>
                    <a:pt x="31" y="7"/>
                    <a:pt x="30" y="6"/>
                  </a:cubicBezTo>
                  <a:cubicBezTo>
                    <a:pt x="30" y="5"/>
                    <a:pt x="29" y="5"/>
                    <a:pt x="29" y="5"/>
                  </a:cubicBezTo>
                  <a:cubicBezTo>
                    <a:pt x="29" y="5"/>
                    <a:pt x="28" y="5"/>
                    <a:pt x="28" y="5"/>
                  </a:cubicBezTo>
                  <a:cubicBezTo>
                    <a:pt x="27" y="5"/>
                    <a:pt x="26" y="6"/>
                    <a:pt x="25" y="8"/>
                  </a:cubicBezTo>
                  <a:cubicBezTo>
                    <a:pt x="21" y="12"/>
                    <a:pt x="18" y="18"/>
                    <a:pt x="15" y="23"/>
                  </a:cubicBezTo>
                  <a:cubicBezTo>
                    <a:pt x="12" y="29"/>
                    <a:pt x="10" y="35"/>
                    <a:pt x="8" y="41"/>
                  </a:cubicBezTo>
                  <a:cubicBezTo>
                    <a:pt x="6" y="47"/>
                    <a:pt x="4" y="53"/>
                    <a:pt x="3" y="60"/>
                  </a:cubicBezTo>
                  <a:cubicBezTo>
                    <a:pt x="2" y="66"/>
                    <a:pt x="1" y="72"/>
                    <a:pt x="1" y="79"/>
                  </a:cubicBezTo>
                  <a:cubicBezTo>
                    <a:pt x="2" y="82"/>
                    <a:pt x="2" y="85"/>
                    <a:pt x="2" y="88"/>
                  </a:cubicBezTo>
                  <a:cubicBezTo>
                    <a:pt x="3" y="91"/>
                    <a:pt x="4" y="95"/>
                    <a:pt x="5" y="96"/>
                  </a:cubicBezTo>
                  <a:cubicBezTo>
                    <a:pt x="4" y="96"/>
                    <a:pt x="4" y="96"/>
                    <a:pt x="4" y="96"/>
                  </a:cubicBezTo>
                  <a:cubicBezTo>
                    <a:pt x="9" y="97"/>
                    <a:pt x="9" y="97"/>
                    <a:pt x="9" y="97"/>
                  </a:cubicBezTo>
                  <a:cubicBezTo>
                    <a:pt x="11" y="97"/>
                    <a:pt x="12" y="97"/>
                    <a:pt x="13" y="98"/>
                  </a:cubicBezTo>
                  <a:cubicBezTo>
                    <a:pt x="12" y="98"/>
                    <a:pt x="12" y="98"/>
                    <a:pt x="12" y="98"/>
                  </a:cubicBezTo>
                  <a:cubicBezTo>
                    <a:pt x="14" y="96"/>
                    <a:pt x="15" y="96"/>
                    <a:pt x="17" y="94"/>
                  </a:cubicBezTo>
                  <a:cubicBezTo>
                    <a:pt x="18" y="92"/>
                    <a:pt x="19" y="90"/>
                    <a:pt x="20" y="88"/>
                  </a:cubicBezTo>
                  <a:cubicBezTo>
                    <a:pt x="23" y="85"/>
                    <a:pt x="25" y="81"/>
                    <a:pt x="27" y="77"/>
                  </a:cubicBezTo>
                  <a:cubicBezTo>
                    <a:pt x="31" y="69"/>
                    <a:pt x="35" y="60"/>
                    <a:pt x="36" y="5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27" name="Freeform 164"/>
            <p:cNvSpPr>
              <a:spLocks noEditPoints="1"/>
            </p:cNvSpPr>
            <p:nvPr/>
          </p:nvSpPr>
          <p:spPr bwMode="auto">
            <a:xfrm>
              <a:off x="4338" y="1913"/>
              <a:ext cx="100" cy="100"/>
            </a:xfrm>
            <a:custGeom>
              <a:avLst/>
              <a:gdLst>
                <a:gd name="T0" fmla="*/ 1 w 22"/>
                <a:gd name="T1" fmla="*/ 16 h 22"/>
                <a:gd name="T2" fmla="*/ 6 w 22"/>
                <a:gd name="T3" fmla="*/ 17 h 22"/>
                <a:gd name="T4" fmla="*/ 11 w 22"/>
                <a:gd name="T5" fmla="*/ 18 h 22"/>
                <a:gd name="T6" fmla="*/ 21 w 22"/>
                <a:gd name="T7" fmla="*/ 19 h 22"/>
                <a:gd name="T8" fmla="*/ 20 w 22"/>
                <a:gd name="T9" fmla="*/ 20 h 22"/>
                <a:gd name="T10" fmla="*/ 17 w 22"/>
                <a:gd name="T11" fmla="*/ 11 h 22"/>
                <a:gd name="T12" fmla="*/ 15 w 22"/>
                <a:gd name="T13" fmla="*/ 7 h 22"/>
                <a:gd name="T14" fmla="*/ 13 w 22"/>
                <a:gd name="T15" fmla="*/ 6 h 22"/>
                <a:gd name="T16" fmla="*/ 13 w 22"/>
                <a:gd name="T17" fmla="*/ 5 h 22"/>
                <a:gd name="T18" fmla="*/ 12 w 22"/>
                <a:gd name="T19" fmla="*/ 5 h 22"/>
                <a:gd name="T20" fmla="*/ 12 w 22"/>
                <a:gd name="T21" fmla="*/ 5 h 22"/>
                <a:gd name="T22" fmla="*/ 11 w 22"/>
                <a:gd name="T23" fmla="*/ 6 h 22"/>
                <a:gd name="T24" fmla="*/ 7 w 22"/>
                <a:gd name="T25" fmla="*/ 9 h 22"/>
                <a:gd name="T26" fmla="*/ 1 w 22"/>
                <a:gd name="T27" fmla="*/ 16 h 22"/>
                <a:gd name="T28" fmla="*/ 0 w 22"/>
                <a:gd name="T29" fmla="*/ 16 h 22"/>
                <a:gd name="T30" fmla="*/ 4 w 22"/>
                <a:gd name="T31" fmla="*/ 7 h 22"/>
                <a:gd name="T32" fmla="*/ 7 w 22"/>
                <a:gd name="T33" fmla="*/ 3 h 22"/>
                <a:gd name="T34" fmla="*/ 10 w 22"/>
                <a:gd name="T35" fmla="*/ 1 h 22"/>
                <a:gd name="T36" fmla="*/ 12 w 22"/>
                <a:gd name="T37" fmla="*/ 0 h 22"/>
                <a:gd name="T38" fmla="*/ 14 w 22"/>
                <a:gd name="T39" fmla="*/ 1 h 22"/>
                <a:gd name="T40" fmla="*/ 17 w 22"/>
                <a:gd name="T41" fmla="*/ 3 h 22"/>
                <a:gd name="T42" fmla="*/ 18 w 22"/>
                <a:gd name="T43" fmla="*/ 5 h 22"/>
                <a:gd name="T44" fmla="*/ 19 w 22"/>
                <a:gd name="T45" fmla="*/ 10 h 22"/>
                <a:gd name="T46" fmla="*/ 22 w 22"/>
                <a:gd name="T47" fmla="*/ 20 h 22"/>
                <a:gd name="T48" fmla="*/ 22 w 22"/>
                <a:gd name="T49" fmla="*/ 21 h 22"/>
                <a:gd name="T50" fmla="*/ 21 w 22"/>
                <a:gd name="T51" fmla="*/ 21 h 22"/>
                <a:gd name="T52" fmla="*/ 10 w 22"/>
                <a:gd name="T53" fmla="*/ 21 h 22"/>
                <a:gd name="T54" fmla="*/ 5 w 22"/>
                <a:gd name="T55" fmla="*/ 20 h 22"/>
                <a:gd name="T56" fmla="*/ 1 w 22"/>
                <a:gd name="T57" fmla="*/ 17 h 22"/>
                <a:gd name="T58" fmla="*/ 0 w 22"/>
                <a:gd name="T59" fmla="*/ 17 h 22"/>
                <a:gd name="T60" fmla="*/ 0 w 22"/>
                <a:gd name="T61"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22">
                  <a:moveTo>
                    <a:pt x="1" y="16"/>
                  </a:moveTo>
                  <a:cubicBezTo>
                    <a:pt x="3" y="16"/>
                    <a:pt x="4" y="17"/>
                    <a:pt x="6" y="17"/>
                  </a:cubicBezTo>
                  <a:cubicBezTo>
                    <a:pt x="8" y="17"/>
                    <a:pt x="9" y="17"/>
                    <a:pt x="11" y="18"/>
                  </a:cubicBezTo>
                  <a:cubicBezTo>
                    <a:pt x="14" y="18"/>
                    <a:pt x="17" y="19"/>
                    <a:pt x="21" y="19"/>
                  </a:cubicBezTo>
                  <a:cubicBezTo>
                    <a:pt x="20" y="20"/>
                    <a:pt x="20" y="20"/>
                    <a:pt x="20" y="20"/>
                  </a:cubicBezTo>
                  <a:cubicBezTo>
                    <a:pt x="20" y="17"/>
                    <a:pt x="18" y="14"/>
                    <a:pt x="17" y="11"/>
                  </a:cubicBezTo>
                  <a:cubicBezTo>
                    <a:pt x="16" y="10"/>
                    <a:pt x="15" y="8"/>
                    <a:pt x="15" y="7"/>
                  </a:cubicBezTo>
                  <a:cubicBezTo>
                    <a:pt x="14" y="6"/>
                    <a:pt x="14" y="6"/>
                    <a:pt x="13" y="6"/>
                  </a:cubicBezTo>
                  <a:cubicBezTo>
                    <a:pt x="13" y="5"/>
                    <a:pt x="13" y="5"/>
                    <a:pt x="13" y="5"/>
                  </a:cubicBezTo>
                  <a:cubicBezTo>
                    <a:pt x="13" y="5"/>
                    <a:pt x="12" y="5"/>
                    <a:pt x="12" y="5"/>
                  </a:cubicBezTo>
                  <a:cubicBezTo>
                    <a:pt x="12" y="5"/>
                    <a:pt x="12" y="5"/>
                    <a:pt x="12" y="5"/>
                  </a:cubicBezTo>
                  <a:cubicBezTo>
                    <a:pt x="12" y="5"/>
                    <a:pt x="11" y="6"/>
                    <a:pt x="11" y="6"/>
                  </a:cubicBezTo>
                  <a:cubicBezTo>
                    <a:pt x="10" y="7"/>
                    <a:pt x="8" y="8"/>
                    <a:pt x="7" y="9"/>
                  </a:cubicBezTo>
                  <a:cubicBezTo>
                    <a:pt x="5" y="12"/>
                    <a:pt x="3" y="14"/>
                    <a:pt x="1" y="16"/>
                  </a:cubicBezTo>
                  <a:close/>
                  <a:moveTo>
                    <a:pt x="0" y="16"/>
                  </a:moveTo>
                  <a:cubicBezTo>
                    <a:pt x="1" y="13"/>
                    <a:pt x="3" y="10"/>
                    <a:pt x="4" y="7"/>
                  </a:cubicBezTo>
                  <a:cubicBezTo>
                    <a:pt x="5" y="6"/>
                    <a:pt x="6" y="4"/>
                    <a:pt x="7" y="3"/>
                  </a:cubicBezTo>
                  <a:cubicBezTo>
                    <a:pt x="8" y="2"/>
                    <a:pt x="9" y="2"/>
                    <a:pt x="10" y="1"/>
                  </a:cubicBezTo>
                  <a:cubicBezTo>
                    <a:pt x="10" y="1"/>
                    <a:pt x="11" y="0"/>
                    <a:pt x="12" y="0"/>
                  </a:cubicBezTo>
                  <a:cubicBezTo>
                    <a:pt x="13" y="0"/>
                    <a:pt x="12" y="0"/>
                    <a:pt x="14" y="1"/>
                  </a:cubicBezTo>
                  <a:cubicBezTo>
                    <a:pt x="15" y="1"/>
                    <a:pt x="16" y="2"/>
                    <a:pt x="17" y="3"/>
                  </a:cubicBezTo>
                  <a:cubicBezTo>
                    <a:pt x="17" y="4"/>
                    <a:pt x="18" y="5"/>
                    <a:pt x="18" y="5"/>
                  </a:cubicBezTo>
                  <a:cubicBezTo>
                    <a:pt x="19" y="7"/>
                    <a:pt x="19" y="9"/>
                    <a:pt x="19" y="10"/>
                  </a:cubicBezTo>
                  <a:cubicBezTo>
                    <a:pt x="20" y="14"/>
                    <a:pt x="21" y="17"/>
                    <a:pt x="22" y="20"/>
                  </a:cubicBezTo>
                  <a:cubicBezTo>
                    <a:pt x="22" y="21"/>
                    <a:pt x="22" y="21"/>
                    <a:pt x="22" y="21"/>
                  </a:cubicBezTo>
                  <a:cubicBezTo>
                    <a:pt x="21" y="21"/>
                    <a:pt x="21" y="21"/>
                    <a:pt x="21" y="21"/>
                  </a:cubicBezTo>
                  <a:cubicBezTo>
                    <a:pt x="17" y="22"/>
                    <a:pt x="14" y="22"/>
                    <a:pt x="10" y="21"/>
                  </a:cubicBezTo>
                  <a:cubicBezTo>
                    <a:pt x="8" y="21"/>
                    <a:pt x="6" y="20"/>
                    <a:pt x="5" y="20"/>
                  </a:cubicBezTo>
                  <a:cubicBezTo>
                    <a:pt x="3" y="19"/>
                    <a:pt x="2" y="18"/>
                    <a:pt x="1" y="17"/>
                  </a:cubicBezTo>
                  <a:cubicBezTo>
                    <a:pt x="0" y="17"/>
                    <a:pt x="0" y="17"/>
                    <a:pt x="0" y="17"/>
                  </a:cubicBezTo>
                  <a:lnTo>
                    <a:pt x="0" y="16"/>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28" name="Freeform 165"/>
            <p:cNvSpPr/>
            <p:nvPr/>
          </p:nvSpPr>
          <p:spPr bwMode="auto">
            <a:xfrm>
              <a:off x="4334" y="2017"/>
              <a:ext cx="95" cy="27"/>
            </a:xfrm>
            <a:custGeom>
              <a:avLst/>
              <a:gdLst>
                <a:gd name="T0" fmla="*/ 21 w 21"/>
                <a:gd name="T1" fmla="*/ 5 h 6"/>
                <a:gd name="T2" fmla="*/ 18 w 21"/>
                <a:gd name="T3" fmla="*/ 5 h 6"/>
                <a:gd name="T4" fmla="*/ 10 w 21"/>
                <a:gd name="T5" fmla="*/ 5 h 6"/>
                <a:gd name="T6" fmla="*/ 3 w 21"/>
                <a:gd name="T7" fmla="*/ 2 h 6"/>
                <a:gd name="T8" fmla="*/ 0 w 21"/>
                <a:gd name="T9" fmla="*/ 0 h 6"/>
                <a:gd name="T10" fmla="*/ 3 w 21"/>
                <a:gd name="T11" fmla="*/ 1 h 6"/>
                <a:gd name="T12" fmla="*/ 10 w 21"/>
                <a:gd name="T13" fmla="*/ 2 h 6"/>
                <a:gd name="T14" fmla="*/ 18 w 21"/>
                <a:gd name="T15" fmla="*/ 4 h 6"/>
                <a:gd name="T16" fmla="*/ 21 w 21"/>
                <a:gd name="T1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6">
                  <a:moveTo>
                    <a:pt x="21" y="5"/>
                  </a:moveTo>
                  <a:cubicBezTo>
                    <a:pt x="21" y="5"/>
                    <a:pt x="20" y="5"/>
                    <a:pt x="18" y="5"/>
                  </a:cubicBezTo>
                  <a:cubicBezTo>
                    <a:pt x="16" y="6"/>
                    <a:pt x="13" y="6"/>
                    <a:pt x="10" y="5"/>
                  </a:cubicBezTo>
                  <a:cubicBezTo>
                    <a:pt x="7" y="4"/>
                    <a:pt x="4" y="4"/>
                    <a:pt x="3" y="2"/>
                  </a:cubicBezTo>
                  <a:cubicBezTo>
                    <a:pt x="1" y="1"/>
                    <a:pt x="0" y="0"/>
                    <a:pt x="0" y="0"/>
                  </a:cubicBezTo>
                  <a:cubicBezTo>
                    <a:pt x="0" y="0"/>
                    <a:pt x="1" y="0"/>
                    <a:pt x="3" y="1"/>
                  </a:cubicBezTo>
                  <a:cubicBezTo>
                    <a:pt x="5" y="1"/>
                    <a:pt x="8" y="2"/>
                    <a:pt x="10" y="2"/>
                  </a:cubicBezTo>
                  <a:cubicBezTo>
                    <a:pt x="13" y="3"/>
                    <a:pt x="15" y="3"/>
                    <a:pt x="18" y="4"/>
                  </a:cubicBezTo>
                  <a:cubicBezTo>
                    <a:pt x="20" y="4"/>
                    <a:pt x="21" y="5"/>
                    <a:pt x="21" y="5"/>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29" name="Freeform 166"/>
            <p:cNvSpPr/>
            <p:nvPr/>
          </p:nvSpPr>
          <p:spPr bwMode="auto">
            <a:xfrm>
              <a:off x="4274" y="2184"/>
              <a:ext cx="132" cy="36"/>
            </a:xfrm>
            <a:custGeom>
              <a:avLst/>
              <a:gdLst>
                <a:gd name="T0" fmla="*/ 29 w 29"/>
                <a:gd name="T1" fmla="*/ 6 h 8"/>
                <a:gd name="T2" fmla="*/ 24 w 29"/>
                <a:gd name="T3" fmla="*/ 8 h 8"/>
                <a:gd name="T4" fmla="*/ 20 w 29"/>
                <a:gd name="T5" fmla="*/ 7 h 8"/>
                <a:gd name="T6" fmla="*/ 14 w 29"/>
                <a:gd name="T7" fmla="*/ 6 h 8"/>
                <a:gd name="T8" fmla="*/ 4 w 29"/>
                <a:gd name="T9" fmla="*/ 4 h 8"/>
                <a:gd name="T10" fmla="*/ 0 w 29"/>
                <a:gd name="T11" fmla="*/ 1 h 8"/>
                <a:gd name="T12" fmla="*/ 0 w 29"/>
                <a:gd name="T13" fmla="*/ 1 h 8"/>
                <a:gd name="T14" fmla="*/ 1 w 29"/>
                <a:gd name="T15" fmla="*/ 1 h 8"/>
                <a:gd name="T16" fmla="*/ 5 w 29"/>
                <a:gd name="T17" fmla="*/ 1 h 8"/>
                <a:gd name="T18" fmla="*/ 10 w 29"/>
                <a:gd name="T19" fmla="*/ 2 h 8"/>
                <a:gd name="T20" fmla="*/ 15 w 29"/>
                <a:gd name="T21" fmla="*/ 4 h 8"/>
                <a:gd name="T22" fmla="*/ 20 w 29"/>
                <a:gd name="T23" fmla="*/ 5 h 8"/>
                <a:gd name="T24" fmla="*/ 24 w 29"/>
                <a:gd name="T25" fmla="*/ 4 h 8"/>
                <a:gd name="T26" fmla="*/ 29 w 29"/>
                <a:gd name="T27" fmla="*/ 6 h 8"/>
                <a:gd name="T28" fmla="*/ 29 w 29"/>
                <a:gd name="T29" fmla="*/ 6 h 8"/>
                <a:gd name="T30" fmla="*/ 29 w 29"/>
                <a:gd name="T3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8">
                  <a:moveTo>
                    <a:pt x="29" y="6"/>
                  </a:moveTo>
                  <a:cubicBezTo>
                    <a:pt x="29" y="6"/>
                    <a:pt x="27" y="8"/>
                    <a:pt x="24" y="8"/>
                  </a:cubicBezTo>
                  <a:cubicBezTo>
                    <a:pt x="23" y="8"/>
                    <a:pt x="21" y="8"/>
                    <a:pt x="20" y="7"/>
                  </a:cubicBezTo>
                  <a:cubicBezTo>
                    <a:pt x="18" y="6"/>
                    <a:pt x="16" y="6"/>
                    <a:pt x="14" y="6"/>
                  </a:cubicBezTo>
                  <a:cubicBezTo>
                    <a:pt x="10" y="7"/>
                    <a:pt x="6" y="6"/>
                    <a:pt x="4" y="4"/>
                  </a:cubicBezTo>
                  <a:cubicBezTo>
                    <a:pt x="2" y="3"/>
                    <a:pt x="0" y="1"/>
                    <a:pt x="0" y="1"/>
                  </a:cubicBezTo>
                  <a:cubicBezTo>
                    <a:pt x="0" y="1"/>
                    <a:pt x="0" y="1"/>
                    <a:pt x="0" y="1"/>
                  </a:cubicBezTo>
                  <a:cubicBezTo>
                    <a:pt x="1" y="1"/>
                    <a:pt x="1" y="1"/>
                    <a:pt x="1" y="1"/>
                  </a:cubicBezTo>
                  <a:cubicBezTo>
                    <a:pt x="1" y="1"/>
                    <a:pt x="3" y="0"/>
                    <a:pt x="5" y="1"/>
                  </a:cubicBezTo>
                  <a:cubicBezTo>
                    <a:pt x="7" y="1"/>
                    <a:pt x="8" y="2"/>
                    <a:pt x="10" y="2"/>
                  </a:cubicBezTo>
                  <a:cubicBezTo>
                    <a:pt x="11" y="2"/>
                    <a:pt x="13" y="3"/>
                    <a:pt x="15" y="4"/>
                  </a:cubicBezTo>
                  <a:cubicBezTo>
                    <a:pt x="16" y="5"/>
                    <a:pt x="18" y="5"/>
                    <a:pt x="20" y="5"/>
                  </a:cubicBezTo>
                  <a:cubicBezTo>
                    <a:pt x="21" y="4"/>
                    <a:pt x="23" y="4"/>
                    <a:pt x="24" y="4"/>
                  </a:cubicBezTo>
                  <a:cubicBezTo>
                    <a:pt x="27" y="5"/>
                    <a:pt x="29" y="6"/>
                    <a:pt x="29" y="6"/>
                  </a:cubicBezTo>
                  <a:cubicBezTo>
                    <a:pt x="29" y="6"/>
                    <a:pt x="29" y="6"/>
                    <a:pt x="29" y="6"/>
                  </a:cubicBezTo>
                  <a:cubicBezTo>
                    <a:pt x="29" y="6"/>
                    <a:pt x="29" y="6"/>
                    <a:pt x="29" y="6"/>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30" name="Freeform 167"/>
            <p:cNvSpPr/>
            <p:nvPr/>
          </p:nvSpPr>
          <p:spPr bwMode="auto">
            <a:xfrm>
              <a:off x="4274" y="2216"/>
              <a:ext cx="128" cy="41"/>
            </a:xfrm>
            <a:custGeom>
              <a:avLst/>
              <a:gdLst>
                <a:gd name="T0" fmla="*/ 27 w 28"/>
                <a:gd name="T1" fmla="*/ 7 h 9"/>
                <a:gd name="T2" fmla="*/ 23 w 28"/>
                <a:gd name="T3" fmla="*/ 8 h 9"/>
                <a:gd name="T4" fmla="*/ 21 w 28"/>
                <a:gd name="T5" fmla="*/ 8 h 9"/>
                <a:gd name="T6" fmla="*/ 18 w 28"/>
                <a:gd name="T7" fmla="*/ 7 h 9"/>
                <a:gd name="T8" fmla="*/ 13 w 28"/>
                <a:gd name="T9" fmla="*/ 7 h 9"/>
                <a:gd name="T10" fmla="*/ 4 w 28"/>
                <a:gd name="T11" fmla="*/ 4 h 9"/>
                <a:gd name="T12" fmla="*/ 0 w 28"/>
                <a:gd name="T13" fmla="*/ 1 h 9"/>
                <a:gd name="T14" fmla="*/ 0 w 28"/>
                <a:gd name="T15" fmla="*/ 0 h 9"/>
                <a:gd name="T16" fmla="*/ 0 w 28"/>
                <a:gd name="T17" fmla="*/ 0 h 9"/>
                <a:gd name="T18" fmla="*/ 5 w 28"/>
                <a:gd name="T19" fmla="*/ 1 h 9"/>
                <a:gd name="T20" fmla="*/ 14 w 28"/>
                <a:gd name="T21" fmla="*/ 4 h 9"/>
                <a:gd name="T22" fmla="*/ 19 w 28"/>
                <a:gd name="T23" fmla="*/ 5 h 9"/>
                <a:gd name="T24" fmla="*/ 23 w 28"/>
                <a:gd name="T25" fmla="*/ 5 h 9"/>
                <a:gd name="T26" fmla="*/ 27 w 28"/>
                <a:gd name="T27" fmla="*/ 7 h 9"/>
                <a:gd name="T28" fmla="*/ 28 w 28"/>
                <a:gd name="T29" fmla="*/ 7 h 9"/>
                <a:gd name="T30" fmla="*/ 27 w 28"/>
                <a:gd name="T31"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9">
                  <a:moveTo>
                    <a:pt x="27" y="7"/>
                  </a:moveTo>
                  <a:cubicBezTo>
                    <a:pt x="27" y="7"/>
                    <a:pt x="26" y="8"/>
                    <a:pt x="23" y="8"/>
                  </a:cubicBezTo>
                  <a:cubicBezTo>
                    <a:pt x="22" y="8"/>
                    <a:pt x="22" y="9"/>
                    <a:pt x="21" y="8"/>
                  </a:cubicBezTo>
                  <a:cubicBezTo>
                    <a:pt x="20" y="8"/>
                    <a:pt x="19" y="8"/>
                    <a:pt x="18" y="7"/>
                  </a:cubicBezTo>
                  <a:cubicBezTo>
                    <a:pt x="17" y="6"/>
                    <a:pt x="15" y="6"/>
                    <a:pt x="13" y="7"/>
                  </a:cubicBezTo>
                  <a:cubicBezTo>
                    <a:pt x="9" y="7"/>
                    <a:pt x="6" y="6"/>
                    <a:pt x="4" y="4"/>
                  </a:cubicBezTo>
                  <a:cubicBezTo>
                    <a:pt x="1" y="3"/>
                    <a:pt x="0" y="1"/>
                    <a:pt x="0" y="1"/>
                  </a:cubicBezTo>
                  <a:cubicBezTo>
                    <a:pt x="0" y="1"/>
                    <a:pt x="0" y="1"/>
                    <a:pt x="0" y="0"/>
                  </a:cubicBezTo>
                  <a:cubicBezTo>
                    <a:pt x="0" y="0"/>
                    <a:pt x="0" y="0"/>
                    <a:pt x="0" y="0"/>
                  </a:cubicBezTo>
                  <a:cubicBezTo>
                    <a:pt x="0" y="0"/>
                    <a:pt x="2" y="0"/>
                    <a:pt x="5" y="1"/>
                  </a:cubicBezTo>
                  <a:cubicBezTo>
                    <a:pt x="8" y="1"/>
                    <a:pt x="11" y="2"/>
                    <a:pt x="14" y="4"/>
                  </a:cubicBezTo>
                  <a:cubicBezTo>
                    <a:pt x="15" y="5"/>
                    <a:pt x="17" y="5"/>
                    <a:pt x="19" y="5"/>
                  </a:cubicBezTo>
                  <a:cubicBezTo>
                    <a:pt x="20" y="5"/>
                    <a:pt x="22" y="4"/>
                    <a:pt x="23" y="5"/>
                  </a:cubicBezTo>
                  <a:cubicBezTo>
                    <a:pt x="26" y="5"/>
                    <a:pt x="27" y="7"/>
                    <a:pt x="27" y="7"/>
                  </a:cubicBezTo>
                  <a:cubicBezTo>
                    <a:pt x="28" y="7"/>
                    <a:pt x="28" y="7"/>
                    <a:pt x="28" y="7"/>
                  </a:cubicBezTo>
                  <a:cubicBezTo>
                    <a:pt x="27" y="7"/>
                    <a:pt x="27" y="7"/>
                    <a:pt x="27" y="7"/>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31" name="Freeform 168"/>
            <p:cNvSpPr/>
            <p:nvPr/>
          </p:nvSpPr>
          <p:spPr bwMode="auto">
            <a:xfrm>
              <a:off x="4270" y="2293"/>
              <a:ext cx="91" cy="22"/>
            </a:xfrm>
            <a:custGeom>
              <a:avLst/>
              <a:gdLst>
                <a:gd name="T0" fmla="*/ 20 w 20"/>
                <a:gd name="T1" fmla="*/ 5 h 5"/>
                <a:gd name="T2" fmla="*/ 17 w 20"/>
                <a:gd name="T3" fmla="*/ 5 h 5"/>
                <a:gd name="T4" fmla="*/ 10 w 20"/>
                <a:gd name="T5" fmla="*/ 4 h 5"/>
                <a:gd name="T6" fmla="*/ 3 w 20"/>
                <a:gd name="T7" fmla="*/ 2 h 5"/>
                <a:gd name="T8" fmla="*/ 0 w 20"/>
                <a:gd name="T9" fmla="*/ 1 h 5"/>
                <a:gd name="T10" fmla="*/ 3 w 20"/>
                <a:gd name="T11" fmla="*/ 0 h 5"/>
                <a:gd name="T12" fmla="*/ 10 w 20"/>
                <a:gd name="T13" fmla="*/ 1 h 5"/>
                <a:gd name="T14" fmla="*/ 17 w 20"/>
                <a:gd name="T15" fmla="*/ 3 h 5"/>
                <a:gd name="T16" fmla="*/ 20 w 20"/>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
                  <a:moveTo>
                    <a:pt x="20" y="5"/>
                  </a:moveTo>
                  <a:cubicBezTo>
                    <a:pt x="20" y="5"/>
                    <a:pt x="19" y="5"/>
                    <a:pt x="17" y="5"/>
                  </a:cubicBezTo>
                  <a:cubicBezTo>
                    <a:pt x="15" y="5"/>
                    <a:pt x="13" y="5"/>
                    <a:pt x="10" y="4"/>
                  </a:cubicBezTo>
                  <a:cubicBezTo>
                    <a:pt x="8" y="4"/>
                    <a:pt x="5" y="3"/>
                    <a:pt x="3" y="2"/>
                  </a:cubicBezTo>
                  <a:cubicBezTo>
                    <a:pt x="1" y="1"/>
                    <a:pt x="0" y="1"/>
                    <a:pt x="0" y="1"/>
                  </a:cubicBezTo>
                  <a:cubicBezTo>
                    <a:pt x="0" y="1"/>
                    <a:pt x="2" y="0"/>
                    <a:pt x="3" y="0"/>
                  </a:cubicBezTo>
                  <a:cubicBezTo>
                    <a:pt x="5" y="0"/>
                    <a:pt x="8" y="1"/>
                    <a:pt x="10" y="1"/>
                  </a:cubicBezTo>
                  <a:cubicBezTo>
                    <a:pt x="13" y="2"/>
                    <a:pt x="15" y="2"/>
                    <a:pt x="17" y="3"/>
                  </a:cubicBezTo>
                  <a:cubicBezTo>
                    <a:pt x="19" y="4"/>
                    <a:pt x="20" y="5"/>
                    <a:pt x="20" y="5"/>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32" name="Freeform 169"/>
            <p:cNvSpPr/>
            <p:nvPr/>
          </p:nvSpPr>
          <p:spPr bwMode="auto">
            <a:xfrm>
              <a:off x="4356" y="2216"/>
              <a:ext cx="23" cy="22"/>
            </a:xfrm>
            <a:custGeom>
              <a:avLst/>
              <a:gdLst>
                <a:gd name="T0" fmla="*/ 4 w 5"/>
                <a:gd name="T1" fmla="*/ 0 h 5"/>
                <a:gd name="T2" fmla="*/ 5 w 5"/>
                <a:gd name="T3" fmla="*/ 1 h 5"/>
                <a:gd name="T4" fmla="*/ 4 w 5"/>
                <a:gd name="T5" fmla="*/ 2 h 5"/>
                <a:gd name="T6" fmla="*/ 4 w 5"/>
                <a:gd name="T7" fmla="*/ 3 h 5"/>
                <a:gd name="T8" fmla="*/ 4 w 5"/>
                <a:gd name="T9" fmla="*/ 5 h 5"/>
                <a:gd name="T10" fmla="*/ 2 w 5"/>
                <a:gd name="T11" fmla="*/ 5 h 5"/>
                <a:gd name="T12" fmla="*/ 2 w 5"/>
                <a:gd name="T13" fmla="*/ 5 h 5"/>
                <a:gd name="T14" fmla="*/ 1 w 5"/>
                <a:gd name="T15" fmla="*/ 4 h 5"/>
                <a:gd name="T16" fmla="*/ 2 w 5"/>
                <a:gd name="T17" fmla="*/ 2 h 5"/>
                <a:gd name="T18" fmla="*/ 2 w 5"/>
                <a:gd name="T19" fmla="*/ 1 h 5"/>
                <a:gd name="T20" fmla="*/ 2 w 5"/>
                <a:gd name="T21" fmla="*/ 0 h 5"/>
                <a:gd name="T22" fmla="*/ 4 w 5"/>
                <a:gd name="T23" fmla="*/ 0 h 5"/>
                <a:gd name="T24" fmla="*/ 4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4" y="0"/>
                  </a:moveTo>
                  <a:cubicBezTo>
                    <a:pt x="4" y="0"/>
                    <a:pt x="5" y="1"/>
                    <a:pt x="5" y="1"/>
                  </a:cubicBezTo>
                  <a:cubicBezTo>
                    <a:pt x="5" y="2"/>
                    <a:pt x="5" y="2"/>
                    <a:pt x="4" y="2"/>
                  </a:cubicBezTo>
                  <a:cubicBezTo>
                    <a:pt x="4" y="2"/>
                    <a:pt x="4" y="2"/>
                    <a:pt x="4" y="3"/>
                  </a:cubicBezTo>
                  <a:cubicBezTo>
                    <a:pt x="5" y="4"/>
                    <a:pt x="5" y="5"/>
                    <a:pt x="4" y="5"/>
                  </a:cubicBezTo>
                  <a:cubicBezTo>
                    <a:pt x="3" y="5"/>
                    <a:pt x="2" y="5"/>
                    <a:pt x="2" y="5"/>
                  </a:cubicBezTo>
                  <a:cubicBezTo>
                    <a:pt x="2" y="5"/>
                    <a:pt x="2" y="5"/>
                    <a:pt x="2" y="5"/>
                  </a:cubicBezTo>
                  <a:cubicBezTo>
                    <a:pt x="2" y="5"/>
                    <a:pt x="1" y="4"/>
                    <a:pt x="1" y="4"/>
                  </a:cubicBezTo>
                  <a:cubicBezTo>
                    <a:pt x="0" y="3"/>
                    <a:pt x="0" y="2"/>
                    <a:pt x="2" y="2"/>
                  </a:cubicBezTo>
                  <a:cubicBezTo>
                    <a:pt x="3" y="2"/>
                    <a:pt x="3" y="2"/>
                    <a:pt x="2" y="1"/>
                  </a:cubicBezTo>
                  <a:cubicBezTo>
                    <a:pt x="2" y="0"/>
                    <a:pt x="2" y="0"/>
                    <a:pt x="2" y="0"/>
                  </a:cubicBezTo>
                  <a:cubicBezTo>
                    <a:pt x="2" y="0"/>
                    <a:pt x="4" y="0"/>
                    <a:pt x="4" y="0"/>
                  </a:cubicBezTo>
                  <a:cubicBezTo>
                    <a:pt x="4" y="0"/>
                    <a:pt x="4" y="0"/>
                    <a:pt x="4"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33" name="Freeform 170"/>
            <p:cNvSpPr/>
            <p:nvPr/>
          </p:nvSpPr>
          <p:spPr bwMode="auto">
            <a:xfrm>
              <a:off x="4324" y="2211"/>
              <a:ext cx="23" cy="23"/>
            </a:xfrm>
            <a:custGeom>
              <a:avLst/>
              <a:gdLst>
                <a:gd name="T0" fmla="*/ 3 w 5"/>
                <a:gd name="T1" fmla="*/ 0 h 5"/>
                <a:gd name="T2" fmla="*/ 4 w 5"/>
                <a:gd name="T3" fmla="*/ 1 h 5"/>
                <a:gd name="T4" fmla="*/ 4 w 5"/>
                <a:gd name="T5" fmla="*/ 2 h 5"/>
                <a:gd name="T6" fmla="*/ 4 w 5"/>
                <a:gd name="T7" fmla="*/ 3 h 5"/>
                <a:gd name="T8" fmla="*/ 4 w 5"/>
                <a:gd name="T9" fmla="*/ 5 h 5"/>
                <a:gd name="T10" fmla="*/ 2 w 5"/>
                <a:gd name="T11" fmla="*/ 5 h 5"/>
                <a:gd name="T12" fmla="*/ 2 w 5"/>
                <a:gd name="T13" fmla="*/ 5 h 5"/>
                <a:gd name="T14" fmla="*/ 0 w 5"/>
                <a:gd name="T15" fmla="*/ 4 h 5"/>
                <a:gd name="T16" fmla="*/ 1 w 5"/>
                <a:gd name="T17" fmla="*/ 2 h 5"/>
                <a:gd name="T18" fmla="*/ 1 w 5"/>
                <a:gd name="T19" fmla="*/ 1 h 5"/>
                <a:gd name="T20" fmla="*/ 1 w 5"/>
                <a:gd name="T21" fmla="*/ 0 h 5"/>
                <a:gd name="T22" fmla="*/ 3 w 5"/>
                <a:gd name="T23" fmla="*/ 0 h 5"/>
                <a:gd name="T24" fmla="*/ 3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3" y="0"/>
                  </a:moveTo>
                  <a:cubicBezTo>
                    <a:pt x="3" y="0"/>
                    <a:pt x="4" y="0"/>
                    <a:pt x="4" y="1"/>
                  </a:cubicBezTo>
                  <a:cubicBezTo>
                    <a:pt x="5" y="1"/>
                    <a:pt x="4" y="1"/>
                    <a:pt x="4" y="2"/>
                  </a:cubicBezTo>
                  <a:cubicBezTo>
                    <a:pt x="3" y="2"/>
                    <a:pt x="3" y="2"/>
                    <a:pt x="4" y="3"/>
                  </a:cubicBezTo>
                  <a:cubicBezTo>
                    <a:pt x="5" y="3"/>
                    <a:pt x="5" y="4"/>
                    <a:pt x="4" y="5"/>
                  </a:cubicBezTo>
                  <a:cubicBezTo>
                    <a:pt x="3" y="5"/>
                    <a:pt x="2" y="5"/>
                    <a:pt x="2" y="5"/>
                  </a:cubicBezTo>
                  <a:cubicBezTo>
                    <a:pt x="2" y="5"/>
                    <a:pt x="2" y="5"/>
                    <a:pt x="2" y="5"/>
                  </a:cubicBezTo>
                  <a:cubicBezTo>
                    <a:pt x="2" y="5"/>
                    <a:pt x="1" y="4"/>
                    <a:pt x="0" y="4"/>
                  </a:cubicBezTo>
                  <a:cubicBezTo>
                    <a:pt x="0" y="3"/>
                    <a:pt x="0" y="3"/>
                    <a:pt x="1" y="2"/>
                  </a:cubicBezTo>
                  <a:cubicBezTo>
                    <a:pt x="2" y="2"/>
                    <a:pt x="2" y="2"/>
                    <a:pt x="1" y="1"/>
                  </a:cubicBezTo>
                  <a:cubicBezTo>
                    <a:pt x="1" y="1"/>
                    <a:pt x="1" y="0"/>
                    <a:pt x="1" y="0"/>
                  </a:cubicBezTo>
                  <a:cubicBezTo>
                    <a:pt x="1" y="0"/>
                    <a:pt x="3" y="0"/>
                    <a:pt x="3" y="0"/>
                  </a:cubicBezTo>
                  <a:cubicBezTo>
                    <a:pt x="3" y="0"/>
                    <a:pt x="3" y="0"/>
                    <a:pt x="3"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34" name="Freeform 171"/>
            <p:cNvSpPr/>
            <p:nvPr/>
          </p:nvSpPr>
          <p:spPr bwMode="auto">
            <a:xfrm>
              <a:off x="4288" y="2202"/>
              <a:ext cx="27" cy="23"/>
            </a:xfrm>
            <a:custGeom>
              <a:avLst/>
              <a:gdLst>
                <a:gd name="T0" fmla="*/ 4 w 6"/>
                <a:gd name="T1" fmla="*/ 0 h 5"/>
                <a:gd name="T2" fmla="*/ 6 w 6"/>
                <a:gd name="T3" fmla="*/ 1 h 5"/>
                <a:gd name="T4" fmla="*/ 5 w 6"/>
                <a:gd name="T5" fmla="*/ 2 h 5"/>
                <a:gd name="T6" fmla="*/ 4 w 6"/>
                <a:gd name="T7" fmla="*/ 3 h 5"/>
                <a:gd name="T8" fmla="*/ 4 w 6"/>
                <a:gd name="T9" fmla="*/ 5 h 5"/>
                <a:gd name="T10" fmla="*/ 2 w 6"/>
                <a:gd name="T11" fmla="*/ 5 h 5"/>
                <a:gd name="T12" fmla="*/ 2 w 6"/>
                <a:gd name="T13" fmla="*/ 5 h 5"/>
                <a:gd name="T14" fmla="*/ 1 w 6"/>
                <a:gd name="T15" fmla="*/ 3 h 5"/>
                <a:gd name="T16" fmla="*/ 2 w 6"/>
                <a:gd name="T17" fmla="*/ 2 h 5"/>
                <a:gd name="T18" fmla="*/ 2 w 6"/>
                <a:gd name="T19" fmla="*/ 1 h 5"/>
                <a:gd name="T20" fmla="*/ 2 w 6"/>
                <a:gd name="T21" fmla="*/ 0 h 5"/>
                <a:gd name="T22" fmla="*/ 4 w 6"/>
                <a:gd name="T23" fmla="*/ 0 h 5"/>
                <a:gd name="T24" fmla="*/ 4 w 6"/>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4" y="0"/>
                  </a:moveTo>
                  <a:cubicBezTo>
                    <a:pt x="4" y="0"/>
                    <a:pt x="5" y="1"/>
                    <a:pt x="6" y="1"/>
                  </a:cubicBezTo>
                  <a:cubicBezTo>
                    <a:pt x="6" y="2"/>
                    <a:pt x="5" y="2"/>
                    <a:pt x="5" y="2"/>
                  </a:cubicBezTo>
                  <a:cubicBezTo>
                    <a:pt x="4" y="2"/>
                    <a:pt x="4" y="2"/>
                    <a:pt x="4" y="3"/>
                  </a:cubicBezTo>
                  <a:cubicBezTo>
                    <a:pt x="5" y="4"/>
                    <a:pt x="5" y="5"/>
                    <a:pt x="4" y="5"/>
                  </a:cubicBezTo>
                  <a:cubicBezTo>
                    <a:pt x="4" y="5"/>
                    <a:pt x="2" y="5"/>
                    <a:pt x="2" y="5"/>
                  </a:cubicBezTo>
                  <a:cubicBezTo>
                    <a:pt x="2" y="5"/>
                    <a:pt x="2" y="5"/>
                    <a:pt x="2" y="5"/>
                  </a:cubicBezTo>
                  <a:cubicBezTo>
                    <a:pt x="2" y="5"/>
                    <a:pt x="1" y="4"/>
                    <a:pt x="1" y="3"/>
                  </a:cubicBezTo>
                  <a:cubicBezTo>
                    <a:pt x="0" y="3"/>
                    <a:pt x="1" y="2"/>
                    <a:pt x="2" y="2"/>
                  </a:cubicBezTo>
                  <a:cubicBezTo>
                    <a:pt x="3" y="2"/>
                    <a:pt x="3" y="2"/>
                    <a:pt x="2" y="1"/>
                  </a:cubicBezTo>
                  <a:cubicBezTo>
                    <a:pt x="2" y="0"/>
                    <a:pt x="2" y="0"/>
                    <a:pt x="2" y="0"/>
                  </a:cubicBezTo>
                  <a:cubicBezTo>
                    <a:pt x="3" y="0"/>
                    <a:pt x="4" y="0"/>
                    <a:pt x="4" y="0"/>
                  </a:cubicBezTo>
                  <a:cubicBezTo>
                    <a:pt x="4" y="0"/>
                    <a:pt x="4" y="0"/>
                    <a:pt x="4"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35" name="Freeform 172"/>
            <p:cNvSpPr/>
            <p:nvPr/>
          </p:nvSpPr>
          <p:spPr bwMode="auto">
            <a:xfrm>
              <a:off x="4011" y="1854"/>
              <a:ext cx="22" cy="41"/>
            </a:xfrm>
            <a:custGeom>
              <a:avLst/>
              <a:gdLst>
                <a:gd name="T0" fmla="*/ 3 w 5"/>
                <a:gd name="T1" fmla="*/ 0 h 9"/>
                <a:gd name="T2" fmla="*/ 4 w 5"/>
                <a:gd name="T3" fmla="*/ 1 h 9"/>
                <a:gd name="T4" fmla="*/ 4 w 5"/>
                <a:gd name="T5" fmla="*/ 2 h 9"/>
                <a:gd name="T6" fmla="*/ 4 w 5"/>
                <a:gd name="T7" fmla="*/ 4 h 9"/>
                <a:gd name="T8" fmla="*/ 5 w 5"/>
                <a:gd name="T9" fmla="*/ 7 h 9"/>
                <a:gd name="T10" fmla="*/ 3 w 5"/>
                <a:gd name="T11" fmla="*/ 9 h 9"/>
                <a:gd name="T12" fmla="*/ 3 w 5"/>
                <a:gd name="T13" fmla="*/ 9 h 9"/>
                <a:gd name="T14" fmla="*/ 1 w 5"/>
                <a:gd name="T15" fmla="*/ 8 h 9"/>
                <a:gd name="T16" fmla="*/ 2 w 5"/>
                <a:gd name="T17" fmla="*/ 4 h 9"/>
                <a:gd name="T18" fmla="*/ 2 w 5"/>
                <a:gd name="T19" fmla="*/ 3 h 9"/>
                <a:gd name="T20" fmla="*/ 1 w 5"/>
                <a:gd name="T21" fmla="*/ 1 h 9"/>
                <a:gd name="T22" fmla="*/ 2 w 5"/>
                <a:gd name="T23" fmla="*/ 0 h 9"/>
                <a:gd name="T24" fmla="*/ 3 w 5"/>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9">
                  <a:moveTo>
                    <a:pt x="3" y="0"/>
                  </a:moveTo>
                  <a:cubicBezTo>
                    <a:pt x="3" y="0"/>
                    <a:pt x="4" y="0"/>
                    <a:pt x="4" y="1"/>
                  </a:cubicBezTo>
                  <a:cubicBezTo>
                    <a:pt x="5" y="1"/>
                    <a:pt x="4" y="2"/>
                    <a:pt x="4" y="2"/>
                  </a:cubicBezTo>
                  <a:cubicBezTo>
                    <a:pt x="3" y="3"/>
                    <a:pt x="3" y="4"/>
                    <a:pt x="4" y="4"/>
                  </a:cubicBezTo>
                  <a:cubicBezTo>
                    <a:pt x="5" y="5"/>
                    <a:pt x="5" y="6"/>
                    <a:pt x="5" y="7"/>
                  </a:cubicBezTo>
                  <a:cubicBezTo>
                    <a:pt x="4" y="8"/>
                    <a:pt x="3" y="9"/>
                    <a:pt x="3" y="9"/>
                  </a:cubicBezTo>
                  <a:cubicBezTo>
                    <a:pt x="3" y="9"/>
                    <a:pt x="3" y="9"/>
                    <a:pt x="3" y="9"/>
                  </a:cubicBezTo>
                  <a:cubicBezTo>
                    <a:pt x="3" y="9"/>
                    <a:pt x="2" y="8"/>
                    <a:pt x="1" y="8"/>
                  </a:cubicBezTo>
                  <a:cubicBezTo>
                    <a:pt x="0" y="7"/>
                    <a:pt x="0" y="6"/>
                    <a:pt x="2" y="4"/>
                  </a:cubicBezTo>
                  <a:cubicBezTo>
                    <a:pt x="2" y="4"/>
                    <a:pt x="2" y="3"/>
                    <a:pt x="2" y="3"/>
                  </a:cubicBezTo>
                  <a:cubicBezTo>
                    <a:pt x="1" y="2"/>
                    <a:pt x="0" y="2"/>
                    <a:pt x="1" y="1"/>
                  </a:cubicBezTo>
                  <a:cubicBezTo>
                    <a:pt x="1" y="1"/>
                    <a:pt x="2" y="0"/>
                    <a:pt x="2" y="0"/>
                  </a:cubicBezTo>
                  <a:cubicBezTo>
                    <a:pt x="2" y="0"/>
                    <a:pt x="2" y="0"/>
                    <a:pt x="3"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36" name="Freeform 173"/>
            <p:cNvSpPr/>
            <p:nvPr/>
          </p:nvSpPr>
          <p:spPr bwMode="auto">
            <a:xfrm>
              <a:off x="4070" y="1850"/>
              <a:ext cx="27" cy="41"/>
            </a:xfrm>
            <a:custGeom>
              <a:avLst/>
              <a:gdLst>
                <a:gd name="T0" fmla="*/ 3 w 6"/>
                <a:gd name="T1" fmla="*/ 0 h 9"/>
                <a:gd name="T2" fmla="*/ 4 w 6"/>
                <a:gd name="T3" fmla="*/ 2 h 9"/>
                <a:gd name="T4" fmla="*/ 4 w 6"/>
                <a:gd name="T5" fmla="*/ 3 h 9"/>
                <a:gd name="T6" fmla="*/ 4 w 6"/>
                <a:gd name="T7" fmla="*/ 5 h 9"/>
                <a:gd name="T8" fmla="*/ 5 w 6"/>
                <a:gd name="T9" fmla="*/ 8 h 9"/>
                <a:gd name="T10" fmla="*/ 4 w 6"/>
                <a:gd name="T11" fmla="*/ 9 h 9"/>
                <a:gd name="T12" fmla="*/ 3 w 6"/>
                <a:gd name="T13" fmla="*/ 9 h 9"/>
                <a:gd name="T14" fmla="*/ 1 w 6"/>
                <a:gd name="T15" fmla="*/ 8 h 9"/>
                <a:gd name="T16" fmla="*/ 2 w 6"/>
                <a:gd name="T17" fmla="*/ 5 h 9"/>
                <a:gd name="T18" fmla="*/ 2 w 6"/>
                <a:gd name="T19" fmla="*/ 3 h 9"/>
                <a:gd name="T20" fmla="*/ 1 w 6"/>
                <a:gd name="T21" fmla="*/ 2 h 9"/>
                <a:gd name="T22" fmla="*/ 2 w 6"/>
                <a:gd name="T23" fmla="*/ 0 h 9"/>
                <a:gd name="T24" fmla="*/ 3 w 6"/>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9">
                  <a:moveTo>
                    <a:pt x="3" y="0"/>
                  </a:moveTo>
                  <a:cubicBezTo>
                    <a:pt x="3" y="0"/>
                    <a:pt x="4" y="1"/>
                    <a:pt x="4" y="2"/>
                  </a:cubicBezTo>
                  <a:cubicBezTo>
                    <a:pt x="5" y="2"/>
                    <a:pt x="5" y="3"/>
                    <a:pt x="4" y="3"/>
                  </a:cubicBezTo>
                  <a:cubicBezTo>
                    <a:pt x="3" y="4"/>
                    <a:pt x="3" y="4"/>
                    <a:pt x="4" y="5"/>
                  </a:cubicBezTo>
                  <a:cubicBezTo>
                    <a:pt x="5" y="6"/>
                    <a:pt x="6" y="7"/>
                    <a:pt x="5" y="8"/>
                  </a:cubicBezTo>
                  <a:cubicBezTo>
                    <a:pt x="5" y="9"/>
                    <a:pt x="4" y="9"/>
                    <a:pt x="4" y="9"/>
                  </a:cubicBezTo>
                  <a:cubicBezTo>
                    <a:pt x="4" y="9"/>
                    <a:pt x="3" y="9"/>
                    <a:pt x="3" y="9"/>
                  </a:cubicBezTo>
                  <a:cubicBezTo>
                    <a:pt x="3" y="9"/>
                    <a:pt x="2" y="9"/>
                    <a:pt x="1" y="8"/>
                  </a:cubicBezTo>
                  <a:cubicBezTo>
                    <a:pt x="1" y="7"/>
                    <a:pt x="0" y="6"/>
                    <a:pt x="2" y="5"/>
                  </a:cubicBezTo>
                  <a:cubicBezTo>
                    <a:pt x="2" y="4"/>
                    <a:pt x="2" y="4"/>
                    <a:pt x="2" y="3"/>
                  </a:cubicBezTo>
                  <a:cubicBezTo>
                    <a:pt x="1" y="3"/>
                    <a:pt x="1" y="2"/>
                    <a:pt x="1" y="2"/>
                  </a:cubicBezTo>
                  <a:cubicBezTo>
                    <a:pt x="1" y="1"/>
                    <a:pt x="2" y="0"/>
                    <a:pt x="2" y="0"/>
                  </a:cubicBezTo>
                  <a:cubicBezTo>
                    <a:pt x="3" y="0"/>
                    <a:pt x="3" y="0"/>
                    <a:pt x="3"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37" name="Freeform 174"/>
            <p:cNvSpPr/>
            <p:nvPr/>
          </p:nvSpPr>
          <p:spPr bwMode="auto">
            <a:xfrm>
              <a:off x="4133" y="1845"/>
              <a:ext cx="23" cy="37"/>
            </a:xfrm>
            <a:custGeom>
              <a:avLst/>
              <a:gdLst>
                <a:gd name="T0" fmla="*/ 3 w 5"/>
                <a:gd name="T1" fmla="*/ 0 h 8"/>
                <a:gd name="T2" fmla="*/ 4 w 5"/>
                <a:gd name="T3" fmla="*/ 1 h 8"/>
                <a:gd name="T4" fmla="*/ 3 w 5"/>
                <a:gd name="T5" fmla="*/ 3 h 8"/>
                <a:gd name="T6" fmla="*/ 3 w 5"/>
                <a:gd name="T7" fmla="*/ 4 h 8"/>
                <a:gd name="T8" fmla="*/ 4 w 5"/>
                <a:gd name="T9" fmla="*/ 6 h 8"/>
                <a:gd name="T10" fmla="*/ 3 w 5"/>
                <a:gd name="T11" fmla="*/ 8 h 8"/>
                <a:gd name="T12" fmla="*/ 3 w 5"/>
                <a:gd name="T13" fmla="*/ 8 h 8"/>
                <a:gd name="T14" fmla="*/ 1 w 5"/>
                <a:gd name="T15" fmla="*/ 7 h 8"/>
                <a:gd name="T16" fmla="*/ 1 w 5"/>
                <a:gd name="T17" fmla="*/ 4 h 8"/>
                <a:gd name="T18" fmla="*/ 1 w 5"/>
                <a:gd name="T19" fmla="*/ 2 h 8"/>
                <a:gd name="T20" fmla="*/ 1 w 5"/>
                <a:gd name="T21" fmla="*/ 1 h 8"/>
                <a:gd name="T22" fmla="*/ 2 w 5"/>
                <a:gd name="T23" fmla="*/ 0 h 8"/>
                <a:gd name="T24" fmla="*/ 3 w 5"/>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8">
                  <a:moveTo>
                    <a:pt x="3" y="0"/>
                  </a:moveTo>
                  <a:cubicBezTo>
                    <a:pt x="3" y="0"/>
                    <a:pt x="4" y="1"/>
                    <a:pt x="4" y="1"/>
                  </a:cubicBezTo>
                  <a:cubicBezTo>
                    <a:pt x="4" y="2"/>
                    <a:pt x="4" y="2"/>
                    <a:pt x="3" y="3"/>
                  </a:cubicBezTo>
                  <a:cubicBezTo>
                    <a:pt x="3" y="3"/>
                    <a:pt x="3" y="4"/>
                    <a:pt x="3" y="4"/>
                  </a:cubicBezTo>
                  <a:cubicBezTo>
                    <a:pt x="5" y="5"/>
                    <a:pt x="5" y="6"/>
                    <a:pt x="4" y="6"/>
                  </a:cubicBezTo>
                  <a:cubicBezTo>
                    <a:pt x="4" y="7"/>
                    <a:pt x="3" y="8"/>
                    <a:pt x="3" y="8"/>
                  </a:cubicBezTo>
                  <a:cubicBezTo>
                    <a:pt x="3" y="8"/>
                    <a:pt x="3" y="8"/>
                    <a:pt x="3" y="8"/>
                  </a:cubicBezTo>
                  <a:cubicBezTo>
                    <a:pt x="3" y="8"/>
                    <a:pt x="1" y="8"/>
                    <a:pt x="1" y="7"/>
                  </a:cubicBezTo>
                  <a:cubicBezTo>
                    <a:pt x="0" y="6"/>
                    <a:pt x="0" y="5"/>
                    <a:pt x="1" y="4"/>
                  </a:cubicBezTo>
                  <a:cubicBezTo>
                    <a:pt x="2" y="3"/>
                    <a:pt x="2" y="3"/>
                    <a:pt x="1" y="2"/>
                  </a:cubicBezTo>
                  <a:cubicBezTo>
                    <a:pt x="0" y="2"/>
                    <a:pt x="0" y="1"/>
                    <a:pt x="1" y="1"/>
                  </a:cubicBezTo>
                  <a:cubicBezTo>
                    <a:pt x="1" y="0"/>
                    <a:pt x="2" y="0"/>
                    <a:pt x="2" y="0"/>
                  </a:cubicBezTo>
                  <a:cubicBezTo>
                    <a:pt x="2" y="0"/>
                    <a:pt x="3" y="0"/>
                    <a:pt x="3"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38" name="Freeform 175"/>
            <p:cNvSpPr/>
            <p:nvPr/>
          </p:nvSpPr>
          <p:spPr bwMode="auto">
            <a:xfrm>
              <a:off x="3947" y="1845"/>
              <a:ext cx="23" cy="50"/>
            </a:xfrm>
            <a:custGeom>
              <a:avLst/>
              <a:gdLst>
                <a:gd name="T0" fmla="*/ 2 w 5"/>
                <a:gd name="T1" fmla="*/ 0 h 11"/>
                <a:gd name="T2" fmla="*/ 4 w 5"/>
                <a:gd name="T3" fmla="*/ 2 h 11"/>
                <a:gd name="T4" fmla="*/ 3 w 5"/>
                <a:gd name="T5" fmla="*/ 3 h 11"/>
                <a:gd name="T6" fmla="*/ 3 w 5"/>
                <a:gd name="T7" fmla="*/ 5 h 11"/>
                <a:gd name="T8" fmla="*/ 4 w 5"/>
                <a:gd name="T9" fmla="*/ 9 h 11"/>
                <a:gd name="T10" fmla="*/ 2 w 5"/>
                <a:gd name="T11" fmla="*/ 10 h 11"/>
                <a:gd name="T12" fmla="*/ 2 w 5"/>
                <a:gd name="T13" fmla="*/ 10 h 11"/>
                <a:gd name="T14" fmla="*/ 0 w 5"/>
                <a:gd name="T15" fmla="*/ 9 h 11"/>
                <a:gd name="T16" fmla="*/ 1 w 5"/>
                <a:gd name="T17" fmla="*/ 5 h 11"/>
                <a:gd name="T18" fmla="*/ 1 w 5"/>
                <a:gd name="T19" fmla="*/ 3 h 11"/>
                <a:gd name="T20" fmla="*/ 0 w 5"/>
                <a:gd name="T21" fmla="*/ 2 h 11"/>
                <a:gd name="T22" fmla="*/ 1 w 5"/>
                <a:gd name="T23" fmla="*/ 0 h 11"/>
                <a:gd name="T24" fmla="*/ 2 w 5"/>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11">
                  <a:moveTo>
                    <a:pt x="2" y="0"/>
                  </a:moveTo>
                  <a:cubicBezTo>
                    <a:pt x="2" y="0"/>
                    <a:pt x="3" y="1"/>
                    <a:pt x="4" y="2"/>
                  </a:cubicBezTo>
                  <a:cubicBezTo>
                    <a:pt x="4" y="2"/>
                    <a:pt x="4" y="3"/>
                    <a:pt x="3" y="3"/>
                  </a:cubicBezTo>
                  <a:cubicBezTo>
                    <a:pt x="2" y="4"/>
                    <a:pt x="2" y="5"/>
                    <a:pt x="3" y="5"/>
                  </a:cubicBezTo>
                  <a:cubicBezTo>
                    <a:pt x="4" y="6"/>
                    <a:pt x="5" y="8"/>
                    <a:pt x="4" y="9"/>
                  </a:cubicBezTo>
                  <a:cubicBezTo>
                    <a:pt x="4" y="10"/>
                    <a:pt x="2" y="10"/>
                    <a:pt x="2" y="10"/>
                  </a:cubicBezTo>
                  <a:cubicBezTo>
                    <a:pt x="2" y="11"/>
                    <a:pt x="2" y="11"/>
                    <a:pt x="2" y="10"/>
                  </a:cubicBezTo>
                  <a:cubicBezTo>
                    <a:pt x="2" y="10"/>
                    <a:pt x="1" y="10"/>
                    <a:pt x="0" y="9"/>
                  </a:cubicBezTo>
                  <a:cubicBezTo>
                    <a:pt x="0" y="8"/>
                    <a:pt x="0" y="7"/>
                    <a:pt x="1" y="5"/>
                  </a:cubicBezTo>
                  <a:cubicBezTo>
                    <a:pt x="1" y="5"/>
                    <a:pt x="1" y="4"/>
                    <a:pt x="1" y="3"/>
                  </a:cubicBezTo>
                  <a:cubicBezTo>
                    <a:pt x="0" y="3"/>
                    <a:pt x="0" y="2"/>
                    <a:pt x="0" y="2"/>
                  </a:cubicBezTo>
                  <a:cubicBezTo>
                    <a:pt x="0" y="1"/>
                    <a:pt x="1" y="0"/>
                    <a:pt x="1" y="0"/>
                  </a:cubicBezTo>
                  <a:cubicBezTo>
                    <a:pt x="2" y="0"/>
                    <a:pt x="2" y="0"/>
                    <a:pt x="2"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39" name="Freeform 176"/>
            <p:cNvSpPr/>
            <p:nvPr/>
          </p:nvSpPr>
          <p:spPr bwMode="auto">
            <a:xfrm>
              <a:off x="3874" y="1836"/>
              <a:ext cx="23" cy="50"/>
            </a:xfrm>
            <a:custGeom>
              <a:avLst/>
              <a:gdLst>
                <a:gd name="T0" fmla="*/ 2 w 5"/>
                <a:gd name="T1" fmla="*/ 0 h 11"/>
                <a:gd name="T2" fmla="*/ 4 w 5"/>
                <a:gd name="T3" fmla="*/ 2 h 11"/>
                <a:gd name="T4" fmla="*/ 3 w 5"/>
                <a:gd name="T5" fmla="*/ 3 h 11"/>
                <a:gd name="T6" fmla="*/ 3 w 5"/>
                <a:gd name="T7" fmla="*/ 5 h 11"/>
                <a:gd name="T8" fmla="*/ 4 w 5"/>
                <a:gd name="T9" fmla="*/ 9 h 11"/>
                <a:gd name="T10" fmla="*/ 3 w 5"/>
                <a:gd name="T11" fmla="*/ 11 h 11"/>
                <a:gd name="T12" fmla="*/ 3 w 5"/>
                <a:gd name="T13" fmla="*/ 11 h 11"/>
                <a:gd name="T14" fmla="*/ 1 w 5"/>
                <a:gd name="T15" fmla="*/ 9 h 11"/>
                <a:gd name="T16" fmla="*/ 1 w 5"/>
                <a:gd name="T17" fmla="*/ 6 h 11"/>
                <a:gd name="T18" fmla="*/ 1 w 5"/>
                <a:gd name="T19" fmla="*/ 4 h 11"/>
                <a:gd name="T20" fmla="*/ 0 w 5"/>
                <a:gd name="T21" fmla="*/ 2 h 11"/>
                <a:gd name="T22" fmla="*/ 2 w 5"/>
                <a:gd name="T23" fmla="*/ 0 h 11"/>
                <a:gd name="T24" fmla="*/ 2 w 5"/>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11">
                  <a:moveTo>
                    <a:pt x="2" y="0"/>
                  </a:moveTo>
                  <a:cubicBezTo>
                    <a:pt x="2" y="0"/>
                    <a:pt x="3" y="1"/>
                    <a:pt x="4" y="2"/>
                  </a:cubicBezTo>
                  <a:cubicBezTo>
                    <a:pt x="4" y="2"/>
                    <a:pt x="4" y="3"/>
                    <a:pt x="3" y="3"/>
                  </a:cubicBezTo>
                  <a:cubicBezTo>
                    <a:pt x="3" y="4"/>
                    <a:pt x="3" y="5"/>
                    <a:pt x="3" y="5"/>
                  </a:cubicBezTo>
                  <a:cubicBezTo>
                    <a:pt x="5" y="7"/>
                    <a:pt x="5" y="8"/>
                    <a:pt x="4" y="9"/>
                  </a:cubicBezTo>
                  <a:cubicBezTo>
                    <a:pt x="4" y="10"/>
                    <a:pt x="3" y="11"/>
                    <a:pt x="3" y="11"/>
                  </a:cubicBezTo>
                  <a:cubicBezTo>
                    <a:pt x="3" y="11"/>
                    <a:pt x="3" y="11"/>
                    <a:pt x="3" y="11"/>
                  </a:cubicBezTo>
                  <a:cubicBezTo>
                    <a:pt x="3" y="11"/>
                    <a:pt x="1" y="10"/>
                    <a:pt x="1" y="9"/>
                  </a:cubicBezTo>
                  <a:cubicBezTo>
                    <a:pt x="0" y="8"/>
                    <a:pt x="0" y="7"/>
                    <a:pt x="1" y="6"/>
                  </a:cubicBezTo>
                  <a:cubicBezTo>
                    <a:pt x="2" y="5"/>
                    <a:pt x="2" y="4"/>
                    <a:pt x="1" y="4"/>
                  </a:cubicBezTo>
                  <a:cubicBezTo>
                    <a:pt x="0" y="3"/>
                    <a:pt x="0" y="2"/>
                    <a:pt x="0" y="2"/>
                  </a:cubicBezTo>
                  <a:cubicBezTo>
                    <a:pt x="0" y="1"/>
                    <a:pt x="2" y="0"/>
                    <a:pt x="2" y="0"/>
                  </a:cubicBezTo>
                  <a:cubicBezTo>
                    <a:pt x="2" y="0"/>
                    <a:pt x="2" y="0"/>
                    <a:pt x="2"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40" name="Freeform 177"/>
            <p:cNvSpPr/>
            <p:nvPr/>
          </p:nvSpPr>
          <p:spPr bwMode="auto">
            <a:xfrm>
              <a:off x="3897" y="2058"/>
              <a:ext cx="264" cy="40"/>
            </a:xfrm>
            <a:custGeom>
              <a:avLst/>
              <a:gdLst>
                <a:gd name="T0" fmla="*/ 0 w 58"/>
                <a:gd name="T1" fmla="*/ 3 h 9"/>
                <a:gd name="T2" fmla="*/ 3 w 58"/>
                <a:gd name="T3" fmla="*/ 4 h 9"/>
                <a:gd name="T4" fmla="*/ 9 w 58"/>
                <a:gd name="T5" fmla="*/ 5 h 9"/>
                <a:gd name="T6" fmla="*/ 19 w 58"/>
                <a:gd name="T7" fmla="*/ 6 h 9"/>
                <a:gd name="T8" fmla="*/ 29 w 58"/>
                <a:gd name="T9" fmla="*/ 6 h 9"/>
                <a:gd name="T10" fmla="*/ 40 w 58"/>
                <a:gd name="T11" fmla="*/ 5 h 9"/>
                <a:gd name="T12" fmla="*/ 49 w 58"/>
                <a:gd name="T13" fmla="*/ 3 h 9"/>
                <a:gd name="T14" fmla="*/ 53 w 58"/>
                <a:gd name="T15" fmla="*/ 2 h 9"/>
                <a:gd name="T16" fmla="*/ 55 w 58"/>
                <a:gd name="T17" fmla="*/ 1 h 9"/>
                <a:gd name="T18" fmla="*/ 58 w 58"/>
                <a:gd name="T19" fmla="*/ 0 h 9"/>
                <a:gd name="T20" fmla="*/ 55 w 58"/>
                <a:gd name="T21" fmla="*/ 2 h 9"/>
                <a:gd name="T22" fmla="*/ 50 w 58"/>
                <a:gd name="T23" fmla="*/ 5 h 9"/>
                <a:gd name="T24" fmla="*/ 40 w 58"/>
                <a:gd name="T25" fmla="*/ 8 h 9"/>
                <a:gd name="T26" fmla="*/ 29 w 58"/>
                <a:gd name="T27" fmla="*/ 9 h 9"/>
                <a:gd name="T28" fmla="*/ 9 w 58"/>
                <a:gd name="T29" fmla="*/ 7 h 9"/>
                <a:gd name="T30" fmla="*/ 3 w 58"/>
                <a:gd name="T31" fmla="*/ 4 h 9"/>
                <a:gd name="T32" fmla="*/ 0 w 58"/>
                <a:gd name="T3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 h="9">
                  <a:moveTo>
                    <a:pt x="0" y="3"/>
                  </a:moveTo>
                  <a:cubicBezTo>
                    <a:pt x="0" y="3"/>
                    <a:pt x="1" y="3"/>
                    <a:pt x="3" y="4"/>
                  </a:cubicBezTo>
                  <a:cubicBezTo>
                    <a:pt x="4" y="4"/>
                    <a:pt x="7" y="4"/>
                    <a:pt x="9" y="5"/>
                  </a:cubicBezTo>
                  <a:cubicBezTo>
                    <a:pt x="12" y="5"/>
                    <a:pt x="15" y="5"/>
                    <a:pt x="19" y="6"/>
                  </a:cubicBezTo>
                  <a:cubicBezTo>
                    <a:pt x="22" y="6"/>
                    <a:pt x="26" y="6"/>
                    <a:pt x="29" y="6"/>
                  </a:cubicBezTo>
                  <a:cubicBezTo>
                    <a:pt x="33" y="6"/>
                    <a:pt x="37" y="6"/>
                    <a:pt x="40" y="5"/>
                  </a:cubicBezTo>
                  <a:cubicBezTo>
                    <a:pt x="43" y="5"/>
                    <a:pt x="46" y="4"/>
                    <a:pt x="49" y="3"/>
                  </a:cubicBezTo>
                  <a:cubicBezTo>
                    <a:pt x="50" y="3"/>
                    <a:pt x="52" y="3"/>
                    <a:pt x="53" y="2"/>
                  </a:cubicBezTo>
                  <a:cubicBezTo>
                    <a:pt x="54" y="2"/>
                    <a:pt x="54" y="2"/>
                    <a:pt x="55" y="1"/>
                  </a:cubicBezTo>
                  <a:cubicBezTo>
                    <a:pt x="57" y="1"/>
                    <a:pt x="58" y="0"/>
                    <a:pt x="58" y="0"/>
                  </a:cubicBezTo>
                  <a:cubicBezTo>
                    <a:pt x="58" y="0"/>
                    <a:pt x="57" y="1"/>
                    <a:pt x="55" y="2"/>
                  </a:cubicBezTo>
                  <a:cubicBezTo>
                    <a:pt x="54" y="3"/>
                    <a:pt x="52" y="4"/>
                    <a:pt x="50" y="5"/>
                  </a:cubicBezTo>
                  <a:cubicBezTo>
                    <a:pt x="47" y="6"/>
                    <a:pt x="44" y="7"/>
                    <a:pt x="40" y="8"/>
                  </a:cubicBezTo>
                  <a:cubicBezTo>
                    <a:pt x="37" y="8"/>
                    <a:pt x="33" y="9"/>
                    <a:pt x="29" y="9"/>
                  </a:cubicBezTo>
                  <a:cubicBezTo>
                    <a:pt x="22" y="9"/>
                    <a:pt x="14" y="8"/>
                    <a:pt x="9" y="7"/>
                  </a:cubicBezTo>
                  <a:cubicBezTo>
                    <a:pt x="6" y="6"/>
                    <a:pt x="4" y="5"/>
                    <a:pt x="3" y="4"/>
                  </a:cubicBezTo>
                  <a:cubicBezTo>
                    <a:pt x="1" y="4"/>
                    <a:pt x="0" y="3"/>
                    <a:pt x="0" y="3"/>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41" name="Freeform 178"/>
            <p:cNvSpPr/>
            <p:nvPr/>
          </p:nvSpPr>
          <p:spPr bwMode="auto">
            <a:xfrm>
              <a:off x="3651" y="2202"/>
              <a:ext cx="137" cy="32"/>
            </a:xfrm>
            <a:custGeom>
              <a:avLst/>
              <a:gdLst>
                <a:gd name="T0" fmla="*/ 0 w 30"/>
                <a:gd name="T1" fmla="*/ 3 h 7"/>
                <a:gd name="T2" fmla="*/ 4 w 30"/>
                <a:gd name="T3" fmla="*/ 7 h 7"/>
                <a:gd name="T4" fmla="*/ 3 w 30"/>
                <a:gd name="T5" fmla="*/ 4 h 7"/>
                <a:gd name="T6" fmla="*/ 5 w 30"/>
                <a:gd name="T7" fmla="*/ 6 h 7"/>
                <a:gd name="T8" fmla="*/ 4 w 30"/>
                <a:gd name="T9" fmla="*/ 3 h 7"/>
                <a:gd name="T10" fmla="*/ 7 w 30"/>
                <a:gd name="T11" fmla="*/ 7 h 7"/>
                <a:gd name="T12" fmla="*/ 6 w 30"/>
                <a:gd name="T13" fmla="*/ 3 h 7"/>
                <a:gd name="T14" fmla="*/ 6 w 30"/>
                <a:gd name="T15" fmla="*/ 3 h 7"/>
                <a:gd name="T16" fmla="*/ 8 w 30"/>
                <a:gd name="T17" fmla="*/ 5 h 7"/>
                <a:gd name="T18" fmla="*/ 8 w 30"/>
                <a:gd name="T19" fmla="*/ 3 h 7"/>
                <a:gd name="T20" fmla="*/ 10 w 30"/>
                <a:gd name="T21" fmla="*/ 5 h 7"/>
                <a:gd name="T22" fmla="*/ 9 w 30"/>
                <a:gd name="T23" fmla="*/ 3 h 7"/>
                <a:gd name="T24" fmla="*/ 12 w 30"/>
                <a:gd name="T25" fmla="*/ 6 h 7"/>
                <a:gd name="T26" fmla="*/ 11 w 30"/>
                <a:gd name="T27" fmla="*/ 2 h 7"/>
                <a:gd name="T28" fmla="*/ 11 w 30"/>
                <a:gd name="T29" fmla="*/ 2 h 7"/>
                <a:gd name="T30" fmla="*/ 13 w 30"/>
                <a:gd name="T31" fmla="*/ 5 h 7"/>
                <a:gd name="T32" fmla="*/ 13 w 30"/>
                <a:gd name="T33" fmla="*/ 3 h 7"/>
                <a:gd name="T34" fmla="*/ 16 w 30"/>
                <a:gd name="T35" fmla="*/ 7 h 7"/>
                <a:gd name="T36" fmla="*/ 14 w 30"/>
                <a:gd name="T37" fmla="*/ 3 h 7"/>
                <a:gd name="T38" fmla="*/ 18 w 30"/>
                <a:gd name="T39" fmla="*/ 6 h 7"/>
                <a:gd name="T40" fmla="*/ 17 w 30"/>
                <a:gd name="T41" fmla="*/ 4 h 7"/>
                <a:gd name="T42" fmla="*/ 20 w 30"/>
                <a:gd name="T43" fmla="*/ 7 h 7"/>
                <a:gd name="T44" fmla="*/ 18 w 30"/>
                <a:gd name="T45" fmla="*/ 3 h 7"/>
                <a:gd name="T46" fmla="*/ 20 w 30"/>
                <a:gd name="T47" fmla="*/ 5 h 7"/>
                <a:gd name="T48" fmla="*/ 19 w 30"/>
                <a:gd name="T49" fmla="*/ 2 h 7"/>
                <a:gd name="T50" fmla="*/ 21 w 30"/>
                <a:gd name="T51" fmla="*/ 4 h 7"/>
                <a:gd name="T52" fmla="*/ 21 w 30"/>
                <a:gd name="T53" fmla="*/ 2 h 7"/>
                <a:gd name="T54" fmla="*/ 25 w 30"/>
                <a:gd name="T55" fmla="*/ 4 h 7"/>
                <a:gd name="T56" fmla="*/ 24 w 30"/>
                <a:gd name="T57" fmla="*/ 2 h 7"/>
                <a:gd name="T58" fmla="*/ 26 w 30"/>
                <a:gd name="T59" fmla="*/ 4 h 7"/>
                <a:gd name="T60" fmla="*/ 26 w 30"/>
                <a:gd name="T61" fmla="*/ 2 h 7"/>
                <a:gd name="T62" fmla="*/ 27 w 30"/>
                <a:gd name="T63" fmla="*/ 0 h 7"/>
                <a:gd name="T64" fmla="*/ 30 w 30"/>
                <a:gd name="T6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7">
                  <a:moveTo>
                    <a:pt x="0" y="3"/>
                  </a:moveTo>
                  <a:cubicBezTo>
                    <a:pt x="2" y="5"/>
                    <a:pt x="3" y="6"/>
                    <a:pt x="4" y="7"/>
                  </a:cubicBezTo>
                  <a:cubicBezTo>
                    <a:pt x="4" y="6"/>
                    <a:pt x="3" y="5"/>
                    <a:pt x="3" y="4"/>
                  </a:cubicBezTo>
                  <a:cubicBezTo>
                    <a:pt x="3" y="4"/>
                    <a:pt x="5" y="6"/>
                    <a:pt x="5" y="6"/>
                  </a:cubicBezTo>
                  <a:cubicBezTo>
                    <a:pt x="5" y="5"/>
                    <a:pt x="4" y="4"/>
                    <a:pt x="4" y="3"/>
                  </a:cubicBezTo>
                  <a:cubicBezTo>
                    <a:pt x="5" y="4"/>
                    <a:pt x="6" y="5"/>
                    <a:pt x="7" y="7"/>
                  </a:cubicBezTo>
                  <a:cubicBezTo>
                    <a:pt x="7" y="5"/>
                    <a:pt x="6" y="4"/>
                    <a:pt x="6" y="3"/>
                  </a:cubicBezTo>
                  <a:cubicBezTo>
                    <a:pt x="6" y="2"/>
                    <a:pt x="6" y="2"/>
                    <a:pt x="6" y="3"/>
                  </a:cubicBezTo>
                  <a:cubicBezTo>
                    <a:pt x="7" y="3"/>
                    <a:pt x="7" y="4"/>
                    <a:pt x="8" y="5"/>
                  </a:cubicBezTo>
                  <a:cubicBezTo>
                    <a:pt x="9" y="5"/>
                    <a:pt x="8" y="3"/>
                    <a:pt x="8" y="3"/>
                  </a:cubicBezTo>
                  <a:cubicBezTo>
                    <a:pt x="8" y="3"/>
                    <a:pt x="9" y="4"/>
                    <a:pt x="10" y="5"/>
                  </a:cubicBezTo>
                  <a:cubicBezTo>
                    <a:pt x="10" y="4"/>
                    <a:pt x="10" y="3"/>
                    <a:pt x="9" y="3"/>
                  </a:cubicBezTo>
                  <a:cubicBezTo>
                    <a:pt x="11" y="3"/>
                    <a:pt x="11" y="5"/>
                    <a:pt x="12" y="6"/>
                  </a:cubicBezTo>
                  <a:cubicBezTo>
                    <a:pt x="12" y="5"/>
                    <a:pt x="11" y="3"/>
                    <a:pt x="11" y="2"/>
                  </a:cubicBezTo>
                  <a:cubicBezTo>
                    <a:pt x="11" y="2"/>
                    <a:pt x="11" y="2"/>
                    <a:pt x="11" y="2"/>
                  </a:cubicBezTo>
                  <a:cubicBezTo>
                    <a:pt x="12" y="3"/>
                    <a:pt x="12" y="4"/>
                    <a:pt x="13" y="5"/>
                  </a:cubicBezTo>
                  <a:cubicBezTo>
                    <a:pt x="14" y="4"/>
                    <a:pt x="13" y="3"/>
                    <a:pt x="13" y="3"/>
                  </a:cubicBezTo>
                  <a:cubicBezTo>
                    <a:pt x="14" y="4"/>
                    <a:pt x="15" y="5"/>
                    <a:pt x="16" y="7"/>
                  </a:cubicBezTo>
                  <a:cubicBezTo>
                    <a:pt x="16" y="5"/>
                    <a:pt x="15" y="4"/>
                    <a:pt x="14" y="3"/>
                  </a:cubicBezTo>
                  <a:cubicBezTo>
                    <a:pt x="16" y="4"/>
                    <a:pt x="16" y="5"/>
                    <a:pt x="18" y="6"/>
                  </a:cubicBezTo>
                  <a:cubicBezTo>
                    <a:pt x="18" y="5"/>
                    <a:pt x="17" y="4"/>
                    <a:pt x="17" y="4"/>
                  </a:cubicBezTo>
                  <a:cubicBezTo>
                    <a:pt x="18" y="4"/>
                    <a:pt x="19" y="6"/>
                    <a:pt x="20" y="7"/>
                  </a:cubicBezTo>
                  <a:cubicBezTo>
                    <a:pt x="19" y="5"/>
                    <a:pt x="18" y="4"/>
                    <a:pt x="18" y="3"/>
                  </a:cubicBezTo>
                  <a:cubicBezTo>
                    <a:pt x="19" y="3"/>
                    <a:pt x="19" y="5"/>
                    <a:pt x="20" y="5"/>
                  </a:cubicBezTo>
                  <a:cubicBezTo>
                    <a:pt x="20" y="4"/>
                    <a:pt x="20" y="3"/>
                    <a:pt x="19" y="2"/>
                  </a:cubicBezTo>
                  <a:cubicBezTo>
                    <a:pt x="20" y="2"/>
                    <a:pt x="20" y="4"/>
                    <a:pt x="21" y="4"/>
                  </a:cubicBezTo>
                  <a:cubicBezTo>
                    <a:pt x="21" y="3"/>
                    <a:pt x="20" y="0"/>
                    <a:pt x="21" y="2"/>
                  </a:cubicBezTo>
                  <a:cubicBezTo>
                    <a:pt x="22" y="3"/>
                    <a:pt x="23" y="3"/>
                    <a:pt x="25" y="4"/>
                  </a:cubicBezTo>
                  <a:cubicBezTo>
                    <a:pt x="25" y="4"/>
                    <a:pt x="25" y="2"/>
                    <a:pt x="24" y="2"/>
                  </a:cubicBezTo>
                  <a:cubicBezTo>
                    <a:pt x="24" y="2"/>
                    <a:pt x="27" y="4"/>
                    <a:pt x="26" y="4"/>
                  </a:cubicBezTo>
                  <a:cubicBezTo>
                    <a:pt x="26" y="4"/>
                    <a:pt x="26" y="2"/>
                    <a:pt x="26" y="2"/>
                  </a:cubicBezTo>
                  <a:cubicBezTo>
                    <a:pt x="26" y="2"/>
                    <a:pt x="27" y="2"/>
                    <a:pt x="27" y="0"/>
                  </a:cubicBezTo>
                  <a:cubicBezTo>
                    <a:pt x="28" y="1"/>
                    <a:pt x="29" y="3"/>
                    <a:pt x="30" y="3"/>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42" name="Freeform 179"/>
            <p:cNvSpPr/>
            <p:nvPr/>
          </p:nvSpPr>
          <p:spPr bwMode="auto">
            <a:xfrm>
              <a:off x="4265" y="2193"/>
              <a:ext cx="141" cy="45"/>
            </a:xfrm>
            <a:custGeom>
              <a:avLst/>
              <a:gdLst>
                <a:gd name="T0" fmla="*/ 0 w 31"/>
                <a:gd name="T1" fmla="*/ 2 h 10"/>
                <a:gd name="T2" fmla="*/ 5 w 31"/>
                <a:gd name="T3" fmla="*/ 6 h 10"/>
                <a:gd name="T4" fmla="*/ 2 w 31"/>
                <a:gd name="T5" fmla="*/ 1 h 10"/>
                <a:gd name="T6" fmla="*/ 6 w 31"/>
                <a:gd name="T7" fmla="*/ 5 h 10"/>
                <a:gd name="T8" fmla="*/ 3 w 31"/>
                <a:gd name="T9" fmla="*/ 0 h 10"/>
                <a:gd name="T10" fmla="*/ 8 w 31"/>
                <a:gd name="T11" fmla="*/ 4 h 10"/>
                <a:gd name="T12" fmla="*/ 7 w 31"/>
                <a:gd name="T13" fmla="*/ 1 h 10"/>
                <a:gd name="T14" fmla="*/ 11 w 31"/>
                <a:gd name="T15" fmla="*/ 6 h 10"/>
                <a:gd name="T16" fmla="*/ 10 w 31"/>
                <a:gd name="T17" fmla="*/ 3 h 10"/>
                <a:gd name="T18" fmla="*/ 15 w 31"/>
                <a:gd name="T19" fmla="*/ 7 h 10"/>
                <a:gd name="T20" fmla="*/ 13 w 31"/>
                <a:gd name="T21" fmla="*/ 4 h 10"/>
                <a:gd name="T22" fmla="*/ 16 w 31"/>
                <a:gd name="T23" fmla="*/ 7 h 10"/>
                <a:gd name="T24" fmla="*/ 15 w 31"/>
                <a:gd name="T25" fmla="*/ 5 h 10"/>
                <a:gd name="T26" fmla="*/ 19 w 31"/>
                <a:gd name="T27" fmla="*/ 8 h 10"/>
                <a:gd name="T28" fmla="*/ 17 w 31"/>
                <a:gd name="T29" fmla="*/ 5 h 10"/>
                <a:gd name="T30" fmla="*/ 21 w 31"/>
                <a:gd name="T31" fmla="*/ 9 h 10"/>
                <a:gd name="T32" fmla="*/ 19 w 31"/>
                <a:gd name="T33" fmla="*/ 6 h 10"/>
                <a:gd name="T34" fmla="*/ 22 w 31"/>
                <a:gd name="T35" fmla="*/ 9 h 10"/>
                <a:gd name="T36" fmla="*/ 21 w 31"/>
                <a:gd name="T37" fmla="*/ 6 h 10"/>
                <a:gd name="T38" fmla="*/ 22 w 31"/>
                <a:gd name="T39" fmla="*/ 7 h 10"/>
                <a:gd name="T40" fmla="*/ 24 w 31"/>
                <a:gd name="T41" fmla="*/ 9 h 10"/>
                <a:gd name="T42" fmla="*/ 24 w 31"/>
                <a:gd name="T43" fmla="*/ 8 h 10"/>
                <a:gd name="T44" fmla="*/ 25 w 31"/>
                <a:gd name="T45" fmla="*/ 10 h 10"/>
                <a:gd name="T46" fmla="*/ 26 w 31"/>
                <a:gd name="T47" fmla="*/ 9 h 10"/>
                <a:gd name="T48" fmla="*/ 25 w 31"/>
                <a:gd name="T49" fmla="*/ 7 h 10"/>
                <a:gd name="T50" fmla="*/ 28 w 31"/>
                <a:gd name="T51" fmla="*/ 8 h 10"/>
                <a:gd name="T52" fmla="*/ 27 w 31"/>
                <a:gd name="T53" fmla="*/ 6 h 10"/>
                <a:gd name="T54" fmla="*/ 30 w 31"/>
                <a:gd name="T5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10">
                  <a:moveTo>
                    <a:pt x="0" y="2"/>
                  </a:moveTo>
                  <a:cubicBezTo>
                    <a:pt x="2" y="3"/>
                    <a:pt x="4" y="4"/>
                    <a:pt x="5" y="6"/>
                  </a:cubicBezTo>
                  <a:cubicBezTo>
                    <a:pt x="5" y="4"/>
                    <a:pt x="4" y="3"/>
                    <a:pt x="2" y="1"/>
                  </a:cubicBezTo>
                  <a:cubicBezTo>
                    <a:pt x="3" y="2"/>
                    <a:pt x="5" y="4"/>
                    <a:pt x="6" y="5"/>
                  </a:cubicBezTo>
                  <a:cubicBezTo>
                    <a:pt x="5" y="4"/>
                    <a:pt x="4" y="2"/>
                    <a:pt x="3" y="0"/>
                  </a:cubicBezTo>
                  <a:cubicBezTo>
                    <a:pt x="5" y="1"/>
                    <a:pt x="6" y="3"/>
                    <a:pt x="8" y="4"/>
                  </a:cubicBezTo>
                  <a:cubicBezTo>
                    <a:pt x="8" y="4"/>
                    <a:pt x="6" y="1"/>
                    <a:pt x="7" y="1"/>
                  </a:cubicBezTo>
                  <a:cubicBezTo>
                    <a:pt x="7" y="2"/>
                    <a:pt x="10" y="5"/>
                    <a:pt x="11" y="6"/>
                  </a:cubicBezTo>
                  <a:cubicBezTo>
                    <a:pt x="12" y="4"/>
                    <a:pt x="10" y="4"/>
                    <a:pt x="10" y="3"/>
                  </a:cubicBezTo>
                  <a:cubicBezTo>
                    <a:pt x="11" y="4"/>
                    <a:pt x="13" y="6"/>
                    <a:pt x="15" y="7"/>
                  </a:cubicBezTo>
                  <a:cubicBezTo>
                    <a:pt x="15" y="6"/>
                    <a:pt x="13" y="4"/>
                    <a:pt x="13" y="4"/>
                  </a:cubicBezTo>
                  <a:cubicBezTo>
                    <a:pt x="14" y="5"/>
                    <a:pt x="15" y="6"/>
                    <a:pt x="16" y="7"/>
                  </a:cubicBezTo>
                  <a:cubicBezTo>
                    <a:pt x="17" y="6"/>
                    <a:pt x="15" y="6"/>
                    <a:pt x="15" y="5"/>
                  </a:cubicBezTo>
                  <a:cubicBezTo>
                    <a:pt x="16" y="6"/>
                    <a:pt x="18" y="7"/>
                    <a:pt x="19" y="8"/>
                  </a:cubicBezTo>
                  <a:cubicBezTo>
                    <a:pt x="19" y="7"/>
                    <a:pt x="17" y="4"/>
                    <a:pt x="17" y="5"/>
                  </a:cubicBezTo>
                  <a:cubicBezTo>
                    <a:pt x="19" y="6"/>
                    <a:pt x="20" y="8"/>
                    <a:pt x="21" y="9"/>
                  </a:cubicBezTo>
                  <a:cubicBezTo>
                    <a:pt x="21" y="8"/>
                    <a:pt x="20" y="7"/>
                    <a:pt x="19" y="6"/>
                  </a:cubicBezTo>
                  <a:cubicBezTo>
                    <a:pt x="20" y="7"/>
                    <a:pt x="21" y="8"/>
                    <a:pt x="22" y="9"/>
                  </a:cubicBezTo>
                  <a:cubicBezTo>
                    <a:pt x="22" y="9"/>
                    <a:pt x="21" y="7"/>
                    <a:pt x="21" y="6"/>
                  </a:cubicBezTo>
                  <a:cubicBezTo>
                    <a:pt x="23" y="9"/>
                    <a:pt x="21" y="8"/>
                    <a:pt x="22" y="7"/>
                  </a:cubicBezTo>
                  <a:cubicBezTo>
                    <a:pt x="22" y="8"/>
                    <a:pt x="23" y="9"/>
                    <a:pt x="24" y="9"/>
                  </a:cubicBezTo>
                  <a:cubicBezTo>
                    <a:pt x="24" y="9"/>
                    <a:pt x="24" y="9"/>
                    <a:pt x="24" y="8"/>
                  </a:cubicBezTo>
                  <a:cubicBezTo>
                    <a:pt x="24" y="8"/>
                    <a:pt x="25" y="10"/>
                    <a:pt x="25" y="10"/>
                  </a:cubicBezTo>
                  <a:cubicBezTo>
                    <a:pt x="25" y="9"/>
                    <a:pt x="25" y="9"/>
                    <a:pt x="26" y="9"/>
                  </a:cubicBezTo>
                  <a:cubicBezTo>
                    <a:pt x="26" y="8"/>
                    <a:pt x="25" y="8"/>
                    <a:pt x="25" y="7"/>
                  </a:cubicBezTo>
                  <a:cubicBezTo>
                    <a:pt x="25" y="7"/>
                    <a:pt x="28" y="8"/>
                    <a:pt x="28" y="8"/>
                  </a:cubicBezTo>
                  <a:cubicBezTo>
                    <a:pt x="28" y="7"/>
                    <a:pt x="27" y="6"/>
                    <a:pt x="27" y="6"/>
                  </a:cubicBezTo>
                  <a:cubicBezTo>
                    <a:pt x="31" y="6"/>
                    <a:pt x="29" y="7"/>
                    <a:pt x="30" y="9"/>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43" name="Freeform 180"/>
            <p:cNvSpPr/>
            <p:nvPr/>
          </p:nvSpPr>
          <p:spPr bwMode="auto">
            <a:xfrm>
              <a:off x="4347" y="1945"/>
              <a:ext cx="78" cy="45"/>
            </a:xfrm>
            <a:custGeom>
              <a:avLst/>
              <a:gdLst>
                <a:gd name="T0" fmla="*/ 0 w 17"/>
                <a:gd name="T1" fmla="*/ 7 h 10"/>
                <a:gd name="T2" fmla="*/ 2 w 17"/>
                <a:gd name="T3" fmla="*/ 10 h 10"/>
                <a:gd name="T4" fmla="*/ 2 w 17"/>
                <a:gd name="T5" fmla="*/ 4 h 10"/>
                <a:gd name="T6" fmla="*/ 5 w 17"/>
                <a:gd name="T7" fmla="*/ 9 h 10"/>
                <a:gd name="T8" fmla="*/ 4 w 17"/>
                <a:gd name="T9" fmla="*/ 3 h 10"/>
                <a:gd name="T10" fmla="*/ 6 w 17"/>
                <a:gd name="T11" fmla="*/ 9 h 10"/>
                <a:gd name="T12" fmla="*/ 5 w 17"/>
                <a:gd name="T13" fmla="*/ 2 h 10"/>
                <a:gd name="T14" fmla="*/ 9 w 17"/>
                <a:gd name="T15" fmla="*/ 10 h 10"/>
                <a:gd name="T16" fmla="*/ 6 w 17"/>
                <a:gd name="T17" fmla="*/ 1 h 10"/>
                <a:gd name="T18" fmla="*/ 10 w 17"/>
                <a:gd name="T19" fmla="*/ 10 h 10"/>
                <a:gd name="T20" fmla="*/ 7 w 17"/>
                <a:gd name="T21" fmla="*/ 1 h 10"/>
                <a:gd name="T22" fmla="*/ 11 w 17"/>
                <a:gd name="T23" fmla="*/ 8 h 10"/>
                <a:gd name="T24" fmla="*/ 8 w 17"/>
                <a:gd name="T25" fmla="*/ 0 h 10"/>
                <a:gd name="T26" fmla="*/ 13 w 17"/>
                <a:gd name="T27" fmla="*/ 9 h 10"/>
                <a:gd name="T28" fmla="*/ 9 w 17"/>
                <a:gd name="T29" fmla="*/ 0 h 10"/>
                <a:gd name="T30" fmla="*/ 14 w 17"/>
                <a:gd name="T31" fmla="*/ 8 h 10"/>
                <a:gd name="T32" fmla="*/ 11 w 17"/>
                <a:gd name="T33" fmla="*/ 0 h 10"/>
                <a:gd name="T34" fmla="*/ 14 w 17"/>
                <a:gd name="T35" fmla="*/ 7 h 10"/>
                <a:gd name="T36" fmla="*/ 11 w 17"/>
                <a:gd name="T37" fmla="*/ 0 h 10"/>
                <a:gd name="T38" fmla="*/ 17 w 17"/>
                <a:gd name="T3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10">
                  <a:moveTo>
                    <a:pt x="0" y="7"/>
                  </a:moveTo>
                  <a:cubicBezTo>
                    <a:pt x="0" y="7"/>
                    <a:pt x="1" y="10"/>
                    <a:pt x="2" y="10"/>
                  </a:cubicBezTo>
                  <a:cubicBezTo>
                    <a:pt x="3" y="9"/>
                    <a:pt x="2" y="6"/>
                    <a:pt x="2" y="4"/>
                  </a:cubicBezTo>
                  <a:cubicBezTo>
                    <a:pt x="3" y="6"/>
                    <a:pt x="3" y="8"/>
                    <a:pt x="5" y="9"/>
                  </a:cubicBezTo>
                  <a:cubicBezTo>
                    <a:pt x="5" y="7"/>
                    <a:pt x="4" y="5"/>
                    <a:pt x="4" y="3"/>
                  </a:cubicBezTo>
                  <a:cubicBezTo>
                    <a:pt x="5" y="5"/>
                    <a:pt x="5" y="7"/>
                    <a:pt x="6" y="9"/>
                  </a:cubicBezTo>
                  <a:cubicBezTo>
                    <a:pt x="6" y="7"/>
                    <a:pt x="5" y="5"/>
                    <a:pt x="5" y="2"/>
                  </a:cubicBezTo>
                  <a:cubicBezTo>
                    <a:pt x="6" y="5"/>
                    <a:pt x="8" y="8"/>
                    <a:pt x="9" y="10"/>
                  </a:cubicBezTo>
                  <a:cubicBezTo>
                    <a:pt x="8" y="7"/>
                    <a:pt x="7" y="4"/>
                    <a:pt x="6" y="1"/>
                  </a:cubicBezTo>
                  <a:cubicBezTo>
                    <a:pt x="7" y="4"/>
                    <a:pt x="9" y="7"/>
                    <a:pt x="10" y="10"/>
                  </a:cubicBezTo>
                  <a:cubicBezTo>
                    <a:pt x="9" y="7"/>
                    <a:pt x="8" y="4"/>
                    <a:pt x="7" y="1"/>
                  </a:cubicBezTo>
                  <a:cubicBezTo>
                    <a:pt x="8" y="3"/>
                    <a:pt x="9" y="6"/>
                    <a:pt x="11" y="8"/>
                  </a:cubicBezTo>
                  <a:cubicBezTo>
                    <a:pt x="10" y="6"/>
                    <a:pt x="9" y="3"/>
                    <a:pt x="8" y="0"/>
                  </a:cubicBezTo>
                  <a:cubicBezTo>
                    <a:pt x="10" y="3"/>
                    <a:pt x="11" y="6"/>
                    <a:pt x="13" y="9"/>
                  </a:cubicBezTo>
                  <a:cubicBezTo>
                    <a:pt x="12" y="6"/>
                    <a:pt x="11" y="3"/>
                    <a:pt x="9" y="0"/>
                  </a:cubicBezTo>
                  <a:cubicBezTo>
                    <a:pt x="11" y="2"/>
                    <a:pt x="12" y="5"/>
                    <a:pt x="14" y="8"/>
                  </a:cubicBezTo>
                  <a:cubicBezTo>
                    <a:pt x="13" y="6"/>
                    <a:pt x="12" y="3"/>
                    <a:pt x="11" y="0"/>
                  </a:cubicBezTo>
                  <a:cubicBezTo>
                    <a:pt x="12" y="2"/>
                    <a:pt x="13" y="5"/>
                    <a:pt x="14" y="7"/>
                  </a:cubicBezTo>
                  <a:cubicBezTo>
                    <a:pt x="13" y="5"/>
                    <a:pt x="12" y="2"/>
                    <a:pt x="11" y="0"/>
                  </a:cubicBezTo>
                  <a:cubicBezTo>
                    <a:pt x="13" y="3"/>
                    <a:pt x="15" y="7"/>
                    <a:pt x="17" y="1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44" name="Freeform 181"/>
            <p:cNvSpPr/>
            <p:nvPr/>
          </p:nvSpPr>
          <p:spPr bwMode="auto">
            <a:xfrm>
              <a:off x="3637" y="1936"/>
              <a:ext cx="78" cy="68"/>
            </a:xfrm>
            <a:custGeom>
              <a:avLst/>
              <a:gdLst>
                <a:gd name="T0" fmla="*/ 0 w 17"/>
                <a:gd name="T1" fmla="*/ 10 h 15"/>
                <a:gd name="T2" fmla="*/ 4 w 17"/>
                <a:gd name="T3" fmla="*/ 14 h 15"/>
                <a:gd name="T4" fmla="*/ 2 w 17"/>
                <a:gd name="T5" fmla="*/ 11 h 15"/>
                <a:gd name="T6" fmla="*/ 5 w 17"/>
                <a:gd name="T7" fmla="*/ 15 h 15"/>
                <a:gd name="T8" fmla="*/ 3 w 17"/>
                <a:gd name="T9" fmla="*/ 9 h 15"/>
                <a:gd name="T10" fmla="*/ 6 w 17"/>
                <a:gd name="T11" fmla="*/ 13 h 15"/>
                <a:gd name="T12" fmla="*/ 1 w 17"/>
                <a:gd name="T13" fmla="*/ 6 h 15"/>
                <a:gd name="T14" fmla="*/ 7 w 17"/>
                <a:gd name="T15" fmla="*/ 12 h 15"/>
                <a:gd name="T16" fmla="*/ 0 w 17"/>
                <a:gd name="T17" fmla="*/ 2 h 15"/>
                <a:gd name="T18" fmla="*/ 9 w 17"/>
                <a:gd name="T19" fmla="*/ 12 h 15"/>
                <a:gd name="T20" fmla="*/ 3 w 17"/>
                <a:gd name="T21" fmla="*/ 3 h 15"/>
                <a:gd name="T22" fmla="*/ 10 w 17"/>
                <a:gd name="T23" fmla="*/ 12 h 15"/>
                <a:gd name="T24" fmla="*/ 6 w 17"/>
                <a:gd name="T25" fmla="*/ 4 h 15"/>
                <a:gd name="T26" fmla="*/ 12 w 17"/>
                <a:gd name="T27" fmla="*/ 12 h 15"/>
                <a:gd name="T28" fmla="*/ 7 w 17"/>
                <a:gd name="T29" fmla="*/ 4 h 15"/>
                <a:gd name="T30" fmla="*/ 13 w 17"/>
                <a:gd name="T31" fmla="*/ 11 h 15"/>
                <a:gd name="T32" fmla="*/ 7 w 17"/>
                <a:gd name="T33" fmla="*/ 2 h 15"/>
                <a:gd name="T34" fmla="*/ 13 w 17"/>
                <a:gd name="T35" fmla="*/ 8 h 15"/>
                <a:gd name="T36" fmla="*/ 8 w 17"/>
                <a:gd name="T37" fmla="*/ 1 h 15"/>
                <a:gd name="T38" fmla="*/ 7 w 17"/>
                <a:gd name="T39" fmla="*/ 0 h 15"/>
                <a:gd name="T40" fmla="*/ 17 w 17"/>
                <a:gd name="T41" fmla="*/ 13 h 15"/>
                <a:gd name="T42" fmla="*/ 14 w 17"/>
                <a:gd name="T43"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5">
                  <a:moveTo>
                    <a:pt x="0" y="10"/>
                  </a:moveTo>
                  <a:cubicBezTo>
                    <a:pt x="1" y="11"/>
                    <a:pt x="3" y="12"/>
                    <a:pt x="4" y="14"/>
                  </a:cubicBezTo>
                  <a:cubicBezTo>
                    <a:pt x="4" y="12"/>
                    <a:pt x="3" y="12"/>
                    <a:pt x="2" y="11"/>
                  </a:cubicBezTo>
                  <a:cubicBezTo>
                    <a:pt x="3" y="11"/>
                    <a:pt x="5" y="13"/>
                    <a:pt x="5" y="15"/>
                  </a:cubicBezTo>
                  <a:cubicBezTo>
                    <a:pt x="5" y="12"/>
                    <a:pt x="4" y="11"/>
                    <a:pt x="3" y="9"/>
                  </a:cubicBezTo>
                  <a:cubicBezTo>
                    <a:pt x="4" y="10"/>
                    <a:pt x="5" y="12"/>
                    <a:pt x="6" y="13"/>
                  </a:cubicBezTo>
                  <a:cubicBezTo>
                    <a:pt x="4" y="11"/>
                    <a:pt x="2" y="8"/>
                    <a:pt x="1" y="6"/>
                  </a:cubicBezTo>
                  <a:cubicBezTo>
                    <a:pt x="2" y="8"/>
                    <a:pt x="5" y="10"/>
                    <a:pt x="7" y="12"/>
                  </a:cubicBezTo>
                  <a:cubicBezTo>
                    <a:pt x="5" y="9"/>
                    <a:pt x="2" y="6"/>
                    <a:pt x="0" y="2"/>
                  </a:cubicBezTo>
                  <a:cubicBezTo>
                    <a:pt x="3" y="6"/>
                    <a:pt x="6" y="9"/>
                    <a:pt x="9" y="12"/>
                  </a:cubicBezTo>
                  <a:cubicBezTo>
                    <a:pt x="7" y="9"/>
                    <a:pt x="5" y="6"/>
                    <a:pt x="3" y="3"/>
                  </a:cubicBezTo>
                  <a:cubicBezTo>
                    <a:pt x="5" y="6"/>
                    <a:pt x="8" y="9"/>
                    <a:pt x="10" y="12"/>
                  </a:cubicBezTo>
                  <a:cubicBezTo>
                    <a:pt x="9" y="9"/>
                    <a:pt x="8" y="7"/>
                    <a:pt x="6" y="4"/>
                  </a:cubicBezTo>
                  <a:cubicBezTo>
                    <a:pt x="8" y="7"/>
                    <a:pt x="10" y="9"/>
                    <a:pt x="12" y="12"/>
                  </a:cubicBezTo>
                  <a:cubicBezTo>
                    <a:pt x="11" y="10"/>
                    <a:pt x="9" y="7"/>
                    <a:pt x="7" y="4"/>
                  </a:cubicBezTo>
                  <a:cubicBezTo>
                    <a:pt x="9" y="7"/>
                    <a:pt x="11" y="9"/>
                    <a:pt x="13" y="11"/>
                  </a:cubicBezTo>
                  <a:cubicBezTo>
                    <a:pt x="11" y="8"/>
                    <a:pt x="10" y="5"/>
                    <a:pt x="7" y="2"/>
                  </a:cubicBezTo>
                  <a:cubicBezTo>
                    <a:pt x="9" y="4"/>
                    <a:pt x="11" y="6"/>
                    <a:pt x="13" y="8"/>
                  </a:cubicBezTo>
                  <a:cubicBezTo>
                    <a:pt x="11" y="6"/>
                    <a:pt x="9" y="3"/>
                    <a:pt x="8" y="1"/>
                  </a:cubicBezTo>
                  <a:cubicBezTo>
                    <a:pt x="8" y="1"/>
                    <a:pt x="7" y="0"/>
                    <a:pt x="7" y="0"/>
                  </a:cubicBezTo>
                  <a:cubicBezTo>
                    <a:pt x="11" y="4"/>
                    <a:pt x="15" y="8"/>
                    <a:pt x="17" y="13"/>
                  </a:cubicBezTo>
                  <a:cubicBezTo>
                    <a:pt x="16" y="14"/>
                    <a:pt x="14" y="12"/>
                    <a:pt x="14" y="12"/>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45" name="Freeform 182"/>
            <p:cNvSpPr/>
            <p:nvPr/>
          </p:nvSpPr>
          <p:spPr bwMode="auto">
            <a:xfrm>
              <a:off x="3897" y="1091"/>
              <a:ext cx="282" cy="203"/>
            </a:xfrm>
            <a:custGeom>
              <a:avLst/>
              <a:gdLst>
                <a:gd name="T0" fmla="*/ 0 w 62"/>
                <a:gd name="T1" fmla="*/ 35 h 45"/>
                <a:gd name="T2" fmla="*/ 2 w 62"/>
                <a:gd name="T3" fmla="*/ 40 h 45"/>
                <a:gd name="T4" fmla="*/ 1 w 62"/>
                <a:gd name="T5" fmla="*/ 35 h 45"/>
                <a:gd name="T6" fmla="*/ 4 w 62"/>
                <a:gd name="T7" fmla="*/ 41 h 45"/>
                <a:gd name="T8" fmla="*/ 3 w 62"/>
                <a:gd name="T9" fmla="*/ 32 h 45"/>
                <a:gd name="T10" fmla="*/ 7 w 62"/>
                <a:gd name="T11" fmla="*/ 41 h 45"/>
                <a:gd name="T12" fmla="*/ 3 w 62"/>
                <a:gd name="T13" fmla="*/ 29 h 45"/>
                <a:gd name="T14" fmla="*/ 10 w 62"/>
                <a:gd name="T15" fmla="*/ 43 h 45"/>
                <a:gd name="T16" fmla="*/ 4 w 62"/>
                <a:gd name="T17" fmla="*/ 27 h 45"/>
                <a:gd name="T18" fmla="*/ 10 w 62"/>
                <a:gd name="T19" fmla="*/ 42 h 45"/>
                <a:gd name="T20" fmla="*/ 4 w 62"/>
                <a:gd name="T21" fmla="*/ 21 h 45"/>
                <a:gd name="T22" fmla="*/ 10 w 62"/>
                <a:gd name="T23" fmla="*/ 39 h 45"/>
                <a:gd name="T24" fmla="*/ 5 w 62"/>
                <a:gd name="T25" fmla="*/ 19 h 45"/>
                <a:gd name="T26" fmla="*/ 14 w 62"/>
                <a:gd name="T27" fmla="*/ 39 h 45"/>
                <a:gd name="T28" fmla="*/ 8 w 62"/>
                <a:gd name="T29" fmla="*/ 20 h 45"/>
                <a:gd name="T30" fmla="*/ 17 w 62"/>
                <a:gd name="T31" fmla="*/ 41 h 45"/>
                <a:gd name="T32" fmla="*/ 10 w 62"/>
                <a:gd name="T33" fmla="*/ 18 h 45"/>
                <a:gd name="T34" fmla="*/ 21 w 62"/>
                <a:gd name="T35" fmla="*/ 41 h 45"/>
                <a:gd name="T36" fmla="*/ 10 w 62"/>
                <a:gd name="T37" fmla="*/ 15 h 45"/>
                <a:gd name="T38" fmla="*/ 22 w 62"/>
                <a:gd name="T39" fmla="*/ 40 h 45"/>
                <a:gd name="T40" fmla="*/ 11 w 62"/>
                <a:gd name="T41" fmla="*/ 12 h 45"/>
                <a:gd name="T42" fmla="*/ 27 w 62"/>
                <a:gd name="T43" fmla="*/ 41 h 45"/>
                <a:gd name="T44" fmla="*/ 12 w 62"/>
                <a:gd name="T45" fmla="*/ 10 h 45"/>
                <a:gd name="T46" fmla="*/ 28 w 62"/>
                <a:gd name="T47" fmla="*/ 40 h 45"/>
                <a:gd name="T48" fmla="*/ 15 w 62"/>
                <a:gd name="T49" fmla="*/ 11 h 45"/>
                <a:gd name="T50" fmla="*/ 32 w 62"/>
                <a:gd name="T51" fmla="*/ 42 h 45"/>
                <a:gd name="T52" fmla="*/ 15 w 62"/>
                <a:gd name="T53" fmla="*/ 6 h 45"/>
                <a:gd name="T54" fmla="*/ 35 w 62"/>
                <a:gd name="T55" fmla="*/ 42 h 45"/>
                <a:gd name="T56" fmla="*/ 18 w 62"/>
                <a:gd name="T57" fmla="*/ 7 h 45"/>
                <a:gd name="T58" fmla="*/ 36 w 62"/>
                <a:gd name="T59" fmla="*/ 40 h 45"/>
                <a:gd name="T60" fmla="*/ 20 w 62"/>
                <a:gd name="T61" fmla="*/ 6 h 45"/>
                <a:gd name="T62" fmla="*/ 39 w 62"/>
                <a:gd name="T63" fmla="*/ 39 h 45"/>
                <a:gd name="T64" fmla="*/ 23 w 62"/>
                <a:gd name="T65" fmla="*/ 5 h 45"/>
                <a:gd name="T66" fmla="*/ 42 w 62"/>
                <a:gd name="T67" fmla="*/ 40 h 45"/>
                <a:gd name="T68" fmla="*/ 25 w 62"/>
                <a:gd name="T69" fmla="*/ 4 h 45"/>
                <a:gd name="T70" fmla="*/ 46 w 62"/>
                <a:gd name="T71" fmla="*/ 40 h 45"/>
                <a:gd name="T72" fmla="*/ 27 w 62"/>
                <a:gd name="T73" fmla="*/ 3 h 45"/>
                <a:gd name="T74" fmla="*/ 46 w 62"/>
                <a:gd name="T75" fmla="*/ 34 h 45"/>
                <a:gd name="T76" fmla="*/ 33 w 62"/>
                <a:gd name="T77" fmla="*/ 8 h 45"/>
                <a:gd name="T78" fmla="*/ 48 w 62"/>
                <a:gd name="T79" fmla="*/ 32 h 45"/>
                <a:gd name="T80" fmla="*/ 39 w 62"/>
                <a:gd name="T81" fmla="*/ 15 h 45"/>
                <a:gd name="T82" fmla="*/ 50 w 62"/>
                <a:gd name="T83" fmla="*/ 35 h 45"/>
                <a:gd name="T84" fmla="*/ 49 w 62"/>
                <a:gd name="T85" fmla="*/ 31 h 45"/>
                <a:gd name="T86" fmla="*/ 43 w 62"/>
                <a:gd name="T87" fmla="*/ 44 h 45"/>
                <a:gd name="T88" fmla="*/ 26 w 62"/>
                <a:gd name="T8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45">
                  <a:moveTo>
                    <a:pt x="0" y="35"/>
                  </a:moveTo>
                  <a:cubicBezTo>
                    <a:pt x="1" y="37"/>
                    <a:pt x="1" y="39"/>
                    <a:pt x="2" y="40"/>
                  </a:cubicBezTo>
                  <a:cubicBezTo>
                    <a:pt x="1" y="39"/>
                    <a:pt x="1" y="37"/>
                    <a:pt x="1" y="35"/>
                  </a:cubicBezTo>
                  <a:cubicBezTo>
                    <a:pt x="2" y="37"/>
                    <a:pt x="3" y="39"/>
                    <a:pt x="4" y="41"/>
                  </a:cubicBezTo>
                  <a:cubicBezTo>
                    <a:pt x="4" y="38"/>
                    <a:pt x="3" y="35"/>
                    <a:pt x="3" y="32"/>
                  </a:cubicBezTo>
                  <a:cubicBezTo>
                    <a:pt x="4" y="35"/>
                    <a:pt x="6" y="38"/>
                    <a:pt x="7" y="41"/>
                  </a:cubicBezTo>
                  <a:cubicBezTo>
                    <a:pt x="6" y="37"/>
                    <a:pt x="4" y="32"/>
                    <a:pt x="3" y="29"/>
                  </a:cubicBezTo>
                  <a:cubicBezTo>
                    <a:pt x="4" y="34"/>
                    <a:pt x="7" y="39"/>
                    <a:pt x="10" y="43"/>
                  </a:cubicBezTo>
                  <a:cubicBezTo>
                    <a:pt x="9" y="37"/>
                    <a:pt x="7" y="32"/>
                    <a:pt x="4" y="27"/>
                  </a:cubicBezTo>
                  <a:cubicBezTo>
                    <a:pt x="5" y="32"/>
                    <a:pt x="7" y="37"/>
                    <a:pt x="10" y="42"/>
                  </a:cubicBezTo>
                  <a:cubicBezTo>
                    <a:pt x="10" y="35"/>
                    <a:pt x="7" y="28"/>
                    <a:pt x="4" y="21"/>
                  </a:cubicBezTo>
                  <a:cubicBezTo>
                    <a:pt x="6" y="27"/>
                    <a:pt x="8" y="33"/>
                    <a:pt x="10" y="39"/>
                  </a:cubicBezTo>
                  <a:cubicBezTo>
                    <a:pt x="10" y="32"/>
                    <a:pt x="8" y="26"/>
                    <a:pt x="5" y="19"/>
                  </a:cubicBezTo>
                  <a:cubicBezTo>
                    <a:pt x="7" y="26"/>
                    <a:pt x="11" y="33"/>
                    <a:pt x="14" y="39"/>
                  </a:cubicBezTo>
                  <a:cubicBezTo>
                    <a:pt x="14" y="32"/>
                    <a:pt x="11" y="26"/>
                    <a:pt x="8" y="20"/>
                  </a:cubicBezTo>
                  <a:cubicBezTo>
                    <a:pt x="10" y="27"/>
                    <a:pt x="13" y="35"/>
                    <a:pt x="17" y="41"/>
                  </a:cubicBezTo>
                  <a:cubicBezTo>
                    <a:pt x="17" y="33"/>
                    <a:pt x="13" y="25"/>
                    <a:pt x="10" y="18"/>
                  </a:cubicBezTo>
                  <a:cubicBezTo>
                    <a:pt x="12" y="26"/>
                    <a:pt x="16" y="35"/>
                    <a:pt x="21" y="41"/>
                  </a:cubicBezTo>
                  <a:cubicBezTo>
                    <a:pt x="19" y="32"/>
                    <a:pt x="14" y="23"/>
                    <a:pt x="10" y="15"/>
                  </a:cubicBezTo>
                  <a:cubicBezTo>
                    <a:pt x="14" y="23"/>
                    <a:pt x="18" y="31"/>
                    <a:pt x="22" y="40"/>
                  </a:cubicBezTo>
                  <a:cubicBezTo>
                    <a:pt x="20" y="30"/>
                    <a:pt x="15" y="20"/>
                    <a:pt x="11" y="12"/>
                  </a:cubicBezTo>
                  <a:cubicBezTo>
                    <a:pt x="16" y="22"/>
                    <a:pt x="21" y="32"/>
                    <a:pt x="27" y="41"/>
                  </a:cubicBezTo>
                  <a:cubicBezTo>
                    <a:pt x="23" y="31"/>
                    <a:pt x="18" y="20"/>
                    <a:pt x="12" y="10"/>
                  </a:cubicBezTo>
                  <a:cubicBezTo>
                    <a:pt x="17" y="20"/>
                    <a:pt x="22" y="31"/>
                    <a:pt x="28" y="40"/>
                  </a:cubicBezTo>
                  <a:cubicBezTo>
                    <a:pt x="26" y="30"/>
                    <a:pt x="20" y="20"/>
                    <a:pt x="15" y="11"/>
                  </a:cubicBezTo>
                  <a:cubicBezTo>
                    <a:pt x="19" y="22"/>
                    <a:pt x="26" y="33"/>
                    <a:pt x="32" y="42"/>
                  </a:cubicBezTo>
                  <a:cubicBezTo>
                    <a:pt x="29" y="30"/>
                    <a:pt x="21" y="18"/>
                    <a:pt x="15" y="6"/>
                  </a:cubicBezTo>
                  <a:cubicBezTo>
                    <a:pt x="20" y="19"/>
                    <a:pt x="28" y="31"/>
                    <a:pt x="35" y="42"/>
                  </a:cubicBezTo>
                  <a:cubicBezTo>
                    <a:pt x="30" y="30"/>
                    <a:pt x="24" y="18"/>
                    <a:pt x="18" y="7"/>
                  </a:cubicBezTo>
                  <a:cubicBezTo>
                    <a:pt x="23" y="18"/>
                    <a:pt x="31" y="28"/>
                    <a:pt x="36" y="40"/>
                  </a:cubicBezTo>
                  <a:cubicBezTo>
                    <a:pt x="33" y="28"/>
                    <a:pt x="26" y="17"/>
                    <a:pt x="20" y="6"/>
                  </a:cubicBezTo>
                  <a:cubicBezTo>
                    <a:pt x="27" y="17"/>
                    <a:pt x="33" y="28"/>
                    <a:pt x="39" y="39"/>
                  </a:cubicBezTo>
                  <a:cubicBezTo>
                    <a:pt x="35" y="27"/>
                    <a:pt x="29" y="16"/>
                    <a:pt x="23" y="5"/>
                  </a:cubicBezTo>
                  <a:cubicBezTo>
                    <a:pt x="30" y="16"/>
                    <a:pt x="36" y="28"/>
                    <a:pt x="42" y="40"/>
                  </a:cubicBezTo>
                  <a:cubicBezTo>
                    <a:pt x="39" y="27"/>
                    <a:pt x="30" y="16"/>
                    <a:pt x="25" y="4"/>
                  </a:cubicBezTo>
                  <a:cubicBezTo>
                    <a:pt x="32" y="16"/>
                    <a:pt x="40" y="27"/>
                    <a:pt x="46" y="40"/>
                  </a:cubicBezTo>
                  <a:cubicBezTo>
                    <a:pt x="43" y="26"/>
                    <a:pt x="33" y="15"/>
                    <a:pt x="27" y="3"/>
                  </a:cubicBezTo>
                  <a:cubicBezTo>
                    <a:pt x="33" y="14"/>
                    <a:pt x="41" y="23"/>
                    <a:pt x="46" y="34"/>
                  </a:cubicBezTo>
                  <a:cubicBezTo>
                    <a:pt x="43" y="24"/>
                    <a:pt x="37" y="16"/>
                    <a:pt x="33" y="8"/>
                  </a:cubicBezTo>
                  <a:cubicBezTo>
                    <a:pt x="38" y="16"/>
                    <a:pt x="43" y="24"/>
                    <a:pt x="48" y="32"/>
                  </a:cubicBezTo>
                  <a:cubicBezTo>
                    <a:pt x="46" y="27"/>
                    <a:pt x="43" y="20"/>
                    <a:pt x="39" y="15"/>
                  </a:cubicBezTo>
                  <a:cubicBezTo>
                    <a:pt x="43" y="21"/>
                    <a:pt x="47" y="28"/>
                    <a:pt x="50" y="35"/>
                  </a:cubicBezTo>
                  <a:cubicBezTo>
                    <a:pt x="50" y="34"/>
                    <a:pt x="49" y="33"/>
                    <a:pt x="49" y="31"/>
                  </a:cubicBezTo>
                  <a:cubicBezTo>
                    <a:pt x="53" y="39"/>
                    <a:pt x="50" y="45"/>
                    <a:pt x="43" y="44"/>
                  </a:cubicBezTo>
                  <a:cubicBezTo>
                    <a:pt x="62" y="39"/>
                    <a:pt x="32" y="7"/>
                    <a:pt x="26"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46" name="Freeform 183"/>
            <p:cNvSpPr/>
            <p:nvPr/>
          </p:nvSpPr>
          <p:spPr bwMode="auto">
            <a:xfrm>
              <a:off x="4047" y="1105"/>
              <a:ext cx="55" cy="90"/>
            </a:xfrm>
            <a:custGeom>
              <a:avLst/>
              <a:gdLst>
                <a:gd name="T0" fmla="*/ 0 w 12"/>
                <a:gd name="T1" fmla="*/ 0 h 20"/>
                <a:gd name="T2" fmla="*/ 12 w 12"/>
                <a:gd name="T3" fmla="*/ 12 h 20"/>
                <a:gd name="T4" fmla="*/ 3 w 12"/>
                <a:gd name="T5" fmla="*/ 3 h 20"/>
                <a:gd name="T6" fmla="*/ 12 w 12"/>
                <a:gd name="T7" fmla="*/ 20 h 20"/>
              </a:gdLst>
              <a:ahLst/>
              <a:cxnLst>
                <a:cxn ang="0">
                  <a:pos x="T0" y="T1"/>
                </a:cxn>
                <a:cxn ang="0">
                  <a:pos x="T2" y="T3"/>
                </a:cxn>
                <a:cxn ang="0">
                  <a:pos x="T4" y="T5"/>
                </a:cxn>
                <a:cxn ang="0">
                  <a:pos x="T6" y="T7"/>
                </a:cxn>
              </a:cxnLst>
              <a:rect l="0" t="0" r="r" b="b"/>
              <a:pathLst>
                <a:path w="12" h="20">
                  <a:moveTo>
                    <a:pt x="0" y="0"/>
                  </a:moveTo>
                  <a:cubicBezTo>
                    <a:pt x="4" y="3"/>
                    <a:pt x="8" y="8"/>
                    <a:pt x="12" y="12"/>
                  </a:cubicBezTo>
                  <a:cubicBezTo>
                    <a:pt x="9" y="10"/>
                    <a:pt x="5" y="7"/>
                    <a:pt x="3" y="3"/>
                  </a:cubicBezTo>
                  <a:cubicBezTo>
                    <a:pt x="6" y="9"/>
                    <a:pt x="10" y="14"/>
                    <a:pt x="12" y="2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47" name="Freeform 184"/>
            <p:cNvSpPr/>
            <p:nvPr/>
          </p:nvSpPr>
          <p:spPr bwMode="auto">
            <a:xfrm>
              <a:off x="3933" y="1258"/>
              <a:ext cx="159" cy="32"/>
            </a:xfrm>
            <a:custGeom>
              <a:avLst/>
              <a:gdLst>
                <a:gd name="T0" fmla="*/ 31 w 35"/>
                <a:gd name="T1" fmla="*/ 0 h 7"/>
                <a:gd name="T2" fmla="*/ 20 w 35"/>
                <a:gd name="T3" fmla="*/ 6 h 7"/>
                <a:gd name="T4" fmla="*/ 35 w 35"/>
                <a:gd name="T5" fmla="*/ 6 h 7"/>
                <a:gd name="T6" fmla="*/ 0 w 35"/>
                <a:gd name="T7" fmla="*/ 6 h 7"/>
                <a:gd name="T8" fmla="*/ 31 w 35"/>
                <a:gd name="T9" fmla="*/ 5 h 7"/>
              </a:gdLst>
              <a:ahLst/>
              <a:cxnLst>
                <a:cxn ang="0">
                  <a:pos x="T0" y="T1"/>
                </a:cxn>
                <a:cxn ang="0">
                  <a:pos x="T2" y="T3"/>
                </a:cxn>
                <a:cxn ang="0">
                  <a:pos x="T4" y="T5"/>
                </a:cxn>
                <a:cxn ang="0">
                  <a:pos x="T6" y="T7"/>
                </a:cxn>
                <a:cxn ang="0">
                  <a:pos x="T8" y="T9"/>
                </a:cxn>
              </a:cxnLst>
              <a:rect l="0" t="0" r="r" b="b"/>
              <a:pathLst>
                <a:path w="35" h="7">
                  <a:moveTo>
                    <a:pt x="31" y="0"/>
                  </a:moveTo>
                  <a:cubicBezTo>
                    <a:pt x="32" y="6"/>
                    <a:pt x="27" y="7"/>
                    <a:pt x="20" y="6"/>
                  </a:cubicBezTo>
                  <a:cubicBezTo>
                    <a:pt x="25" y="6"/>
                    <a:pt x="30" y="7"/>
                    <a:pt x="35" y="6"/>
                  </a:cubicBezTo>
                  <a:cubicBezTo>
                    <a:pt x="24" y="5"/>
                    <a:pt x="12" y="6"/>
                    <a:pt x="0" y="6"/>
                  </a:cubicBezTo>
                  <a:cubicBezTo>
                    <a:pt x="10" y="6"/>
                    <a:pt x="20" y="6"/>
                    <a:pt x="31" y="5"/>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48" name="Freeform 185"/>
            <p:cNvSpPr/>
            <p:nvPr/>
          </p:nvSpPr>
          <p:spPr bwMode="auto">
            <a:xfrm>
              <a:off x="3942" y="1249"/>
              <a:ext cx="178" cy="41"/>
            </a:xfrm>
            <a:custGeom>
              <a:avLst/>
              <a:gdLst>
                <a:gd name="T0" fmla="*/ 0 w 39"/>
                <a:gd name="T1" fmla="*/ 4 h 9"/>
                <a:gd name="T2" fmla="*/ 6 w 39"/>
                <a:gd name="T3" fmla="*/ 6 h 9"/>
                <a:gd name="T4" fmla="*/ 8 w 39"/>
                <a:gd name="T5" fmla="*/ 3 h 9"/>
                <a:gd name="T6" fmla="*/ 31 w 39"/>
                <a:gd name="T7" fmla="*/ 5 h 9"/>
                <a:gd name="T8" fmla="*/ 35 w 39"/>
                <a:gd name="T9" fmla="*/ 9 h 9"/>
                <a:gd name="T10" fmla="*/ 35 w 39"/>
                <a:gd name="T11" fmla="*/ 3 h 9"/>
                <a:gd name="T12" fmla="*/ 36 w 39"/>
                <a:gd name="T13" fmla="*/ 4 h 9"/>
                <a:gd name="T14" fmla="*/ 39 w 39"/>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9">
                  <a:moveTo>
                    <a:pt x="0" y="4"/>
                  </a:moveTo>
                  <a:cubicBezTo>
                    <a:pt x="2" y="4"/>
                    <a:pt x="4" y="5"/>
                    <a:pt x="6" y="6"/>
                  </a:cubicBezTo>
                  <a:cubicBezTo>
                    <a:pt x="7" y="5"/>
                    <a:pt x="7" y="4"/>
                    <a:pt x="8" y="3"/>
                  </a:cubicBezTo>
                  <a:cubicBezTo>
                    <a:pt x="14" y="7"/>
                    <a:pt x="25" y="8"/>
                    <a:pt x="31" y="5"/>
                  </a:cubicBezTo>
                  <a:cubicBezTo>
                    <a:pt x="32" y="6"/>
                    <a:pt x="34" y="8"/>
                    <a:pt x="35" y="9"/>
                  </a:cubicBezTo>
                  <a:cubicBezTo>
                    <a:pt x="35" y="7"/>
                    <a:pt x="35" y="5"/>
                    <a:pt x="35" y="3"/>
                  </a:cubicBezTo>
                  <a:cubicBezTo>
                    <a:pt x="35" y="3"/>
                    <a:pt x="36" y="4"/>
                    <a:pt x="36" y="4"/>
                  </a:cubicBezTo>
                  <a:cubicBezTo>
                    <a:pt x="36" y="1"/>
                    <a:pt x="38" y="2"/>
                    <a:pt x="39"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49" name="Freeform 186"/>
            <p:cNvSpPr/>
            <p:nvPr/>
          </p:nvSpPr>
          <p:spPr bwMode="auto">
            <a:xfrm>
              <a:off x="3747" y="1416"/>
              <a:ext cx="400" cy="389"/>
            </a:xfrm>
            <a:custGeom>
              <a:avLst/>
              <a:gdLst>
                <a:gd name="T0" fmla="*/ 43 w 88"/>
                <a:gd name="T1" fmla="*/ 17 h 86"/>
                <a:gd name="T2" fmla="*/ 80 w 88"/>
                <a:gd name="T3" fmla="*/ 48 h 86"/>
                <a:gd name="T4" fmla="*/ 55 w 88"/>
                <a:gd name="T5" fmla="*/ 14 h 86"/>
                <a:gd name="T6" fmla="*/ 37 w 88"/>
                <a:gd name="T7" fmla="*/ 52 h 86"/>
                <a:gd name="T8" fmla="*/ 86 w 88"/>
                <a:gd name="T9" fmla="*/ 47 h 86"/>
                <a:gd name="T10" fmla="*/ 44 w 88"/>
                <a:gd name="T11" fmla="*/ 14 h 86"/>
              </a:gdLst>
              <a:ahLst/>
              <a:cxnLst>
                <a:cxn ang="0">
                  <a:pos x="T0" y="T1"/>
                </a:cxn>
                <a:cxn ang="0">
                  <a:pos x="T2" y="T3"/>
                </a:cxn>
                <a:cxn ang="0">
                  <a:pos x="T4" y="T5"/>
                </a:cxn>
                <a:cxn ang="0">
                  <a:pos x="T6" y="T7"/>
                </a:cxn>
                <a:cxn ang="0">
                  <a:pos x="T8" y="T9"/>
                </a:cxn>
                <a:cxn ang="0">
                  <a:pos x="T10" y="T11"/>
                </a:cxn>
              </a:cxnLst>
              <a:rect l="0" t="0" r="r" b="b"/>
              <a:pathLst>
                <a:path w="88" h="86">
                  <a:moveTo>
                    <a:pt x="43" y="17"/>
                  </a:moveTo>
                  <a:cubicBezTo>
                    <a:pt x="0" y="45"/>
                    <a:pt x="68" y="86"/>
                    <a:pt x="80" y="48"/>
                  </a:cubicBezTo>
                  <a:cubicBezTo>
                    <a:pt x="85" y="33"/>
                    <a:pt x="71" y="15"/>
                    <a:pt x="55" y="14"/>
                  </a:cubicBezTo>
                  <a:cubicBezTo>
                    <a:pt x="37" y="12"/>
                    <a:pt x="31" y="38"/>
                    <a:pt x="37" y="52"/>
                  </a:cubicBezTo>
                  <a:cubicBezTo>
                    <a:pt x="47" y="73"/>
                    <a:pt x="83" y="71"/>
                    <a:pt x="86" y="47"/>
                  </a:cubicBezTo>
                  <a:cubicBezTo>
                    <a:pt x="88" y="26"/>
                    <a:pt x="65" y="0"/>
                    <a:pt x="44" y="14"/>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50" name="Freeform 187"/>
            <p:cNvSpPr/>
            <p:nvPr/>
          </p:nvSpPr>
          <p:spPr bwMode="auto">
            <a:xfrm>
              <a:off x="3883" y="1489"/>
              <a:ext cx="128" cy="122"/>
            </a:xfrm>
            <a:custGeom>
              <a:avLst/>
              <a:gdLst>
                <a:gd name="T0" fmla="*/ 0 w 28"/>
                <a:gd name="T1" fmla="*/ 18 h 27"/>
                <a:gd name="T2" fmla="*/ 3 w 28"/>
                <a:gd name="T3" fmla="*/ 27 h 27"/>
                <a:gd name="T4" fmla="*/ 1 w 28"/>
                <a:gd name="T5" fmla="*/ 14 h 27"/>
                <a:gd name="T6" fmla="*/ 4 w 28"/>
                <a:gd name="T7" fmla="*/ 22 h 27"/>
                <a:gd name="T8" fmla="*/ 4 w 28"/>
                <a:gd name="T9" fmla="*/ 8 h 27"/>
                <a:gd name="T10" fmla="*/ 6 w 28"/>
                <a:gd name="T11" fmla="*/ 14 h 27"/>
                <a:gd name="T12" fmla="*/ 8 w 28"/>
                <a:gd name="T13" fmla="*/ 4 h 27"/>
                <a:gd name="T14" fmla="*/ 10 w 28"/>
                <a:gd name="T15" fmla="*/ 10 h 27"/>
                <a:gd name="T16" fmla="*/ 12 w 28"/>
                <a:gd name="T17" fmla="*/ 3 h 27"/>
                <a:gd name="T18" fmla="*/ 14 w 28"/>
                <a:gd name="T19" fmla="*/ 8 h 27"/>
                <a:gd name="T20" fmla="*/ 16 w 28"/>
                <a:gd name="T21" fmla="*/ 0 h 27"/>
                <a:gd name="T22" fmla="*/ 18 w 28"/>
                <a:gd name="T23" fmla="*/ 3 h 27"/>
                <a:gd name="T24" fmla="*/ 19 w 28"/>
                <a:gd name="T25" fmla="*/ 0 h 27"/>
                <a:gd name="T26" fmla="*/ 23 w 28"/>
                <a:gd name="T27" fmla="*/ 3 h 27"/>
                <a:gd name="T28" fmla="*/ 25 w 28"/>
                <a:gd name="T29" fmla="*/ 0 h 27"/>
                <a:gd name="T30" fmla="*/ 28 w 28"/>
                <a:gd name="T31" fmla="*/ 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27">
                  <a:moveTo>
                    <a:pt x="0" y="18"/>
                  </a:moveTo>
                  <a:cubicBezTo>
                    <a:pt x="0" y="19"/>
                    <a:pt x="2" y="24"/>
                    <a:pt x="3" y="27"/>
                  </a:cubicBezTo>
                  <a:cubicBezTo>
                    <a:pt x="3" y="24"/>
                    <a:pt x="2" y="18"/>
                    <a:pt x="1" y="14"/>
                  </a:cubicBezTo>
                  <a:cubicBezTo>
                    <a:pt x="2" y="16"/>
                    <a:pt x="4" y="21"/>
                    <a:pt x="4" y="22"/>
                  </a:cubicBezTo>
                  <a:cubicBezTo>
                    <a:pt x="3" y="17"/>
                    <a:pt x="4" y="12"/>
                    <a:pt x="4" y="8"/>
                  </a:cubicBezTo>
                  <a:cubicBezTo>
                    <a:pt x="4" y="10"/>
                    <a:pt x="6" y="13"/>
                    <a:pt x="6" y="14"/>
                  </a:cubicBezTo>
                  <a:cubicBezTo>
                    <a:pt x="6" y="11"/>
                    <a:pt x="8" y="6"/>
                    <a:pt x="8" y="4"/>
                  </a:cubicBezTo>
                  <a:cubicBezTo>
                    <a:pt x="9" y="6"/>
                    <a:pt x="10" y="9"/>
                    <a:pt x="10" y="10"/>
                  </a:cubicBezTo>
                  <a:cubicBezTo>
                    <a:pt x="11" y="8"/>
                    <a:pt x="12" y="5"/>
                    <a:pt x="12" y="3"/>
                  </a:cubicBezTo>
                  <a:cubicBezTo>
                    <a:pt x="13" y="5"/>
                    <a:pt x="13" y="7"/>
                    <a:pt x="14" y="8"/>
                  </a:cubicBezTo>
                  <a:cubicBezTo>
                    <a:pt x="14" y="5"/>
                    <a:pt x="16" y="3"/>
                    <a:pt x="16" y="0"/>
                  </a:cubicBezTo>
                  <a:cubicBezTo>
                    <a:pt x="17" y="1"/>
                    <a:pt x="17" y="3"/>
                    <a:pt x="18" y="3"/>
                  </a:cubicBezTo>
                  <a:cubicBezTo>
                    <a:pt x="18" y="3"/>
                    <a:pt x="18" y="1"/>
                    <a:pt x="19" y="0"/>
                  </a:cubicBezTo>
                  <a:cubicBezTo>
                    <a:pt x="21" y="1"/>
                    <a:pt x="21" y="2"/>
                    <a:pt x="23" y="3"/>
                  </a:cubicBezTo>
                  <a:cubicBezTo>
                    <a:pt x="23" y="3"/>
                    <a:pt x="24" y="1"/>
                    <a:pt x="25" y="0"/>
                  </a:cubicBezTo>
                  <a:cubicBezTo>
                    <a:pt x="26" y="1"/>
                    <a:pt x="27" y="2"/>
                    <a:pt x="28" y="3"/>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51" name="Freeform 188"/>
            <p:cNvSpPr/>
            <p:nvPr/>
          </p:nvSpPr>
          <p:spPr bwMode="auto">
            <a:xfrm>
              <a:off x="3888" y="1642"/>
              <a:ext cx="100" cy="77"/>
            </a:xfrm>
            <a:custGeom>
              <a:avLst/>
              <a:gdLst>
                <a:gd name="T0" fmla="*/ 0 w 22"/>
                <a:gd name="T1" fmla="*/ 2 h 17"/>
                <a:gd name="T2" fmla="*/ 12 w 22"/>
                <a:gd name="T3" fmla="*/ 13 h 17"/>
                <a:gd name="T4" fmla="*/ 12 w 22"/>
                <a:gd name="T5" fmla="*/ 10 h 17"/>
                <a:gd name="T6" fmla="*/ 18 w 22"/>
                <a:gd name="T7" fmla="*/ 15 h 17"/>
                <a:gd name="T8" fmla="*/ 18 w 22"/>
                <a:gd name="T9" fmla="*/ 12 h 17"/>
                <a:gd name="T10" fmla="*/ 22 w 22"/>
                <a:gd name="T11" fmla="*/ 17 h 17"/>
              </a:gdLst>
              <a:ahLst/>
              <a:cxnLst>
                <a:cxn ang="0">
                  <a:pos x="T0" y="T1"/>
                </a:cxn>
                <a:cxn ang="0">
                  <a:pos x="T2" y="T3"/>
                </a:cxn>
                <a:cxn ang="0">
                  <a:pos x="T4" y="T5"/>
                </a:cxn>
                <a:cxn ang="0">
                  <a:pos x="T6" y="T7"/>
                </a:cxn>
                <a:cxn ang="0">
                  <a:pos x="T8" y="T9"/>
                </a:cxn>
                <a:cxn ang="0">
                  <a:pos x="T10" y="T11"/>
                </a:cxn>
              </a:cxnLst>
              <a:rect l="0" t="0" r="r" b="b"/>
              <a:pathLst>
                <a:path w="22" h="17">
                  <a:moveTo>
                    <a:pt x="0" y="2"/>
                  </a:moveTo>
                  <a:cubicBezTo>
                    <a:pt x="3" y="0"/>
                    <a:pt x="8" y="8"/>
                    <a:pt x="12" y="13"/>
                  </a:cubicBezTo>
                  <a:cubicBezTo>
                    <a:pt x="13" y="13"/>
                    <a:pt x="12" y="10"/>
                    <a:pt x="12" y="10"/>
                  </a:cubicBezTo>
                  <a:cubicBezTo>
                    <a:pt x="14" y="11"/>
                    <a:pt x="15" y="14"/>
                    <a:pt x="18" y="15"/>
                  </a:cubicBezTo>
                  <a:cubicBezTo>
                    <a:pt x="18" y="15"/>
                    <a:pt x="18" y="12"/>
                    <a:pt x="18" y="12"/>
                  </a:cubicBezTo>
                  <a:cubicBezTo>
                    <a:pt x="19" y="14"/>
                    <a:pt x="20" y="16"/>
                    <a:pt x="22" y="17"/>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52" name="Freeform 189"/>
            <p:cNvSpPr/>
            <p:nvPr/>
          </p:nvSpPr>
          <p:spPr bwMode="auto">
            <a:xfrm>
              <a:off x="3988" y="1683"/>
              <a:ext cx="109" cy="45"/>
            </a:xfrm>
            <a:custGeom>
              <a:avLst/>
              <a:gdLst>
                <a:gd name="T0" fmla="*/ 1 w 24"/>
                <a:gd name="T1" fmla="*/ 7 h 10"/>
                <a:gd name="T2" fmla="*/ 4 w 24"/>
                <a:gd name="T3" fmla="*/ 9 h 10"/>
                <a:gd name="T4" fmla="*/ 5 w 24"/>
                <a:gd name="T5" fmla="*/ 6 h 10"/>
                <a:gd name="T6" fmla="*/ 7 w 24"/>
                <a:gd name="T7" fmla="*/ 10 h 10"/>
                <a:gd name="T8" fmla="*/ 7 w 24"/>
                <a:gd name="T9" fmla="*/ 7 h 10"/>
                <a:gd name="T10" fmla="*/ 10 w 24"/>
                <a:gd name="T11" fmla="*/ 9 h 10"/>
                <a:gd name="T12" fmla="*/ 10 w 24"/>
                <a:gd name="T13" fmla="*/ 7 h 10"/>
                <a:gd name="T14" fmla="*/ 12 w 24"/>
                <a:gd name="T15" fmla="*/ 10 h 10"/>
                <a:gd name="T16" fmla="*/ 11 w 24"/>
                <a:gd name="T17" fmla="*/ 4 h 10"/>
                <a:gd name="T18" fmla="*/ 14 w 24"/>
                <a:gd name="T19" fmla="*/ 8 h 10"/>
                <a:gd name="T20" fmla="*/ 14 w 24"/>
                <a:gd name="T21" fmla="*/ 3 h 10"/>
                <a:gd name="T22" fmla="*/ 18 w 24"/>
                <a:gd name="T23" fmla="*/ 7 h 10"/>
                <a:gd name="T24" fmla="*/ 18 w 24"/>
                <a:gd name="T25" fmla="*/ 2 h 10"/>
                <a:gd name="T26" fmla="*/ 20 w 24"/>
                <a:gd name="T27" fmla="*/ 5 h 10"/>
                <a:gd name="T28" fmla="*/ 21 w 24"/>
                <a:gd name="T29" fmla="*/ 1 h 10"/>
                <a:gd name="T30" fmla="*/ 24 w 24"/>
                <a:gd name="T31" fmla="*/ 5 h 10"/>
                <a:gd name="T32" fmla="*/ 24 w 24"/>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10">
                  <a:moveTo>
                    <a:pt x="1" y="7"/>
                  </a:moveTo>
                  <a:cubicBezTo>
                    <a:pt x="0" y="6"/>
                    <a:pt x="3" y="9"/>
                    <a:pt x="4" y="9"/>
                  </a:cubicBezTo>
                  <a:cubicBezTo>
                    <a:pt x="5" y="9"/>
                    <a:pt x="5" y="7"/>
                    <a:pt x="5" y="6"/>
                  </a:cubicBezTo>
                  <a:cubicBezTo>
                    <a:pt x="6" y="7"/>
                    <a:pt x="6" y="9"/>
                    <a:pt x="7" y="10"/>
                  </a:cubicBezTo>
                  <a:cubicBezTo>
                    <a:pt x="7" y="10"/>
                    <a:pt x="7" y="7"/>
                    <a:pt x="7" y="7"/>
                  </a:cubicBezTo>
                  <a:cubicBezTo>
                    <a:pt x="8" y="7"/>
                    <a:pt x="9" y="9"/>
                    <a:pt x="10" y="9"/>
                  </a:cubicBezTo>
                  <a:cubicBezTo>
                    <a:pt x="10" y="9"/>
                    <a:pt x="10" y="7"/>
                    <a:pt x="10" y="7"/>
                  </a:cubicBezTo>
                  <a:cubicBezTo>
                    <a:pt x="10" y="7"/>
                    <a:pt x="12" y="9"/>
                    <a:pt x="12" y="10"/>
                  </a:cubicBezTo>
                  <a:cubicBezTo>
                    <a:pt x="12" y="8"/>
                    <a:pt x="12" y="6"/>
                    <a:pt x="11" y="4"/>
                  </a:cubicBezTo>
                  <a:cubicBezTo>
                    <a:pt x="13" y="5"/>
                    <a:pt x="13" y="7"/>
                    <a:pt x="14" y="8"/>
                  </a:cubicBezTo>
                  <a:cubicBezTo>
                    <a:pt x="14" y="7"/>
                    <a:pt x="14" y="5"/>
                    <a:pt x="14" y="3"/>
                  </a:cubicBezTo>
                  <a:cubicBezTo>
                    <a:pt x="15" y="4"/>
                    <a:pt x="16" y="6"/>
                    <a:pt x="18" y="7"/>
                  </a:cubicBezTo>
                  <a:cubicBezTo>
                    <a:pt x="18" y="6"/>
                    <a:pt x="17" y="4"/>
                    <a:pt x="18" y="2"/>
                  </a:cubicBezTo>
                  <a:cubicBezTo>
                    <a:pt x="19" y="3"/>
                    <a:pt x="19" y="4"/>
                    <a:pt x="20" y="5"/>
                  </a:cubicBezTo>
                  <a:cubicBezTo>
                    <a:pt x="19" y="4"/>
                    <a:pt x="21" y="1"/>
                    <a:pt x="21" y="1"/>
                  </a:cubicBezTo>
                  <a:cubicBezTo>
                    <a:pt x="22" y="2"/>
                    <a:pt x="23" y="4"/>
                    <a:pt x="24" y="5"/>
                  </a:cubicBezTo>
                  <a:cubicBezTo>
                    <a:pt x="24" y="3"/>
                    <a:pt x="24" y="1"/>
                    <a:pt x="24"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53" name="Freeform 190"/>
            <p:cNvSpPr/>
            <p:nvPr/>
          </p:nvSpPr>
          <p:spPr bwMode="auto">
            <a:xfrm>
              <a:off x="4106" y="1574"/>
              <a:ext cx="55" cy="127"/>
            </a:xfrm>
            <a:custGeom>
              <a:avLst/>
              <a:gdLst>
                <a:gd name="T0" fmla="*/ 0 w 12"/>
                <a:gd name="T1" fmla="*/ 19 h 28"/>
                <a:gd name="T2" fmla="*/ 2 w 12"/>
                <a:gd name="T3" fmla="*/ 28 h 28"/>
                <a:gd name="T4" fmla="*/ 2 w 12"/>
                <a:gd name="T5" fmla="*/ 15 h 28"/>
                <a:gd name="T6" fmla="*/ 4 w 12"/>
                <a:gd name="T7" fmla="*/ 23 h 28"/>
                <a:gd name="T8" fmla="*/ 1 w 12"/>
                <a:gd name="T9" fmla="*/ 8 h 28"/>
                <a:gd name="T10" fmla="*/ 6 w 12"/>
                <a:gd name="T11" fmla="*/ 17 h 28"/>
                <a:gd name="T12" fmla="*/ 5 w 12"/>
                <a:gd name="T13" fmla="*/ 4 h 28"/>
                <a:gd name="T14" fmla="*/ 8 w 12"/>
                <a:gd name="T15" fmla="*/ 12 h 28"/>
                <a:gd name="T16" fmla="*/ 7 w 12"/>
                <a:gd name="T17" fmla="*/ 0 h 28"/>
                <a:gd name="T18" fmla="*/ 12 w 12"/>
                <a:gd name="T19"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8">
                  <a:moveTo>
                    <a:pt x="0" y="19"/>
                  </a:moveTo>
                  <a:cubicBezTo>
                    <a:pt x="0" y="22"/>
                    <a:pt x="1" y="25"/>
                    <a:pt x="2" y="28"/>
                  </a:cubicBezTo>
                  <a:cubicBezTo>
                    <a:pt x="2" y="23"/>
                    <a:pt x="3" y="19"/>
                    <a:pt x="2" y="15"/>
                  </a:cubicBezTo>
                  <a:cubicBezTo>
                    <a:pt x="3" y="18"/>
                    <a:pt x="4" y="20"/>
                    <a:pt x="4" y="23"/>
                  </a:cubicBezTo>
                  <a:cubicBezTo>
                    <a:pt x="4" y="20"/>
                    <a:pt x="3" y="12"/>
                    <a:pt x="1" y="8"/>
                  </a:cubicBezTo>
                  <a:cubicBezTo>
                    <a:pt x="3" y="11"/>
                    <a:pt x="5" y="15"/>
                    <a:pt x="6" y="17"/>
                  </a:cubicBezTo>
                  <a:cubicBezTo>
                    <a:pt x="6" y="13"/>
                    <a:pt x="6" y="9"/>
                    <a:pt x="5" y="4"/>
                  </a:cubicBezTo>
                  <a:cubicBezTo>
                    <a:pt x="6" y="7"/>
                    <a:pt x="7" y="9"/>
                    <a:pt x="8" y="12"/>
                  </a:cubicBezTo>
                  <a:cubicBezTo>
                    <a:pt x="8" y="8"/>
                    <a:pt x="8" y="4"/>
                    <a:pt x="7" y="0"/>
                  </a:cubicBezTo>
                  <a:cubicBezTo>
                    <a:pt x="8" y="2"/>
                    <a:pt x="12" y="5"/>
                    <a:pt x="12" y="6"/>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54" name="Freeform 191"/>
            <p:cNvSpPr/>
            <p:nvPr/>
          </p:nvSpPr>
          <p:spPr bwMode="auto">
            <a:xfrm>
              <a:off x="4120" y="1606"/>
              <a:ext cx="36" cy="95"/>
            </a:xfrm>
            <a:custGeom>
              <a:avLst/>
              <a:gdLst>
                <a:gd name="T0" fmla="*/ 5 w 8"/>
                <a:gd name="T1" fmla="*/ 1 h 21"/>
                <a:gd name="T2" fmla="*/ 3 w 8"/>
                <a:gd name="T3" fmla="*/ 21 h 21"/>
                <a:gd name="T4" fmla="*/ 8 w 8"/>
                <a:gd name="T5" fmla="*/ 0 h 21"/>
              </a:gdLst>
              <a:ahLst/>
              <a:cxnLst>
                <a:cxn ang="0">
                  <a:pos x="T0" y="T1"/>
                </a:cxn>
                <a:cxn ang="0">
                  <a:pos x="T2" y="T3"/>
                </a:cxn>
                <a:cxn ang="0">
                  <a:pos x="T4" y="T5"/>
                </a:cxn>
              </a:cxnLst>
              <a:rect l="0" t="0" r="r" b="b"/>
              <a:pathLst>
                <a:path w="8" h="21">
                  <a:moveTo>
                    <a:pt x="5" y="1"/>
                  </a:moveTo>
                  <a:cubicBezTo>
                    <a:pt x="5" y="8"/>
                    <a:pt x="5" y="14"/>
                    <a:pt x="3" y="21"/>
                  </a:cubicBezTo>
                  <a:cubicBezTo>
                    <a:pt x="0" y="13"/>
                    <a:pt x="5" y="6"/>
                    <a:pt x="8"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55" name="Freeform 192"/>
            <p:cNvSpPr/>
            <p:nvPr/>
          </p:nvSpPr>
          <p:spPr bwMode="auto">
            <a:xfrm>
              <a:off x="3988" y="1466"/>
              <a:ext cx="164" cy="108"/>
            </a:xfrm>
            <a:custGeom>
              <a:avLst/>
              <a:gdLst>
                <a:gd name="T0" fmla="*/ 0 w 36"/>
                <a:gd name="T1" fmla="*/ 1 h 24"/>
                <a:gd name="T2" fmla="*/ 10 w 36"/>
                <a:gd name="T3" fmla="*/ 8 h 24"/>
                <a:gd name="T4" fmla="*/ 6 w 36"/>
                <a:gd name="T5" fmla="*/ 1 h 24"/>
                <a:gd name="T6" fmla="*/ 10 w 36"/>
                <a:gd name="T7" fmla="*/ 5 h 24"/>
                <a:gd name="T8" fmla="*/ 10 w 36"/>
                <a:gd name="T9" fmla="*/ 0 h 24"/>
                <a:gd name="T10" fmla="*/ 18 w 36"/>
                <a:gd name="T11" fmla="*/ 9 h 24"/>
                <a:gd name="T12" fmla="*/ 18 w 36"/>
                <a:gd name="T13" fmla="*/ 4 h 24"/>
                <a:gd name="T14" fmla="*/ 24 w 36"/>
                <a:gd name="T15" fmla="*/ 15 h 24"/>
                <a:gd name="T16" fmla="*/ 23 w 36"/>
                <a:gd name="T17" fmla="*/ 7 h 24"/>
                <a:gd name="T18" fmla="*/ 28 w 36"/>
                <a:gd name="T19" fmla="*/ 17 h 24"/>
                <a:gd name="T20" fmla="*/ 28 w 36"/>
                <a:gd name="T21" fmla="*/ 11 h 24"/>
                <a:gd name="T22" fmla="*/ 34 w 36"/>
                <a:gd name="T23" fmla="*/ 22 h 24"/>
                <a:gd name="T24" fmla="*/ 33 w 36"/>
                <a:gd name="T25" fmla="*/ 17 h 24"/>
                <a:gd name="T26" fmla="*/ 36 w 36"/>
                <a:gd name="T2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4">
                  <a:moveTo>
                    <a:pt x="0" y="1"/>
                  </a:moveTo>
                  <a:cubicBezTo>
                    <a:pt x="3" y="3"/>
                    <a:pt x="7" y="6"/>
                    <a:pt x="10" y="8"/>
                  </a:cubicBezTo>
                  <a:cubicBezTo>
                    <a:pt x="9" y="6"/>
                    <a:pt x="8" y="3"/>
                    <a:pt x="6" y="1"/>
                  </a:cubicBezTo>
                  <a:cubicBezTo>
                    <a:pt x="7" y="2"/>
                    <a:pt x="9" y="4"/>
                    <a:pt x="10" y="5"/>
                  </a:cubicBezTo>
                  <a:cubicBezTo>
                    <a:pt x="10" y="4"/>
                    <a:pt x="9" y="0"/>
                    <a:pt x="10" y="0"/>
                  </a:cubicBezTo>
                  <a:cubicBezTo>
                    <a:pt x="12" y="3"/>
                    <a:pt x="16" y="6"/>
                    <a:pt x="18" y="9"/>
                  </a:cubicBezTo>
                  <a:cubicBezTo>
                    <a:pt x="18" y="7"/>
                    <a:pt x="18" y="5"/>
                    <a:pt x="18" y="4"/>
                  </a:cubicBezTo>
                  <a:cubicBezTo>
                    <a:pt x="20" y="7"/>
                    <a:pt x="22" y="11"/>
                    <a:pt x="24" y="15"/>
                  </a:cubicBezTo>
                  <a:cubicBezTo>
                    <a:pt x="23" y="12"/>
                    <a:pt x="23" y="9"/>
                    <a:pt x="23" y="7"/>
                  </a:cubicBezTo>
                  <a:cubicBezTo>
                    <a:pt x="23" y="8"/>
                    <a:pt x="27" y="14"/>
                    <a:pt x="28" y="17"/>
                  </a:cubicBezTo>
                  <a:cubicBezTo>
                    <a:pt x="28" y="15"/>
                    <a:pt x="28" y="13"/>
                    <a:pt x="28" y="11"/>
                  </a:cubicBezTo>
                  <a:cubicBezTo>
                    <a:pt x="30" y="14"/>
                    <a:pt x="33" y="19"/>
                    <a:pt x="34" y="22"/>
                  </a:cubicBezTo>
                  <a:cubicBezTo>
                    <a:pt x="34" y="21"/>
                    <a:pt x="34" y="18"/>
                    <a:pt x="33" y="17"/>
                  </a:cubicBezTo>
                  <a:cubicBezTo>
                    <a:pt x="34" y="19"/>
                    <a:pt x="35" y="21"/>
                    <a:pt x="36" y="24"/>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56" name="Freeform 193"/>
            <p:cNvSpPr/>
            <p:nvPr/>
          </p:nvSpPr>
          <p:spPr bwMode="auto">
            <a:xfrm>
              <a:off x="3838" y="1832"/>
              <a:ext cx="31" cy="45"/>
            </a:xfrm>
            <a:custGeom>
              <a:avLst/>
              <a:gdLst>
                <a:gd name="T0" fmla="*/ 1 w 7"/>
                <a:gd name="T1" fmla="*/ 0 h 10"/>
                <a:gd name="T2" fmla="*/ 4 w 7"/>
                <a:gd name="T3" fmla="*/ 9 h 10"/>
                <a:gd name="T4" fmla="*/ 0 w 7"/>
                <a:gd name="T5" fmla="*/ 0 h 10"/>
                <a:gd name="T6" fmla="*/ 5 w 7"/>
                <a:gd name="T7" fmla="*/ 9 h 10"/>
                <a:gd name="T8" fmla="*/ 5 w 7"/>
                <a:gd name="T9" fmla="*/ 9 h 10"/>
                <a:gd name="T10" fmla="*/ 5 w 7"/>
                <a:gd name="T11" fmla="*/ 2 h 10"/>
                <a:gd name="T12" fmla="*/ 7 w 7"/>
                <a:gd name="T13" fmla="*/ 8 h 10"/>
                <a:gd name="T14" fmla="*/ 7 w 7"/>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0">
                  <a:moveTo>
                    <a:pt x="1" y="0"/>
                  </a:moveTo>
                  <a:cubicBezTo>
                    <a:pt x="2" y="3"/>
                    <a:pt x="2" y="6"/>
                    <a:pt x="4" y="9"/>
                  </a:cubicBezTo>
                  <a:cubicBezTo>
                    <a:pt x="3" y="6"/>
                    <a:pt x="1" y="3"/>
                    <a:pt x="0" y="0"/>
                  </a:cubicBezTo>
                  <a:cubicBezTo>
                    <a:pt x="2" y="3"/>
                    <a:pt x="4" y="6"/>
                    <a:pt x="5" y="9"/>
                  </a:cubicBezTo>
                  <a:cubicBezTo>
                    <a:pt x="5" y="10"/>
                    <a:pt x="5" y="10"/>
                    <a:pt x="5" y="9"/>
                  </a:cubicBezTo>
                  <a:cubicBezTo>
                    <a:pt x="5" y="7"/>
                    <a:pt x="5" y="4"/>
                    <a:pt x="5" y="2"/>
                  </a:cubicBezTo>
                  <a:cubicBezTo>
                    <a:pt x="5" y="4"/>
                    <a:pt x="6" y="6"/>
                    <a:pt x="7" y="8"/>
                  </a:cubicBezTo>
                  <a:cubicBezTo>
                    <a:pt x="7" y="6"/>
                    <a:pt x="6" y="4"/>
                    <a:pt x="7" y="3"/>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57" name="Freeform 194"/>
            <p:cNvSpPr/>
            <p:nvPr/>
          </p:nvSpPr>
          <p:spPr bwMode="auto">
            <a:xfrm>
              <a:off x="3951" y="1850"/>
              <a:ext cx="64" cy="45"/>
            </a:xfrm>
            <a:custGeom>
              <a:avLst/>
              <a:gdLst>
                <a:gd name="T0" fmla="*/ 0 w 14"/>
                <a:gd name="T1" fmla="*/ 0 h 10"/>
                <a:gd name="T2" fmla="*/ 6 w 14"/>
                <a:gd name="T3" fmla="*/ 10 h 10"/>
                <a:gd name="T4" fmla="*/ 5 w 14"/>
                <a:gd name="T5" fmla="*/ 2 h 10"/>
                <a:gd name="T6" fmla="*/ 6 w 14"/>
                <a:gd name="T7" fmla="*/ 7 h 10"/>
                <a:gd name="T8" fmla="*/ 4 w 14"/>
                <a:gd name="T9" fmla="*/ 0 h 10"/>
                <a:gd name="T10" fmla="*/ 9 w 14"/>
                <a:gd name="T11" fmla="*/ 7 h 10"/>
                <a:gd name="T12" fmla="*/ 8 w 14"/>
                <a:gd name="T13" fmla="*/ 2 h 10"/>
                <a:gd name="T14" fmla="*/ 12 w 14"/>
                <a:gd name="T15" fmla="*/ 8 h 10"/>
                <a:gd name="T16" fmla="*/ 11 w 14"/>
                <a:gd name="T17" fmla="*/ 3 h 10"/>
                <a:gd name="T18" fmla="*/ 14 w 14"/>
                <a:gd name="T19" fmla="*/ 9 h 10"/>
                <a:gd name="T20" fmla="*/ 13 w 14"/>
                <a:gd name="T2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0">
                  <a:moveTo>
                    <a:pt x="0" y="0"/>
                  </a:moveTo>
                  <a:cubicBezTo>
                    <a:pt x="1" y="4"/>
                    <a:pt x="3" y="7"/>
                    <a:pt x="6" y="10"/>
                  </a:cubicBezTo>
                  <a:cubicBezTo>
                    <a:pt x="5" y="7"/>
                    <a:pt x="5" y="4"/>
                    <a:pt x="5" y="2"/>
                  </a:cubicBezTo>
                  <a:cubicBezTo>
                    <a:pt x="5" y="3"/>
                    <a:pt x="6" y="6"/>
                    <a:pt x="6" y="7"/>
                  </a:cubicBezTo>
                  <a:cubicBezTo>
                    <a:pt x="6" y="5"/>
                    <a:pt x="5" y="2"/>
                    <a:pt x="4" y="0"/>
                  </a:cubicBezTo>
                  <a:cubicBezTo>
                    <a:pt x="6" y="2"/>
                    <a:pt x="8" y="5"/>
                    <a:pt x="9" y="7"/>
                  </a:cubicBezTo>
                  <a:cubicBezTo>
                    <a:pt x="10" y="6"/>
                    <a:pt x="8" y="3"/>
                    <a:pt x="8" y="2"/>
                  </a:cubicBezTo>
                  <a:cubicBezTo>
                    <a:pt x="10" y="4"/>
                    <a:pt x="10" y="6"/>
                    <a:pt x="12" y="8"/>
                  </a:cubicBezTo>
                  <a:cubicBezTo>
                    <a:pt x="12" y="7"/>
                    <a:pt x="11" y="4"/>
                    <a:pt x="11" y="3"/>
                  </a:cubicBezTo>
                  <a:cubicBezTo>
                    <a:pt x="12" y="5"/>
                    <a:pt x="13" y="7"/>
                    <a:pt x="14" y="9"/>
                  </a:cubicBezTo>
                  <a:cubicBezTo>
                    <a:pt x="14" y="7"/>
                    <a:pt x="11" y="0"/>
                    <a:pt x="13" y="5"/>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58" name="Freeform 195"/>
            <p:cNvSpPr/>
            <p:nvPr/>
          </p:nvSpPr>
          <p:spPr bwMode="auto">
            <a:xfrm>
              <a:off x="4083" y="1854"/>
              <a:ext cx="55" cy="23"/>
            </a:xfrm>
            <a:custGeom>
              <a:avLst/>
              <a:gdLst>
                <a:gd name="T0" fmla="*/ 0 w 12"/>
                <a:gd name="T1" fmla="*/ 0 h 5"/>
                <a:gd name="T2" fmla="*/ 2 w 12"/>
                <a:gd name="T3" fmla="*/ 5 h 5"/>
                <a:gd name="T4" fmla="*/ 2 w 12"/>
                <a:gd name="T5" fmla="*/ 2 h 5"/>
                <a:gd name="T6" fmla="*/ 4 w 12"/>
                <a:gd name="T7" fmla="*/ 5 h 5"/>
                <a:gd name="T8" fmla="*/ 4 w 12"/>
                <a:gd name="T9" fmla="*/ 1 h 5"/>
                <a:gd name="T10" fmla="*/ 4 w 12"/>
                <a:gd name="T11" fmla="*/ 1 h 5"/>
                <a:gd name="T12" fmla="*/ 5 w 12"/>
                <a:gd name="T13" fmla="*/ 5 h 5"/>
                <a:gd name="T14" fmla="*/ 5 w 12"/>
                <a:gd name="T15" fmla="*/ 1 h 5"/>
                <a:gd name="T16" fmla="*/ 8 w 12"/>
                <a:gd name="T17" fmla="*/ 5 h 5"/>
                <a:gd name="T18" fmla="*/ 8 w 12"/>
                <a:gd name="T19" fmla="*/ 0 h 5"/>
                <a:gd name="T20" fmla="*/ 12 w 12"/>
                <a:gd name="T21"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5">
                  <a:moveTo>
                    <a:pt x="0" y="0"/>
                  </a:moveTo>
                  <a:cubicBezTo>
                    <a:pt x="1" y="2"/>
                    <a:pt x="0" y="4"/>
                    <a:pt x="2" y="5"/>
                  </a:cubicBezTo>
                  <a:cubicBezTo>
                    <a:pt x="2" y="4"/>
                    <a:pt x="2" y="3"/>
                    <a:pt x="2" y="2"/>
                  </a:cubicBezTo>
                  <a:cubicBezTo>
                    <a:pt x="3" y="3"/>
                    <a:pt x="2" y="5"/>
                    <a:pt x="4" y="5"/>
                  </a:cubicBezTo>
                  <a:cubicBezTo>
                    <a:pt x="4" y="4"/>
                    <a:pt x="4" y="2"/>
                    <a:pt x="4" y="1"/>
                  </a:cubicBezTo>
                  <a:cubicBezTo>
                    <a:pt x="4" y="0"/>
                    <a:pt x="4" y="0"/>
                    <a:pt x="4" y="1"/>
                  </a:cubicBezTo>
                  <a:cubicBezTo>
                    <a:pt x="4" y="3"/>
                    <a:pt x="5" y="4"/>
                    <a:pt x="5" y="5"/>
                  </a:cubicBezTo>
                  <a:cubicBezTo>
                    <a:pt x="6" y="4"/>
                    <a:pt x="5" y="3"/>
                    <a:pt x="5" y="1"/>
                  </a:cubicBezTo>
                  <a:cubicBezTo>
                    <a:pt x="7" y="2"/>
                    <a:pt x="6" y="4"/>
                    <a:pt x="8" y="5"/>
                  </a:cubicBezTo>
                  <a:cubicBezTo>
                    <a:pt x="8" y="4"/>
                    <a:pt x="8" y="1"/>
                    <a:pt x="8" y="0"/>
                  </a:cubicBezTo>
                  <a:cubicBezTo>
                    <a:pt x="9" y="2"/>
                    <a:pt x="11" y="3"/>
                    <a:pt x="12" y="3"/>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59" name="Freeform 196"/>
            <p:cNvSpPr/>
            <p:nvPr/>
          </p:nvSpPr>
          <p:spPr bwMode="auto">
            <a:xfrm>
              <a:off x="4033" y="2266"/>
              <a:ext cx="37" cy="262"/>
            </a:xfrm>
            <a:custGeom>
              <a:avLst/>
              <a:gdLst>
                <a:gd name="T0" fmla="*/ 1 w 8"/>
                <a:gd name="T1" fmla="*/ 0 h 58"/>
                <a:gd name="T2" fmla="*/ 2 w 8"/>
                <a:gd name="T3" fmla="*/ 9 h 58"/>
                <a:gd name="T4" fmla="*/ 6 w 8"/>
                <a:gd name="T5" fmla="*/ 29 h 58"/>
                <a:gd name="T6" fmla="*/ 8 w 8"/>
                <a:gd name="T7" fmla="*/ 39 h 58"/>
                <a:gd name="T8" fmla="*/ 8 w 8"/>
                <a:gd name="T9" fmla="*/ 49 h 58"/>
                <a:gd name="T10" fmla="*/ 8 w 8"/>
                <a:gd name="T11" fmla="*/ 58 h 58"/>
                <a:gd name="T12" fmla="*/ 6 w 8"/>
                <a:gd name="T13" fmla="*/ 49 h 58"/>
                <a:gd name="T14" fmla="*/ 3 w 8"/>
                <a:gd name="T15" fmla="*/ 29 h 58"/>
                <a:gd name="T16" fmla="*/ 1 w 8"/>
                <a:gd name="T17" fmla="*/ 18 h 58"/>
                <a:gd name="T18" fmla="*/ 0 w 8"/>
                <a:gd name="T19" fmla="*/ 9 h 58"/>
                <a:gd name="T20" fmla="*/ 1 w 8"/>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58">
                  <a:moveTo>
                    <a:pt x="1" y="0"/>
                  </a:moveTo>
                  <a:cubicBezTo>
                    <a:pt x="1" y="0"/>
                    <a:pt x="1" y="4"/>
                    <a:pt x="2" y="9"/>
                  </a:cubicBezTo>
                  <a:cubicBezTo>
                    <a:pt x="2" y="15"/>
                    <a:pt x="5" y="22"/>
                    <a:pt x="6" y="29"/>
                  </a:cubicBezTo>
                  <a:cubicBezTo>
                    <a:pt x="6" y="32"/>
                    <a:pt x="7" y="36"/>
                    <a:pt x="8" y="39"/>
                  </a:cubicBezTo>
                  <a:cubicBezTo>
                    <a:pt x="8" y="43"/>
                    <a:pt x="8" y="46"/>
                    <a:pt x="8" y="49"/>
                  </a:cubicBezTo>
                  <a:cubicBezTo>
                    <a:pt x="8" y="54"/>
                    <a:pt x="8" y="58"/>
                    <a:pt x="8" y="58"/>
                  </a:cubicBezTo>
                  <a:cubicBezTo>
                    <a:pt x="8" y="58"/>
                    <a:pt x="7" y="54"/>
                    <a:pt x="6" y="49"/>
                  </a:cubicBezTo>
                  <a:cubicBezTo>
                    <a:pt x="6" y="44"/>
                    <a:pt x="4" y="36"/>
                    <a:pt x="3" y="29"/>
                  </a:cubicBezTo>
                  <a:cubicBezTo>
                    <a:pt x="2" y="26"/>
                    <a:pt x="2" y="22"/>
                    <a:pt x="1" y="18"/>
                  </a:cubicBezTo>
                  <a:cubicBezTo>
                    <a:pt x="0" y="15"/>
                    <a:pt x="0" y="12"/>
                    <a:pt x="0" y="9"/>
                  </a:cubicBezTo>
                  <a:cubicBezTo>
                    <a:pt x="0" y="4"/>
                    <a:pt x="1" y="0"/>
                    <a:pt x="1"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60" name="Freeform 197"/>
            <p:cNvSpPr/>
            <p:nvPr/>
          </p:nvSpPr>
          <p:spPr bwMode="auto">
            <a:xfrm>
              <a:off x="3897" y="2288"/>
              <a:ext cx="100" cy="226"/>
            </a:xfrm>
            <a:custGeom>
              <a:avLst/>
              <a:gdLst>
                <a:gd name="T0" fmla="*/ 16 w 22"/>
                <a:gd name="T1" fmla="*/ 0 h 50"/>
                <a:gd name="T2" fmla="*/ 16 w 22"/>
                <a:gd name="T3" fmla="*/ 3 h 50"/>
                <a:gd name="T4" fmla="*/ 18 w 22"/>
                <a:gd name="T5" fmla="*/ 11 h 50"/>
                <a:gd name="T6" fmla="*/ 21 w 22"/>
                <a:gd name="T7" fmla="*/ 37 h 50"/>
                <a:gd name="T8" fmla="*/ 19 w 22"/>
                <a:gd name="T9" fmla="*/ 44 h 50"/>
                <a:gd name="T10" fmla="*/ 13 w 22"/>
                <a:gd name="T11" fmla="*/ 49 h 50"/>
                <a:gd name="T12" fmla="*/ 6 w 22"/>
                <a:gd name="T13" fmla="*/ 49 h 50"/>
                <a:gd name="T14" fmla="*/ 2 w 22"/>
                <a:gd name="T15" fmla="*/ 45 h 50"/>
                <a:gd name="T16" fmla="*/ 3 w 22"/>
                <a:gd name="T17" fmla="*/ 37 h 50"/>
                <a:gd name="T18" fmla="*/ 5 w 22"/>
                <a:gd name="T19" fmla="*/ 38 h 50"/>
                <a:gd name="T20" fmla="*/ 6 w 22"/>
                <a:gd name="T21" fmla="*/ 38 h 50"/>
                <a:gd name="T22" fmla="*/ 5 w 22"/>
                <a:gd name="T23" fmla="*/ 38 h 50"/>
                <a:gd name="T24" fmla="*/ 3 w 22"/>
                <a:gd name="T25" fmla="*/ 37 h 50"/>
                <a:gd name="T26" fmla="*/ 3 w 22"/>
                <a:gd name="T27" fmla="*/ 44 h 50"/>
                <a:gd name="T28" fmla="*/ 7 w 22"/>
                <a:gd name="T29" fmla="*/ 47 h 50"/>
                <a:gd name="T30" fmla="*/ 12 w 22"/>
                <a:gd name="T31" fmla="*/ 46 h 50"/>
                <a:gd name="T32" fmla="*/ 17 w 22"/>
                <a:gd name="T33" fmla="*/ 42 h 50"/>
                <a:gd name="T34" fmla="*/ 18 w 22"/>
                <a:gd name="T35" fmla="*/ 37 h 50"/>
                <a:gd name="T36" fmla="*/ 17 w 22"/>
                <a:gd name="T37" fmla="*/ 12 h 50"/>
                <a:gd name="T38" fmla="*/ 16 w 22"/>
                <a:gd name="T39" fmla="*/ 3 h 50"/>
                <a:gd name="T40" fmla="*/ 16 w 22"/>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50">
                  <a:moveTo>
                    <a:pt x="16" y="0"/>
                  </a:moveTo>
                  <a:cubicBezTo>
                    <a:pt x="16" y="0"/>
                    <a:pt x="16" y="1"/>
                    <a:pt x="16" y="3"/>
                  </a:cubicBezTo>
                  <a:cubicBezTo>
                    <a:pt x="17" y="5"/>
                    <a:pt x="17" y="8"/>
                    <a:pt x="18" y="11"/>
                  </a:cubicBezTo>
                  <a:cubicBezTo>
                    <a:pt x="20" y="18"/>
                    <a:pt x="22" y="27"/>
                    <a:pt x="21" y="37"/>
                  </a:cubicBezTo>
                  <a:cubicBezTo>
                    <a:pt x="21" y="39"/>
                    <a:pt x="21" y="42"/>
                    <a:pt x="19" y="44"/>
                  </a:cubicBezTo>
                  <a:cubicBezTo>
                    <a:pt x="18" y="46"/>
                    <a:pt x="15" y="48"/>
                    <a:pt x="13" y="49"/>
                  </a:cubicBezTo>
                  <a:cubicBezTo>
                    <a:pt x="11" y="49"/>
                    <a:pt x="9" y="50"/>
                    <a:pt x="6" y="49"/>
                  </a:cubicBezTo>
                  <a:cubicBezTo>
                    <a:pt x="4" y="48"/>
                    <a:pt x="3" y="47"/>
                    <a:pt x="2" y="45"/>
                  </a:cubicBezTo>
                  <a:cubicBezTo>
                    <a:pt x="0" y="42"/>
                    <a:pt x="1" y="37"/>
                    <a:pt x="3" y="37"/>
                  </a:cubicBezTo>
                  <a:cubicBezTo>
                    <a:pt x="4" y="37"/>
                    <a:pt x="5" y="37"/>
                    <a:pt x="5" y="38"/>
                  </a:cubicBezTo>
                  <a:cubicBezTo>
                    <a:pt x="6" y="38"/>
                    <a:pt x="6" y="38"/>
                    <a:pt x="6" y="38"/>
                  </a:cubicBezTo>
                  <a:cubicBezTo>
                    <a:pt x="6" y="38"/>
                    <a:pt x="6" y="38"/>
                    <a:pt x="5" y="38"/>
                  </a:cubicBezTo>
                  <a:cubicBezTo>
                    <a:pt x="5" y="37"/>
                    <a:pt x="4" y="37"/>
                    <a:pt x="3" y="37"/>
                  </a:cubicBezTo>
                  <a:cubicBezTo>
                    <a:pt x="2" y="38"/>
                    <a:pt x="2" y="41"/>
                    <a:pt x="3" y="44"/>
                  </a:cubicBezTo>
                  <a:cubicBezTo>
                    <a:pt x="4" y="45"/>
                    <a:pt x="5" y="46"/>
                    <a:pt x="7" y="47"/>
                  </a:cubicBezTo>
                  <a:cubicBezTo>
                    <a:pt x="9" y="47"/>
                    <a:pt x="10" y="47"/>
                    <a:pt x="12" y="46"/>
                  </a:cubicBezTo>
                  <a:cubicBezTo>
                    <a:pt x="14" y="45"/>
                    <a:pt x="16" y="44"/>
                    <a:pt x="17" y="42"/>
                  </a:cubicBezTo>
                  <a:cubicBezTo>
                    <a:pt x="18" y="41"/>
                    <a:pt x="18" y="39"/>
                    <a:pt x="18" y="37"/>
                  </a:cubicBezTo>
                  <a:cubicBezTo>
                    <a:pt x="20" y="28"/>
                    <a:pt x="18" y="19"/>
                    <a:pt x="17" y="12"/>
                  </a:cubicBezTo>
                  <a:cubicBezTo>
                    <a:pt x="16" y="8"/>
                    <a:pt x="16" y="5"/>
                    <a:pt x="16" y="3"/>
                  </a:cubicBezTo>
                  <a:cubicBezTo>
                    <a:pt x="16" y="1"/>
                    <a:pt x="16" y="0"/>
                    <a:pt x="16"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61" name="Freeform 198"/>
            <p:cNvSpPr/>
            <p:nvPr/>
          </p:nvSpPr>
          <p:spPr bwMode="auto">
            <a:xfrm>
              <a:off x="4106" y="2347"/>
              <a:ext cx="96" cy="117"/>
            </a:xfrm>
            <a:custGeom>
              <a:avLst/>
              <a:gdLst>
                <a:gd name="T0" fmla="*/ 1 w 21"/>
                <a:gd name="T1" fmla="*/ 0 h 26"/>
                <a:gd name="T2" fmla="*/ 3 w 21"/>
                <a:gd name="T3" fmla="*/ 7 h 26"/>
                <a:gd name="T4" fmla="*/ 11 w 21"/>
                <a:gd name="T5" fmla="*/ 21 h 26"/>
                <a:gd name="T6" fmla="*/ 15 w 21"/>
                <a:gd name="T7" fmla="*/ 23 h 26"/>
                <a:gd name="T8" fmla="*/ 18 w 21"/>
                <a:gd name="T9" fmla="*/ 22 h 26"/>
                <a:gd name="T10" fmla="*/ 19 w 21"/>
                <a:gd name="T11" fmla="*/ 19 h 26"/>
                <a:gd name="T12" fmla="*/ 19 w 21"/>
                <a:gd name="T13" fmla="*/ 16 h 26"/>
                <a:gd name="T14" fmla="*/ 16 w 21"/>
                <a:gd name="T15" fmla="*/ 13 h 26"/>
                <a:gd name="T16" fmla="*/ 14 w 21"/>
                <a:gd name="T17" fmla="*/ 14 h 26"/>
                <a:gd name="T18" fmla="*/ 15 w 21"/>
                <a:gd name="T19" fmla="*/ 13 h 26"/>
                <a:gd name="T20" fmla="*/ 18 w 21"/>
                <a:gd name="T21" fmla="*/ 13 h 26"/>
                <a:gd name="T22" fmla="*/ 20 w 21"/>
                <a:gd name="T23" fmla="*/ 15 h 26"/>
                <a:gd name="T24" fmla="*/ 21 w 21"/>
                <a:gd name="T25" fmla="*/ 20 h 26"/>
                <a:gd name="T26" fmla="*/ 19 w 21"/>
                <a:gd name="T27" fmla="*/ 24 h 26"/>
                <a:gd name="T28" fmla="*/ 14 w 21"/>
                <a:gd name="T29" fmla="*/ 26 h 26"/>
                <a:gd name="T30" fmla="*/ 9 w 21"/>
                <a:gd name="T31" fmla="*/ 23 h 26"/>
                <a:gd name="T32" fmla="*/ 1 w 21"/>
                <a:gd name="T33" fmla="*/ 7 h 26"/>
                <a:gd name="T34" fmla="*/ 1 w 21"/>
                <a:gd name="T3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26">
                  <a:moveTo>
                    <a:pt x="1" y="0"/>
                  </a:moveTo>
                  <a:cubicBezTo>
                    <a:pt x="1" y="0"/>
                    <a:pt x="1" y="3"/>
                    <a:pt x="3" y="7"/>
                  </a:cubicBezTo>
                  <a:cubicBezTo>
                    <a:pt x="5" y="11"/>
                    <a:pt x="7" y="17"/>
                    <a:pt x="11" y="21"/>
                  </a:cubicBezTo>
                  <a:cubicBezTo>
                    <a:pt x="12" y="22"/>
                    <a:pt x="13" y="23"/>
                    <a:pt x="15" y="23"/>
                  </a:cubicBezTo>
                  <a:cubicBezTo>
                    <a:pt x="16" y="23"/>
                    <a:pt x="17" y="23"/>
                    <a:pt x="18" y="22"/>
                  </a:cubicBezTo>
                  <a:cubicBezTo>
                    <a:pt x="18" y="22"/>
                    <a:pt x="19" y="20"/>
                    <a:pt x="19" y="19"/>
                  </a:cubicBezTo>
                  <a:cubicBezTo>
                    <a:pt x="19" y="18"/>
                    <a:pt x="19" y="17"/>
                    <a:pt x="19" y="16"/>
                  </a:cubicBezTo>
                  <a:cubicBezTo>
                    <a:pt x="18" y="14"/>
                    <a:pt x="17" y="13"/>
                    <a:pt x="16" y="13"/>
                  </a:cubicBezTo>
                  <a:cubicBezTo>
                    <a:pt x="14" y="14"/>
                    <a:pt x="14" y="15"/>
                    <a:pt x="14" y="14"/>
                  </a:cubicBezTo>
                  <a:cubicBezTo>
                    <a:pt x="14" y="15"/>
                    <a:pt x="14" y="14"/>
                    <a:pt x="15" y="13"/>
                  </a:cubicBezTo>
                  <a:cubicBezTo>
                    <a:pt x="16" y="13"/>
                    <a:pt x="17" y="12"/>
                    <a:pt x="18" y="13"/>
                  </a:cubicBezTo>
                  <a:cubicBezTo>
                    <a:pt x="19" y="13"/>
                    <a:pt x="20" y="14"/>
                    <a:pt x="20" y="15"/>
                  </a:cubicBezTo>
                  <a:cubicBezTo>
                    <a:pt x="21" y="17"/>
                    <a:pt x="21" y="18"/>
                    <a:pt x="21" y="20"/>
                  </a:cubicBezTo>
                  <a:cubicBezTo>
                    <a:pt x="21" y="21"/>
                    <a:pt x="21" y="23"/>
                    <a:pt x="19" y="24"/>
                  </a:cubicBezTo>
                  <a:cubicBezTo>
                    <a:pt x="18" y="25"/>
                    <a:pt x="16" y="26"/>
                    <a:pt x="14" y="26"/>
                  </a:cubicBezTo>
                  <a:cubicBezTo>
                    <a:pt x="12" y="25"/>
                    <a:pt x="11" y="24"/>
                    <a:pt x="9" y="23"/>
                  </a:cubicBezTo>
                  <a:cubicBezTo>
                    <a:pt x="5" y="18"/>
                    <a:pt x="2" y="12"/>
                    <a:pt x="1" y="7"/>
                  </a:cubicBezTo>
                  <a:cubicBezTo>
                    <a:pt x="0" y="3"/>
                    <a:pt x="1" y="0"/>
                    <a:pt x="1"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62" name="Freeform 199"/>
            <p:cNvSpPr/>
            <p:nvPr/>
          </p:nvSpPr>
          <p:spPr bwMode="auto">
            <a:xfrm>
              <a:off x="3610" y="1981"/>
              <a:ext cx="82" cy="312"/>
            </a:xfrm>
            <a:custGeom>
              <a:avLst/>
              <a:gdLst>
                <a:gd name="T0" fmla="*/ 8 w 18"/>
                <a:gd name="T1" fmla="*/ 0 h 69"/>
                <a:gd name="T2" fmla="*/ 5 w 18"/>
                <a:gd name="T3" fmla="*/ 37 h 69"/>
                <a:gd name="T4" fmla="*/ 18 w 18"/>
                <a:gd name="T5" fmla="*/ 69 h 69"/>
                <a:gd name="T6" fmla="*/ 4 w 18"/>
                <a:gd name="T7" fmla="*/ 19 h 69"/>
              </a:gdLst>
              <a:ahLst/>
              <a:cxnLst>
                <a:cxn ang="0">
                  <a:pos x="T0" y="T1"/>
                </a:cxn>
                <a:cxn ang="0">
                  <a:pos x="T2" y="T3"/>
                </a:cxn>
                <a:cxn ang="0">
                  <a:pos x="T4" y="T5"/>
                </a:cxn>
                <a:cxn ang="0">
                  <a:pos x="T6" y="T7"/>
                </a:cxn>
              </a:cxnLst>
              <a:rect l="0" t="0" r="r" b="b"/>
              <a:pathLst>
                <a:path w="18" h="69">
                  <a:moveTo>
                    <a:pt x="8" y="0"/>
                  </a:moveTo>
                  <a:cubicBezTo>
                    <a:pt x="1" y="5"/>
                    <a:pt x="2" y="29"/>
                    <a:pt x="5" y="37"/>
                  </a:cubicBezTo>
                  <a:cubicBezTo>
                    <a:pt x="7" y="48"/>
                    <a:pt x="12" y="60"/>
                    <a:pt x="18" y="69"/>
                  </a:cubicBezTo>
                  <a:cubicBezTo>
                    <a:pt x="11" y="54"/>
                    <a:pt x="0" y="35"/>
                    <a:pt x="4" y="19"/>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63" name="Freeform 200"/>
            <p:cNvSpPr/>
            <p:nvPr/>
          </p:nvSpPr>
          <p:spPr bwMode="auto">
            <a:xfrm>
              <a:off x="3801" y="1245"/>
              <a:ext cx="114" cy="655"/>
            </a:xfrm>
            <a:custGeom>
              <a:avLst/>
              <a:gdLst>
                <a:gd name="T0" fmla="*/ 25 w 25"/>
                <a:gd name="T1" fmla="*/ 0 h 145"/>
                <a:gd name="T2" fmla="*/ 10 w 25"/>
                <a:gd name="T3" fmla="*/ 82 h 145"/>
                <a:gd name="T4" fmla="*/ 13 w 25"/>
                <a:gd name="T5" fmla="*/ 145 h 145"/>
                <a:gd name="T6" fmla="*/ 23 w 25"/>
                <a:gd name="T7" fmla="*/ 24 h 145"/>
              </a:gdLst>
              <a:ahLst/>
              <a:cxnLst>
                <a:cxn ang="0">
                  <a:pos x="T0" y="T1"/>
                </a:cxn>
                <a:cxn ang="0">
                  <a:pos x="T2" y="T3"/>
                </a:cxn>
                <a:cxn ang="0">
                  <a:pos x="T4" y="T5"/>
                </a:cxn>
                <a:cxn ang="0">
                  <a:pos x="T6" y="T7"/>
                </a:cxn>
              </a:cxnLst>
              <a:rect l="0" t="0" r="r" b="b"/>
              <a:pathLst>
                <a:path w="25" h="145">
                  <a:moveTo>
                    <a:pt x="25" y="0"/>
                  </a:moveTo>
                  <a:cubicBezTo>
                    <a:pt x="7" y="15"/>
                    <a:pt x="11" y="60"/>
                    <a:pt x="10" y="82"/>
                  </a:cubicBezTo>
                  <a:cubicBezTo>
                    <a:pt x="9" y="102"/>
                    <a:pt x="7" y="126"/>
                    <a:pt x="13" y="145"/>
                  </a:cubicBezTo>
                  <a:cubicBezTo>
                    <a:pt x="0" y="104"/>
                    <a:pt x="9" y="64"/>
                    <a:pt x="23" y="24"/>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64" name="Freeform 201"/>
            <p:cNvSpPr/>
            <p:nvPr/>
          </p:nvSpPr>
          <p:spPr bwMode="auto">
            <a:xfrm>
              <a:off x="4111" y="1647"/>
              <a:ext cx="104" cy="501"/>
            </a:xfrm>
            <a:custGeom>
              <a:avLst/>
              <a:gdLst>
                <a:gd name="T0" fmla="*/ 23 w 23"/>
                <a:gd name="T1" fmla="*/ 0 h 111"/>
                <a:gd name="T2" fmla="*/ 20 w 23"/>
                <a:gd name="T3" fmla="*/ 61 h 111"/>
                <a:gd name="T4" fmla="*/ 0 w 23"/>
                <a:gd name="T5" fmla="*/ 111 h 111"/>
                <a:gd name="T6" fmla="*/ 12 w 23"/>
                <a:gd name="T7" fmla="*/ 82 h 111"/>
                <a:gd name="T8" fmla="*/ 19 w 23"/>
                <a:gd name="T9" fmla="*/ 54 h 111"/>
                <a:gd name="T10" fmla="*/ 22 w 23"/>
                <a:gd name="T11" fmla="*/ 5 h 111"/>
              </a:gdLst>
              <a:ahLst/>
              <a:cxnLst>
                <a:cxn ang="0">
                  <a:pos x="T0" y="T1"/>
                </a:cxn>
                <a:cxn ang="0">
                  <a:pos x="T2" y="T3"/>
                </a:cxn>
                <a:cxn ang="0">
                  <a:pos x="T4" y="T5"/>
                </a:cxn>
                <a:cxn ang="0">
                  <a:pos x="T6" y="T7"/>
                </a:cxn>
                <a:cxn ang="0">
                  <a:pos x="T8" y="T9"/>
                </a:cxn>
                <a:cxn ang="0">
                  <a:pos x="T10" y="T11"/>
                </a:cxn>
              </a:cxnLst>
              <a:rect l="0" t="0" r="r" b="b"/>
              <a:pathLst>
                <a:path w="23" h="111">
                  <a:moveTo>
                    <a:pt x="23" y="0"/>
                  </a:moveTo>
                  <a:cubicBezTo>
                    <a:pt x="23" y="19"/>
                    <a:pt x="23" y="41"/>
                    <a:pt x="20" y="61"/>
                  </a:cubicBezTo>
                  <a:cubicBezTo>
                    <a:pt x="18" y="76"/>
                    <a:pt x="11" y="100"/>
                    <a:pt x="0" y="111"/>
                  </a:cubicBezTo>
                  <a:cubicBezTo>
                    <a:pt x="1" y="102"/>
                    <a:pt x="9" y="92"/>
                    <a:pt x="12" y="82"/>
                  </a:cubicBezTo>
                  <a:cubicBezTo>
                    <a:pt x="14" y="73"/>
                    <a:pt x="18" y="64"/>
                    <a:pt x="19" y="54"/>
                  </a:cubicBezTo>
                  <a:cubicBezTo>
                    <a:pt x="22" y="38"/>
                    <a:pt x="22" y="22"/>
                    <a:pt x="22" y="5"/>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65" name="Freeform 202"/>
            <p:cNvSpPr/>
            <p:nvPr/>
          </p:nvSpPr>
          <p:spPr bwMode="auto">
            <a:xfrm>
              <a:off x="3892" y="2053"/>
              <a:ext cx="237" cy="91"/>
            </a:xfrm>
            <a:custGeom>
              <a:avLst/>
              <a:gdLst>
                <a:gd name="T0" fmla="*/ 0 w 52"/>
                <a:gd name="T1" fmla="*/ 1 h 20"/>
                <a:gd name="T2" fmla="*/ 52 w 52"/>
                <a:gd name="T3" fmla="*/ 1 h 20"/>
                <a:gd name="T4" fmla="*/ 1 w 52"/>
                <a:gd name="T5" fmla="*/ 0 h 20"/>
              </a:gdLst>
              <a:ahLst/>
              <a:cxnLst>
                <a:cxn ang="0">
                  <a:pos x="T0" y="T1"/>
                </a:cxn>
                <a:cxn ang="0">
                  <a:pos x="T2" y="T3"/>
                </a:cxn>
                <a:cxn ang="0">
                  <a:pos x="T4" y="T5"/>
                </a:cxn>
              </a:cxnLst>
              <a:rect l="0" t="0" r="r" b="b"/>
              <a:pathLst>
                <a:path w="52" h="20">
                  <a:moveTo>
                    <a:pt x="0" y="1"/>
                  </a:moveTo>
                  <a:cubicBezTo>
                    <a:pt x="12" y="12"/>
                    <a:pt x="40" y="13"/>
                    <a:pt x="52" y="1"/>
                  </a:cubicBezTo>
                  <a:cubicBezTo>
                    <a:pt x="39" y="3"/>
                    <a:pt x="9" y="20"/>
                    <a:pt x="1"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66" name="Freeform 203"/>
            <p:cNvSpPr/>
            <p:nvPr/>
          </p:nvSpPr>
          <p:spPr bwMode="auto">
            <a:xfrm>
              <a:off x="4179" y="2013"/>
              <a:ext cx="100" cy="81"/>
            </a:xfrm>
            <a:custGeom>
              <a:avLst/>
              <a:gdLst>
                <a:gd name="T0" fmla="*/ 0 w 22"/>
                <a:gd name="T1" fmla="*/ 2 h 18"/>
                <a:gd name="T2" fmla="*/ 22 w 22"/>
                <a:gd name="T3" fmla="*/ 18 h 18"/>
                <a:gd name="T4" fmla="*/ 2 w 22"/>
                <a:gd name="T5" fmla="*/ 0 h 18"/>
              </a:gdLst>
              <a:ahLst/>
              <a:cxnLst>
                <a:cxn ang="0">
                  <a:pos x="T0" y="T1"/>
                </a:cxn>
                <a:cxn ang="0">
                  <a:pos x="T2" y="T3"/>
                </a:cxn>
                <a:cxn ang="0">
                  <a:pos x="T4" y="T5"/>
                </a:cxn>
              </a:cxnLst>
              <a:rect l="0" t="0" r="r" b="b"/>
              <a:pathLst>
                <a:path w="22" h="18">
                  <a:moveTo>
                    <a:pt x="0" y="2"/>
                  </a:moveTo>
                  <a:cubicBezTo>
                    <a:pt x="5" y="7"/>
                    <a:pt x="16" y="13"/>
                    <a:pt x="22" y="18"/>
                  </a:cubicBezTo>
                  <a:cubicBezTo>
                    <a:pt x="13" y="17"/>
                    <a:pt x="8" y="7"/>
                    <a:pt x="2"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67" name="Freeform 204"/>
            <p:cNvSpPr/>
            <p:nvPr/>
          </p:nvSpPr>
          <p:spPr bwMode="auto">
            <a:xfrm>
              <a:off x="3765" y="2026"/>
              <a:ext cx="104" cy="104"/>
            </a:xfrm>
            <a:custGeom>
              <a:avLst/>
              <a:gdLst>
                <a:gd name="T0" fmla="*/ 2 w 23"/>
                <a:gd name="T1" fmla="*/ 22 h 23"/>
                <a:gd name="T2" fmla="*/ 0 w 23"/>
                <a:gd name="T3" fmla="*/ 23 h 23"/>
                <a:gd name="T4" fmla="*/ 23 w 23"/>
                <a:gd name="T5" fmla="*/ 0 h 23"/>
                <a:gd name="T6" fmla="*/ 4 w 23"/>
                <a:gd name="T7" fmla="*/ 19 h 23"/>
              </a:gdLst>
              <a:ahLst/>
              <a:cxnLst>
                <a:cxn ang="0">
                  <a:pos x="T0" y="T1"/>
                </a:cxn>
                <a:cxn ang="0">
                  <a:pos x="T2" y="T3"/>
                </a:cxn>
                <a:cxn ang="0">
                  <a:pos x="T4" y="T5"/>
                </a:cxn>
                <a:cxn ang="0">
                  <a:pos x="T6" y="T7"/>
                </a:cxn>
              </a:cxnLst>
              <a:rect l="0" t="0" r="r" b="b"/>
              <a:pathLst>
                <a:path w="23" h="23">
                  <a:moveTo>
                    <a:pt x="2" y="22"/>
                  </a:moveTo>
                  <a:cubicBezTo>
                    <a:pt x="1" y="22"/>
                    <a:pt x="1" y="23"/>
                    <a:pt x="0" y="23"/>
                  </a:cubicBezTo>
                  <a:cubicBezTo>
                    <a:pt x="5" y="14"/>
                    <a:pt x="13" y="5"/>
                    <a:pt x="23" y="0"/>
                  </a:cubicBezTo>
                  <a:cubicBezTo>
                    <a:pt x="15" y="4"/>
                    <a:pt x="9" y="13"/>
                    <a:pt x="4" y="19"/>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68" name="Freeform 205"/>
            <p:cNvSpPr/>
            <p:nvPr/>
          </p:nvSpPr>
          <p:spPr bwMode="auto">
            <a:xfrm>
              <a:off x="3797" y="2184"/>
              <a:ext cx="177" cy="9"/>
            </a:xfrm>
            <a:custGeom>
              <a:avLst/>
              <a:gdLst>
                <a:gd name="T0" fmla="*/ 0 w 39"/>
                <a:gd name="T1" fmla="*/ 2 h 2"/>
                <a:gd name="T2" fmla="*/ 39 w 39"/>
                <a:gd name="T3" fmla="*/ 1 h 2"/>
                <a:gd name="T4" fmla="*/ 10 w 39"/>
                <a:gd name="T5" fmla="*/ 0 h 2"/>
              </a:gdLst>
              <a:ahLst/>
              <a:cxnLst>
                <a:cxn ang="0">
                  <a:pos x="T0" y="T1"/>
                </a:cxn>
                <a:cxn ang="0">
                  <a:pos x="T2" y="T3"/>
                </a:cxn>
                <a:cxn ang="0">
                  <a:pos x="T4" y="T5"/>
                </a:cxn>
              </a:cxnLst>
              <a:rect l="0" t="0" r="r" b="b"/>
              <a:pathLst>
                <a:path w="39" h="2">
                  <a:moveTo>
                    <a:pt x="0" y="2"/>
                  </a:moveTo>
                  <a:cubicBezTo>
                    <a:pt x="10" y="2"/>
                    <a:pt x="27" y="1"/>
                    <a:pt x="39" y="1"/>
                  </a:cubicBezTo>
                  <a:cubicBezTo>
                    <a:pt x="30" y="1"/>
                    <a:pt x="20" y="0"/>
                    <a:pt x="10"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69" name="Freeform 206"/>
            <p:cNvSpPr/>
            <p:nvPr/>
          </p:nvSpPr>
          <p:spPr bwMode="auto">
            <a:xfrm>
              <a:off x="4079" y="2189"/>
              <a:ext cx="173" cy="18"/>
            </a:xfrm>
            <a:custGeom>
              <a:avLst/>
              <a:gdLst>
                <a:gd name="T0" fmla="*/ 1 w 38"/>
                <a:gd name="T1" fmla="*/ 3 h 4"/>
                <a:gd name="T2" fmla="*/ 38 w 38"/>
                <a:gd name="T3" fmla="*/ 4 h 4"/>
                <a:gd name="T4" fmla="*/ 0 w 38"/>
                <a:gd name="T5" fmla="*/ 4 h 4"/>
              </a:gdLst>
              <a:ahLst/>
              <a:cxnLst>
                <a:cxn ang="0">
                  <a:pos x="T0" y="T1"/>
                </a:cxn>
                <a:cxn ang="0">
                  <a:pos x="T2" y="T3"/>
                </a:cxn>
                <a:cxn ang="0">
                  <a:pos x="T4" y="T5"/>
                </a:cxn>
              </a:cxnLst>
              <a:rect l="0" t="0" r="r" b="b"/>
              <a:pathLst>
                <a:path w="38" h="4">
                  <a:moveTo>
                    <a:pt x="1" y="3"/>
                  </a:moveTo>
                  <a:cubicBezTo>
                    <a:pt x="14" y="3"/>
                    <a:pt x="26" y="4"/>
                    <a:pt x="38" y="4"/>
                  </a:cubicBezTo>
                  <a:cubicBezTo>
                    <a:pt x="29" y="2"/>
                    <a:pt x="6" y="0"/>
                    <a:pt x="0" y="4"/>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70" name="Freeform 207"/>
            <p:cNvSpPr/>
            <p:nvPr/>
          </p:nvSpPr>
          <p:spPr bwMode="auto">
            <a:xfrm>
              <a:off x="4375" y="2044"/>
              <a:ext cx="54" cy="267"/>
            </a:xfrm>
            <a:custGeom>
              <a:avLst/>
              <a:gdLst>
                <a:gd name="T0" fmla="*/ 11 w 12"/>
                <a:gd name="T1" fmla="*/ 0 h 59"/>
                <a:gd name="T2" fmla="*/ 10 w 12"/>
                <a:gd name="T3" fmla="*/ 32 h 59"/>
                <a:gd name="T4" fmla="*/ 0 w 12"/>
                <a:gd name="T5" fmla="*/ 59 h 59"/>
                <a:gd name="T6" fmla="*/ 12 w 12"/>
                <a:gd name="T7" fmla="*/ 26 h 59"/>
              </a:gdLst>
              <a:ahLst/>
              <a:cxnLst>
                <a:cxn ang="0">
                  <a:pos x="T0" y="T1"/>
                </a:cxn>
                <a:cxn ang="0">
                  <a:pos x="T2" y="T3"/>
                </a:cxn>
                <a:cxn ang="0">
                  <a:pos x="T4" y="T5"/>
                </a:cxn>
                <a:cxn ang="0">
                  <a:pos x="T6" y="T7"/>
                </a:cxn>
              </a:cxnLst>
              <a:rect l="0" t="0" r="r" b="b"/>
              <a:pathLst>
                <a:path w="12" h="59">
                  <a:moveTo>
                    <a:pt x="11" y="0"/>
                  </a:moveTo>
                  <a:cubicBezTo>
                    <a:pt x="11" y="10"/>
                    <a:pt x="12" y="22"/>
                    <a:pt x="10" y="32"/>
                  </a:cubicBezTo>
                  <a:cubicBezTo>
                    <a:pt x="8" y="42"/>
                    <a:pt x="3" y="50"/>
                    <a:pt x="0" y="59"/>
                  </a:cubicBezTo>
                  <a:cubicBezTo>
                    <a:pt x="2" y="48"/>
                    <a:pt x="9" y="37"/>
                    <a:pt x="12" y="26"/>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71" name="Freeform 208"/>
            <p:cNvSpPr/>
            <p:nvPr/>
          </p:nvSpPr>
          <p:spPr bwMode="auto">
            <a:xfrm>
              <a:off x="4024" y="2284"/>
              <a:ext cx="50" cy="262"/>
            </a:xfrm>
            <a:custGeom>
              <a:avLst/>
              <a:gdLst>
                <a:gd name="T0" fmla="*/ 1 w 11"/>
                <a:gd name="T1" fmla="*/ 0 h 58"/>
                <a:gd name="T2" fmla="*/ 11 w 11"/>
                <a:gd name="T3" fmla="*/ 58 h 58"/>
                <a:gd name="T4" fmla="*/ 11 w 11"/>
                <a:gd name="T5" fmla="*/ 55 h 58"/>
              </a:gdLst>
              <a:ahLst/>
              <a:cxnLst>
                <a:cxn ang="0">
                  <a:pos x="T0" y="T1"/>
                </a:cxn>
                <a:cxn ang="0">
                  <a:pos x="T2" y="T3"/>
                </a:cxn>
                <a:cxn ang="0">
                  <a:pos x="T4" y="T5"/>
                </a:cxn>
              </a:cxnLst>
              <a:rect l="0" t="0" r="r" b="b"/>
              <a:pathLst>
                <a:path w="11" h="58">
                  <a:moveTo>
                    <a:pt x="1" y="0"/>
                  </a:moveTo>
                  <a:cubicBezTo>
                    <a:pt x="0" y="20"/>
                    <a:pt x="10" y="39"/>
                    <a:pt x="11" y="58"/>
                  </a:cubicBezTo>
                  <a:cubicBezTo>
                    <a:pt x="11" y="57"/>
                    <a:pt x="11" y="56"/>
                    <a:pt x="11" y="55"/>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72" name="Freeform 209"/>
            <p:cNvSpPr/>
            <p:nvPr/>
          </p:nvSpPr>
          <p:spPr bwMode="auto">
            <a:xfrm>
              <a:off x="3883" y="2306"/>
              <a:ext cx="100" cy="235"/>
            </a:xfrm>
            <a:custGeom>
              <a:avLst/>
              <a:gdLst>
                <a:gd name="T0" fmla="*/ 16 w 22"/>
                <a:gd name="T1" fmla="*/ 0 h 52"/>
                <a:gd name="T2" fmla="*/ 18 w 22"/>
                <a:gd name="T3" fmla="*/ 35 h 52"/>
                <a:gd name="T4" fmla="*/ 0 w 22"/>
                <a:gd name="T5" fmla="*/ 36 h 52"/>
                <a:gd name="T6" fmla="*/ 11 w 22"/>
                <a:gd name="T7" fmla="*/ 42 h 52"/>
              </a:gdLst>
              <a:ahLst/>
              <a:cxnLst>
                <a:cxn ang="0">
                  <a:pos x="T0" y="T1"/>
                </a:cxn>
                <a:cxn ang="0">
                  <a:pos x="T2" y="T3"/>
                </a:cxn>
                <a:cxn ang="0">
                  <a:pos x="T4" y="T5"/>
                </a:cxn>
                <a:cxn ang="0">
                  <a:pos x="T6" y="T7"/>
                </a:cxn>
              </a:cxnLst>
              <a:rect l="0" t="0" r="r" b="b"/>
              <a:pathLst>
                <a:path w="22" h="52">
                  <a:moveTo>
                    <a:pt x="16" y="0"/>
                  </a:moveTo>
                  <a:cubicBezTo>
                    <a:pt x="22" y="7"/>
                    <a:pt x="22" y="27"/>
                    <a:pt x="18" y="35"/>
                  </a:cubicBezTo>
                  <a:cubicBezTo>
                    <a:pt x="13" y="43"/>
                    <a:pt x="0" y="52"/>
                    <a:pt x="0" y="36"/>
                  </a:cubicBezTo>
                  <a:cubicBezTo>
                    <a:pt x="2" y="40"/>
                    <a:pt x="6" y="49"/>
                    <a:pt x="11" y="42"/>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73" name="Freeform 210"/>
            <p:cNvSpPr/>
            <p:nvPr/>
          </p:nvSpPr>
          <p:spPr bwMode="auto">
            <a:xfrm>
              <a:off x="4120" y="2347"/>
              <a:ext cx="100" cy="108"/>
            </a:xfrm>
            <a:custGeom>
              <a:avLst/>
              <a:gdLst>
                <a:gd name="T0" fmla="*/ 0 w 22"/>
                <a:gd name="T1" fmla="*/ 0 h 24"/>
                <a:gd name="T2" fmla="*/ 9 w 22"/>
                <a:gd name="T3" fmla="*/ 22 h 24"/>
                <a:gd name="T4" fmla="*/ 17 w 22"/>
                <a:gd name="T5" fmla="*/ 14 h 24"/>
              </a:gdLst>
              <a:ahLst/>
              <a:cxnLst>
                <a:cxn ang="0">
                  <a:pos x="T0" y="T1"/>
                </a:cxn>
                <a:cxn ang="0">
                  <a:pos x="T2" y="T3"/>
                </a:cxn>
                <a:cxn ang="0">
                  <a:pos x="T4" y="T5"/>
                </a:cxn>
              </a:cxnLst>
              <a:rect l="0" t="0" r="r" b="b"/>
              <a:pathLst>
                <a:path w="22" h="24">
                  <a:moveTo>
                    <a:pt x="0" y="0"/>
                  </a:moveTo>
                  <a:cubicBezTo>
                    <a:pt x="0" y="6"/>
                    <a:pt x="3" y="18"/>
                    <a:pt x="9" y="22"/>
                  </a:cubicBezTo>
                  <a:cubicBezTo>
                    <a:pt x="14" y="24"/>
                    <a:pt x="22" y="21"/>
                    <a:pt x="17" y="14"/>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74" name="Freeform 211"/>
            <p:cNvSpPr/>
            <p:nvPr/>
          </p:nvSpPr>
          <p:spPr bwMode="auto">
            <a:xfrm>
              <a:off x="3874" y="1317"/>
              <a:ext cx="32" cy="14"/>
            </a:xfrm>
            <a:custGeom>
              <a:avLst/>
              <a:gdLst>
                <a:gd name="T0" fmla="*/ 0 w 7"/>
                <a:gd name="T1" fmla="*/ 0 h 3"/>
                <a:gd name="T2" fmla="*/ 7 w 7"/>
                <a:gd name="T3" fmla="*/ 3 h 3"/>
                <a:gd name="T4" fmla="*/ 0 w 7"/>
                <a:gd name="T5" fmla="*/ 2 h 3"/>
                <a:gd name="T6" fmla="*/ 7 w 7"/>
                <a:gd name="T7" fmla="*/ 2 h 3"/>
              </a:gdLst>
              <a:ahLst/>
              <a:cxnLst>
                <a:cxn ang="0">
                  <a:pos x="T0" y="T1"/>
                </a:cxn>
                <a:cxn ang="0">
                  <a:pos x="T2" y="T3"/>
                </a:cxn>
                <a:cxn ang="0">
                  <a:pos x="T4" y="T5"/>
                </a:cxn>
                <a:cxn ang="0">
                  <a:pos x="T6" y="T7"/>
                </a:cxn>
              </a:cxnLst>
              <a:rect l="0" t="0" r="r" b="b"/>
              <a:pathLst>
                <a:path w="7" h="3">
                  <a:moveTo>
                    <a:pt x="0" y="0"/>
                  </a:moveTo>
                  <a:cubicBezTo>
                    <a:pt x="2" y="0"/>
                    <a:pt x="5" y="2"/>
                    <a:pt x="7" y="3"/>
                  </a:cubicBezTo>
                  <a:cubicBezTo>
                    <a:pt x="5" y="3"/>
                    <a:pt x="2" y="3"/>
                    <a:pt x="0" y="2"/>
                  </a:cubicBezTo>
                  <a:cubicBezTo>
                    <a:pt x="2" y="2"/>
                    <a:pt x="4" y="2"/>
                    <a:pt x="7" y="2"/>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sp>
          <p:nvSpPr>
            <p:cNvPr id="275" name="Freeform 212"/>
            <p:cNvSpPr/>
            <p:nvPr/>
          </p:nvSpPr>
          <p:spPr bwMode="auto">
            <a:xfrm>
              <a:off x="4079" y="1308"/>
              <a:ext cx="68" cy="23"/>
            </a:xfrm>
            <a:custGeom>
              <a:avLst/>
              <a:gdLst>
                <a:gd name="T0" fmla="*/ 15 w 15"/>
                <a:gd name="T1" fmla="*/ 0 h 5"/>
                <a:gd name="T2" fmla="*/ 0 w 15"/>
                <a:gd name="T3" fmla="*/ 4 h 5"/>
                <a:gd name="T4" fmla="*/ 14 w 15"/>
                <a:gd name="T5" fmla="*/ 2 h 5"/>
              </a:gdLst>
              <a:ahLst/>
              <a:cxnLst>
                <a:cxn ang="0">
                  <a:pos x="T0" y="T1"/>
                </a:cxn>
                <a:cxn ang="0">
                  <a:pos x="T2" y="T3"/>
                </a:cxn>
                <a:cxn ang="0">
                  <a:pos x="T4" y="T5"/>
                </a:cxn>
              </a:cxnLst>
              <a:rect l="0" t="0" r="r" b="b"/>
              <a:pathLst>
                <a:path w="15" h="5">
                  <a:moveTo>
                    <a:pt x="15" y="0"/>
                  </a:moveTo>
                  <a:cubicBezTo>
                    <a:pt x="10" y="0"/>
                    <a:pt x="5" y="3"/>
                    <a:pt x="0" y="4"/>
                  </a:cubicBezTo>
                  <a:cubicBezTo>
                    <a:pt x="5" y="5"/>
                    <a:pt x="10" y="4"/>
                    <a:pt x="14" y="2"/>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endParaRPr>
            </a:p>
          </p:txBody>
        </p:sp>
      </p:grpSp>
      <p:sp>
        <p:nvSpPr>
          <p:cNvPr id="2" name="文本框 1"/>
          <p:cNvSpPr txBox="1"/>
          <p:nvPr/>
        </p:nvSpPr>
        <p:spPr>
          <a:xfrm>
            <a:off x="4399742" y="1799206"/>
            <a:ext cx="6211957" cy="1754326"/>
          </a:xfrm>
          <a:prstGeom prst="rect">
            <a:avLst/>
          </a:prstGeom>
          <a:noFill/>
        </p:spPr>
        <p:txBody>
          <a:bodyPr wrap="none" rtlCol="0">
            <a:spAutoFit/>
          </a:bodyPr>
          <a:lstStyle>
            <a:defPPr>
              <a:defRPr lang="zh-CN"/>
            </a:defPPr>
            <a:lvl1pPr>
              <a:defRPr sz="16600">
                <a:solidFill>
                  <a:schemeClr val="tx1">
                    <a:lumMod val="75000"/>
                    <a:lumOff val="25000"/>
                  </a:schemeClr>
                </a:solidFill>
                <a:latin typeface="新蒂黑板报" panose="03000600000000000000" pitchFamily="66" charset="-122"/>
                <a:ea typeface="新蒂黑板报" panose="03000600000000000000" pitchFamily="66" charset="-122"/>
              </a:defRPr>
            </a:lvl1pPr>
          </a:lstStyle>
          <a:p>
            <a:pPr algn="ctr"/>
            <a:r>
              <a:rPr lang="en-US" altLang="zh-CN" sz="5400" dirty="0" smtClean="0">
                <a:latin typeface="汉仪小麦体简" pitchFamily="18" charset="-122"/>
                <a:ea typeface="汉仪小麦体简" pitchFamily="18" charset="-122"/>
              </a:rPr>
              <a:t>2019</a:t>
            </a:r>
            <a:r>
              <a:rPr lang="zh-CN" altLang="zh-CN" sz="5400" dirty="0" smtClean="0">
                <a:latin typeface="汉仪小麦体简" pitchFamily="18" charset="-122"/>
                <a:ea typeface="汉仪小麦体简" pitchFamily="18" charset="-122"/>
              </a:rPr>
              <a:t>年终总结</a:t>
            </a:r>
            <a:endParaRPr lang="en-US" altLang="zh-CN" sz="5400" dirty="0" smtClean="0">
              <a:latin typeface="汉仪小麦体简" pitchFamily="18" charset="-122"/>
              <a:ea typeface="汉仪小麦体简" pitchFamily="18" charset="-122"/>
            </a:endParaRPr>
          </a:p>
          <a:p>
            <a:pPr algn="ctr"/>
            <a:r>
              <a:rPr lang="zh-CN" altLang="zh-CN" sz="5400" dirty="0" smtClean="0">
                <a:latin typeface="汉仪小麦体简" pitchFamily="18" charset="-122"/>
                <a:ea typeface="汉仪小麦体简" pitchFamily="18" charset="-122"/>
              </a:rPr>
              <a:t>暨</a:t>
            </a:r>
            <a:r>
              <a:rPr lang="zh-CN" altLang="zh-CN" sz="5400" dirty="0">
                <a:latin typeface="汉仪小麦体简" pitchFamily="18" charset="-122"/>
                <a:ea typeface="汉仪小麦体简" pitchFamily="18" charset="-122"/>
              </a:rPr>
              <a:t>新年计划</a:t>
            </a:r>
            <a:r>
              <a:rPr lang="en-US" altLang="zh-CN" sz="5400" dirty="0">
                <a:latin typeface="汉仪小麦体简" pitchFamily="18" charset="-122"/>
                <a:ea typeface="汉仪小麦体简" pitchFamily="18" charset="-122"/>
              </a:rPr>
              <a:t>PPT</a:t>
            </a:r>
            <a:r>
              <a:rPr lang="zh-CN" altLang="zh-CN" sz="5400" dirty="0">
                <a:latin typeface="汉仪小麦体简" pitchFamily="18" charset="-122"/>
                <a:ea typeface="汉仪小麦体简" pitchFamily="18" charset="-122"/>
              </a:rPr>
              <a:t>模板</a:t>
            </a:r>
            <a:endParaRPr lang="zh-CN" altLang="en-US" sz="5400" dirty="0">
              <a:latin typeface="汉仪小麦体简" pitchFamily="18" charset="-122"/>
              <a:ea typeface="汉仪小麦体简" pitchFamily="18" charset="-122"/>
            </a:endParaRPr>
          </a:p>
        </p:txBody>
      </p:sp>
      <p:pic>
        <p:nvPicPr>
          <p:cNvPr id="3" name="dubuque精美钢琴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10101" y="65532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42" presetClass="entr" presetSubtype="0" fill="hold" nodeType="withEffect">
                                  <p:stCondLst>
                                    <p:cond delay="0"/>
                                  </p:stCondLst>
                                  <p:childTnLst>
                                    <p:set>
                                      <p:cBhvr>
                                        <p:cTn id="8" dur="1" fill="hold">
                                          <p:stCondLst>
                                            <p:cond delay="0"/>
                                          </p:stCondLst>
                                        </p:cTn>
                                        <p:tgtEl>
                                          <p:spTgt spid="205"/>
                                        </p:tgtEl>
                                        <p:attrNameLst>
                                          <p:attrName>style.visibility</p:attrName>
                                        </p:attrNameLst>
                                      </p:cBhvr>
                                      <p:to>
                                        <p:strVal val="visible"/>
                                      </p:to>
                                    </p:set>
                                    <p:animEffect transition="in" filter="fade">
                                      <p:cBhvr>
                                        <p:cTn id="9" dur="3000"/>
                                        <p:tgtEl>
                                          <p:spTgt spid="205"/>
                                        </p:tgtEl>
                                      </p:cBhvr>
                                    </p:animEffect>
                                    <p:anim calcmode="lin" valueType="num">
                                      <p:cBhvr>
                                        <p:cTn id="10" dur="3000" fill="hold"/>
                                        <p:tgtEl>
                                          <p:spTgt spid="205"/>
                                        </p:tgtEl>
                                        <p:attrNameLst>
                                          <p:attrName>ppt_x</p:attrName>
                                        </p:attrNameLst>
                                      </p:cBhvr>
                                      <p:tavLst>
                                        <p:tav tm="0">
                                          <p:val>
                                            <p:strVal val="#ppt_x"/>
                                          </p:val>
                                        </p:tav>
                                        <p:tav tm="100000">
                                          <p:val>
                                            <p:strVal val="#ppt_x"/>
                                          </p:val>
                                        </p:tav>
                                      </p:tavLst>
                                    </p:anim>
                                    <p:anim calcmode="lin" valueType="num">
                                      <p:cBhvr>
                                        <p:cTn id="11" dur="3000" fill="hold"/>
                                        <p:tgtEl>
                                          <p:spTgt spid="205"/>
                                        </p:tgtEl>
                                        <p:attrNameLst>
                                          <p:attrName>ppt_y</p:attrName>
                                        </p:attrNameLst>
                                      </p:cBhvr>
                                      <p:tavLst>
                                        <p:tav tm="0">
                                          <p:val>
                                            <p:strVal val="#ppt_y+.1"/>
                                          </p:val>
                                        </p:tav>
                                        <p:tav tm="100000">
                                          <p:val>
                                            <p:strVal val="#ppt_y"/>
                                          </p:val>
                                        </p:tav>
                                      </p:tavLst>
                                    </p:anim>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by="(-#ppt_w*2)" calcmode="lin" valueType="num">
                                      <p:cBhvr rctx="PPT">
                                        <p:cTn id="14" dur="500" autoRev="1" fill="hold">
                                          <p:stCondLst>
                                            <p:cond delay="0"/>
                                          </p:stCondLst>
                                        </p:cTn>
                                        <p:tgtEl>
                                          <p:spTgt spid="2"/>
                                        </p:tgtEl>
                                        <p:attrNameLst>
                                          <p:attrName>ppt_w</p:attrName>
                                        </p:attrNameLst>
                                      </p:cBhvr>
                                    </p:anim>
                                    <p:anim by="(#ppt_w*0.50)" calcmode="lin" valueType="num">
                                      <p:cBhvr>
                                        <p:cTn id="15" dur="500" decel="50000" autoRev="1" fill="hold">
                                          <p:stCondLst>
                                            <p:cond delay="0"/>
                                          </p:stCondLst>
                                        </p:cTn>
                                        <p:tgtEl>
                                          <p:spTgt spid="2"/>
                                        </p:tgtEl>
                                        <p:attrNameLst>
                                          <p:attrName>ppt_x</p:attrName>
                                        </p:attrNameLst>
                                      </p:cBhvr>
                                    </p:anim>
                                    <p:anim from="(-#ppt_h/2)" to="(#ppt_y)" calcmode="lin" valueType="num">
                                      <p:cBhvr>
                                        <p:cTn id="16" dur="1000" fill="hold">
                                          <p:stCondLst>
                                            <p:cond delay="0"/>
                                          </p:stCondLst>
                                        </p:cTn>
                                        <p:tgtEl>
                                          <p:spTgt spid="2"/>
                                        </p:tgtEl>
                                        <p:attrNameLst>
                                          <p:attrName>ppt_y</p:attrName>
                                        </p:attrNameLst>
                                      </p:cBhvr>
                                    </p:anim>
                                    <p:animRot by="21600000">
                                      <p:cBhvr>
                                        <p:cTn id="17" dur="1000" fill="hold">
                                          <p:stCondLst>
                                            <p:cond delay="0"/>
                                          </p:stCondLst>
                                        </p:cTn>
                                        <p:tgtEl>
                                          <p:spTgt spid="2"/>
                                        </p:tgtEl>
                                        <p:attrNameLst>
                                          <p:attrName>r</p:attrName>
                                        </p:attrNameLst>
                                      </p:cBhvr>
                                    </p:animRot>
                                  </p:childTnLst>
                                </p:cTn>
                              </p:par>
                              <p:par>
                                <p:cTn id="18" presetID="22" presetClass="entr" presetSubtype="8" fill="hold" grpId="0" nodeType="withEffect">
                                  <p:stCondLst>
                                    <p:cond delay="1250"/>
                                  </p:stCondLst>
                                  <p:childTnLst>
                                    <p:set>
                                      <p:cBhvr>
                                        <p:cTn id="19" dur="1" fill="hold">
                                          <p:stCondLst>
                                            <p:cond delay="0"/>
                                          </p:stCondLst>
                                        </p:cTn>
                                        <p:tgtEl>
                                          <p:spTgt spid="2249"/>
                                        </p:tgtEl>
                                        <p:attrNameLst>
                                          <p:attrName>style.visibility</p:attrName>
                                        </p:attrNameLst>
                                      </p:cBhvr>
                                      <p:to>
                                        <p:strVal val="visible"/>
                                      </p:to>
                                    </p:set>
                                    <p:animEffect transition="in" filter="wipe(left)">
                                      <p:cBhvr>
                                        <p:cTn id="20" dur="500"/>
                                        <p:tgtEl>
                                          <p:spTgt spid="2249"/>
                                        </p:tgtEl>
                                      </p:cBhvr>
                                    </p:animEffect>
                                  </p:childTnLst>
                                </p:cTn>
                              </p:par>
                              <p:par>
                                <p:cTn id="21" presetID="10" presetClass="entr" presetSubtype="0" fill="hold" grpId="0" nodeType="withEffect">
                                  <p:stCondLst>
                                    <p:cond delay="2750"/>
                                  </p:stCondLst>
                                  <p:iterate type="lt">
                                    <p:tmPct val="10000"/>
                                  </p:iterate>
                                  <p:childTnLst>
                                    <p:set>
                                      <p:cBhvr>
                                        <p:cTn id="22" dur="1" fill="hold">
                                          <p:stCondLst>
                                            <p:cond delay="0"/>
                                          </p:stCondLst>
                                        </p:cTn>
                                        <p:tgtEl>
                                          <p:spTgt spid="2244"/>
                                        </p:tgtEl>
                                        <p:attrNameLst>
                                          <p:attrName>style.visibility</p:attrName>
                                        </p:attrNameLst>
                                      </p:cBhvr>
                                      <p:to>
                                        <p:strVal val="visible"/>
                                      </p:to>
                                    </p:set>
                                    <p:animEffect transition="in" filter="fade">
                                      <p:cBhvr>
                                        <p:cTn id="23" dur="500"/>
                                        <p:tgtEl>
                                          <p:spTgt spid="224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4" repeatCount="indefinite" fill="hold" display="0">
                  <p:stCondLst>
                    <p:cond delay="indefinite"/>
                  </p:stCondLst>
                  <p:endCondLst>
                    <p:cond evt="onStopAudio" delay="0">
                      <p:tgtEl>
                        <p:sldTgt/>
                      </p:tgtEl>
                    </p:cond>
                  </p:endCondLst>
                </p:cTn>
                <p:tgtEl>
                  <p:spTgt spid="3"/>
                </p:tgtEl>
              </p:cMediaNode>
            </p:audio>
          </p:childTnLst>
        </p:cTn>
      </p:par>
    </p:tnLst>
    <p:bldLst>
      <p:bldP spid="2244" grpId="0"/>
      <p:bldP spid="2249" grpId="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reeform 5"/>
          <p:cNvSpPr>
            <a:spLocks noEditPoints="1"/>
          </p:cNvSpPr>
          <p:nvPr/>
        </p:nvSpPr>
        <p:spPr bwMode="auto">
          <a:xfrm>
            <a:off x="1580274" y="2945926"/>
            <a:ext cx="3409950" cy="2546350"/>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nvGrpSpPr>
          <p:cNvPr id="3" name="组合 2"/>
          <p:cNvGrpSpPr/>
          <p:nvPr/>
        </p:nvGrpSpPr>
        <p:grpSpPr>
          <a:xfrm>
            <a:off x="3221038" y="1988664"/>
            <a:ext cx="1219200" cy="803275"/>
            <a:chOff x="3221038" y="1988664"/>
            <a:chExt cx="1219200" cy="803275"/>
          </a:xfrm>
        </p:grpSpPr>
        <p:sp>
          <p:nvSpPr>
            <p:cNvPr id="7" name="Freeform 7"/>
            <p:cNvSpPr>
              <a:spLocks noEditPoints="1"/>
            </p:cNvSpPr>
            <p:nvPr/>
          </p:nvSpPr>
          <p:spPr bwMode="auto">
            <a:xfrm>
              <a:off x="3242386" y="1988664"/>
              <a:ext cx="1006475" cy="803275"/>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2530" name="文本框 77"/>
            <p:cNvSpPr txBox="1">
              <a:spLocks noChangeArrowheads="1"/>
            </p:cNvSpPr>
            <p:nvPr/>
          </p:nvSpPr>
          <p:spPr bwMode="auto">
            <a:xfrm>
              <a:off x="3221038" y="2070100"/>
              <a:ext cx="1219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595959"/>
                  </a:solidFill>
                  <a:latin typeface="汉仪小麦体简" pitchFamily="18" charset="-122"/>
                  <a:ea typeface="汉仪小麦体简" pitchFamily="18" charset="-122"/>
                  <a:cs typeface="+mn-ea"/>
                  <a:sym typeface="+mn-lt"/>
                </a:rPr>
                <a:t>第一名</a:t>
              </a:r>
            </a:p>
          </p:txBody>
        </p:sp>
      </p:grpSp>
      <p:grpSp>
        <p:nvGrpSpPr>
          <p:cNvPr id="2" name="组合 1"/>
          <p:cNvGrpSpPr/>
          <p:nvPr/>
        </p:nvGrpSpPr>
        <p:grpSpPr>
          <a:xfrm>
            <a:off x="2017713" y="2488726"/>
            <a:ext cx="1219200" cy="803275"/>
            <a:chOff x="2017713" y="2488726"/>
            <a:chExt cx="1219200" cy="803275"/>
          </a:xfrm>
        </p:grpSpPr>
        <p:sp>
          <p:nvSpPr>
            <p:cNvPr id="6" name="Freeform 6"/>
            <p:cNvSpPr>
              <a:spLocks noEditPoints="1"/>
            </p:cNvSpPr>
            <p:nvPr/>
          </p:nvSpPr>
          <p:spPr bwMode="auto">
            <a:xfrm>
              <a:off x="2093036" y="2488726"/>
              <a:ext cx="1006475" cy="803275"/>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2531" name="文本框 78"/>
            <p:cNvSpPr txBox="1">
              <a:spLocks noChangeArrowheads="1"/>
            </p:cNvSpPr>
            <p:nvPr/>
          </p:nvSpPr>
          <p:spPr bwMode="auto">
            <a:xfrm>
              <a:off x="2017713" y="2560638"/>
              <a:ext cx="1219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595959"/>
                  </a:solidFill>
                  <a:latin typeface="汉仪小麦体简" pitchFamily="18" charset="-122"/>
                  <a:ea typeface="汉仪小麦体简" pitchFamily="18" charset="-122"/>
                  <a:cs typeface="+mn-ea"/>
                  <a:sym typeface="+mn-lt"/>
                </a:rPr>
                <a:t>第二名</a:t>
              </a:r>
            </a:p>
          </p:txBody>
        </p:sp>
      </p:grpSp>
      <p:grpSp>
        <p:nvGrpSpPr>
          <p:cNvPr id="4" name="组合 3"/>
          <p:cNvGrpSpPr/>
          <p:nvPr/>
        </p:nvGrpSpPr>
        <p:grpSpPr>
          <a:xfrm>
            <a:off x="4200525" y="2760189"/>
            <a:ext cx="1219200" cy="803275"/>
            <a:chOff x="4200525" y="2760189"/>
            <a:chExt cx="1219200" cy="803275"/>
          </a:xfrm>
        </p:grpSpPr>
        <p:sp>
          <p:nvSpPr>
            <p:cNvPr id="8" name="Freeform 8"/>
            <p:cNvSpPr>
              <a:spLocks noEditPoints="1"/>
            </p:cNvSpPr>
            <p:nvPr/>
          </p:nvSpPr>
          <p:spPr bwMode="auto">
            <a:xfrm>
              <a:off x="4261561" y="2760189"/>
              <a:ext cx="1006475" cy="803275"/>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2532" name="文本框 79"/>
            <p:cNvSpPr txBox="1">
              <a:spLocks noChangeArrowheads="1"/>
            </p:cNvSpPr>
            <p:nvPr/>
          </p:nvSpPr>
          <p:spPr bwMode="auto">
            <a:xfrm>
              <a:off x="4200525" y="2830513"/>
              <a:ext cx="1219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595959"/>
                  </a:solidFill>
                  <a:latin typeface="汉仪小麦体简" pitchFamily="18" charset="-122"/>
                  <a:ea typeface="汉仪小麦体简" pitchFamily="18" charset="-122"/>
                  <a:cs typeface="+mn-ea"/>
                  <a:sym typeface="+mn-lt"/>
                </a:rPr>
                <a:t>第三名</a:t>
              </a:r>
            </a:p>
          </p:txBody>
        </p:sp>
      </p:grpSp>
      <p:sp>
        <p:nvSpPr>
          <p:cNvPr id="93" name="文本框 92"/>
          <p:cNvSpPr txBox="1"/>
          <p:nvPr/>
        </p:nvSpPr>
        <p:spPr>
          <a:xfrm>
            <a:off x="6901357" y="1777861"/>
            <a:ext cx="3456846" cy="523220"/>
          </a:xfrm>
          <a:prstGeom prst="rect">
            <a:avLst/>
          </a:prstGeom>
          <a:noFill/>
        </p:spPr>
        <p:txBody>
          <a:bodyPr wrap="square">
            <a:spAutoFit/>
          </a:bodyPr>
          <a:lstStyle/>
          <a:p>
            <a:r>
              <a:rPr lang="zh-CN" altLang="zh-CN" sz="28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800" dirty="0">
              <a:solidFill>
                <a:schemeClr val="tx1">
                  <a:lumMod val="65000"/>
                  <a:lumOff val="35000"/>
                </a:schemeClr>
              </a:solidFill>
              <a:latin typeface="汉仪小麦体简" pitchFamily="18" charset="-122"/>
              <a:ea typeface="汉仪小麦体简" pitchFamily="18" charset="-122"/>
            </a:endParaRPr>
          </a:p>
        </p:txBody>
      </p:sp>
      <p:sp>
        <p:nvSpPr>
          <p:cNvPr id="22534" name="文本框 93"/>
          <p:cNvSpPr txBox="1">
            <a:spLocks noChangeArrowheads="1"/>
          </p:cNvSpPr>
          <p:nvPr/>
        </p:nvSpPr>
        <p:spPr bwMode="auto">
          <a:xfrm>
            <a:off x="6014873" y="2245886"/>
            <a:ext cx="447824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dirty="0">
              <a:solidFill>
                <a:schemeClr val="tx1">
                  <a:lumMod val="65000"/>
                  <a:lumOff val="35000"/>
                </a:schemeClr>
              </a:solidFill>
              <a:latin typeface="汉仪小麦体简" pitchFamily="18" charset="-122"/>
              <a:ea typeface="汉仪小麦体简" pitchFamily="18" charset="-122"/>
            </a:endParaRPr>
          </a:p>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a:t>
            </a:r>
          </a:p>
        </p:txBody>
      </p:sp>
      <p:sp>
        <p:nvSpPr>
          <p:cNvPr id="96" name="文本框 95"/>
          <p:cNvSpPr txBox="1"/>
          <p:nvPr/>
        </p:nvSpPr>
        <p:spPr>
          <a:xfrm>
            <a:off x="6901357" y="3723214"/>
            <a:ext cx="3291955" cy="523220"/>
          </a:xfrm>
          <a:prstGeom prst="rect">
            <a:avLst/>
          </a:prstGeom>
          <a:noFill/>
        </p:spPr>
        <p:txBody>
          <a:bodyPr wrap="square">
            <a:spAutoFit/>
          </a:bodyPr>
          <a:lstStyle/>
          <a:p>
            <a:r>
              <a:rPr lang="zh-CN" altLang="zh-CN" sz="28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800" dirty="0">
              <a:solidFill>
                <a:schemeClr val="tx1">
                  <a:lumMod val="65000"/>
                  <a:lumOff val="35000"/>
                </a:schemeClr>
              </a:solidFill>
              <a:latin typeface="汉仪小麦体简" pitchFamily="18" charset="-122"/>
              <a:ea typeface="汉仪小麦体简" pitchFamily="18" charset="-122"/>
            </a:endParaRPr>
          </a:p>
        </p:txBody>
      </p:sp>
      <p:sp>
        <p:nvSpPr>
          <p:cNvPr id="22537" name="文本框 96"/>
          <p:cNvSpPr txBox="1">
            <a:spLocks noChangeArrowheads="1"/>
          </p:cNvSpPr>
          <p:nvPr/>
        </p:nvSpPr>
        <p:spPr bwMode="auto">
          <a:xfrm>
            <a:off x="6014873" y="4201959"/>
            <a:ext cx="4478241"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dirty="0">
              <a:solidFill>
                <a:schemeClr val="tx1">
                  <a:lumMod val="65000"/>
                  <a:lumOff val="35000"/>
                </a:schemeClr>
              </a:solidFill>
              <a:latin typeface="汉仪小麦体简" pitchFamily="18" charset="-122"/>
              <a:ea typeface="汉仪小麦体简" pitchFamily="18" charset="-122"/>
            </a:endParaRPr>
          </a:p>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a:t>
            </a:r>
          </a:p>
        </p:txBody>
      </p:sp>
      <p:sp>
        <p:nvSpPr>
          <p:cNvPr id="17" name="文本框 136"/>
          <p:cNvSpPr txBox="1">
            <a:spLocks noChangeArrowheads="1"/>
          </p:cNvSpPr>
          <p:nvPr/>
        </p:nvSpPr>
        <p:spPr bwMode="auto">
          <a:xfrm>
            <a:off x="4384797" y="276667"/>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18" name="任意多边形 17"/>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0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2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 presetClass="entr" presetSubtype="2" fill="hold" grpId="0" nodeType="afterEffect">
                                  <p:stCondLst>
                                    <p:cond delay="0"/>
                                  </p:stCondLst>
                                  <p:childTnLst>
                                    <p:set>
                                      <p:cBhvr>
                                        <p:cTn id="37" dur="1" fill="hold">
                                          <p:stCondLst>
                                            <p:cond delay="0"/>
                                          </p:stCondLst>
                                        </p:cTn>
                                        <p:tgtEl>
                                          <p:spTgt spid="93"/>
                                        </p:tgtEl>
                                        <p:attrNameLst>
                                          <p:attrName>style.visibility</p:attrName>
                                        </p:attrNameLst>
                                      </p:cBhvr>
                                      <p:to>
                                        <p:strVal val="visible"/>
                                      </p:to>
                                    </p:set>
                                    <p:anim calcmode="lin" valueType="num">
                                      <p:cBhvr additive="base">
                                        <p:cTn id="38" dur="500" fill="hold"/>
                                        <p:tgtEl>
                                          <p:spTgt spid="93"/>
                                        </p:tgtEl>
                                        <p:attrNameLst>
                                          <p:attrName>ppt_x</p:attrName>
                                        </p:attrNameLst>
                                      </p:cBhvr>
                                      <p:tavLst>
                                        <p:tav tm="0">
                                          <p:val>
                                            <p:strVal val="1+#ppt_w/2"/>
                                          </p:val>
                                        </p:tav>
                                        <p:tav tm="100000">
                                          <p:val>
                                            <p:strVal val="#ppt_x"/>
                                          </p:val>
                                        </p:tav>
                                      </p:tavLst>
                                    </p:anim>
                                    <p:anim calcmode="lin" valueType="num">
                                      <p:cBhvr additive="base">
                                        <p:cTn id="39" dur="500" fill="hold"/>
                                        <p:tgtEl>
                                          <p:spTgt spid="9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96"/>
                                        </p:tgtEl>
                                        <p:attrNameLst>
                                          <p:attrName>style.visibility</p:attrName>
                                        </p:attrNameLst>
                                      </p:cBhvr>
                                      <p:to>
                                        <p:strVal val="visible"/>
                                      </p:to>
                                    </p:set>
                                    <p:anim calcmode="lin" valueType="num">
                                      <p:cBhvr additive="base">
                                        <p:cTn id="42" dur="500" fill="hold"/>
                                        <p:tgtEl>
                                          <p:spTgt spid="96"/>
                                        </p:tgtEl>
                                        <p:attrNameLst>
                                          <p:attrName>ppt_x</p:attrName>
                                        </p:attrNameLst>
                                      </p:cBhvr>
                                      <p:tavLst>
                                        <p:tav tm="0">
                                          <p:val>
                                            <p:strVal val="1+#ppt_w/2"/>
                                          </p:val>
                                        </p:tav>
                                        <p:tav tm="100000">
                                          <p:val>
                                            <p:strVal val="#ppt_x"/>
                                          </p:val>
                                        </p:tav>
                                      </p:tavLst>
                                    </p:anim>
                                    <p:anim calcmode="lin" valueType="num">
                                      <p:cBhvr additive="base">
                                        <p:cTn id="43" dur="500" fill="hold"/>
                                        <p:tgtEl>
                                          <p:spTgt spid="96"/>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2" presetClass="entr" presetSubtype="1" fill="hold" grpId="0" nodeType="afterEffect">
                                  <p:stCondLst>
                                    <p:cond delay="0"/>
                                  </p:stCondLst>
                                  <p:childTnLst>
                                    <p:set>
                                      <p:cBhvr>
                                        <p:cTn id="46" dur="1" fill="hold">
                                          <p:stCondLst>
                                            <p:cond delay="0"/>
                                          </p:stCondLst>
                                        </p:cTn>
                                        <p:tgtEl>
                                          <p:spTgt spid="22534"/>
                                        </p:tgtEl>
                                        <p:attrNameLst>
                                          <p:attrName>style.visibility</p:attrName>
                                        </p:attrNameLst>
                                      </p:cBhvr>
                                      <p:to>
                                        <p:strVal val="visible"/>
                                      </p:to>
                                    </p:set>
                                    <p:animEffect transition="in" filter="wipe(up)">
                                      <p:cBhvr>
                                        <p:cTn id="47" dur="500"/>
                                        <p:tgtEl>
                                          <p:spTgt spid="22534"/>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2537"/>
                                        </p:tgtEl>
                                        <p:attrNameLst>
                                          <p:attrName>style.visibility</p:attrName>
                                        </p:attrNameLst>
                                      </p:cBhvr>
                                      <p:to>
                                        <p:strVal val="visible"/>
                                      </p:to>
                                    </p:set>
                                    <p:animEffect transition="in" filter="wipe(up)">
                                      <p:cBhvr>
                                        <p:cTn id="50" dur="500"/>
                                        <p:tgtEl>
                                          <p:spTgt spid="225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3" grpId="0"/>
      <p:bldP spid="22534" grpId="0"/>
      <p:bldP spid="96" grpId="0"/>
      <p:bldP spid="22537" grpId="0"/>
      <p:bldP spid="17" grpId="0"/>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9" name="文本框 7"/>
          <p:cNvSpPr txBox="1">
            <a:spLocks noChangeArrowheads="1"/>
          </p:cNvSpPr>
          <p:nvPr/>
        </p:nvSpPr>
        <p:spPr bwMode="auto">
          <a:xfrm>
            <a:off x="3277762" y="3483969"/>
            <a:ext cx="53721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7200" dirty="0">
                <a:solidFill>
                  <a:srgbClr val="595959"/>
                </a:solidFill>
                <a:latin typeface="汉仪小麦体简" pitchFamily="18" charset="-122"/>
                <a:ea typeface="汉仪小麦体简" pitchFamily="18" charset="-122"/>
              </a:rPr>
              <a:t>形势分析</a:t>
            </a:r>
          </a:p>
        </p:txBody>
      </p:sp>
      <p:sp>
        <p:nvSpPr>
          <p:cNvPr id="9385" name="文本框 9384"/>
          <p:cNvSpPr txBox="1"/>
          <p:nvPr/>
        </p:nvSpPr>
        <p:spPr>
          <a:xfrm>
            <a:off x="4807090" y="1267978"/>
            <a:ext cx="2367957" cy="2215991"/>
          </a:xfrm>
          <a:prstGeom prst="rect">
            <a:avLst/>
          </a:prstGeom>
          <a:noFill/>
        </p:spPr>
        <p:txBody>
          <a:bodyPr wrap="none" rtlCol="0">
            <a:spAutoFit/>
          </a:bodyPr>
          <a:lstStyle/>
          <a:p>
            <a:pPr algn="ctr"/>
            <a:r>
              <a:rPr lang="en-US" altLang="zh-CN" sz="13800" b="1" dirty="0">
                <a:solidFill>
                  <a:schemeClr val="tx1">
                    <a:lumMod val="75000"/>
                    <a:lumOff val="25000"/>
                  </a:schemeClr>
                </a:solidFill>
                <a:latin typeface="汉仪小麦体简" pitchFamily="18" charset="-122"/>
                <a:ea typeface="汉仪小麦体简" pitchFamily="18" charset="-122"/>
              </a:rPr>
              <a:t>02</a:t>
            </a:r>
            <a:endParaRPr lang="zh-CN" altLang="en-US" sz="13800" b="1" dirty="0">
              <a:solidFill>
                <a:schemeClr val="tx1">
                  <a:lumMod val="75000"/>
                  <a:lumOff val="25000"/>
                </a:schemeClr>
              </a:solidFill>
              <a:latin typeface="汉仪小麦体简" pitchFamily="18" charset="-122"/>
              <a:ea typeface="汉仪小麦体简" pitchFamily="18" charset="-122"/>
            </a:endParaRPr>
          </a:p>
        </p:txBody>
      </p:sp>
      <p:sp>
        <p:nvSpPr>
          <p:cNvPr id="4" name="Freeform 5"/>
          <p:cNvSpPr>
            <a:spLocks noChangeArrowheads="1"/>
          </p:cNvSpPr>
          <p:nvPr/>
        </p:nvSpPr>
        <p:spPr bwMode="auto">
          <a:xfrm>
            <a:off x="3332273" y="3332076"/>
            <a:ext cx="5317589" cy="133437"/>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b="1" dirty="0">
              <a:latin typeface="汉仪小麦体简" pitchFamily="18" charset="-122"/>
              <a:ea typeface="汉仪小麦体简" pitchFamily="18"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385"/>
                                        </p:tgtEl>
                                        <p:attrNameLst>
                                          <p:attrName>style.visibility</p:attrName>
                                        </p:attrNameLst>
                                      </p:cBhvr>
                                      <p:to>
                                        <p:strVal val="visible"/>
                                      </p:to>
                                    </p:set>
                                    <p:animEffect transition="in" filter="fade">
                                      <p:cBhvr>
                                        <p:cTn id="7" dur="1000"/>
                                        <p:tgtEl>
                                          <p:spTgt spid="9385"/>
                                        </p:tgtEl>
                                      </p:cBhvr>
                                    </p:animEffect>
                                    <p:anim calcmode="lin" valueType="num">
                                      <p:cBhvr>
                                        <p:cTn id="8" dur="1000" fill="hold"/>
                                        <p:tgtEl>
                                          <p:spTgt spid="9385"/>
                                        </p:tgtEl>
                                        <p:attrNameLst>
                                          <p:attrName>ppt_x</p:attrName>
                                        </p:attrNameLst>
                                      </p:cBhvr>
                                      <p:tavLst>
                                        <p:tav tm="0">
                                          <p:val>
                                            <p:strVal val="#ppt_x"/>
                                          </p:val>
                                        </p:tav>
                                        <p:tav tm="100000">
                                          <p:val>
                                            <p:strVal val="#ppt_x"/>
                                          </p:val>
                                        </p:tav>
                                      </p:tavLst>
                                    </p:anim>
                                    <p:anim calcmode="lin" valueType="num">
                                      <p:cBhvr>
                                        <p:cTn id="9" dur="1000" fill="hold"/>
                                        <p:tgtEl>
                                          <p:spTgt spid="938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 presetClass="entr" presetSubtype="2" fill="hold" grpId="0" nodeType="withEffect">
                                  <p:stCondLst>
                                    <p:cond delay="0"/>
                                  </p:stCondLst>
                                  <p:iterate type="lt">
                                    <p:tmPct val="10000"/>
                                  </p:iterate>
                                  <p:childTnLst>
                                    <p:set>
                                      <p:cBhvr>
                                        <p:cTn id="15" dur="1" fill="hold">
                                          <p:stCondLst>
                                            <p:cond delay="0"/>
                                          </p:stCondLst>
                                        </p:cTn>
                                        <p:tgtEl>
                                          <p:spTgt spid="9219"/>
                                        </p:tgtEl>
                                        <p:attrNameLst>
                                          <p:attrName>style.visibility</p:attrName>
                                        </p:attrNameLst>
                                      </p:cBhvr>
                                      <p:to>
                                        <p:strVal val="visible"/>
                                      </p:to>
                                    </p:set>
                                    <p:anim calcmode="lin" valueType="num">
                                      <p:cBhvr additive="base">
                                        <p:cTn id="16" dur="500" fill="hold"/>
                                        <p:tgtEl>
                                          <p:spTgt spid="9219"/>
                                        </p:tgtEl>
                                        <p:attrNameLst>
                                          <p:attrName>ppt_x</p:attrName>
                                        </p:attrNameLst>
                                      </p:cBhvr>
                                      <p:tavLst>
                                        <p:tav tm="0">
                                          <p:val>
                                            <p:strVal val="1+#ppt_w/2"/>
                                          </p:val>
                                        </p:tav>
                                        <p:tav tm="100000">
                                          <p:val>
                                            <p:strVal val="#ppt_x"/>
                                          </p:val>
                                        </p:tav>
                                      </p:tavLst>
                                    </p:anim>
                                    <p:anim calcmode="lin" valueType="num">
                                      <p:cBhvr additive="base">
                                        <p:cTn id="17"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385" grpId="0"/>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 name="TextBox 22"/>
          <p:cNvSpPr txBox="1"/>
          <p:nvPr/>
        </p:nvSpPr>
        <p:spPr bwMode="auto">
          <a:xfrm>
            <a:off x="8105764" y="1257865"/>
            <a:ext cx="2040943" cy="461665"/>
          </a:xfrm>
          <a:prstGeom prst="rect">
            <a:avLst/>
          </a:prstGeom>
          <a:noFill/>
        </p:spPr>
        <p:txBody>
          <a:bodyPr wrap="non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27" name="矩形 26"/>
          <p:cNvSpPr/>
          <p:nvPr/>
        </p:nvSpPr>
        <p:spPr>
          <a:xfrm>
            <a:off x="6938291" y="1788379"/>
            <a:ext cx="4375890" cy="3693319"/>
          </a:xfrm>
          <a:prstGeom prst="rect">
            <a:avLst/>
          </a:prstGeom>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dirty="0">
              <a:solidFill>
                <a:schemeClr val="tx1">
                  <a:lumMod val="65000"/>
                  <a:lumOff val="35000"/>
                </a:schemeClr>
              </a:solidFill>
              <a:latin typeface="汉仪小麦体简" pitchFamily="18" charset="-122"/>
              <a:ea typeface="汉仪小麦体简" pitchFamily="18" charset="-122"/>
            </a:endParaRPr>
          </a:p>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dirty="0">
              <a:solidFill>
                <a:schemeClr val="tx1">
                  <a:lumMod val="65000"/>
                  <a:lumOff val="35000"/>
                </a:schemeClr>
              </a:solidFill>
              <a:latin typeface="汉仪小麦体简" pitchFamily="18" charset="-122"/>
              <a:ea typeface="汉仪小麦体简" pitchFamily="18" charset="-122"/>
            </a:endParaRPr>
          </a:p>
          <a:p>
            <a:endParaRPr lang="zh-CN" altLang="zh-CN" dirty="0">
              <a:solidFill>
                <a:schemeClr val="tx1">
                  <a:lumMod val="65000"/>
                  <a:lumOff val="35000"/>
                </a:schemeClr>
              </a:solidFill>
              <a:latin typeface="汉仪小麦体简" pitchFamily="18" charset="-122"/>
              <a:ea typeface="汉仪小麦体简" pitchFamily="18" charset="-122"/>
            </a:endParaRPr>
          </a:p>
        </p:txBody>
      </p:sp>
      <p:grpSp>
        <p:nvGrpSpPr>
          <p:cNvPr id="2" name="组合 1"/>
          <p:cNvGrpSpPr/>
          <p:nvPr/>
        </p:nvGrpSpPr>
        <p:grpSpPr>
          <a:xfrm>
            <a:off x="918759" y="1423229"/>
            <a:ext cx="5643529" cy="3600107"/>
            <a:chOff x="918759" y="1423229"/>
            <a:chExt cx="5643529" cy="3600107"/>
          </a:xfrm>
        </p:grpSpPr>
        <p:sp>
          <p:nvSpPr>
            <p:cNvPr id="6" name="TextBox 3"/>
            <p:cNvSpPr txBox="1"/>
            <p:nvPr/>
          </p:nvSpPr>
          <p:spPr bwMode="auto">
            <a:xfrm>
              <a:off x="1095089" y="3898812"/>
              <a:ext cx="691215"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汉仪小麦体简" pitchFamily="18" charset="-122"/>
                  <a:ea typeface="汉仪小麦体简" pitchFamily="18" charset="-122"/>
                  <a:cs typeface="+mn-ea"/>
                  <a:sym typeface="+mn-lt"/>
                </a:rPr>
                <a:t>20%</a:t>
              </a:r>
              <a:endParaRPr lang="zh-CN" altLang="en-US" spc="300"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9" name="TextBox 6"/>
            <p:cNvSpPr txBox="1"/>
            <p:nvPr/>
          </p:nvSpPr>
          <p:spPr bwMode="auto">
            <a:xfrm>
              <a:off x="1095089" y="3589582"/>
              <a:ext cx="691215"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汉仪小麦体简" pitchFamily="18" charset="-122"/>
                  <a:ea typeface="汉仪小麦体简" pitchFamily="18" charset="-122"/>
                  <a:cs typeface="+mn-ea"/>
                  <a:sym typeface="+mn-lt"/>
                </a:rPr>
                <a:t>30%</a:t>
              </a:r>
              <a:endParaRPr lang="zh-CN" altLang="en-US" spc="300"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12" name="TextBox 9"/>
            <p:cNvSpPr txBox="1"/>
            <p:nvPr/>
          </p:nvSpPr>
          <p:spPr bwMode="auto">
            <a:xfrm>
              <a:off x="1095089" y="3280353"/>
              <a:ext cx="691215"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汉仪小麦体简" pitchFamily="18" charset="-122"/>
                  <a:ea typeface="汉仪小麦体简" pitchFamily="18" charset="-122"/>
                  <a:cs typeface="+mn-ea"/>
                  <a:sym typeface="+mn-lt"/>
                </a:rPr>
                <a:t>40%</a:t>
              </a:r>
              <a:endParaRPr lang="zh-CN" altLang="en-US" spc="300"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15" name="TextBox 12"/>
            <p:cNvSpPr txBox="1"/>
            <p:nvPr/>
          </p:nvSpPr>
          <p:spPr bwMode="auto">
            <a:xfrm>
              <a:off x="1095089" y="2969536"/>
              <a:ext cx="691215"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汉仪小麦体简" pitchFamily="18" charset="-122"/>
                  <a:ea typeface="汉仪小麦体简" pitchFamily="18" charset="-122"/>
                  <a:cs typeface="+mn-ea"/>
                  <a:sym typeface="+mn-lt"/>
                </a:rPr>
                <a:t>50%</a:t>
              </a:r>
              <a:endParaRPr lang="zh-CN" altLang="en-US" spc="300"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18" name="TextBox 15"/>
            <p:cNvSpPr txBox="1"/>
            <p:nvPr/>
          </p:nvSpPr>
          <p:spPr bwMode="auto">
            <a:xfrm>
              <a:off x="1095089" y="2660306"/>
              <a:ext cx="691215"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汉仪小麦体简" pitchFamily="18" charset="-122"/>
                  <a:ea typeface="汉仪小麦体简" pitchFamily="18" charset="-122"/>
                  <a:cs typeface="+mn-ea"/>
                  <a:sym typeface="+mn-lt"/>
                </a:rPr>
                <a:t>60%</a:t>
              </a:r>
              <a:endParaRPr lang="zh-CN" altLang="en-US" spc="300"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20" name="TextBox 17"/>
            <p:cNvSpPr txBox="1"/>
            <p:nvPr/>
          </p:nvSpPr>
          <p:spPr bwMode="auto">
            <a:xfrm>
              <a:off x="1271419" y="4517267"/>
              <a:ext cx="514885"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汉仪小麦体简" pitchFamily="18" charset="-122"/>
                  <a:ea typeface="汉仪小麦体简" pitchFamily="18" charset="-122"/>
                  <a:cs typeface="+mn-ea"/>
                  <a:sym typeface="+mn-lt"/>
                </a:rPr>
                <a:t>0%</a:t>
              </a:r>
              <a:endParaRPr lang="zh-CN" altLang="en-US" spc="300"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24" name="TextBox 21"/>
            <p:cNvSpPr txBox="1"/>
            <p:nvPr/>
          </p:nvSpPr>
          <p:spPr bwMode="auto">
            <a:xfrm>
              <a:off x="1095089" y="4208041"/>
              <a:ext cx="691215"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汉仪小麦体简" pitchFamily="18" charset="-122"/>
                  <a:ea typeface="汉仪小麦体简" pitchFamily="18" charset="-122"/>
                  <a:cs typeface="+mn-ea"/>
                  <a:sym typeface="+mn-lt"/>
                </a:rPr>
                <a:t>10%</a:t>
              </a:r>
              <a:endParaRPr lang="zh-CN" altLang="en-US" spc="300"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26" name="Freeform 91"/>
            <p:cNvSpPr/>
            <p:nvPr/>
          </p:nvSpPr>
          <p:spPr bwMode="auto">
            <a:xfrm>
              <a:off x="2123951" y="1835805"/>
              <a:ext cx="4022637" cy="2909922"/>
            </a:xfrm>
            <a:custGeom>
              <a:avLst/>
              <a:gdLst>
                <a:gd name="T0" fmla="*/ 2147483647 w 978"/>
                <a:gd name="T1" fmla="*/ 2147483647 h 224"/>
                <a:gd name="T2" fmla="*/ 2147483647 w 978"/>
                <a:gd name="T3" fmla="*/ 2147483647 h 224"/>
                <a:gd name="T4" fmla="*/ 2147483647 w 978"/>
                <a:gd name="T5" fmla="*/ 2147483647 h 224"/>
                <a:gd name="T6" fmla="*/ 2147483647 w 978"/>
                <a:gd name="T7" fmla="*/ 2147483647 h 224"/>
                <a:gd name="T8" fmla="*/ 2147483647 w 978"/>
                <a:gd name="T9" fmla="*/ 0 h 224"/>
                <a:gd name="T10" fmla="*/ 2147483647 w 978"/>
                <a:gd name="T11" fmla="*/ 2147483647 h 224"/>
                <a:gd name="T12" fmla="*/ 2147483647 w 978"/>
                <a:gd name="T13" fmla="*/ 2147483647 h 224"/>
                <a:gd name="T14" fmla="*/ 2147483647 w 978"/>
                <a:gd name="T15" fmla="*/ 2147483647 h 224"/>
                <a:gd name="T16" fmla="*/ 2147483647 w 978"/>
                <a:gd name="T17" fmla="*/ 2147483647 h 224"/>
                <a:gd name="T18" fmla="*/ 0 w 978"/>
                <a:gd name="T19" fmla="*/ 2147483647 h 224"/>
                <a:gd name="T20" fmla="*/ 0 w 978"/>
                <a:gd name="T21" fmla="*/ 2147483647 h 224"/>
                <a:gd name="T22" fmla="*/ 2147483647 w 978"/>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connsiteX0" fmla="*/ 10000 w 10000"/>
                <a:gd name="connsiteY0" fmla="*/ 9911 h 10000"/>
                <a:gd name="connsiteX1" fmla="*/ 10000 w 10000"/>
                <a:gd name="connsiteY1" fmla="*/ 5714 h 10000"/>
                <a:gd name="connsiteX2" fmla="*/ 8753 w 10000"/>
                <a:gd name="connsiteY2" fmla="*/ 2857 h 10000"/>
                <a:gd name="connsiteX3" fmla="*/ 7515 w 10000"/>
                <a:gd name="connsiteY3" fmla="*/ 4330 h 10000"/>
                <a:gd name="connsiteX4" fmla="*/ 6207 w 10000"/>
                <a:gd name="connsiteY4" fmla="*/ 0 h 10000"/>
                <a:gd name="connsiteX5" fmla="*/ 5000 w 10000"/>
                <a:gd name="connsiteY5" fmla="*/ 8527 h 10000"/>
                <a:gd name="connsiteX6" fmla="*/ 3742 w 10000"/>
                <a:gd name="connsiteY6" fmla="*/ 7054 h 10000"/>
                <a:gd name="connsiteX7" fmla="*/ 2592 w 10000"/>
                <a:gd name="connsiteY7" fmla="*/ 7513 h 10000"/>
                <a:gd name="connsiteX8" fmla="*/ 1258 w 10000"/>
                <a:gd name="connsiteY8" fmla="*/ 2857 h 10000"/>
                <a:gd name="connsiteX9" fmla="*/ 0 w 10000"/>
                <a:gd name="connsiteY9" fmla="*/ 5714 h 10000"/>
                <a:gd name="connsiteX10" fmla="*/ 0 w 10000"/>
                <a:gd name="connsiteY10" fmla="*/ 10000 h 10000"/>
                <a:gd name="connsiteX11" fmla="*/ 10000 w 10000"/>
                <a:gd name="connsiteY11" fmla="*/ 9911 h 10000"/>
                <a:gd name="connsiteX0-1" fmla="*/ 10000 w 10000"/>
                <a:gd name="connsiteY0-2" fmla="*/ 9911 h 10000"/>
                <a:gd name="connsiteX1-3" fmla="*/ 10000 w 10000"/>
                <a:gd name="connsiteY1-4" fmla="*/ 5714 h 10000"/>
                <a:gd name="connsiteX2-5" fmla="*/ 9276 w 10000"/>
                <a:gd name="connsiteY2-6" fmla="*/ 4356 h 10000"/>
                <a:gd name="connsiteX3-7" fmla="*/ 8753 w 10000"/>
                <a:gd name="connsiteY3-8" fmla="*/ 2857 h 10000"/>
                <a:gd name="connsiteX4-9" fmla="*/ 7515 w 10000"/>
                <a:gd name="connsiteY4-10" fmla="*/ 4330 h 10000"/>
                <a:gd name="connsiteX5-11" fmla="*/ 6207 w 10000"/>
                <a:gd name="connsiteY5-12" fmla="*/ 0 h 10000"/>
                <a:gd name="connsiteX6-13" fmla="*/ 5000 w 10000"/>
                <a:gd name="connsiteY6-14" fmla="*/ 8527 h 10000"/>
                <a:gd name="connsiteX7-15" fmla="*/ 3742 w 10000"/>
                <a:gd name="connsiteY7-16" fmla="*/ 7054 h 10000"/>
                <a:gd name="connsiteX8-17" fmla="*/ 2592 w 10000"/>
                <a:gd name="connsiteY8-18" fmla="*/ 7513 h 10000"/>
                <a:gd name="connsiteX9-19" fmla="*/ 1258 w 10000"/>
                <a:gd name="connsiteY9-20" fmla="*/ 2857 h 10000"/>
                <a:gd name="connsiteX10-21" fmla="*/ 0 w 10000"/>
                <a:gd name="connsiteY10-22" fmla="*/ 5714 h 10000"/>
                <a:gd name="connsiteX11-23" fmla="*/ 0 w 10000"/>
                <a:gd name="connsiteY11-24" fmla="*/ 10000 h 10000"/>
                <a:gd name="connsiteX12" fmla="*/ 10000 w 10000"/>
                <a:gd name="connsiteY12" fmla="*/ 9911 h 10000"/>
                <a:gd name="connsiteX0-25" fmla="*/ 10000 w 13373"/>
                <a:gd name="connsiteY0-26" fmla="*/ 9911 h 10000"/>
                <a:gd name="connsiteX1-27" fmla="*/ 13373 w 13373"/>
                <a:gd name="connsiteY1-28" fmla="*/ 5714 h 10000"/>
                <a:gd name="connsiteX2-29" fmla="*/ 9276 w 13373"/>
                <a:gd name="connsiteY2-30" fmla="*/ 4356 h 10000"/>
                <a:gd name="connsiteX3-31" fmla="*/ 8753 w 13373"/>
                <a:gd name="connsiteY3-32" fmla="*/ 2857 h 10000"/>
                <a:gd name="connsiteX4-33" fmla="*/ 7515 w 13373"/>
                <a:gd name="connsiteY4-34" fmla="*/ 4330 h 10000"/>
                <a:gd name="connsiteX5-35" fmla="*/ 6207 w 13373"/>
                <a:gd name="connsiteY5-36" fmla="*/ 0 h 10000"/>
                <a:gd name="connsiteX6-37" fmla="*/ 5000 w 13373"/>
                <a:gd name="connsiteY6-38" fmla="*/ 8527 h 10000"/>
                <a:gd name="connsiteX7-39" fmla="*/ 3742 w 13373"/>
                <a:gd name="connsiteY7-40" fmla="*/ 7054 h 10000"/>
                <a:gd name="connsiteX8-41" fmla="*/ 2592 w 13373"/>
                <a:gd name="connsiteY8-42" fmla="*/ 7513 h 10000"/>
                <a:gd name="connsiteX9-43" fmla="*/ 1258 w 13373"/>
                <a:gd name="connsiteY9-44" fmla="*/ 2857 h 10000"/>
                <a:gd name="connsiteX10-45" fmla="*/ 0 w 13373"/>
                <a:gd name="connsiteY10-46" fmla="*/ 5714 h 10000"/>
                <a:gd name="connsiteX11-47" fmla="*/ 0 w 13373"/>
                <a:gd name="connsiteY11-48" fmla="*/ 10000 h 10000"/>
                <a:gd name="connsiteX12-49" fmla="*/ 10000 w 13373"/>
                <a:gd name="connsiteY12-50" fmla="*/ 9911 h 10000"/>
                <a:gd name="connsiteX0-51" fmla="*/ 13762 w 13762"/>
                <a:gd name="connsiteY0-52" fmla="*/ 10003 h 10003"/>
                <a:gd name="connsiteX1-53" fmla="*/ 13373 w 13762"/>
                <a:gd name="connsiteY1-54" fmla="*/ 5714 h 10003"/>
                <a:gd name="connsiteX2-55" fmla="*/ 9276 w 13762"/>
                <a:gd name="connsiteY2-56" fmla="*/ 4356 h 10003"/>
                <a:gd name="connsiteX3-57" fmla="*/ 8753 w 13762"/>
                <a:gd name="connsiteY3-58" fmla="*/ 2857 h 10003"/>
                <a:gd name="connsiteX4-59" fmla="*/ 7515 w 13762"/>
                <a:gd name="connsiteY4-60" fmla="*/ 4330 h 10003"/>
                <a:gd name="connsiteX5-61" fmla="*/ 6207 w 13762"/>
                <a:gd name="connsiteY5-62" fmla="*/ 0 h 10003"/>
                <a:gd name="connsiteX6-63" fmla="*/ 5000 w 13762"/>
                <a:gd name="connsiteY6-64" fmla="*/ 8527 h 10003"/>
                <a:gd name="connsiteX7-65" fmla="*/ 3742 w 13762"/>
                <a:gd name="connsiteY7-66" fmla="*/ 7054 h 10003"/>
                <a:gd name="connsiteX8-67" fmla="*/ 2592 w 13762"/>
                <a:gd name="connsiteY8-68" fmla="*/ 7513 h 10003"/>
                <a:gd name="connsiteX9-69" fmla="*/ 1258 w 13762"/>
                <a:gd name="connsiteY9-70" fmla="*/ 2857 h 10003"/>
                <a:gd name="connsiteX10-71" fmla="*/ 0 w 13762"/>
                <a:gd name="connsiteY10-72" fmla="*/ 5714 h 10003"/>
                <a:gd name="connsiteX11-73" fmla="*/ 0 w 13762"/>
                <a:gd name="connsiteY11-74" fmla="*/ 10000 h 10003"/>
                <a:gd name="connsiteX12-75" fmla="*/ 13762 w 13762"/>
                <a:gd name="connsiteY12-76" fmla="*/ 10003 h 10003"/>
                <a:gd name="connsiteX0-77" fmla="*/ 13762 w 13762"/>
                <a:gd name="connsiteY0-78" fmla="*/ 10003 h 10003"/>
                <a:gd name="connsiteX1-79" fmla="*/ 13373 w 13762"/>
                <a:gd name="connsiteY1-80" fmla="*/ 5714 h 10003"/>
                <a:gd name="connsiteX2-81" fmla="*/ 9860 w 13762"/>
                <a:gd name="connsiteY2-82" fmla="*/ 5185 h 10003"/>
                <a:gd name="connsiteX3-83" fmla="*/ 8753 w 13762"/>
                <a:gd name="connsiteY3-84" fmla="*/ 2857 h 10003"/>
                <a:gd name="connsiteX4-85" fmla="*/ 7515 w 13762"/>
                <a:gd name="connsiteY4-86" fmla="*/ 4330 h 10003"/>
                <a:gd name="connsiteX5-87" fmla="*/ 6207 w 13762"/>
                <a:gd name="connsiteY5-88" fmla="*/ 0 h 10003"/>
                <a:gd name="connsiteX6-89" fmla="*/ 5000 w 13762"/>
                <a:gd name="connsiteY6-90" fmla="*/ 8527 h 10003"/>
                <a:gd name="connsiteX7-91" fmla="*/ 3742 w 13762"/>
                <a:gd name="connsiteY7-92" fmla="*/ 7054 h 10003"/>
                <a:gd name="connsiteX8-93" fmla="*/ 2592 w 13762"/>
                <a:gd name="connsiteY8-94" fmla="*/ 7513 h 10003"/>
                <a:gd name="connsiteX9-95" fmla="*/ 1258 w 13762"/>
                <a:gd name="connsiteY9-96" fmla="*/ 2857 h 10003"/>
                <a:gd name="connsiteX10-97" fmla="*/ 0 w 13762"/>
                <a:gd name="connsiteY10-98" fmla="*/ 5714 h 10003"/>
                <a:gd name="connsiteX11-99" fmla="*/ 0 w 13762"/>
                <a:gd name="connsiteY11-100" fmla="*/ 10000 h 10003"/>
                <a:gd name="connsiteX12-101" fmla="*/ 13762 w 13762"/>
                <a:gd name="connsiteY12-102" fmla="*/ 10003 h 10003"/>
                <a:gd name="connsiteX0-103" fmla="*/ 13762 w 13762"/>
                <a:gd name="connsiteY0-104" fmla="*/ 10003 h 10003"/>
                <a:gd name="connsiteX1-105" fmla="*/ 13373 w 13762"/>
                <a:gd name="connsiteY1-106" fmla="*/ 5714 h 10003"/>
                <a:gd name="connsiteX2-107" fmla="*/ 11417 w 13762"/>
                <a:gd name="connsiteY2-108" fmla="*/ 5370 h 10003"/>
                <a:gd name="connsiteX3-109" fmla="*/ 9860 w 13762"/>
                <a:gd name="connsiteY3-110" fmla="*/ 5185 h 10003"/>
                <a:gd name="connsiteX4-111" fmla="*/ 8753 w 13762"/>
                <a:gd name="connsiteY4-112" fmla="*/ 2857 h 10003"/>
                <a:gd name="connsiteX5-113" fmla="*/ 7515 w 13762"/>
                <a:gd name="connsiteY5-114" fmla="*/ 4330 h 10003"/>
                <a:gd name="connsiteX6-115" fmla="*/ 6207 w 13762"/>
                <a:gd name="connsiteY6-116" fmla="*/ 0 h 10003"/>
                <a:gd name="connsiteX7-117" fmla="*/ 5000 w 13762"/>
                <a:gd name="connsiteY7-118" fmla="*/ 8527 h 10003"/>
                <a:gd name="connsiteX8-119" fmla="*/ 3742 w 13762"/>
                <a:gd name="connsiteY8-120" fmla="*/ 7054 h 10003"/>
                <a:gd name="connsiteX9-121" fmla="*/ 2592 w 13762"/>
                <a:gd name="connsiteY9-122" fmla="*/ 7513 h 10003"/>
                <a:gd name="connsiteX10-123" fmla="*/ 1258 w 13762"/>
                <a:gd name="connsiteY10-124" fmla="*/ 2857 h 10003"/>
                <a:gd name="connsiteX11-125" fmla="*/ 0 w 13762"/>
                <a:gd name="connsiteY11-126" fmla="*/ 5714 h 10003"/>
                <a:gd name="connsiteX12-127" fmla="*/ 0 w 13762"/>
                <a:gd name="connsiteY12-128" fmla="*/ 10000 h 10003"/>
                <a:gd name="connsiteX13" fmla="*/ 13762 w 13762"/>
                <a:gd name="connsiteY13" fmla="*/ 10003 h 10003"/>
                <a:gd name="connsiteX0-129" fmla="*/ 13762 w 13762"/>
                <a:gd name="connsiteY0-130" fmla="*/ 12098 h 12098"/>
                <a:gd name="connsiteX1-131" fmla="*/ 13373 w 13762"/>
                <a:gd name="connsiteY1-132" fmla="*/ 7809 h 12098"/>
                <a:gd name="connsiteX2-133" fmla="*/ 11093 w 13762"/>
                <a:gd name="connsiteY2-134" fmla="*/ 0 h 12098"/>
                <a:gd name="connsiteX3-135" fmla="*/ 9860 w 13762"/>
                <a:gd name="connsiteY3-136" fmla="*/ 7280 h 12098"/>
                <a:gd name="connsiteX4-137" fmla="*/ 8753 w 13762"/>
                <a:gd name="connsiteY4-138" fmla="*/ 4952 h 12098"/>
                <a:gd name="connsiteX5-139" fmla="*/ 7515 w 13762"/>
                <a:gd name="connsiteY5-140" fmla="*/ 6425 h 12098"/>
                <a:gd name="connsiteX6-141" fmla="*/ 6207 w 13762"/>
                <a:gd name="connsiteY6-142" fmla="*/ 2095 h 12098"/>
                <a:gd name="connsiteX7-143" fmla="*/ 5000 w 13762"/>
                <a:gd name="connsiteY7-144" fmla="*/ 10622 h 12098"/>
                <a:gd name="connsiteX8-145" fmla="*/ 3742 w 13762"/>
                <a:gd name="connsiteY8-146" fmla="*/ 9149 h 12098"/>
                <a:gd name="connsiteX9-147" fmla="*/ 2592 w 13762"/>
                <a:gd name="connsiteY9-148" fmla="*/ 9608 h 12098"/>
                <a:gd name="connsiteX10-149" fmla="*/ 1258 w 13762"/>
                <a:gd name="connsiteY10-150" fmla="*/ 4952 h 12098"/>
                <a:gd name="connsiteX11-151" fmla="*/ 0 w 13762"/>
                <a:gd name="connsiteY11-152" fmla="*/ 7809 h 12098"/>
                <a:gd name="connsiteX12-153" fmla="*/ 0 w 13762"/>
                <a:gd name="connsiteY12-154" fmla="*/ 12095 h 12098"/>
                <a:gd name="connsiteX13-155" fmla="*/ 13762 w 13762"/>
                <a:gd name="connsiteY13-156" fmla="*/ 12098 h 12098"/>
                <a:gd name="connsiteX0-157" fmla="*/ 13762 w 13762"/>
                <a:gd name="connsiteY0-158" fmla="*/ 12098 h 12098"/>
                <a:gd name="connsiteX1-159" fmla="*/ 13373 w 13762"/>
                <a:gd name="connsiteY1-160" fmla="*/ 7809 h 12098"/>
                <a:gd name="connsiteX2-161" fmla="*/ 12390 w 13762"/>
                <a:gd name="connsiteY2-162" fmla="*/ 4700 h 12098"/>
                <a:gd name="connsiteX3-163" fmla="*/ 11093 w 13762"/>
                <a:gd name="connsiteY3-164" fmla="*/ 0 h 12098"/>
                <a:gd name="connsiteX4-165" fmla="*/ 9860 w 13762"/>
                <a:gd name="connsiteY4-166" fmla="*/ 7280 h 12098"/>
                <a:gd name="connsiteX5-167" fmla="*/ 8753 w 13762"/>
                <a:gd name="connsiteY5-168" fmla="*/ 4952 h 12098"/>
                <a:gd name="connsiteX6-169" fmla="*/ 7515 w 13762"/>
                <a:gd name="connsiteY6-170" fmla="*/ 6425 h 12098"/>
                <a:gd name="connsiteX7-171" fmla="*/ 6207 w 13762"/>
                <a:gd name="connsiteY7-172" fmla="*/ 2095 h 12098"/>
                <a:gd name="connsiteX8-173" fmla="*/ 5000 w 13762"/>
                <a:gd name="connsiteY8-174" fmla="*/ 10622 h 12098"/>
                <a:gd name="connsiteX9-175" fmla="*/ 3742 w 13762"/>
                <a:gd name="connsiteY9-176" fmla="*/ 9149 h 12098"/>
                <a:gd name="connsiteX10-177" fmla="*/ 2592 w 13762"/>
                <a:gd name="connsiteY10-178" fmla="*/ 9608 h 12098"/>
                <a:gd name="connsiteX11-179" fmla="*/ 1258 w 13762"/>
                <a:gd name="connsiteY11-180" fmla="*/ 4952 h 12098"/>
                <a:gd name="connsiteX12-181" fmla="*/ 0 w 13762"/>
                <a:gd name="connsiteY12-182" fmla="*/ 7809 h 12098"/>
                <a:gd name="connsiteX13-183" fmla="*/ 0 w 13762"/>
                <a:gd name="connsiteY13-184" fmla="*/ 12095 h 12098"/>
                <a:gd name="connsiteX14" fmla="*/ 13762 w 13762"/>
                <a:gd name="connsiteY14" fmla="*/ 12098 h 12098"/>
                <a:gd name="connsiteX0-185" fmla="*/ 13762 w 13762"/>
                <a:gd name="connsiteY0-186" fmla="*/ 12215 h 12215"/>
                <a:gd name="connsiteX1-187" fmla="*/ 13665 w 13762"/>
                <a:gd name="connsiteY1-188" fmla="*/ 0 h 12215"/>
                <a:gd name="connsiteX2-189" fmla="*/ 12390 w 13762"/>
                <a:gd name="connsiteY2-190" fmla="*/ 4817 h 12215"/>
                <a:gd name="connsiteX3-191" fmla="*/ 11093 w 13762"/>
                <a:gd name="connsiteY3-192" fmla="*/ 117 h 12215"/>
                <a:gd name="connsiteX4-193" fmla="*/ 9860 w 13762"/>
                <a:gd name="connsiteY4-194" fmla="*/ 7397 h 12215"/>
                <a:gd name="connsiteX5-195" fmla="*/ 8753 w 13762"/>
                <a:gd name="connsiteY5-196" fmla="*/ 5069 h 12215"/>
                <a:gd name="connsiteX6-197" fmla="*/ 7515 w 13762"/>
                <a:gd name="connsiteY6-198" fmla="*/ 6542 h 12215"/>
                <a:gd name="connsiteX7-199" fmla="*/ 6207 w 13762"/>
                <a:gd name="connsiteY7-200" fmla="*/ 2212 h 12215"/>
                <a:gd name="connsiteX8-201" fmla="*/ 5000 w 13762"/>
                <a:gd name="connsiteY8-202" fmla="*/ 10739 h 12215"/>
                <a:gd name="connsiteX9-203" fmla="*/ 3742 w 13762"/>
                <a:gd name="connsiteY9-204" fmla="*/ 9266 h 12215"/>
                <a:gd name="connsiteX10-205" fmla="*/ 2592 w 13762"/>
                <a:gd name="connsiteY10-206" fmla="*/ 9725 h 12215"/>
                <a:gd name="connsiteX11-207" fmla="*/ 1258 w 13762"/>
                <a:gd name="connsiteY11-208" fmla="*/ 5069 h 12215"/>
                <a:gd name="connsiteX12-209" fmla="*/ 0 w 13762"/>
                <a:gd name="connsiteY12-210" fmla="*/ 7926 h 12215"/>
                <a:gd name="connsiteX13-211" fmla="*/ 0 w 13762"/>
                <a:gd name="connsiteY13-212" fmla="*/ 12212 h 12215"/>
                <a:gd name="connsiteX14-213" fmla="*/ 13762 w 13762"/>
                <a:gd name="connsiteY14-214" fmla="*/ 12215 h 12215"/>
                <a:gd name="connsiteX0-215" fmla="*/ 13762 w 13762"/>
                <a:gd name="connsiteY0-216" fmla="*/ 12215 h 12215"/>
                <a:gd name="connsiteX1-217" fmla="*/ 13665 w 13762"/>
                <a:gd name="connsiteY1-218" fmla="*/ 0 h 12215"/>
                <a:gd name="connsiteX2-219" fmla="*/ 12390 w 13762"/>
                <a:gd name="connsiteY2-220" fmla="*/ 4817 h 12215"/>
                <a:gd name="connsiteX3-221" fmla="*/ 11093 w 13762"/>
                <a:gd name="connsiteY3-222" fmla="*/ 117 h 12215"/>
                <a:gd name="connsiteX4-223" fmla="*/ 9860 w 13762"/>
                <a:gd name="connsiteY4-224" fmla="*/ 7397 h 12215"/>
                <a:gd name="connsiteX5-225" fmla="*/ 8753 w 13762"/>
                <a:gd name="connsiteY5-226" fmla="*/ 5069 h 12215"/>
                <a:gd name="connsiteX6-227" fmla="*/ 7515 w 13762"/>
                <a:gd name="connsiteY6-228" fmla="*/ 6542 h 12215"/>
                <a:gd name="connsiteX7-229" fmla="*/ 6207 w 13762"/>
                <a:gd name="connsiteY7-230" fmla="*/ 2212 h 12215"/>
                <a:gd name="connsiteX8-231" fmla="*/ 5000 w 13762"/>
                <a:gd name="connsiteY8-232" fmla="*/ 10739 h 12215"/>
                <a:gd name="connsiteX9-233" fmla="*/ 3742 w 13762"/>
                <a:gd name="connsiteY9-234" fmla="*/ 9266 h 12215"/>
                <a:gd name="connsiteX10-235" fmla="*/ 2592 w 13762"/>
                <a:gd name="connsiteY10-236" fmla="*/ 9725 h 12215"/>
                <a:gd name="connsiteX11-237" fmla="*/ 1258 w 13762"/>
                <a:gd name="connsiteY11-238" fmla="*/ 5069 h 12215"/>
                <a:gd name="connsiteX12-239" fmla="*/ 162 w 13762"/>
                <a:gd name="connsiteY12-240" fmla="*/ 7742 h 12215"/>
                <a:gd name="connsiteX13-241" fmla="*/ 0 w 13762"/>
                <a:gd name="connsiteY13-242" fmla="*/ 12212 h 12215"/>
                <a:gd name="connsiteX14-243" fmla="*/ 13762 w 13762"/>
                <a:gd name="connsiteY14-244" fmla="*/ 12215 h 12215"/>
                <a:gd name="connsiteX0-245" fmla="*/ 13697 w 13697"/>
                <a:gd name="connsiteY0-246" fmla="*/ 12215 h 12304"/>
                <a:gd name="connsiteX1-247" fmla="*/ 13600 w 13697"/>
                <a:gd name="connsiteY1-248" fmla="*/ 0 h 12304"/>
                <a:gd name="connsiteX2-249" fmla="*/ 12325 w 13697"/>
                <a:gd name="connsiteY2-250" fmla="*/ 4817 h 12304"/>
                <a:gd name="connsiteX3-251" fmla="*/ 11028 w 13697"/>
                <a:gd name="connsiteY3-252" fmla="*/ 117 h 12304"/>
                <a:gd name="connsiteX4-253" fmla="*/ 9795 w 13697"/>
                <a:gd name="connsiteY4-254" fmla="*/ 7397 h 12304"/>
                <a:gd name="connsiteX5-255" fmla="*/ 8688 w 13697"/>
                <a:gd name="connsiteY5-256" fmla="*/ 5069 h 12304"/>
                <a:gd name="connsiteX6-257" fmla="*/ 7450 w 13697"/>
                <a:gd name="connsiteY6-258" fmla="*/ 6542 h 12304"/>
                <a:gd name="connsiteX7-259" fmla="*/ 6142 w 13697"/>
                <a:gd name="connsiteY7-260" fmla="*/ 2212 h 12304"/>
                <a:gd name="connsiteX8-261" fmla="*/ 4935 w 13697"/>
                <a:gd name="connsiteY8-262" fmla="*/ 10739 h 12304"/>
                <a:gd name="connsiteX9-263" fmla="*/ 3677 w 13697"/>
                <a:gd name="connsiteY9-264" fmla="*/ 9266 h 12304"/>
                <a:gd name="connsiteX10-265" fmla="*/ 2527 w 13697"/>
                <a:gd name="connsiteY10-266" fmla="*/ 9725 h 12304"/>
                <a:gd name="connsiteX11-267" fmla="*/ 1193 w 13697"/>
                <a:gd name="connsiteY11-268" fmla="*/ 5069 h 12304"/>
                <a:gd name="connsiteX12-269" fmla="*/ 97 w 13697"/>
                <a:gd name="connsiteY12-270" fmla="*/ 7742 h 12304"/>
                <a:gd name="connsiteX13-271" fmla="*/ 0 w 13697"/>
                <a:gd name="connsiteY13-272" fmla="*/ 12304 h 12304"/>
                <a:gd name="connsiteX14-273" fmla="*/ 13697 w 13697"/>
                <a:gd name="connsiteY14-274" fmla="*/ 12215 h 12304"/>
                <a:gd name="connsiteX0-275" fmla="*/ 13697 w 13697"/>
                <a:gd name="connsiteY0-276" fmla="*/ 28068 h 28157"/>
                <a:gd name="connsiteX1-277" fmla="*/ 13632 w 13697"/>
                <a:gd name="connsiteY1-278" fmla="*/ 0 h 28157"/>
                <a:gd name="connsiteX2-279" fmla="*/ 12325 w 13697"/>
                <a:gd name="connsiteY2-280" fmla="*/ 20670 h 28157"/>
                <a:gd name="connsiteX3-281" fmla="*/ 11028 w 13697"/>
                <a:gd name="connsiteY3-282" fmla="*/ 15970 h 28157"/>
                <a:gd name="connsiteX4-283" fmla="*/ 9795 w 13697"/>
                <a:gd name="connsiteY4-284" fmla="*/ 23250 h 28157"/>
                <a:gd name="connsiteX5-285" fmla="*/ 8688 w 13697"/>
                <a:gd name="connsiteY5-286" fmla="*/ 20922 h 28157"/>
                <a:gd name="connsiteX6-287" fmla="*/ 7450 w 13697"/>
                <a:gd name="connsiteY6-288" fmla="*/ 22395 h 28157"/>
                <a:gd name="connsiteX7-289" fmla="*/ 6142 w 13697"/>
                <a:gd name="connsiteY7-290" fmla="*/ 18065 h 28157"/>
                <a:gd name="connsiteX8-291" fmla="*/ 4935 w 13697"/>
                <a:gd name="connsiteY8-292" fmla="*/ 26592 h 28157"/>
                <a:gd name="connsiteX9-293" fmla="*/ 3677 w 13697"/>
                <a:gd name="connsiteY9-294" fmla="*/ 25119 h 28157"/>
                <a:gd name="connsiteX10-295" fmla="*/ 2527 w 13697"/>
                <a:gd name="connsiteY10-296" fmla="*/ 25578 h 28157"/>
                <a:gd name="connsiteX11-297" fmla="*/ 1193 w 13697"/>
                <a:gd name="connsiteY11-298" fmla="*/ 20922 h 28157"/>
                <a:gd name="connsiteX12-299" fmla="*/ 97 w 13697"/>
                <a:gd name="connsiteY12-300" fmla="*/ 23595 h 28157"/>
                <a:gd name="connsiteX13-301" fmla="*/ 0 w 13697"/>
                <a:gd name="connsiteY13-302" fmla="*/ 28157 h 28157"/>
                <a:gd name="connsiteX14-303" fmla="*/ 13697 w 13697"/>
                <a:gd name="connsiteY14-304" fmla="*/ 28068 h 28157"/>
                <a:gd name="connsiteX0-305" fmla="*/ 13697 w 13697"/>
                <a:gd name="connsiteY0-306" fmla="*/ 28068 h 28157"/>
                <a:gd name="connsiteX1-307" fmla="*/ 13632 w 13697"/>
                <a:gd name="connsiteY1-308" fmla="*/ 0 h 28157"/>
                <a:gd name="connsiteX2-309" fmla="*/ 12325 w 13697"/>
                <a:gd name="connsiteY2-310" fmla="*/ 20670 h 28157"/>
                <a:gd name="connsiteX3-311" fmla="*/ 11093 w 13697"/>
                <a:gd name="connsiteY3-312" fmla="*/ 6385 h 28157"/>
                <a:gd name="connsiteX4-313" fmla="*/ 9795 w 13697"/>
                <a:gd name="connsiteY4-314" fmla="*/ 23250 h 28157"/>
                <a:gd name="connsiteX5-315" fmla="*/ 8688 w 13697"/>
                <a:gd name="connsiteY5-316" fmla="*/ 20922 h 28157"/>
                <a:gd name="connsiteX6-317" fmla="*/ 7450 w 13697"/>
                <a:gd name="connsiteY6-318" fmla="*/ 22395 h 28157"/>
                <a:gd name="connsiteX7-319" fmla="*/ 6142 w 13697"/>
                <a:gd name="connsiteY7-320" fmla="*/ 18065 h 28157"/>
                <a:gd name="connsiteX8-321" fmla="*/ 4935 w 13697"/>
                <a:gd name="connsiteY8-322" fmla="*/ 26592 h 28157"/>
                <a:gd name="connsiteX9-323" fmla="*/ 3677 w 13697"/>
                <a:gd name="connsiteY9-324" fmla="*/ 25119 h 28157"/>
                <a:gd name="connsiteX10-325" fmla="*/ 2527 w 13697"/>
                <a:gd name="connsiteY10-326" fmla="*/ 25578 h 28157"/>
                <a:gd name="connsiteX11-327" fmla="*/ 1193 w 13697"/>
                <a:gd name="connsiteY11-328" fmla="*/ 20922 h 28157"/>
                <a:gd name="connsiteX12-329" fmla="*/ 97 w 13697"/>
                <a:gd name="connsiteY12-330" fmla="*/ 23595 h 28157"/>
                <a:gd name="connsiteX13-331" fmla="*/ 0 w 13697"/>
                <a:gd name="connsiteY13-332" fmla="*/ 28157 h 28157"/>
                <a:gd name="connsiteX14-333" fmla="*/ 13697 w 13697"/>
                <a:gd name="connsiteY14-334" fmla="*/ 28068 h 28157"/>
                <a:gd name="connsiteX0-335" fmla="*/ 13697 w 13697"/>
                <a:gd name="connsiteY0-336" fmla="*/ 28068 h 28157"/>
                <a:gd name="connsiteX1-337" fmla="*/ 13632 w 13697"/>
                <a:gd name="connsiteY1-338" fmla="*/ 0 h 28157"/>
                <a:gd name="connsiteX2-339" fmla="*/ 12293 w 13697"/>
                <a:gd name="connsiteY2-340" fmla="*/ 9979 h 28157"/>
                <a:gd name="connsiteX3-341" fmla="*/ 11093 w 13697"/>
                <a:gd name="connsiteY3-342" fmla="*/ 6385 h 28157"/>
                <a:gd name="connsiteX4-343" fmla="*/ 9795 w 13697"/>
                <a:gd name="connsiteY4-344" fmla="*/ 23250 h 28157"/>
                <a:gd name="connsiteX5-345" fmla="*/ 8688 w 13697"/>
                <a:gd name="connsiteY5-346" fmla="*/ 20922 h 28157"/>
                <a:gd name="connsiteX6-347" fmla="*/ 7450 w 13697"/>
                <a:gd name="connsiteY6-348" fmla="*/ 22395 h 28157"/>
                <a:gd name="connsiteX7-349" fmla="*/ 6142 w 13697"/>
                <a:gd name="connsiteY7-350" fmla="*/ 18065 h 28157"/>
                <a:gd name="connsiteX8-351" fmla="*/ 4935 w 13697"/>
                <a:gd name="connsiteY8-352" fmla="*/ 26592 h 28157"/>
                <a:gd name="connsiteX9-353" fmla="*/ 3677 w 13697"/>
                <a:gd name="connsiteY9-354" fmla="*/ 25119 h 28157"/>
                <a:gd name="connsiteX10-355" fmla="*/ 2527 w 13697"/>
                <a:gd name="connsiteY10-356" fmla="*/ 25578 h 28157"/>
                <a:gd name="connsiteX11-357" fmla="*/ 1193 w 13697"/>
                <a:gd name="connsiteY11-358" fmla="*/ 20922 h 28157"/>
                <a:gd name="connsiteX12-359" fmla="*/ 97 w 13697"/>
                <a:gd name="connsiteY12-360" fmla="*/ 23595 h 28157"/>
                <a:gd name="connsiteX13-361" fmla="*/ 0 w 13697"/>
                <a:gd name="connsiteY13-362" fmla="*/ 28157 h 28157"/>
                <a:gd name="connsiteX14-363" fmla="*/ 13697 w 13697"/>
                <a:gd name="connsiteY14-364" fmla="*/ 28068 h 28157"/>
                <a:gd name="connsiteX0-365" fmla="*/ 13697 w 13697"/>
                <a:gd name="connsiteY0-366" fmla="*/ 28068 h 28157"/>
                <a:gd name="connsiteX1-367" fmla="*/ 13632 w 13697"/>
                <a:gd name="connsiteY1-368" fmla="*/ 0 h 28157"/>
                <a:gd name="connsiteX2-369" fmla="*/ 12293 w 13697"/>
                <a:gd name="connsiteY2-370" fmla="*/ 9979 h 28157"/>
                <a:gd name="connsiteX3-371" fmla="*/ 11093 w 13697"/>
                <a:gd name="connsiteY3-372" fmla="*/ 6385 h 28157"/>
                <a:gd name="connsiteX4-373" fmla="*/ 9795 w 13697"/>
                <a:gd name="connsiteY4-374" fmla="*/ 23250 h 28157"/>
                <a:gd name="connsiteX5-375" fmla="*/ 8688 w 13697"/>
                <a:gd name="connsiteY5-376" fmla="*/ 20922 h 28157"/>
                <a:gd name="connsiteX6-377" fmla="*/ 7450 w 13697"/>
                <a:gd name="connsiteY6-378" fmla="*/ 22395 h 28157"/>
                <a:gd name="connsiteX7-379" fmla="*/ 6142 w 13697"/>
                <a:gd name="connsiteY7-380" fmla="*/ 18065 h 28157"/>
                <a:gd name="connsiteX8-381" fmla="*/ 4935 w 13697"/>
                <a:gd name="connsiteY8-382" fmla="*/ 26592 h 28157"/>
                <a:gd name="connsiteX9-383" fmla="*/ 3677 w 13697"/>
                <a:gd name="connsiteY9-384" fmla="*/ 25119 h 28157"/>
                <a:gd name="connsiteX10-385" fmla="*/ 2527 w 13697"/>
                <a:gd name="connsiteY10-386" fmla="*/ 25578 h 28157"/>
                <a:gd name="connsiteX11-387" fmla="*/ 1193 w 13697"/>
                <a:gd name="connsiteY11-388" fmla="*/ 20922 h 28157"/>
                <a:gd name="connsiteX12-389" fmla="*/ 97 w 13697"/>
                <a:gd name="connsiteY12-390" fmla="*/ 23595 h 28157"/>
                <a:gd name="connsiteX13-391" fmla="*/ 0 w 13697"/>
                <a:gd name="connsiteY13-392" fmla="*/ 28157 h 28157"/>
                <a:gd name="connsiteX14-393" fmla="*/ 13697 w 13697"/>
                <a:gd name="connsiteY14-394" fmla="*/ 28068 h 28157"/>
                <a:gd name="connsiteX0-395" fmla="*/ 13697 w 13697"/>
                <a:gd name="connsiteY0-396" fmla="*/ 28068 h 28157"/>
                <a:gd name="connsiteX1-397" fmla="*/ 13632 w 13697"/>
                <a:gd name="connsiteY1-398" fmla="*/ 0 h 28157"/>
                <a:gd name="connsiteX2-399" fmla="*/ 12293 w 13697"/>
                <a:gd name="connsiteY2-400" fmla="*/ 9979 h 28157"/>
                <a:gd name="connsiteX3-401" fmla="*/ 11093 w 13697"/>
                <a:gd name="connsiteY3-402" fmla="*/ 6385 h 28157"/>
                <a:gd name="connsiteX4-403" fmla="*/ 9795 w 13697"/>
                <a:gd name="connsiteY4-404" fmla="*/ 23250 h 28157"/>
                <a:gd name="connsiteX5-405" fmla="*/ 8688 w 13697"/>
                <a:gd name="connsiteY5-406" fmla="*/ 20922 h 28157"/>
                <a:gd name="connsiteX6-407" fmla="*/ 7450 w 13697"/>
                <a:gd name="connsiteY6-408" fmla="*/ 22395 h 28157"/>
                <a:gd name="connsiteX7-409" fmla="*/ 6142 w 13697"/>
                <a:gd name="connsiteY7-410" fmla="*/ 18065 h 28157"/>
                <a:gd name="connsiteX8-411" fmla="*/ 4935 w 13697"/>
                <a:gd name="connsiteY8-412" fmla="*/ 26592 h 28157"/>
                <a:gd name="connsiteX9-413" fmla="*/ 3677 w 13697"/>
                <a:gd name="connsiteY9-414" fmla="*/ 25119 h 28157"/>
                <a:gd name="connsiteX10-415" fmla="*/ 2527 w 13697"/>
                <a:gd name="connsiteY10-416" fmla="*/ 25578 h 28157"/>
                <a:gd name="connsiteX11-417" fmla="*/ 1193 w 13697"/>
                <a:gd name="connsiteY11-418" fmla="*/ 20922 h 28157"/>
                <a:gd name="connsiteX12-419" fmla="*/ 97 w 13697"/>
                <a:gd name="connsiteY12-420" fmla="*/ 23595 h 28157"/>
                <a:gd name="connsiteX13-421" fmla="*/ 0 w 13697"/>
                <a:gd name="connsiteY13-422" fmla="*/ 28157 h 28157"/>
                <a:gd name="connsiteX14-423" fmla="*/ 13697 w 13697"/>
                <a:gd name="connsiteY14-424" fmla="*/ 28068 h 28157"/>
                <a:gd name="connsiteX0-425" fmla="*/ 13697 w 13697"/>
                <a:gd name="connsiteY0-426" fmla="*/ 28068 h 28157"/>
                <a:gd name="connsiteX1-427" fmla="*/ 13632 w 13697"/>
                <a:gd name="connsiteY1-428" fmla="*/ 0 h 28157"/>
                <a:gd name="connsiteX2-429" fmla="*/ 12293 w 13697"/>
                <a:gd name="connsiteY2-430" fmla="*/ 9979 h 28157"/>
                <a:gd name="connsiteX3-431" fmla="*/ 11093 w 13697"/>
                <a:gd name="connsiteY3-432" fmla="*/ 6385 h 28157"/>
                <a:gd name="connsiteX4-433" fmla="*/ 9795 w 13697"/>
                <a:gd name="connsiteY4-434" fmla="*/ 23250 h 28157"/>
                <a:gd name="connsiteX5-435" fmla="*/ 8688 w 13697"/>
                <a:gd name="connsiteY5-436" fmla="*/ 20922 h 28157"/>
                <a:gd name="connsiteX6-437" fmla="*/ 7450 w 13697"/>
                <a:gd name="connsiteY6-438" fmla="*/ 22395 h 28157"/>
                <a:gd name="connsiteX7-439" fmla="*/ 6142 w 13697"/>
                <a:gd name="connsiteY7-440" fmla="*/ 18065 h 28157"/>
                <a:gd name="connsiteX8-441" fmla="*/ 4935 w 13697"/>
                <a:gd name="connsiteY8-442" fmla="*/ 26592 h 28157"/>
                <a:gd name="connsiteX9-443" fmla="*/ 3677 w 13697"/>
                <a:gd name="connsiteY9-444" fmla="*/ 25119 h 28157"/>
                <a:gd name="connsiteX10-445" fmla="*/ 2527 w 13697"/>
                <a:gd name="connsiteY10-446" fmla="*/ 25578 h 28157"/>
                <a:gd name="connsiteX11-447" fmla="*/ 1193 w 13697"/>
                <a:gd name="connsiteY11-448" fmla="*/ 20922 h 28157"/>
                <a:gd name="connsiteX12-449" fmla="*/ 97 w 13697"/>
                <a:gd name="connsiteY12-450" fmla="*/ 23595 h 28157"/>
                <a:gd name="connsiteX13-451" fmla="*/ 0 w 13697"/>
                <a:gd name="connsiteY13-452" fmla="*/ 28157 h 28157"/>
                <a:gd name="connsiteX14-453" fmla="*/ 13697 w 13697"/>
                <a:gd name="connsiteY14-454" fmla="*/ 28068 h 28157"/>
                <a:gd name="connsiteX0-455" fmla="*/ 13697 w 13697"/>
                <a:gd name="connsiteY0-456" fmla="*/ 28068 h 28157"/>
                <a:gd name="connsiteX1-457" fmla="*/ 13632 w 13697"/>
                <a:gd name="connsiteY1-458" fmla="*/ 0 h 28157"/>
                <a:gd name="connsiteX2-459" fmla="*/ 12293 w 13697"/>
                <a:gd name="connsiteY2-460" fmla="*/ 9979 h 28157"/>
                <a:gd name="connsiteX3-461" fmla="*/ 11093 w 13697"/>
                <a:gd name="connsiteY3-462" fmla="*/ 6385 h 28157"/>
                <a:gd name="connsiteX4-463" fmla="*/ 9795 w 13697"/>
                <a:gd name="connsiteY4-464" fmla="*/ 23250 h 28157"/>
                <a:gd name="connsiteX5-465" fmla="*/ 8558 w 13697"/>
                <a:gd name="connsiteY5-466" fmla="*/ 13088 h 28157"/>
                <a:gd name="connsiteX6-467" fmla="*/ 7450 w 13697"/>
                <a:gd name="connsiteY6-468" fmla="*/ 22395 h 28157"/>
                <a:gd name="connsiteX7-469" fmla="*/ 6142 w 13697"/>
                <a:gd name="connsiteY7-470" fmla="*/ 18065 h 28157"/>
                <a:gd name="connsiteX8-471" fmla="*/ 4935 w 13697"/>
                <a:gd name="connsiteY8-472" fmla="*/ 26592 h 28157"/>
                <a:gd name="connsiteX9-473" fmla="*/ 3677 w 13697"/>
                <a:gd name="connsiteY9-474" fmla="*/ 25119 h 28157"/>
                <a:gd name="connsiteX10-475" fmla="*/ 2527 w 13697"/>
                <a:gd name="connsiteY10-476" fmla="*/ 25578 h 28157"/>
                <a:gd name="connsiteX11-477" fmla="*/ 1193 w 13697"/>
                <a:gd name="connsiteY11-478" fmla="*/ 20922 h 28157"/>
                <a:gd name="connsiteX12-479" fmla="*/ 97 w 13697"/>
                <a:gd name="connsiteY12-480" fmla="*/ 23595 h 28157"/>
                <a:gd name="connsiteX13-481" fmla="*/ 0 w 13697"/>
                <a:gd name="connsiteY13-482" fmla="*/ 28157 h 28157"/>
                <a:gd name="connsiteX14-483" fmla="*/ 13697 w 13697"/>
                <a:gd name="connsiteY14-484" fmla="*/ 28068 h 28157"/>
                <a:gd name="connsiteX0-485" fmla="*/ 13697 w 13697"/>
                <a:gd name="connsiteY0-486" fmla="*/ 28068 h 28157"/>
                <a:gd name="connsiteX1-487" fmla="*/ 13632 w 13697"/>
                <a:gd name="connsiteY1-488" fmla="*/ 0 h 28157"/>
                <a:gd name="connsiteX2-489" fmla="*/ 12293 w 13697"/>
                <a:gd name="connsiteY2-490" fmla="*/ 9979 h 28157"/>
                <a:gd name="connsiteX3-491" fmla="*/ 11093 w 13697"/>
                <a:gd name="connsiteY3-492" fmla="*/ 6385 h 28157"/>
                <a:gd name="connsiteX4-493" fmla="*/ 9795 w 13697"/>
                <a:gd name="connsiteY4-494" fmla="*/ 16153 h 28157"/>
                <a:gd name="connsiteX5-495" fmla="*/ 8558 w 13697"/>
                <a:gd name="connsiteY5-496" fmla="*/ 13088 h 28157"/>
                <a:gd name="connsiteX6-497" fmla="*/ 7450 w 13697"/>
                <a:gd name="connsiteY6-498" fmla="*/ 22395 h 28157"/>
                <a:gd name="connsiteX7-499" fmla="*/ 6142 w 13697"/>
                <a:gd name="connsiteY7-500" fmla="*/ 18065 h 28157"/>
                <a:gd name="connsiteX8-501" fmla="*/ 4935 w 13697"/>
                <a:gd name="connsiteY8-502" fmla="*/ 26592 h 28157"/>
                <a:gd name="connsiteX9-503" fmla="*/ 3677 w 13697"/>
                <a:gd name="connsiteY9-504" fmla="*/ 25119 h 28157"/>
                <a:gd name="connsiteX10-505" fmla="*/ 2527 w 13697"/>
                <a:gd name="connsiteY10-506" fmla="*/ 25578 h 28157"/>
                <a:gd name="connsiteX11-507" fmla="*/ 1193 w 13697"/>
                <a:gd name="connsiteY11-508" fmla="*/ 20922 h 28157"/>
                <a:gd name="connsiteX12-509" fmla="*/ 97 w 13697"/>
                <a:gd name="connsiteY12-510" fmla="*/ 23595 h 28157"/>
                <a:gd name="connsiteX13-511" fmla="*/ 0 w 13697"/>
                <a:gd name="connsiteY13-512" fmla="*/ 28157 h 28157"/>
                <a:gd name="connsiteX14-513" fmla="*/ 13697 w 13697"/>
                <a:gd name="connsiteY14-514" fmla="*/ 28068 h 28157"/>
                <a:gd name="connsiteX0-515" fmla="*/ 13697 w 13697"/>
                <a:gd name="connsiteY0-516" fmla="*/ 28068 h 28157"/>
                <a:gd name="connsiteX1-517" fmla="*/ 13632 w 13697"/>
                <a:gd name="connsiteY1-518" fmla="*/ 0 h 28157"/>
                <a:gd name="connsiteX2-519" fmla="*/ 12293 w 13697"/>
                <a:gd name="connsiteY2-520" fmla="*/ 9979 h 28157"/>
                <a:gd name="connsiteX3-521" fmla="*/ 11093 w 13697"/>
                <a:gd name="connsiteY3-522" fmla="*/ 6385 h 28157"/>
                <a:gd name="connsiteX4-523" fmla="*/ 9795 w 13697"/>
                <a:gd name="connsiteY4-524" fmla="*/ 16153 h 28157"/>
                <a:gd name="connsiteX5-525" fmla="*/ 8558 w 13697"/>
                <a:gd name="connsiteY5-526" fmla="*/ 13088 h 28157"/>
                <a:gd name="connsiteX6-527" fmla="*/ 7450 w 13697"/>
                <a:gd name="connsiteY6-528" fmla="*/ 22395 h 28157"/>
                <a:gd name="connsiteX7-529" fmla="*/ 6142 w 13697"/>
                <a:gd name="connsiteY7-530" fmla="*/ 18065 h 28157"/>
                <a:gd name="connsiteX8-531" fmla="*/ 4935 w 13697"/>
                <a:gd name="connsiteY8-532" fmla="*/ 26592 h 28157"/>
                <a:gd name="connsiteX9-533" fmla="*/ 3677 w 13697"/>
                <a:gd name="connsiteY9-534" fmla="*/ 25119 h 28157"/>
                <a:gd name="connsiteX10-535" fmla="*/ 2527 w 13697"/>
                <a:gd name="connsiteY10-536" fmla="*/ 25578 h 28157"/>
                <a:gd name="connsiteX11-537" fmla="*/ 1193 w 13697"/>
                <a:gd name="connsiteY11-538" fmla="*/ 20922 h 28157"/>
                <a:gd name="connsiteX12-539" fmla="*/ 97 w 13697"/>
                <a:gd name="connsiteY12-540" fmla="*/ 23595 h 28157"/>
                <a:gd name="connsiteX13-541" fmla="*/ 0 w 13697"/>
                <a:gd name="connsiteY13-542" fmla="*/ 28157 h 28157"/>
                <a:gd name="connsiteX14-543" fmla="*/ 13697 w 13697"/>
                <a:gd name="connsiteY14-544" fmla="*/ 28068 h 28157"/>
                <a:gd name="connsiteX0-545" fmla="*/ 13697 w 13697"/>
                <a:gd name="connsiteY0-546" fmla="*/ 28068 h 28157"/>
                <a:gd name="connsiteX1-547" fmla="*/ 13632 w 13697"/>
                <a:gd name="connsiteY1-548" fmla="*/ 0 h 28157"/>
                <a:gd name="connsiteX2-549" fmla="*/ 12293 w 13697"/>
                <a:gd name="connsiteY2-550" fmla="*/ 9979 h 28157"/>
                <a:gd name="connsiteX3-551" fmla="*/ 11093 w 13697"/>
                <a:gd name="connsiteY3-552" fmla="*/ 6385 h 28157"/>
                <a:gd name="connsiteX4-553" fmla="*/ 9795 w 13697"/>
                <a:gd name="connsiteY4-554" fmla="*/ 16153 h 28157"/>
                <a:gd name="connsiteX5-555" fmla="*/ 8558 w 13697"/>
                <a:gd name="connsiteY5-556" fmla="*/ 13088 h 28157"/>
                <a:gd name="connsiteX6-557" fmla="*/ 7418 w 13697"/>
                <a:gd name="connsiteY6-558" fmla="*/ 18893 h 28157"/>
                <a:gd name="connsiteX7-559" fmla="*/ 6142 w 13697"/>
                <a:gd name="connsiteY7-560" fmla="*/ 18065 h 28157"/>
                <a:gd name="connsiteX8-561" fmla="*/ 4935 w 13697"/>
                <a:gd name="connsiteY8-562" fmla="*/ 26592 h 28157"/>
                <a:gd name="connsiteX9-563" fmla="*/ 3677 w 13697"/>
                <a:gd name="connsiteY9-564" fmla="*/ 25119 h 28157"/>
                <a:gd name="connsiteX10-565" fmla="*/ 2527 w 13697"/>
                <a:gd name="connsiteY10-566" fmla="*/ 25578 h 28157"/>
                <a:gd name="connsiteX11-567" fmla="*/ 1193 w 13697"/>
                <a:gd name="connsiteY11-568" fmla="*/ 20922 h 28157"/>
                <a:gd name="connsiteX12-569" fmla="*/ 97 w 13697"/>
                <a:gd name="connsiteY12-570" fmla="*/ 23595 h 28157"/>
                <a:gd name="connsiteX13-571" fmla="*/ 0 w 13697"/>
                <a:gd name="connsiteY13-572" fmla="*/ 28157 h 28157"/>
                <a:gd name="connsiteX14-573" fmla="*/ 13697 w 13697"/>
                <a:gd name="connsiteY14-574" fmla="*/ 28068 h 28157"/>
                <a:gd name="connsiteX0-575" fmla="*/ 13697 w 13697"/>
                <a:gd name="connsiteY0-576" fmla="*/ 28068 h 28157"/>
                <a:gd name="connsiteX1-577" fmla="*/ 13632 w 13697"/>
                <a:gd name="connsiteY1-578" fmla="*/ 0 h 28157"/>
                <a:gd name="connsiteX2-579" fmla="*/ 12293 w 13697"/>
                <a:gd name="connsiteY2-580" fmla="*/ 9979 h 28157"/>
                <a:gd name="connsiteX3-581" fmla="*/ 11093 w 13697"/>
                <a:gd name="connsiteY3-582" fmla="*/ 6385 h 28157"/>
                <a:gd name="connsiteX4-583" fmla="*/ 9795 w 13697"/>
                <a:gd name="connsiteY4-584" fmla="*/ 16153 h 28157"/>
                <a:gd name="connsiteX5-585" fmla="*/ 8558 w 13697"/>
                <a:gd name="connsiteY5-586" fmla="*/ 13088 h 28157"/>
                <a:gd name="connsiteX6-587" fmla="*/ 7418 w 13697"/>
                <a:gd name="connsiteY6-588" fmla="*/ 18893 h 28157"/>
                <a:gd name="connsiteX7-589" fmla="*/ 6142 w 13697"/>
                <a:gd name="connsiteY7-590" fmla="*/ 18065 h 28157"/>
                <a:gd name="connsiteX8-591" fmla="*/ 5000 w 13697"/>
                <a:gd name="connsiteY8-592" fmla="*/ 15624 h 28157"/>
                <a:gd name="connsiteX9-593" fmla="*/ 3677 w 13697"/>
                <a:gd name="connsiteY9-594" fmla="*/ 25119 h 28157"/>
                <a:gd name="connsiteX10-595" fmla="*/ 2527 w 13697"/>
                <a:gd name="connsiteY10-596" fmla="*/ 25578 h 28157"/>
                <a:gd name="connsiteX11-597" fmla="*/ 1193 w 13697"/>
                <a:gd name="connsiteY11-598" fmla="*/ 20922 h 28157"/>
                <a:gd name="connsiteX12-599" fmla="*/ 97 w 13697"/>
                <a:gd name="connsiteY12-600" fmla="*/ 23595 h 28157"/>
                <a:gd name="connsiteX13-601" fmla="*/ 0 w 13697"/>
                <a:gd name="connsiteY13-602" fmla="*/ 28157 h 28157"/>
                <a:gd name="connsiteX14-603" fmla="*/ 13697 w 13697"/>
                <a:gd name="connsiteY14-604" fmla="*/ 28068 h 28157"/>
                <a:gd name="connsiteX0-605" fmla="*/ 13697 w 13697"/>
                <a:gd name="connsiteY0-606" fmla="*/ 28068 h 28157"/>
                <a:gd name="connsiteX1-607" fmla="*/ 13632 w 13697"/>
                <a:gd name="connsiteY1-608" fmla="*/ 0 h 28157"/>
                <a:gd name="connsiteX2-609" fmla="*/ 12293 w 13697"/>
                <a:gd name="connsiteY2-610" fmla="*/ 9979 h 28157"/>
                <a:gd name="connsiteX3-611" fmla="*/ 11093 w 13697"/>
                <a:gd name="connsiteY3-612" fmla="*/ 6385 h 28157"/>
                <a:gd name="connsiteX4-613" fmla="*/ 9795 w 13697"/>
                <a:gd name="connsiteY4-614" fmla="*/ 16153 h 28157"/>
                <a:gd name="connsiteX5-615" fmla="*/ 8558 w 13697"/>
                <a:gd name="connsiteY5-616" fmla="*/ 13088 h 28157"/>
                <a:gd name="connsiteX6-617" fmla="*/ 7418 w 13697"/>
                <a:gd name="connsiteY6-618" fmla="*/ 18893 h 28157"/>
                <a:gd name="connsiteX7-619" fmla="*/ 6207 w 13697"/>
                <a:gd name="connsiteY7-620" fmla="*/ 19908 h 28157"/>
                <a:gd name="connsiteX8-621" fmla="*/ 5000 w 13697"/>
                <a:gd name="connsiteY8-622" fmla="*/ 15624 h 28157"/>
                <a:gd name="connsiteX9-623" fmla="*/ 3677 w 13697"/>
                <a:gd name="connsiteY9-624" fmla="*/ 25119 h 28157"/>
                <a:gd name="connsiteX10-625" fmla="*/ 2527 w 13697"/>
                <a:gd name="connsiteY10-626" fmla="*/ 25578 h 28157"/>
                <a:gd name="connsiteX11-627" fmla="*/ 1193 w 13697"/>
                <a:gd name="connsiteY11-628" fmla="*/ 20922 h 28157"/>
                <a:gd name="connsiteX12-629" fmla="*/ 97 w 13697"/>
                <a:gd name="connsiteY12-630" fmla="*/ 23595 h 28157"/>
                <a:gd name="connsiteX13-631" fmla="*/ 0 w 13697"/>
                <a:gd name="connsiteY13-632" fmla="*/ 28157 h 28157"/>
                <a:gd name="connsiteX14-633" fmla="*/ 13697 w 13697"/>
                <a:gd name="connsiteY14-634" fmla="*/ 28068 h 28157"/>
                <a:gd name="connsiteX0-635" fmla="*/ 13697 w 13697"/>
                <a:gd name="connsiteY0-636" fmla="*/ 28068 h 28157"/>
                <a:gd name="connsiteX1-637" fmla="*/ 13632 w 13697"/>
                <a:gd name="connsiteY1-638" fmla="*/ 0 h 28157"/>
                <a:gd name="connsiteX2-639" fmla="*/ 12293 w 13697"/>
                <a:gd name="connsiteY2-640" fmla="*/ 9979 h 28157"/>
                <a:gd name="connsiteX3-641" fmla="*/ 11093 w 13697"/>
                <a:gd name="connsiteY3-642" fmla="*/ 6385 h 28157"/>
                <a:gd name="connsiteX4-643" fmla="*/ 9795 w 13697"/>
                <a:gd name="connsiteY4-644" fmla="*/ 16153 h 28157"/>
                <a:gd name="connsiteX5-645" fmla="*/ 8558 w 13697"/>
                <a:gd name="connsiteY5-646" fmla="*/ 13088 h 28157"/>
                <a:gd name="connsiteX6-647" fmla="*/ 7418 w 13697"/>
                <a:gd name="connsiteY6-648" fmla="*/ 18893 h 28157"/>
                <a:gd name="connsiteX7-649" fmla="*/ 6207 w 13697"/>
                <a:gd name="connsiteY7-650" fmla="*/ 19908 h 28157"/>
                <a:gd name="connsiteX8-651" fmla="*/ 5000 w 13697"/>
                <a:gd name="connsiteY8-652" fmla="*/ 15624 h 28157"/>
                <a:gd name="connsiteX9-653" fmla="*/ 3774 w 13697"/>
                <a:gd name="connsiteY9-654" fmla="*/ 18944 h 28157"/>
                <a:gd name="connsiteX10-655" fmla="*/ 2527 w 13697"/>
                <a:gd name="connsiteY10-656" fmla="*/ 25578 h 28157"/>
                <a:gd name="connsiteX11-657" fmla="*/ 1193 w 13697"/>
                <a:gd name="connsiteY11-658" fmla="*/ 20922 h 28157"/>
                <a:gd name="connsiteX12-659" fmla="*/ 97 w 13697"/>
                <a:gd name="connsiteY12-660" fmla="*/ 23595 h 28157"/>
                <a:gd name="connsiteX13-661" fmla="*/ 0 w 13697"/>
                <a:gd name="connsiteY13-662" fmla="*/ 28157 h 28157"/>
                <a:gd name="connsiteX14-663" fmla="*/ 13697 w 13697"/>
                <a:gd name="connsiteY14-664" fmla="*/ 28068 h 28157"/>
                <a:gd name="connsiteX0-665" fmla="*/ 13697 w 13697"/>
                <a:gd name="connsiteY0-666" fmla="*/ 28068 h 28157"/>
                <a:gd name="connsiteX1-667" fmla="*/ 13632 w 13697"/>
                <a:gd name="connsiteY1-668" fmla="*/ 0 h 28157"/>
                <a:gd name="connsiteX2-669" fmla="*/ 12293 w 13697"/>
                <a:gd name="connsiteY2-670" fmla="*/ 9979 h 28157"/>
                <a:gd name="connsiteX3-671" fmla="*/ 11093 w 13697"/>
                <a:gd name="connsiteY3-672" fmla="*/ 6385 h 28157"/>
                <a:gd name="connsiteX4-673" fmla="*/ 9795 w 13697"/>
                <a:gd name="connsiteY4-674" fmla="*/ 16153 h 28157"/>
                <a:gd name="connsiteX5-675" fmla="*/ 8558 w 13697"/>
                <a:gd name="connsiteY5-676" fmla="*/ 13088 h 28157"/>
                <a:gd name="connsiteX6-677" fmla="*/ 7418 w 13697"/>
                <a:gd name="connsiteY6-678" fmla="*/ 18893 h 28157"/>
                <a:gd name="connsiteX7-679" fmla="*/ 6207 w 13697"/>
                <a:gd name="connsiteY7-680" fmla="*/ 19908 h 28157"/>
                <a:gd name="connsiteX8-681" fmla="*/ 5000 w 13697"/>
                <a:gd name="connsiteY8-682" fmla="*/ 15624 h 28157"/>
                <a:gd name="connsiteX9-683" fmla="*/ 3774 w 13697"/>
                <a:gd name="connsiteY9-684" fmla="*/ 18944 h 28157"/>
                <a:gd name="connsiteX10-685" fmla="*/ 2592 w 13697"/>
                <a:gd name="connsiteY10-686" fmla="*/ 12490 h 28157"/>
                <a:gd name="connsiteX11-687" fmla="*/ 1193 w 13697"/>
                <a:gd name="connsiteY11-688" fmla="*/ 20922 h 28157"/>
                <a:gd name="connsiteX12-689" fmla="*/ 97 w 13697"/>
                <a:gd name="connsiteY12-690" fmla="*/ 23595 h 28157"/>
                <a:gd name="connsiteX13-691" fmla="*/ 0 w 13697"/>
                <a:gd name="connsiteY13-692" fmla="*/ 28157 h 28157"/>
                <a:gd name="connsiteX14-693" fmla="*/ 13697 w 13697"/>
                <a:gd name="connsiteY14-694" fmla="*/ 28068 h 28157"/>
                <a:gd name="connsiteX0-695" fmla="*/ 13697 w 13697"/>
                <a:gd name="connsiteY0-696" fmla="*/ 28068 h 28157"/>
                <a:gd name="connsiteX1-697" fmla="*/ 13632 w 13697"/>
                <a:gd name="connsiteY1-698" fmla="*/ 0 h 28157"/>
                <a:gd name="connsiteX2-699" fmla="*/ 12293 w 13697"/>
                <a:gd name="connsiteY2-700" fmla="*/ 9979 h 28157"/>
                <a:gd name="connsiteX3-701" fmla="*/ 11093 w 13697"/>
                <a:gd name="connsiteY3-702" fmla="*/ 6385 h 28157"/>
                <a:gd name="connsiteX4-703" fmla="*/ 9795 w 13697"/>
                <a:gd name="connsiteY4-704" fmla="*/ 16153 h 28157"/>
                <a:gd name="connsiteX5-705" fmla="*/ 8558 w 13697"/>
                <a:gd name="connsiteY5-706" fmla="*/ 13088 h 28157"/>
                <a:gd name="connsiteX6-707" fmla="*/ 7418 w 13697"/>
                <a:gd name="connsiteY6-708" fmla="*/ 18893 h 28157"/>
                <a:gd name="connsiteX7-709" fmla="*/ 6207 w 13697"/>
                <a:gd name="connsiteY7-710" fmla="*/ 19908 h 28157"/>
                <a:gd name="connsiteX8-711" fmla="*/ 5000 w 13697"/>
                <a:gd name="connsiteY8-712" fmla="*/ 15624 h 28157"/>
                <a:gd name="connsiteX9-713" fmla="*/ 3774 w 13697"/>
                <a:gd name="connsiteY9-714" fmla="*/ 18944 h 28157"/>
                <a:gd name="connsiteX10-715" fmla="*/ 2592 w 13697"/>
                <a:gd name="connsiteY10-716" fmla="*/ 12490 h 28157"/>
                <a:gd name="connsiteX11-717" fmla="*/ 1388 w 13697"/>
                <a:gd name="connsiteY11-718" fmla="*/ 18618 h 28157"/>
                <a:gd name="connsiteX12-719" fmla="*/ 97 w 13697"/>
                <a:gd name="connsiteY12-720" fmla="*/ 23595 h 28157"/>
                <a:gd name="connsiteX13-721" fmla="*/ 0 w 13697"/>
                <a:gd name="connsiteY13-722" fmla="*/ 28157 h 28157"/>
                <a:gd name="connsiteX14-723" fmla="*/ 13697 w 13697"/>
                <a:gd name="connsiteY14-724" fmla="*/ 28068 h 28157"/>
                <a:gd name="connsiteX0-725" fmla="*/ 13697 w 13697"/>
                <a:gd name="connsiteY0-726" fmla="*/ 28068 h 28157"/>
                <a:gd name="connsiteX1-727" fmla="*/ 13632 w 13697"/>
                <a:gd name="connsiteY1-728" fmla="*/ 0 h 28157"/>
                <a:gd name="connsiteX2-729" fmla="*/ 12293 w 13697"/>
                <a:gd name="connsiteY2-730" fmla="*/ 9979 h 28157"/>
                <a:gd name="connsiteX3-731" fmla="*/ 11093 w 13697"/>
                <a:gd name="connsiteY3-732" fmla="*/ 6385 h 28157"/>
                <a:gd name="connsiteX4-733" fmla="*/ 9795 w 13697"/>
                <a:gd name="connsiteY4-734" fmla="*/ 16153 h 28157"/>
                <a:gd name="connsiteX5-735" fmla="*/ 8558 w 13697"/>
                <a:gd name="connsiteY5-736" fmla="*/ 13088 h 28157"/>
                <a:gd name="connsiteX6-737" fmla="*/ 7418 w 13697"/>
                <a:gd name="connsiteY6-738" fmla="*/ 18893 h 28157"/>
                <a:gd name="connsiteX7-739" fmla="*/ 6207 w 13697"/>
                <a:gd name="connsiteY7-740" fmla="*/ 19908 h 28157"/>
                <a:gd name="connsiteX8-741" fmla="*/ 5000 w 13697"/>
                <a:gd name="connsiteY8-742" fmla="*/ 15624 h 28157"/>
                <a:gd name="connsiteX9-743" fmla="*/ 3774 w 13697"/>
                <a:gd name="connsiteY9-744" fmla="*/ 18944 h 28157"/>
                <a:gd name="connsiteX10-745" fmla="*/ 2592 w 13697"/>
                <a:gd name="connsiteY10-746" fmla="*/ 12490 h 28157"/>
                <a:gd name="connsiteX11-747" fmla="*/ 1388 w 13697"/>
                <a:gd name="connsiteY11-748" fmla="*/ 18618 h 28157"/>
                <a:gd name="connsiteX12-749" fmla="*/ 129 w 13697"/>
                <a:gd name="connsiteY12-750" fmla="*/ 15392 h 28157"/>
                <a:gd name="connsiteX13-751" fmla="*/ 0 w 13697"/>
                <a:gd name="connsiteY13-752" fmla="*/ 28157 h 28157"/>
                <a:gd name="connsiteX14-753" fmla="*/ 13697 w 13697"/>
                <a:gd name="connsiteY14-754" fmla="*/ 28068 h 28157"/>
                <a:gd name="connsiteX0-755" fmla="*/ 13697 w 13697"/>
                <a:gd name="connsiteY0-756" fmla="*/ 28068 h 28157"/>
                <a:gd name="connsiteX1-757" fmla="*/ 13632 w 13697"/>
                <a:gd name="connsiteY1-758" fmla="*/ 0 h 28157"/>
                <a:gd name="connsiteX2-759" fmla="*/ 12293 w 13697"/>
                <a:gd name="connsiteY2-760" fmla="*/ 9979 h 28157"/>
                <a:gd name="connsiteX3-761" fmla="*/ 11093 w 13697"/>
                <a:gd name="connsiteY3-762" fmla="*/ 6385 h 28157"/>
                <a:gd name="connsiteX4-763" fmla="*/ 9795 w 13697"/>
                <a:gd name="connsiteY4-764" fmla="*/ 16153 h 28157"/>
                <a:gd name="connsiteX5-765" fmla="*/ 8558 w 13697"/>
                <a:gd name="connsiteY5-766" fmla="*/ 13088 h 28157"/>
                <a:gd name="connsiteX6-767" fmla="*/ 7418 w 13697"/>
                <a:gd name="connsiteY6-768" fmla="*/ 18893 h 28157"/>
                <a:gd name="connsiteX7-769" fmla="*/ 6207 w 13697"/>
                <a:gd name="connsiteY7-770" fmla="*/ 19908 h 28157"/>
                <a:gd name="connsiteX8-771" fmla="*/ 5000 w 13697"/>
                <a:gd name="connsiteY8-772" fmla="*/ 15624 h 28157"/>
                <a:gd name="connsiteX9-773" fmla="*/ 3774 w 13697"/>
                <a:gd name="connsiteY9-774" fmla="*/ 18944 h 28157"/>
                <a:gd name="connsiteX10-775" fmla="*/ 2592 w 13697"/>
                <a:gd name="connsiteY10-776" fmla="*/ 12490 h 28157"/>
                <a:gd name="connsiteX11-777" fmla="*/ 1388 w 13697"/>
                <a:gd name="connsiteY11-778" fmla="*/ 18618 h 28157"/>
                <a:gd name="connsiteX12-779" fmla="*/ 226 w 13697"/>
                <a:gd name="connsiteY12-780" fmla="*/ 15484 h 28157"/>
                <a:gd name="connsiteX13-781" fmla="*/ 0 w 13697"/>
                <a:gd name="connsiteY13-782" fmla="*/ 28157 h 28157"/>
                <a:gd name="connsiteX14-783" fmla="*/ 13697 w 13697"/>
                <a:gd name="connsiteY14-784" fmla="*/ 28068 h 281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49" y="connsiteY12-50"/>
                </a:cxn>
                <a:cxn ang="0">
                  <a:pos x="connsiteX13-155" y="connsiteY13-156"/>
                </a:cxn>
                <a:cxn ang="0">
                  <a:pos x="connsiteX14-213" y="connsiteY14-214"/>
                </a:cxn>
              </a:cxnLst>
              <a:rect l="l" t="t" r="r" b="b"/>
              <a:pathLst>
                <a:path w="13697" h="28157">
                  <a:moveTo>
                    <a:pt x="13697" y="28068"/>
                  </a:moveTo>
                  <a:cubicBezTo>
                    <a:pt x="13567" y="26638"/>
                    <a:pt x="13762" y="1430"/>
                    <a:pt x="13632" y="0"/>
                  </a:cubicBezTo>
                  <a:cubicBezTo>
                    <a:pt x="13585" y="346"/>
                    <a:pt x="12405" y="9172"/>
                    <a:pt x="12293" y="9979"/>
                  </a:cubicBezTo>
                  <a:lnTo>
                    <a:pt x="11093" y="6385"/>
                  </a:lnTo>
                  <a:cubicBezTo>
                    <a:pt x="10660" y="9641"/>
                    <a:pt x="9936" y="14740"/>
                    <a:pt x="9795" y="16153"/>
                  </a:cubicBezTo>
                  <a:lnTo>
                    <a:pt x="8558" y="13088"/>
                  </a:lnTo>
                  <a:lnTo>
                    <a:pt x="7418" y="18893"/>
                  </a:lnTo>
                  <a:lnTo>
                    <a:pt x="6207" y="19908"/>
                  </a:lnTo>
                  <a:lnTo>
                    <a:pt x="5000" y="15624"/>
                  </a:lnTo>
                  <a:lnTo>
                    <a:pt x="3774" y="18944"/>
                  </a:lnTo>
                  <a:lnTo>
                    <a:pt x="2592" y="12490"/>
                  </a:lnTo>
                  <a:lnTo>
                    <a:pt x="1388" y="18618"/>
                  </a:lnTo>
                  <a:lnTo>
                    <a:pt x="226" y="15484"/>
                  </a:lnTo>
                  <a:cubicBezTo>
                    <a:pt x="194" y="17005"/>
                    <a:pt x="32" y="26636"/>
                    <a:pt x="0" y="28157"/>
                  </a:cubicBezTo>
                  <a:lnTo>
                    <a:pt x="13697" y="28068"/>
                  </a:lnTo>
                  <a:close/>
                </a:path>
              </a:pathLst>
            </a:custGeom>
            <a:noFill/>
            <a:ln w="9525">
              <a:solidFill>
                <a:schemeClr val="tx1">
                  <a:lumMod val="75000"/>
                  <a:lumOff val="25000"/>
                </a:schemeClr>
              </a:solidFill>
              <a:miter lim="800000"/>
            </a:ln>
          </p:spPr>
          <p:txBody>
            <a:bodyPr/>
            <a:lstStyle/>
            <a:p>
              <a:endParaRPr lang="zh-CN" altLang="en-US" sz="2000"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29" name="TextBox 22"/>
            <p:cNvSpPr txBox="1"/>
            <p:nvPr/>
          </p:nvSpPr>
          <p:spPr bwMode="auto">
            <a:xfrm>
              <a:off x="1737796" y="4757432"/>
              <a:ext cx="695823" cy="261610"/>
            </a:xfrm>
            <a:prstGeom prst="rect">
              <a:avLst/>
            </a:prstGeom>
            <a:noFill/>
          </p:spPr>
          <p:txBody>
            <a:bodyPr vert="horz" wrap="square">
              <a:spAutoFit/>
            </a:bodyPr>
            <a:lstStyle/>
            <a:p>
              <a:pPr algn="r" fontAlgn="auto">
                <a:spcBef>
                  <a:spcPts val="0"/>
                </a:spcBef>
                <a:spcAft>
                  <a:spcPts val="0"/>
                </a:spcAft>
                <a:defRPr/>
              </a:pPr>
              <a:r>
                <a:rPr lang="en-US" altLang="zh-CN" sz="1100" spc="300" dirty="0">
                  <a:solidFill>
                    <a:schemeClr val="tx1">
                      <a:lumMod val="75000"/>
                      <a:lumOff val="25000"/>
                    </a:schemeClr>
                  </a:solidFill>
                  <a:latin typeface="汉仪小麦体简" pitchFamily="18" charset="-122"/>
                  <a:ea typeface="汉仪小麦体简" pitchFamily="18" charset="-122"/>
                  <a:cs typeface="+mn-ea"/>
                  <a:sym typeface="+mn-lt"/>
                </a:rPr>
                <a:t>1</a:t>
              </a:r>
              <a:r>
                <a:rPr lang="zh-CN" altLang="en-US" sz="1100" spc="300" dirty="0">
                  <a:solidFill>
                    <a:schemeClr val="tx1">
                      <a:lumMod val="75000"/>
                      <a:lumOff val="25000"/>
                    </a:schemeClr>
                  </a:solidFill>
                  <a:latin typeface="汉仪小麦体简" pitchFamily="18" charset="-122"/>
                  <a:ea typeface="汉仪小麦体简" pitchFamily="18" charset="-122"/>
                  <a:cs typeface="+mn-ea"/>
                  <a:sym typeface="+mn-lt"/>
                </a:rPr>
                <a:t>月</a:t>
              </a:r>
            </a:p>
          </p:txBody>
        </p:sp>
        <p:sp>
          <p:nvSpPr>
            <p:cNvPr id="30" name="TextBox 22"/>
            <p:cNvSpPr txBox="1"/>
            <p:nvPr/>
          </p:nvSpPr>
          <p:spPr bwMode="auto">
            <a:xfrm>
              <a:off x="2147953" y="4746525"/>
              <a:ext cx="619623" cy="261610"/>
            </a:xfrm>
            <a:prstGeom prst="rect">
              <a:avLst/>
            </a:prstGeom>
            <a:noFill/>
          </p:spPr>
          <p:txBody>
            <a:bodyPr vert="horz" wrap="square">
              <a:spAutoFit/>
            </a:bodyPr>
            <a:lstStyle/>
            <a:p>
              <a:pPr algn="r" fontAlgn="auto">
                <a:spcBef>
                  <a:spcPts val="0"/>
                </a:spcBef>
                <a:spcAft>
                  <a:spcPts val="0"/>
                </a:spcAft>
                <a:defRPr/>
              </a:pPr>
              <a:r>
                <a:rPr lang="en-US" altLang="zh-CN" sz="1100" spc="300" dirty="0">
                  <a:solidFill>
                    <a:schemeClr val="tx1">
                      <a:lumMod val="75000"/>
                      <a:lumOff val="25000"/>
                    </a:schemeClr>
                  </a:solidFill>
                  <a:latin typeface="汉仪小麦体简" pitchFamily="18" charset="-122"/>
                  <a:ea typeface="汉仪小麦体简" pitchFamily="18" charset="-122"/>
                  <a:cs typeface="+mn-ea"/>
                  <a:sym typeface="+mn-lt"/>
                </a:rPr>
                <a:t>2</a:t>
              </a:r>
              <a:r>
                <a:rPr lang="zh-CN" altLang="en-US" sz="1100" spc="300" dirty="0">
                  <a:solidFill>
                    <a:schemeClr val="tx1">
                      <a:lumMod val="75000"/>
                      <a:lumOff val="25000"/>
                    </a:schemeClr>
                  </a:solidFill>
                  <a:latin typeface="汉仪小麦体简" pitchFamily="18" charset="-122"/>
                  <a:ea typeface="汉仪小麦体简" pitchFamily="18" charset="-122"/>
                  <a:cs typeface="+mn-ea"/>
                  <a:sym typeface="+mn-lt"/>
                </a:rPr>
                <a:t>月</a:t>
              </a:r>
            </a:p>
          </p:txBody>
        </p:sp>
        <p:sp>
          <p:nvSpPr>
            <p:cNvPr id="31" name="TextBox 22"/>
            <p:cNvSpPr txBox="1"/>
            <p:nvPr/>
          </p:nvSpPr>
          <p:spPr bwMode="auto">
            <a:xfrm>
              <a:off x="4633840" y="4761726"/>
              <a:ext cx="595984" cy="261610"/>
            </a:xfrm>
            <a:prstGeom prst="rect">
              <a:avLst/>
            </a:prstGeom>
            <a:noFill/>
          </p:spPr>
          <p:txBody>
            <a:bodyPr vert="horz" wrap="square">
              <a:spAutoFit/>
            </a:bodyPr>
            <a:lstStyle/>
            <a:p>
              <a:pPr algn="r" fontAlgn="auto">
                <a:spcBef>
                  <a:spcPts val="0"/>
                </a:spcBef>
                <a:spcAft>
                  <a:spcPts val="0"/>
                </a:spcAft>
                <a:defRPr/>
              </a:pPr>
              <a:r>
                <a:rPr lang="en-US" altLang="zh-CN" sz="1100" spc="300" dirty="0">
                  <a:solidFill>
                    <a:schemeClr val="tx1">
                      <a:lumMod val="75000"/>
                      <a:lumOff val="25000"/>
                    </a:schemeClr>
                  </a:solidFill>
                  <a:latin typeface="汉仪小麦体简" pitchFamily="18" charset="-122"/>
                  <a:ea typeface="汉仪小麦体简" pitchFamily="18" charset="-122"/>
                  <a:cs typeface="+mn-ea"/>
                  <a:sym typeface="+mn-lt"/>
                </a:rPr>
                <a:t>9</a:t>
              </a:r>
              <a:r>
                <a:rPr lang="zh-CN" altLang="en-US" sz="1100" spc="300" dirty="0">
                  <a:solidFill>
                    <a:schemeClr val="tx1">
                      <a:lumMod val="75000"/>
                      <a:lumOff val="25000"/>
                    </a:schemeClr>
                  </a:solidFill>
                  <a:latin typeface="汉仪小麦体简" pitchFamily="18" charset="-122"/>
                  <a:ea typeface="汉仪小麦体简" pitchFamily="18" charset="-122"/>
                  <a:cs typeface="+mn-ea"/>
                  <a:sym typeface="+mn-lt"/>
                </a:rPr>
                <a:t>月</a:t>
              </a:r>
            </a:p>
          </p:txBody>
        </p:sp>
        <p:sp>
          <p:nvSpPr>
            <p:cNvPr id="32" name="TextBox 22"/>
            <p:cNvSpPr txBox="1"/>
            <p:nvPr/>
          </p:nvSpPr>
          <p:spPr bwMode="auto">
            <a:xfrm>
              <a:off x="3244356" y="4737842"/>
              <a:ext cx="563975" cy="261610"/>
            </a:xfrm>
            <a:prstGeom prst="rect">
              <a:avLst/>
            </a:prstGeom>
            <a:noFill/>
          </p:spPr>
          <p:txBody>
            <a:bodyPr vert="horz" wrap="square">
              <a:spAutoFit/>
            </a:bodyPr>
            <a:lstStyle/>
            <a:p>
              <a:pPr algn="r" fontAlgn="auto">
                <a:spcBef>
                  <a:spcPts val="0"/>
                </a:spcBef>
                <a:spcAft>
                  <a:spcPts val="0"/>
                </a:spcAft>
                <a:defRPr/>
              </a:pPr>
              <a:r>
                <a:rPr lang="en-US" altLang="zh-CN" sz="1100" spc="300" dirty="0">
                  <a:solidFill>
                    <a:schemeClr val="tx1">
                      <a:lumMod val="75000"/>
                      <a:lumOff val="25000"/>
                    </a:schemeClr>
                  </a:solidFill>
                  <a:latin typeface="汉仪小麦体简" pitchFamily="18" charset="-122"/>
                  <a:ea typeface="汉仪小麦体简" pitchFamily="18" charset="-122"/>
                  <a:cs typeface="+mn-ea"/>
                  <a:sym typeface="+mn-lt"/>
                </a:rPr>
                <a:t>5</a:t>
              </a:r>
              <a:r>
                <a:rPr lang="zh-CN" altLang="en-US" sz="1100" spc="300" dirty="0">
                  <a:solidFill>
                    <a:schemeClr val="tx1">
                      <a:lumMod val="75000"/>
                      <a:lumOff val="25000"/>
                    </a:schemeClr>
                  </a:solidFill>
                  <a:latin typeface="汉仪小麦体简" pitchFamily="18" charset="-122"/>
                  <a:ea typeface="汉仪小麦体简" pitchFamily="18" charset="-122"/>
                  <a:cs typeface="+mn-ea"/>
                  <a:sym typeface="+mn-lt"/>
                </a:rPr>
                <a:t>月</a:t>
              </a:r>
            </a:p>
          </p:txBody>
        </p:sp>
        <p:sp>
          <p:nvSpPr>
            <p:cNvPr id="33" name="TextBox 22"/>
            <p:cNvSpPr txBox="1"/>
            <p:nvPr/>
          </p:nvSpPr>
          <p:spPr bwMode="auto">
            <a:xfrm>
              <a:off x="3511537" y="4745760"/>
              <a:ext cx="630549" cy="261610"/>
            </a:xfrm>
            <a:prstGeom prst="rect">
              <a:avLst/>
            </a:prstGeom>
            <a:noFill/>
          </p:spPr>
          <p:txBody>
            <a:bodyPr vert="horz" wrap="square">
              <a:spAutoFit/>
            </a:bodyPr>
            <a:lstStyle/>
            <a:p>
              <a:pPr algn="r" fontAlgn="auto">
                <a:spcBef>
                  <a:spcPts val="0"/>
                </a:spcBef>
                <a:spcAft>
                  <a:spcPts val="0"/>
                </a:spcAft>
                <a:defRPr/>
              </a:pPr>
              <a:r>
                <a:rPr lang="en-US" altLang="zh-CN" sz="1100" spc="300" dirty="0">
                  <a:solidFill>
                    <a:schemeClr val="tx1">
                      <a:lumMod val="75000"/>
                      <a:lumOff val="25000"/>
                    </a:schemeClr>
                  </a:solidFill>
                  <a:latin typeface="汉仪小麦体简" pitchFamily="18" charset="-122"/>
                  <a:ea typeface="汉仪小麦体简" pitchFamily="18" charset="-122"/>
                  <a:cs typeface="+mn-ea"/>
                  <a:sym typeface="+mn-lt"/>
                </a:rPr>
                <a:t>6</a:t>
              </a:r>
              <a:r>
                <a:rPr lang="zh-CN" altLang="en-US" sz="1100" spc="300" dirty="0">
                  <a:solidFill>
                    <a:schemeClr val="tx1">
                      <a:lumMod val="75000"/>
                      <a:lumOff val="25000"/>
                    </a:schemeClr>
                  </a:solidFill>
                  <a:latin typeface="汉仪小麦体简" pitchFamily="18" charset="-122"/>
                  <a:ea typeface="汉仪小麦体简" pitchFamily="18" charset="-122"/>
                  <a:cs typeface="+mn-ea"/>
                  <a:sym typeface="+mn-lt"/>
                </a:rPr>
                <a:t>月</a:t>
              </a:r>
            </a:p>
          </p:txBody>
        </p:sp>
        <p:sp>
          <p:nvSpPr>
            <p:cNvPr id="34" name="TextBox 22"/>
            <p:cNvSpPr txBox="1"/>
            <p:nvPr/>
          </p:nvSpPr>
          <p:spPr bwMode="auto">
            <a:xfrm>
              <a:off x="3896887" y="4752905"/>
              <a:ext cx="593578" cy="261610"/>
            </a:xfrm>
            <a:prstGeom prst="rect">
              <a:avLst/>
            </a:prstGeom>
            <a:noFill/>
          </p:spPr>
          <p:txBody>
            <a:bodyPr vert="horz" wrap="square">
              <a:spAutoFit/>
            </a:bodyPr>
            <a:lstStyle/>
            <a:p>
              <a:pPr algn="r" fontAlgn="auto">
                <a:spcBef>
                  <a:spcPts val="0"/>
                </a:spcBef>
                <a:spcAft>
                  <a:spcPts val="0"/>
                </a:spcAft>
                <a:defRPr/>
              </a:pPr>
              <a:r>
                <a:rPr lang="en-US" altLang="zh-CN" sz="1100" spc="300" dirty="0">
                  <a:solidFill>
                    <a:schemeClr val="tx1">
                      <a:lumMod val="75000"/>
                      <a:lumOff val="25000"/>
                    </a:schemeClr>
                  </a:solidFill>
                  <a:latin typeface="汉仪小麦体简" pitchFamily="18" charset="-122"/>
                  <a:ea typeface="汉仪小麦体简" pitchFamily="18" charset="-122"/>
                  <a:cs typeface="+mn-ea"/>
                  <a:sym typeface="+mn-lt"/>
                </a:rPr>
                <a:t>7</a:t>
              </a:r>
              <a:r>
                <a:rPr lang="zh-CN" altLang="en-US" sz="1100" spc="300" dirty="0">
                  <a:solidFill>
                    <a:schemeClr val="tx1">
                      <a:lumMod val="75000"/>
                      <a:lumOff val="25000"/>
                    </a:schemeClr>
                  </a:solidFill>
                  <a:latin typeface="汉仪小麦体简" pitchFamily="18" charset="-122"/>
                  <a:ea typeface="汉仪小麦体简" pitchFamily="18" charset="-122"/>
                  <a:cs typeface="+mn-ea"/>
                  <a:sym typeface="+mn-lt"/>
                </a:rPr>
                <a:t>月</a:t>
              </a:r>
            </a:p>
          </p:txBody>
        </p:sp>
        <p:sp>
          <p:nvSpPr>
            <p:cNvPr id="35" name="TextBox 22"/>
            <p:cNvSpPr txBox="1"/>
            <p:nvPr/>
          </p:nvSpPr>
          <p:spPr bwMode="auto">
            <a:xfrm>
              <a:off x="4286331" y="4758965"/>
              <a:ext cx="564729" cy="261610"/>
            </a:xfrm>
            <a:prstGeom prst="rect">
              <a:avLst/>
            </a:prstGeom>
            <a:noFill/>
          </p:spPr>
          <p:txBody>
            <a:bodyPr vert="horz" wrap="square">
              <a:spAutoFit/>
            </a:bodyPr>
            <a:lstStyle/>
            <a:p>
              <a:pPr algn="r" fontAlgn="auto">
                <a:spcBef>
                  <a:spcPts val="0"/>
                </a:spcBef>
                <a:spcAft>
                  <a:spcPts val="0"/>
                </a:spcAft>
                <a:defRPr/>
              </a:pPr>
              <a:r>
                <a:rPr lang="en-US" altLang="zh-CN" sz="1100" spc="300" dirty="0">
                  <a:solidFill>
                    <a:schemeClr val="tx1">
                      <a:lumMod val="75000"/>
                      <a:lumOff val="25000"/>
                    </a:schemeClr>
                  </a:solidFill>
                  <a:latin typeface="汉仪小麦体简" pitchFamily="18" charset="-122"/>
                  <a:ea typeface="汉仪小麦体简" pitchFamily="18" charset="-122"/>
                  <a:cs typeface="+mn-ea"/>
                  <a:sym typeface="+mn-lt"/>
                </a:rPr>
                <a:t>8</a:t>
              </a:r>
              <a:r>
                <a:rPr lang="zh-CN" altLang="en-US" sz="1100" spc="300" dirty="0">
                  <a:solidFill>
                    <a:schemeClr val="tx1">
                      <a:lumMod val="75000"/>
                      <a:lumOff val="25000"/>
                    </a:schemeClr>
                  </a:solidFill>
                  <a:latin typeface="汉仪小麦体简" pitchFamily="18" charset="-122"/>
                  <a:ea typeface="汉仪小麦体简" pitchFamily="18" charset="-122"/>
                  <a:cs typeface="+mn-ea"/>
                  <a:sym typeface="+mn-lt"/>
                </a:rPr>
                <a:t>月</a:t>
              </a:r>
            </a:p>
          </p:txBody>
        </p:sp>
        <p:sp>
          <p:nvSpPr>
            <p:cNvPr id="36" name="TextBox 22"/>
            <p:cNvSpPr txBox="1"/>
            <p:nvPr/>
          </p:nvSpPr>
          <p:spPr bwMode="auto">
            <a:xfrm>
              <a:off x="2560340" y="4743024"/>
              <a:ext cx="548511" cy="261610"/>
            </a:xfrm>
            <a:prstGeom prst="rect">
              <a:avLst/>
            </a:prstGeom>
            <a:noFill/>
          </p:spPr>
          <p:txBody>
            <a:bodyPr vert="horz" wrap="square">
              <a:spAutoFit/>
            </a:bodyPr>
            <a:lstStyle/>
            <a:p>
              <a:pPr algn="r" fontAlgn="auto">
                <a:spcBef>
                  <a:spcPts val="0"/>
                </a:spcBef>
                <a:spcAft>
                  <a:spcPts val="0"/>
                </a:spcAft>
                <a:defRPr/>
              </a:pPr>
              <a:r>
                <a:rPr lang="en-US" altLang="zh-CN" sz="1100" spc="300" dirty="0">
                  <a:solidFill>
                    <a:schemeClr val="tx1">
                      <a:lumMod val="75000"/>
                      <a:lumOff val="25000"/>
                    </a:schemeClr>
                  </a:solidFill>
                  <a:latin typeface="汉仪小麦体简" pitchFamily="18" charset="-122"/>
                  <a:ea typeface="汉仪小麦体简" pitchFamily="18" charset="-122"/>
                  <a:cs typeface="+mn-ea"/>
                  <a:sym typeface="+mn-lt"/>
                </a:rPr>
                <a:t>3</a:t>
              </a:r>
              <a:r>
                <a:rPr lang="zh-CN" altLang="en-US" sz="1100" spc="300" dirty="0">
                  <a:solidFill>
                    <a:schemeClr val="tx1">
                      <a:lumMod val="75000"/>
                      <a:lumOff val="25000"/>
                    </a:schemeClr>
                  </a:solidFill>
                  <a:latin typeface="汉仪小麦体简" pitchFamily="18" charset="-122"/>
                  <a:ea typeface="汉仪小麦体简" pitchFamily="18" charset="-122"/>
                  <a:cs typeface="+mn-ea"/>
                  <a:sym typeface="+mn-lt"/>
                </a:rPr>
                <a:t>月</a:t>
              </a:r>
            </a:p>
          </p:txBody>
        </p:sp>
        <p:sp>
          <p:nvSpPr>
            <p:cNvPr id="37" name="TextBox 22"/>
            <p:cNvSpPr txBox="1"/>
            <p:nvPr/>
          </p:nvSpPr>
          <p:spPr bwMode="auto">
            <a:xfrm>
              <a:off x="2834595" y="4739523"/>
              <a:ext cx="605509" cy="261610"/>
            </a:xfrm>
            <a:prstGeom prst="rect">
              <a:avLst/>
            </a:prstGeom>
            <a:noFill/>
          </p:spPr>
          <p:txBody>
            <a:bodyPr vert="horz" wrap="square">
              <a:spAutoFit/>
            </a:bodyPr>
            <a:lstStyle/>
            <a:p>
              <a:pPr algn="r" fontAlgn="auto">
                <a:spcBef>
                  <a:spcPts val="0"/>
                </a:spcBef>
                <a:spcAft>
                  <a:spcPts val="0"/>
                </a:spcAft>
                <a:defRPr/>
              </a:pPr>
              <a:r>
                <a:rPr lang="en-US" altLang="zh-CN" sz="1100" spc="300" dirty="0">
                  <a:solidFill>
                    <a:schemeClr val="tx1">
                      <a:lumMod val="75000"/>
                      <a:lumOff val="25000"/>
                    </a:schemeClr>
                  </a:solidFill>
                  <a:latin typeface="汉仪小麦体简" pitchFamily="18" charset="-122"/>
                  <a:ea typeface="汉仪小麦体简" pitchFamily="18" charset="-122"/>
                  <a:cs typeface="+mn-ea"/>
                  <a:sym typeface="+mn-lt"/>
                </a:rPr>
                <a:t>4</a:t>
              </a:r>
              <a:r>
                <a:rPr lang="zh-CN" altLang="en-US" sz="1100" spc="300" dirty="0">
                  <a:solidFill>
                    <a:schemeClr val="tx1">
                      <a:lumMod val="75000"/>
                      <a:lumOff val="25000"/>
                    </a:schemeClr>
                  </a:solidFill>
                  <a:latin typeface="汉仪小麦体简" pitchFamily="18" charset="-122"/>
                  <a:ea typeface="汉仪小麦体简" pitchFamily="18" charset="-122"/>
                  <a:cs typeface="+mn-ea"/>
                  <a:sym typeface="+mn-lt"/>
                </a:rPr>
                <a:t>月</a:t>
              </a:r>
            </a:p>
          </p:txBody>
        </p:sp>
        <p:grpSp>
          <p:nvGrpSpPr>
            <p:cNvPr id="3" name="组合 2"/>
            <p:cNvGrpSpPr/>
            <p:nvPr/>
          </p:nvGrpSpPr>
          <p:grpSpPr>
            <a:xfrm>
              <a:off x="1900553" y="1563799"/>
              <a:ext cx="4566922" cy="3168908"/>
              <a:chOff x="1900553" y="1563799"/>
              <a:chExt cx="4365590" cy="3168908"/>
            </a:xfrm>
          </p:grpSpPr>
          <p:cxnSp>
            <p:nvCxnSpPr>
              <p:cNvPr id="5" name="直接连接符 11"/>
              <p:cNvCxnSpPr>
                <a:cxnSpLocks noChangeShapeType="1"/>
              </p:cNvCxnSpPr>
              <p:nvPr/>
            </p:nvCxnSpPr>
            <p:spPr bwMode="auto">
              <a:xfrm>
                <a:off x="1900553" y="4089215"/>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8" name="直接连接符 12"/>
              <p:cNvCxnSpPr>
                <a:cxnSpLocks noChangeShapeType="1"/>
              </p:cNvCxnSpPr>
              <p:nvPr/>
            </p:nvCxnSpPr>
            <p:spPr bwMode="auto">
              <a:xfrm>
                <a:off x="1900553" y="3773538"/>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11" name="直接连接符 13"/>
              <p:cNvCxnSpPr>
                <a:cxnSpLocks noChangeShapeType="1"/>
              </p:cNvCxnSpPr>
              <p:nvPr/>
            </p:nvCxnSpPr>
            <p:spPr bwMode="auto">
              <a:xfrm>
                <a:off x="1900553" y="3457861"/>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14" name="直接连接符 14"/>
              <p:cNvCxnSpPr>
                <a:cxnSpLocks noChangeShapeType="1"/>
              </p:cNvCxnSpPr>
              <p:nvPr/>
            </p:nvCxnSpPr>
            <p:spPr bwMode="auto">
              <a:xfrm>
                <a:off x="1900553" y="3142184"/>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17" name="直接连接符 15"/>
              <p:cNvCxnSpPr>
                <a:cxnSpLocks noChangeShapeType="1"/>
              </p:cNvCxnSpPr>
              <p:nvPr/>
            </p:nvCxnSpPr>
            <p:spPr bwMode="auto">
              <a:xfrm>
                <a:off x="1900553" y="2826507"/>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21" name="直接连接符 23"/>
              <p:cNvCxnSpPr>
                <a:cxnSpLocks noChangeShapeType="1"/>
              </p:cNvCxnSpPr>
              <p:nvPr/>
            </p:nvCxnSpPr>
            <p:spPr bwMode="auto">
              <a:xfrm>
                <a:off x="1901159" y="4732707"/>
                <a:ext cx="4364984"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23" name="直接连接符 10"/>
              <p:cNvCxnSpPr>
                <a:cxnSpLocks noChangeShapeType="1"/>
              </p:cNvCxnSpPr>
              <p:nvPr/>
            </p:nvCxnSpPr>
            <p:spPr bwMode="auto">
              <a:xfrm>
                <a:off x="1900553" y="4404892"/>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39" name="直接连接符 12"/>
              <p:cNvCxnSpPr>
                <a:cxnSpLocks noChangeShapeType="1"/>
              </p:cNvCxnSpPr>
              <p:nvPr/>
            </p:nvCxnSpPr>
            <p:spPr bwMode="auto">
              <a:xfrm>
                <a:off x="1900553" y="2510830"/>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40" name="直接连接符 13"/>
              <p:cNvCxnSpPr>
                <a:cxnSpLocks noChangeShapeType="1"/>
              </p:cNvCxnSpPr>
              <p:nvPr/>
            </p:nvCxnSpPr>
            <p:spPr bwMode="auto">
              <a:xfrm>
                <a:off x="1900553" y="2195153"/>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41" name="直接连接符 14"/>
              <p:cNvCxnSpPr>
                <a:cxnSpLocks noChangeShapeType="1"/>
              </p:cNvCxnSpPr>
              <p:nvPr/>
            </p:nvCxnSpPr>
            <p:spPr bwMode="auto">
              <a:xfrm>
                <a:off x="1900553" y="1879476"/>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42" name="直接连接符 15"/>
              <p:cNvCxnSpPr>
                <a:cxnSpLocks noChangeShapeType="1"/>
              </p:cNvCxnSpPr>
              <p:nvPr/>
            </p:nvCxnSpPr>
            <p:spPr bwMode="auto">
              <a:xfrm>
                <a:off x="1900553" y="1563799"/>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grpSp>
        <p:sp>
          <p:nvSpPr>
            <p:cNvPr id="43" name="TextBox 15"/>
            <p:cNvSpPr txBox="1"/>
            <p:nvPr/>
          </p:nvSpPr>
          <p:spPr bwMode="auto">
            <a:xfrm>
              <a:off x="1095089" y="2351076"/>
              <a:ext cx="691215"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汉仪小麦体简" pitchFamily="18" charset="-122"/>
                  <a:ea typeface="汉仪小麦体简" pitchFamily="18" charset="-122"/>
                  <a:cs typeface="+mn-ea"/>
                  <a:sym typeface="+mn-lt"/>
                </a:rPr>
                <a:t>70%</a:t>
              </a:r>
              <a:endParaRPr lang="zh-CN" altLang="en-US" spc="300"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44" name="TextBox 15"/>
            <p:cNvSpPr txBox="1"/>
            <p:nvPr/>
          </p:nvSpPr>
          <p:spPr bwMode="auto">
            <a:xfrm>
              <a:off x="1095089" y="2041846"/>
              <a:ext cx="691215"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汉仪小麦体简" pitchFamily="18" charset="-122"/>
                  <a:ea typeface="汉仪小麦体简" pitchFamily="18" charset="-122"/>
                  <a:cs typeface="+mn-ea"/>
                  <a:sym typeface="+mn-lt"/>
                </a:rPr>
                <a:t>80%</a:t>
              </a:r>
              <a:endParaRPr lang="zh-CN" altLang="en-US" spc="300"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45" name="TextBox 15"/>
            <p:cNvSpPr txBox="1"/>
            <p:nvPr/>
          </p:nvSpPr>
          <p:spPr bwMode="auto">
            <a:xfrm>
              <a:off x="1095089" y="1732617"/>
              <a:ext cx="691215"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汉仪小麦体简" pitchFamily="18" charset="-122"/>
                  <a:ea typeface="汉仪小麦体简" pitchFamily="18" charset="-122"/>
                  <a:cs typeface="+mn-ea"/>
                  <a:sym typeface="+mn-lt"/>
                </a:rPr>
                <a:t>90%</a:t>
              </a:r>
              <a:endParaRPr lang="zh-CN" altLang="en-US" spc="300"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46" name="TextBox 15"/>
            <p:cNvSpPr txBox="1"/>
            <p:nvPr/>
          </p:nvSpPr>
          <p:spPr bwMode="auto">
            <a:xfrm>
              <a:off x="918759" y="1423229"/>
              <a:ext cx="867545"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汉仪小麦体简" pitchFamily="18" charset="-122"/>
                  <a:ea typeface="汉仪小麦体简" pitchFamily="18" charset="-122"/>
                  <a:cs typeface="+mn-ea"/>
                  <a:sym typeface="+mn-lt"/>
                </a:rPr>
                <a:t>100%</a:t>
              </a:r>
              <a:endParaRPr lang="zh-CN" altLang="en-US" spc="300"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47" name="TextBox 22"/>
            <p:cNvSpPr txBox="1"/>
            <p:nvPr/>
          </p:nvSpPr>
          <p:spPr bwMode="auto">
            <a:xfrm>
              <a:off x="4875815" y="4755646"/>
              <a:ext cx="808986" cy="261610"/>
            </a:xfrm>
            <a:prstGeom prst="rect">
              <a:avLst/>
            </a:prstGeom>
            <a:noFill/>
          </p:spPr>
          <p:txBody>
            <a:bodyPr vert="horz" wrap="square">
              <a:spAutoFit/>
            </a:bodyPr>
            <a:lstStyle/>
            <a:p>
              <a:pPr algn="r" fontAlgn="auto">
                <a:spcBef>
                  <a:spcPts val="0"/>
                </a:spcBef>
                <a:spcAft>
                  <a:spcPts val="0"/>
                </a:spcAft>
                <a:defRPr/>
              </a:pPr>
              <a:r>
                <a:rPr lang="en-US" altLang="zh-CN" sz="1100" spc="300" dirty="0">
                  <a:solidFill>
                    <a:schemeClr val="tx1">
                      <a:lumMod val="75000"/>
                      <a:lumOff val="25000"/>
                    </a:schemeClr>
                  </a:solidFill>
                  <a:latin typeface="汉仪小麦体简" pitchFamily="18" charset="-122"/>
                  <a:ea typeface="汉仪小麦体简" pitchFamily="18" charset="-122"/>
                  <a:cs typeface="+mn-ea"/>
                  <a:sym typeface="+mn-lt"/>
                </a:rPr>
                <a:t>10</a:t>
              </a:r>
              <a:r>
                <a:rPr lang="zh-CN" altLang="en-US" sz="1100" spc="300" dirty="0">
                  <a:solidFill>
                    <a:schemeClr val="tx1">
                      <a:lumMod val="75000"/>
                      <a:lumOff val="25000"/>
                    </a:schemeClr>
                  </a:solidFill>
                  <a:latin typeface="汉仪小麦体简" pitchFamily="18" charset="-122"/>
                  <a:ea typeface="汉仪小麦体简" pitchFamily="18" charset="-122"/>
                  <a:cs typeface="+mn-ea"/>
                  <a:sym typeface="+mn-lt"/>
                </a:rPr>
                <a:t>月</a:t>
              </a:r>
            </a:p>
          </p:txBody>
        </p:sp>
        <p:sp>
          <p:nvSpPr>
            <p:cNvPr id="48" name="TextBox 22"/>
            <p:cNvSpPr txBox="1"/>
            <p:nvPr/>
          </p:nvSpPr>
          <p:spPr bwMode="auto">
            <a:xfrm>
              <a:off x="5289138" y="4752905"/>
              <a:ext cx="857450" cy="261610"/>
            </a:xfrm>
            <a:prstGeom prst="rect">
              <a:avLst/>
            </a:prstGeom>
            <a:noFill/>
          </p:spPr>
          <p:txBody>
            <a:bodyPr vert="horz" wrap="square">
              <a:spAutoFit/>
            </a:bodyPr>
            <a:lstStyle/>
            <a:p>
              <a:pPr algn="r" fontAlgn="auto">
                <a:spcBef>
                  <a:spcPts val="0"/>
                </a:spcBef>
                <a:spcAft>
                  <a:spcPts val="0"/>
                </a:spcAft>
                <a:defRPr/>
              </a:pPr>
              <a:r>
                <a:rPr lang="en-US" altLang="zh-CN" sz="1100" spc="300" dirty="0">
                  <a:solidFill>
                    <a:schemeClr val="tx1">
                      <a:lumMod val="75000"/>
                      <a:lumOff val="25000"/>
                    </a:schemeClr>
                  </a:solidFill>
                  <a:latin typeface="汉仪小麦体简" pitchFamily="18" charset="-122"/>
                  <a:ea typeface="汉仪小麦体简" pitchFamily="18" charset="-122"/>
                  <a:cs typeface="+mn-ea"/>
                  <a:sym typeface="+mn-lt"/>
                </a:rPr>
                <a:t>11</a:t>
              </a:r>
              <a:r>
                <a:rPr lang="zh-CN" altLang="en-US" sz="1100" spc="300" dirty="0">
                  <a:solidFill>
                    <a:schemeClr val="tx1">
                      <a:lumMod val="75000"/>
                      <a:lumOff val="25000"/>
                    </a:schemeClr>
                  </a:solidFill>
                  <a:latin typeface="汉仪小麦体简" pitchFamily="18" charset="-122"/>
                  <a:ea typeface="汉仪小麦体简" pitchFamily="18" charset="-122"/>
                  <a:cs typeface="+mn-ea"/>
                  <a:sym typeface="+mn-lt"/>
                </a:rPr>
                <a:t>月</a:t>
              </a:r>
            </a:p>
          </p:txBody>
        </p:sp>
        <p:sp>
          <p:nvSpPr>
            <p:cNvPr id="49" name="TextBox 22"/>
            <p:cNvSpPr txBox="1"/>
            <p:nvPr/>
          </p:nvSpPr>
          <p:spPr bwMode="auto">
            <a:xfrm>
              <a:off x="5624011" y="4760083"/>
              <a:ext cx="938277" cy="261610"/>
            </a:xfrm>
            <a:prstGeom prst="rect">
              <a:avLst/>
            </a:prstGeom>
            <a:noFill/>
          </p:spPr>
          <p:txBody>
            <a:bodyPr vert="horz" wrap="square">
              <a:spAutoFit/>
            </a:bodyPr>
            <a:lstStyle/>
            <a:p>
              <a:pPr algn="r" fontAlgn="auto">
                <a:spcBef>
                  <a:spcPts val="0"/>
                </a:spcBef>
                <a:spcAft>
                  <a:spcPts val="0"/>
                </a:spcAft>
                <a:defRPr/>
              </a:pPr>
              <a:r>
                <a:rPr lang="en-US" altLang="zh-CN" sz="1100" spc="300" dirty="0">
                  <a:solidFill>
                    <a:schemeClr val="tx1">
                      <a:lumMod val="75000"/>
                      <a:lumOff val="25000"/>
                    </a:schemeClr>
                  </a:solidFill>
                  <a:latin typeface="汉仪小麦体简" pitchFamily="18" charset="-122"/>
                  <a:ea typeface="汉仪小麦体简" pitchFamily="18" charset="-122"/>
                  <a:cs typeface="+mn-ea"/>
                  <a:sym typeface="+mn-lt"/>
                </a:rPr>
                <a:t>12</a:t>
              </a:r>
              <a:r>
                <a:rPr lang="zh-CN" altLang="en-US" sz="1100" spc="300" dirty="0">
                  <a:solidFill>
                    <a:schemeClr val="tx1">
                      <a:lumMod val="75000"/>
                      <a:lumOff val="25000"/>
                    </a:schemeClr>
                  </a:solidFill>
                  <a:latin typeface="汉仪小麦体简" pitchFamily="18" charset="-122"/>
                  <a:ea typeface="汉仪小麦体简" pitchFamily="18" charset="-122"/>
                  <a:cs typeface="+mn-ea"/>
                  <a:sym typeface="+mn-lt"/>
                </a:rPr>
                <a:t>月</a:t>
              </a:r>
            </a:p>
          </p:txBody>
        </p:sp>
      </p:grpSp>
      <p:sp>
        <p:nvSpPr>
          <p:cNvPr id="50" name="文本框 136"/>
          <p:cNvSpPr txBox="1">
            <a:spLocks noChangeArrowheads="1"/>
          </p:cNvSpPr>
          <p:nvPr/>
        </p:nvSpPr>
        <p:spPr bwMode="auto">
          <a:xfrm>
            <a:off x="4414289" y="228587"/>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51" name="任意多边形 50"/>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
        <p:nvSpPr>
          <p:cNvPr id="52" name="TextBox 22"/>
          <p:cNvSpPr txBox="1"/>
          <p:nvPr/>
        </p:nvSpPr>
        <p:spPr bwMode="auto">
          <a:xfrm>
            <a:off x="2810117" y="5355349"/>
            <a:ext cx="2040943" cy="461665"/>
          </a:xfrm>
          <a:prstGeom prst="rect">
            <a:avLst/>
          </a:prstGeom>
          <a:noFill/>
        </p:spPr>
        <p:txBody>
          <a:bodyPr wrap="non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left)">
                                      <p:cBhvr>
                                        <p:cTn id="12" dur="500"/>
                                        <p:tgtEl>
                                          <p:spTgt spid="51"/>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0-#ppt_w/2"/>
                                          </p:val>
                                        </p:tav>
                                        <p:tav tm="100000">
                                          <p:val>
                                            <p:strVal val="#ppt_x"/>
                                          </p:val>
                                        </p:tav>
                                      </p:tavLst>
                                    </p:anim>
                                    <p:anim calcmode="lin" valueType="num">
                                      <p:cBhvr additive="base">
                                        <p:cTn id="17" dur="500" fill="hold"/>
                                        <p:tgtEl>
                                          <p:spTgt spid="25"/>
                                        </p:tgtEl>
                                        <p:attrNameLst>
                                          <p:attrName>ppt_y</p:attrName>
                                        </p:attrNameLst>
                                      </p:cBhvr>
                                      <p:tavLst>
                                        <p:tav tm="0">
                                          <p:val>
                                            <p:strVal val="#ppt_y"/>
                                          </p:val>
                                        </p:tav>
                                        <p:tav tm="100000">
                                          <p:val>
                                            <p:strVal val="#ppt_y"/>
                                          </p:val>
                                        </p:tav>
                                      </p:tavLst>
                                    </p:anim>
                                  </p:childTnLst>
                                </p:cTn>
                              </p:par>
                              <p:par>
                                <p:cTn id="18" presetID="22" presetClass="entr" presetSubtype="4"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par>
                          <p:cTn id="21" fill="hold">
                            <p:stCondLst>
                              <p:cond delay="1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par>
                          <p:cTn id="25" fill="hold">
                            <p:stCondLst>
                              <p:cond delay="7350"/>
                            </p:stCondLst>
                            <p:childTnLst>
                              <p:par>
                                <p:cTn id="26" presetID="2" presetClass="entr" presetSubtype="8" fill="hold" grpId="0" nodeType="after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0-#ppt_w/2"/>
                                          </p:val>
                                        </p:tav>
                                        <p:tav tm="100000">
                                          <p:val>
                                            <p:strVal val="#ppt_x"/>
                                          </p:val>
                                        </p:tav>
                                      </p:tavLst>
                                    </p:anim>
                                    <p:anim calcmode="lin" valueType="num">
                                      <p:cBhvr additive="base">
                                        <p:cTn id="29"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50" grpId="0"/>
      <p:bldP spid="51" grpId="0" animBg="1"/>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 name="任意多边形 72"/>
          <p:cNvSpPr/>
          <p:nvPr/>
        </p:nvSpPr>
        <p:spPr>
          <a:xfrm rot="5400000">
            <a:off x="6844507" y="3579276"/>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74" name="任意多边形 73"/>
          <p:cNvSpPr/>
          <p:nvPr/>
        </p:nvSpPr>
        <p:spPr>
          <a:xfrm rot="16200000">
            <a:off x="4270375" y="3600708"/>
            <a:ext cx="893763" cy="6508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75" name="任意多边形 74"/>
          <p:cNvSpPr/>
          <p:nvPr/>
        </p:nvSpPr>
        <p:spPr>
          <a:xfrm>
            <a:off x="5557838" y="2457708"/>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76" name="任意多边形 75"/>
          <p:cNvSpPr/>
          <p:nvPr/>
        </p:nvSpPr>
        <p:spPr>
          <a:xfrm rot="10800000">
            <a:off x="5557838" y="4767520"/>
            <a:ext cx="893762" cy="65088"/>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nvGrpSpPr>
          <p:cNvPr id="3" name="组合 2"/>
          <p:cNvGrpSpPr/>
          <p:nvPr/>
        </p:nvGrpSpPr>
        <p:grpSpPr>
          <a:xfrm>
            <a:off x="4112698" y="1879858"/>
            <a:ext cx="1365700" cy="1239837"/>
            <a:chOff x="4112623" y="2166938"/>
            <a:chExt cx="1380551" cy="1239837"/>
          </a:xfrm>
        </p:grpSpPr>
        <p:sp>
          <p:nvSpPr>
            <p:cNvPr id="69" name="椭圆 31"/>
            <p:cNvSpPr/>
            <p:nvPr/>
          </p:nvSpPr>
          <p:spPr>
            <a:xfrm>
              <a:off x="4119563" y="216693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2297" name="文本框 76"/>
            <p:cNvSpPr txBox="1">
              <a:spLocks noChangeArrowheads="1"/>
            </p:cNvSpPr>
            <p:nvPr/>
          </p:nvSpPr>
          <p:spPr bwMode="auto">
            <a:xfrm>
              <a:off x="4112623" y="2900544"/>
              <a:ext cx="13805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1400" dirty="0">
                <a:solidFill>
                  <a:schemeClr val="tx1">
                    <a:lumMod val="65000"/>
                    <a:lumOff val="35000"/>
                  </a:schemeClr>
                </a:solidFill>
                <a:latin typeface="汉仪小麦体简" pitchFamily="18" charset="-122"/>
                <a:ea typeface="汉仪小麦体简" pitchFamily="18" charset="-122"/>
              </a:endParaRPr>
            </a:p>
          </p:txBody>
        </p:sp>
        <p:grpSp>
          <p:nvGrpSpPr>
            <p:cNvPr id="12298" name="组合 77"/>
            <p:cNvGrpSpPr/>
            <p:nvPr/>
          </p:nvGrpSpPr>
          <p:grpSpPr bwMode="auto">
            <a:xfrm>
              <a:off x="4460880" y="2338389"/>
              <a:ext cx="383899" cy="609039"/>
              <a:chOff x="5844088" y="2600655"/>
              <a:chExt cx="384039" cy="609010"/>
            </a:xfrm>
          </p:grpSpPr>
          <p:grpSp>
            <p:nvGrpSpPr>
              <p:cNvPr id="12299" name="组合 78"/>
              <p:cNvGrpSpPr/>
              <p:nvPr/>
            </p:nvGrpSpPr>
            <p:grpSpPr bwMode="auto">
              <a:xfrm rot="8489641">
                <a:off x="6012149" y="2653720"/>
                <a:ext cx="215978" cy="555945"/>
                <a:chOff x="6012132" y="2543519"/>
                <a:chExt cx="242157" cy="623335"/>
              </a:xfrm>
            </p:grpSpPr>
            <p:sp>
              <p:nvSpPr>
                <p:cNvPr id="81" name="任意多边形 80"/>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2" name="任意多边形 81"/>
                <p:cNvSpPr/>
                <p:nvPr/>
              </p:nvSpPr>
              <p:spPr>
                <a:xfrm>
                  <a:off x="6012132" y="2721892"/>
                  <a:ext cx="242157" cy="444962"/>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3" name="任意多边形 82"/>
                <p:cNvSpPr/>
                <p:nvPr/>
              </p:nvSpPr>
              <p:spPr>
                <a:xfrm>
                  <a:off x="6100765" y="2573366"/>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sp>
            <p:nvSpPr>
              <p:cNvPr id="80" name="任意多边形 79"/>
              <p:cNvSpPr/>
              <p:nvPr/>
            </p:nvSpPr>
            <p:spPr>
              <a:xfrm>
                <a:off x="5844088" y="2600655"/>
                <a:ext cx="182630"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grpSp>
      <p:grpSp>
        <p:nvGrpSpPr>
          <p:cNvPr id="5" name="组合 4"/>
          <p:cNvGrpSpPr/>
          <p:nvPr/>
        </p:nvGrpSpPr>
        <p:grpSpPr>
          <a:xfrm>
            <a:off x="6629165" y="1838583"/>
            <a:ext cx="1293226" cy="1239837"/>
            <a:chOff x="6629400" y="2125663"/>
            <a:chExt cx="1307288" cy="1239837"/>
          </a:xfrm>
        </p:grpSpPr>
        <p:sp>
          <p:nvSpPr>
            <p:cNvPr id="70" name="椭圆 31"/>
            <p:cNvSpPr/>
            <p:nvPr/>
          </p:nvSpPr>
          <p:spPr>
            <a:xfrm>
              <a:off x="6629400" y="2125663"/>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5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2304" name="文本框 85"/>
            <p:cNvSpPr txBox="1">
              <a:spLocks noChangeArrowheads="1"/>
            </p:cNvSpPr>
            <p:nvPr/>
          </p:nvSpPr>
          <p:spPr bwMode="auto">
            <a:xfrm>
              <a:off x="6636219" y="2853433"/>
              <a:ext cx="130046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1400" dirty="0">
                <a:solidFill>
                  <a:schemeClr val="tx1">
                    <a:lumMod val="65000"/>
                    <a:lumOff val="35000"/>
                  </a:schemeClr>
                </a:solidFill>
                <a:latin typeface="汉仪小麦体简" pitchFamily="18" charset="-122"/>
                <a:ea typeface="汉仪小麦体简" pitchFamily="18" charset="-122"/>
              </a:endParaRPr>
            </a:p>
          </p:txBody>
        </p:sp>
        <p:grpSp>
          <p:nvGrpSpPr>
            <p:cNvPr id="2" name="组合 1"/>
            <p:cNvGrpSpPr/>
            <p:nvPr/>
          </p:nvGrpSpPr>
          <p:grpSpPr>
            <a:xfrm>
              <a:off x="6999907" y="2242244"/>
              <a:ext cx="517525" cy="604838"/>
              <a:chOff x="4741863" y="766763"/>
              <a:chExt cx="517525" cy="604838"/>
            </a:xfrm>
            <a:solidFill>
              <a:schemeClr val="tx1">
                <a:lumMod val="65000"/>
                <a:lumOff val="35000"/>
              </a:schemeClr>
            </a:solidFill>
          </p:grpSpPr>
          <p:sp>
            <p:nvSpPr>
              <p:cNvPr id="89" name="Freeform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grpFill/>
              <a:ln w="9525">
                <a:noFill/>
                <a:round/>
              </a:ln>
            </p:spPr>
            <p:txBody>
              <a:bodyPr/>
              <a:lstStyle/>
              <a:p>
                <a:pPr fontAlgn="auto"/>
                <a:endParaRPr lang="zh-CN" altLang="en-US" sz="105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0" name="Freeform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grpFill/>
              <a:ln w="9525">
                <a:noFill/>
                <a:round/>
              </a:ln>
            </p:spPr>
            <p:txBody>
              <a:bodyPr/>
              <a:lstStyle/>
              <a:p>
                <a:pPr fontAlgn="auto"/>
                <a:endParaRPr lang="zh-CN" altLang="en-US" sz="105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1" name="Freeform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noFill/>
                <a:round/>
              </a:ln>
            </p:spPr>
            <p:txBody>
              <a:bodyPr/>
              <a:lstStyle/>
              <a:p>
                <a:pPr fontAlgn="auto"/>
                <a:endParaRPr lang="zh-CN" altLang="en-US" sz="105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2" name="Freeform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noFill/>
                <a:round/>
              </a:ln>
            </p:spPr>
            <p:txBody>
              <a:bodyPr/>
              <a:lstStyle/>
              <a:p>
                <a:pPr fontAlgn="auto"/>
                <a:endParaRPr lang="zh-CN" altLang="en-US" sz="105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3" name="Freeform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grpFill/>
              <a:ln w="9525">
                <a:noFill/>
                <a:round/>
              </a:ln>
            </p:spPr>
            <p:txBody>
              <a:bodyPr/>
              <a:lstStyle/>
              <a:p>
                <a:pPr fontAlgn="auto"/>
                <a:endParaRPr lang="zh-CN" altLang="en-US" sz="1050"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grpSp>
      <p:grpSp>
        <p:nvGrpSpPr>
          <p:cNvPr id="4" name="组合 3"/>
          <p:cNvGrpSpPr/>
          <p:nvPr/>
        </p:nvGrpSpPr>
        <p:grpSpPr>
          <a:xfrm>
            <a:off x="4088812" y="4146808"/>
            <a:ext cx="1434249" cy="1239837"/>
            <a:chOff x="4088477" y="4433888"/>
            <a:chExt cx="1449845" cy="1239837"/>
          </a:xfrm>
        </p:grpSpPr>
        <p:sp>
          <p:nvSpPr>
            <p:cNvPr id="72" name="椭圆 31"/>
            <p:cNvSpPr/>
            <p:nvPr/>
          </p:nvSpPr>
          <p:spPr>
            <a:xfrm>
              <a:off x="4119563" y="443388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5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2306" name="文本框 87"/>
            <p:cNvSpPr txBox="1">
              <a:spLocks noChangeArrowheads="1"/>
            </p:cNvSpPr>
            <p:nvPr/>
          </p:nvSpPr>
          <p:spPr bwMode="auto">
            <a:xfrm>
              <a:off x="4088477" y="5144514"/>
              <a:ext cx="14498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1400" dirty="0">
                <a:solidFill>
                  <a:schemeClr val="tx1">
                    <a:lumMod val="65000"/>
                    <a:lumOff val="35000"/>
                  </a:schemeClr>
                </a:solidFill>
                <a:latin typeface="汉仪小麦体简" pitchFamily="18" charset="-122"/>
                <a:ea typeface="汉仪小麦体简" pitchFamily="18" charset="-122"/>
              </a:endParaRPr>
            </a:p>
          </p:txBody>
        </p:sp>
        <p:sp>
          <p:nvSpPr>
            <p:cNvPr id="12308" name="Freeform 41"/>
            <p:cNvSpPr>
              <a:spLocks noEditPoints="1" noChangeArrowheads="1"/>
            </p:cNvSpPr>
            <p:nvPr/>
          </p:nvSpPr>
          <p:spPr bwMode="auto">
            <a:xfrm>
              <a:off x="4532313" y="4627563"/>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rgbClr val="605448"/>
            </a:solidFill>
            <a:ln w="9525">
              <a:solidFill>
                <a:srgbClr val="595959"/>
              </a:solidFill>
              <a:round/>
            </a:ln>
          </p:spPr>
          <p:txBody>
            <a:bodyPr/>
            <a:lstStyle/>
            <a:p>
              <a:endParaRPr lang="zh-CN" altLang="en-US" sz="1050" dirty="0">
                <a:solidFill>
                  <a:srgbClr val="595959"/>
                </a:solidFill>
                <a:latin typeface="汉仪小麦体简" pitchFamily="18" charset="-122"/>
                <a:ea typeface="汉仪小麦体简" pitchFamily="18" charset="-122"/>
                <a:cs typeface="+mn-ea"/>
                <a:sym typeface="+mn-lt"/>
              </a:endParaRPr>
            </a:p>
          </p:txBody>
        </p:sp>
      </p:grpSp>
      <p:grpSp>
        <p:nvGrpSpPr>
          <p:cNvPr id="6" name="组合 5"/>
          <p:cNvGrpSpPr/>
          <p:nvPr/>
        </p:nvGrpSpPr>
        <p:grpSpPr>
          <a:xfrm>
            <a:off x="6607173" y="4146808"/>
            <a:ext cx="1288727" cy="1239837"/>
            <a:chOff x="6607174" y="4433888"/>
            <a:chExt cx="1302741" cy="1239837"/>
          </a:xfrm>
        </p:grpSpPr>
        <p:sp>
          <p:nvSpPr>
            <p:cNvPr id="71" name="椭圆 31"/>
            <p:cNvSpPr/>
            <p:nvPr/>
          </p:nvSpPr>
          <p:spPr>
            <a:xfrm>
              <a:off x="6629400" y="4433888"/>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5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2305" name="文本框 86"/>
            <p:cNvSpPr txBox="1">
              <a:spLocks noChangeArrowheads="1"/>
            </p:cNvSpPr>
            <p:nvPr/>
          </p:nvSpPr>
          <p:spPr bwMode="auto">
            <a:xfrm>
              <a:off x="6607174" y="5181600"/>
              <a:ext cx="130274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1400" dirty="0">
                <a:solidFill>
                  <a:schemeClr val="tx1">
                    <a:lumMod val="65000"/>
                    <a:lumOff val="35000"/>
                  </a:schemeClr>
                </a:solidFill>
                <a:latin typeface="汉仪小麦体简" pitchFamily="18" charset="-122"/>
                <a:ea typeface="汉仪小麦体简" pitchFamily="18" charset="-122"/>
              </a:endParaRPr>
            </a:p>
          </p:txBody>
        </p:sp>
        <p:grpSp>
          <p:nvGrpSpPr>
            <p:cNvPr id="12309" name="组合 94"/>
            <p:cNvGrpSpPr/>
            <p:nvPr/>
          </p:nvGrpSpPr>
          <p:grpSpPr bwMode="auto">
            <a:xfrm>
              <a:off x="6996113" y="4640263"/>
              <a:ext cx="557212" cy="498475"/>
              <a:chOff x="4577745" y="4336117"/>
              <a:chExt cx="557229" cy="497597"/>
            </a:xfrm>
          </p:grpSpPr>
          <p:sp>
            <p:nvSpPr>
              <p:cNvPr id="96" name="任意多边形 95"/>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5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7" name="任意多边形 96"/>
              <p:cNvSpPr/>
              <p:nvPr/>
            </p:nvSpPr>
            <p:spPr>
              <a:xfrm>
                <a:off x="4611083" y="4336117"/>
                <a:ext cx="514366" cy="483334"/>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50"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grpSp>
      <p:sp>
        <p:nvSpPr>
          <p:cNvPr id="12312" name="文本框 97"/>
          <p:cNvSpPr txBox="1">
            <a:spLocks noChangeArrowheads="1"/>
          </p:cNvSpPr>
          <p:nvPr/>
        </p:nvSpPr>
        <p:spPr bwMode="auto">
          <a:xfrm>
            <a:off x="959081" y="1891464"/>
            <a:ext cx="30371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endParaRPr lang="en-US" altLang="zh-CN" dirty="0">
              <a:solidFill>
                <a:schemeClr val="tx1">
                  <a:lumMod val="65000"/>
                  <a:lumOff val="35000"/>
                </a:schemeClr>
              </a:solidFill>
              <a:latin typeface="汉仪小麦体简" pitchFamily="18" charset="-122"/>
              <a:ea typeface="汉仪小麦体简" pitchFamily="18" charset="-122"/>
            </a:endParaRPr>
          </a:p>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p>
        </p:txBody>
      </p:sp>
      <p:sp>
        <p:nvSpPr>
          <p:cNvPr id="12313" name="文本框 83"/>
          <p:cNvSpPr txBox="1">
            <a:spLocks noChangeArrowheads="1"/>
          </p:cNvSpPr>
          <p:nvPr/>
        </p:nvSpPr>
        <p:spPr bwMode="auto">
          <a:xfrm>
            <a:off x="943889" y="4062303"/>
            <a:ext cx="299770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endParaRPr lang="en-US" altLang="zh-CN" dirty="0">
              <a:solidFill>
                <a:schemeClr val="tx1">
                  <a:lumMod val="65000"/>
                  <a:lumOff val="35000"/>
                </a:schemeClr>
              </a:solidFill>
              <a:latin typeface="汉仪小麦体简" pitchFamily="18" charset="-122"/>
              <a:ea typeface="汉仪小麦体简" pitchFamily="18" charset="-122"/>
            </a:endParaRPr>
          </a:p>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p>
        </p:txBody>
      </p:sp>
      <p:sp>
        <p:nvSpPr>
          <p:cNvPr id="12314" name="文本框 84"/>
          <p:cNvSpPr txBox="1">
            <a:spLocks noChangeArrowheads="1"/>
          </p:cNvSpPr>
          <p:nvPr/>
        </p:nvSpPr>
        <p:spPr bwMode="auto">
          <a:xfrm>
            <a:off x="8274051" y="1912897"/>
            <a:ext cx="305851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endParaRPr lang="en-US" altLang="zh-CN" dirty="0">
              <a:solidFill>
                <a:schemeClr val="tx1">
                  <a:lumMod val="65000"/>
                  <a:lumOff val="35000"/>
                </a:schemeClr>
              </a:solidFill>
              <a:latin typeface="汉仪小麦体简" pitchFamily="18" charset="-122"/>
              <a:ea typeface="汉仪小麦体简" pitchFamily="18" charset="-122"/>
            </a:endParaRPr>
          </a:p>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p>
        </p:txBody>
      </p:sp>
      <p:sp>
        <p:nvSpPr>
          <p:cNvPr id="12315" name="文本框 101"/>
          <p:cNvSpPr txBox="1">
            <a:spLocks noChangeArrowheads="1"/>
          </p:cNvSpPr>
          <p:nvPr/>
        </p:nvSpPr>
        <p:spPr bwMode="auto">
          <a:xfrm>
            <a:off x="8258668" y="4080133"/>
            <a:ext cx="302835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endParaRPr lang="en-US" altLang="zh-CN" dirty="0">
              <a:solidFill>
                <a:schemeClr val="tx1">
                  <a:lumMod val="65000"/>
                  <a:lumOff val="35000"/>
                </a:schemeClr>
              </a:solidFill>
              <a:latin typeface="汉仪小麦体简" pitchFamily="18" charset="-122"/>
              <a:ea typeface="汉仪小麦体简" pitchFamily="18" charset="-122"/>
            </a:endParaRPr>
          </a:p>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p>
        </p:txBody>
      </p:sp>
      <p:sp>
        <p:nvSpPr>
          <p:cNvPr id="36" name="文本框 136"/>
          <p:cNvSpPr txBox="1">
            <a:spLocks noChangeArrowheads="1"/>
          </p:cNvSpPr>
          <p:nvPr/>
        </p:nvSpPr>
        <p:spPr bwMode="auto">
          <a:xfrm>
            <a:off x="4457209" y="277137"/>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37" name="任意多边形 36"/>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par>
                                <p:cTn id="34" presetID="16" presetClass="entr" presetSubtype="37" fill="hold" grpId="0" nodeType="with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barn(outVertical)">
                                      <p:cBhvr>
                                        <p:cTn id="36" dur="500"/>
                                        <p:tgtEl>
                                          <p:spTgt spid="74"/>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barn(outVertical)">
                                      <p:cBhvr>
                                        <p:cTn id="39" dur="500"/>
                                        <p:tgtEl>
                                          <p:spTgt spid="76"/>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barn(outVertical)">
                                      <p:cBhvr>
                                        <p:cTn id="42" dur="500"/>
                                        <p:tgtEl>
                                          <p:spTgt spid="73"/>
                                        </p:tgtEl>
                                      </p:cBhvr>
                                    </p:animEffect>
                                  </p:childTnLst>
                                </p:cTn>
                              </p:par>
                              <p:par>
                                <p:cTn id="43" presetID="16" presetClass="entr" presetSubtype="37"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barn(outVertical)">
                                      <p:cBhvr>
                                        <p:cTn id="45" dur="500"/>
                                        <p:tgtEl>
                                          <p:spTgt spid="75"/>
                                        </p:tgtEl>
                                      </p:cBhvr>
                                    </p:animEffect>
                                  </p:childTnLst>
                                </p:cTn>
                              </p:par>
                            </p:childTnLst>
                          </p:cTn>
                        </p:par>
                        <p:par>
                          <p:cTn id="46" fill="hold">
                            <p:stCondLst>
                              <p:cond delay="1500"/>
                            </p:stCondLst>
                            <p:childTnLst>
                              <p:par>
                                <p:cTn id="47" presetID="10" presetClass="entr" presetSubtype="0" fill="hold" grpId="0" nodeType="afterEffect">
                                  <p:stCondLst>
                                    <p:cond delay="0"/>
                                  </p:stCondLst>
                                  <p:iterate type="wd">
                                    <p:tmPct val="10000"/>
                                  </p:iterate>
                                  <p:childTnLst>
                                    <p:set>
                                      <p:cBhvr>
                                        <p:cTn id="48" dur="1" fill="hold">
                                          <p:stCondLst>
                                            <p:cond delay="0"/>
                                          </p:stCondLst>
                                        </p:cTn>
                                        <p:tgtEl>
                                          <p:spTgt spid="12312"/>
                                        </p:tgtEl>
                                        <p:attrNameLst>
                                          <p:attrName>style.visibility</p:attrName>
                                        </p:attrNameLst>
                                      </p:cBhvr>
                                      <p:to>
                                        <p:strVal val="visible"/>
                                      </p:to>
                                    </p:set>
                                    <p:animEffect transition="in" filter="fade">
                                      <p:cBhvr>
                                        <p:cTn id="49" dur="500"/>
                                        <p:tgtEl>
                                          <p:spTgt spid="12312"/>
                                        </p:tgtEl>
                                      </p:cBhvr>
                                    </p:animEffect>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12313"/>
                                        </p:tgtEl>
                                        <p:attrNameLst>
                                          <p:attrName>style.visibility</p:attrName>
                                        </p:attrNameLst>
                                      </p:cBhvr>
                                      <p:to>
                                        <p:strVal val="visible"/>
                                      </p:to>
                                    </p:set>
                                    <p:animEffect transition="in" filter="fade">
                                      <p:cBhvr>
                                        <p:cTn id="52" dur="500"/>
                                        <p:tgtEl>
                                          <p:spTgt spid="12313"/>
                                        </p:tgtEl>
                                      </p:cBhvr>
                                    </p:animEffect>
                                  </p:childTnLst>
                                </p:cTn>
                              </p:par>
                              <p:par>
                                <p:cTn id="53" presetID="10" presetClass="entr" presetSubtype="0" fill="hold" grpId="0" nodeType="withEffect">
                                  <p:stCondLst>
                                    <p:cond delay="0"/>
                                  </p:stCondLst>
                                  <p:iterate type="wd">
                                    <p:tmPct val="10000"/>
                                  </p:iterate>
                                  <p:childTnLst>
                                    <p:set>
                                      <p:cBhvr>
                                        <p:cTn id="54" dur="1" fill="hold">
                                          <p:stCondLst>
                                            <p:cond delay="0"/>
                                          </p:stCondLst>
                                        </p:cTn>
                                        <p:tgtEl>
                                          <p:spTgt spid="12314"/>
                                        </p:tgtEl>
                                        <p:attrNameLst>
                                          <p:attrName>style.visibility</p:attrName>
                                        </p:attrNameLst>
                                      </p:cBhvr>
                                      <p:to>
                                        <p:strVal val="visible"/>
                                      </p:to>
                                    </p:set>
                                    <p:animEffect transition="in" filter="fade">
                                      <p:cBhvr>
                                        <p:cTn id="55" dur="500"/>
                                        <p:tgtEl>
                                          <p:spTgt spid="12314"/>
                                        </p:tgtEl>
                                      </p:cBhvr>
                                    </p:animEffect>
                                  </p:childTnLst>
                                </p:cTn>
                              </p:par>
                              <p:par>
                                <p:cTn id="56" presetID="10" presetClass="entr" presetSubtype="0" fill="hold" grpId="0" nodeType="withEffect">
                                  <p:stCondLst>
                                    <p:cond delay="0"/>
                                  </p:stCondLst>
                                  <p:iterate type="wd">
                                    <p:tmPct val="10000"/>
                                  </p:iterate>
                                  <p:childTnLst>
                                    <p:set>
                                      <p:cBhvr>
                                        <p:cTn id="57" dur="1" fill="hold">
                                          <p:stCondLst>
                                            <p:cond delay="0"/>
                                          </p:stCondLst>
                                        </p:cTn>
                                        <p:tgtEl>
                                          <p:spTgt spid="12315"/>
                                        </p:tgtEl>
                                        <p:attrNameLst>
                                          <p:attrName>style.visibility</p:attrName>
                                        </p:attrNameLst>
                                      </p:cBhvr>
                                      <p:to>
                                        <p:strVal val="visible"/>
                                      </p:to>
                                    </p:set>
                                    <p:animEffect transition="in" filter="fade">
                                      <p:cBhvr>
                                        <p:cTn id="58" dur="500"/>
                                        <p:tgtEl>
                                          <p:spTgt spid="12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76" grpId="0" animBg="1"/>
      <p:bldP spid="12312" grpId="0"/>
      <p:bldP spid="12313" grpId="0"/>
      <p:bldP spid="12314" grpId="0"/>
      <p:bldP spid="12315" grpId="0"/>
      <p:bldP spid="36" grpId="0"/>
      <p:bldP spid="3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996950" y="1851025"/>
            <a:ext cx="3148013" cy="2206625"/>
            <a:chOff x="996950" y="1851025"/>
            <a:chExt cx="3148013" cy="2206625"/>
          </a:xfrm>
        </p:grpSpPr>
        <p:sp>
          <p:nvSpPr>
            <p:cNvPr id="3" name="任意多边形 2"/>
            <p:cNvSpPr/>
            <p:nvPr/>
          </p:nvSpPr>
          <p:spPr>
            <a:xfrm>
              <a:off x="1341438" y="2135188"/>
              <a:ext cx="2803525" cy="1922462"/>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337" y="connsiteY0-338"/>
                </a:cxn>
                <a:cxn ang="0">
                  <a:pos x="connsiteX1-339" y="connsiteY1-340"/>
                </a:cxn>
                <a:cxn ang="0">
                  <a:pos x="connsiteX2-341" y="connsiteY2-342"/>
                </a:cxn>
                <a:cxn ang="0">
                  <a:pos x="connsiteX3-343" y="connsiteY3-344"/>
                </a:cxn>
                <a:cxn ang="0">
                  <a:pos x="connsiteX4-345" y="connsiteY4-346"/>
                </a:cxn>
                <a:cxn ang="0">
                  <a:pos x="connsiteX5-347" y="connsiteY5-348"/>
                </a:cxn>
                <a:cxn ang="0">
                  <a:pos x="connsiteX6-349" y="connsiteY6-350"/>
                </a:cxn>
                <a:cxn ang="0">
                  <a:pos x="connsiteX7-351" y="connsiteY7-352"/>
                </a:cxn>
                <a:cxn ang="0">
                  <a:pos x="connsiteX8-353" y="connsiteY8-354"/>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4" name="文本框 83"/>
            <p:cNvSpPr txBox="1"/>
            <p:nvPr/>
          </p:nvSpPr>
          <p:spPr>
            <a:xfrm>
              <a:off x="996950" y="1851025"/>
              <a:ext cx="808038" cy="647700"/>
            </a:xfrm>
            <a:prstGeom prst="rect">
              <a:avLst/>
            </a:prstGeom>
            <a:noFill/>
          </p:spPr>
          <p:txBody>
            <a:bodyPr>
              <a:spAutoFit/>
            </a:bodyPr>
            <a:lstStyle/>
            <a:p>
              <a:pPr algn="ctr"/>
              <a:r>
                <a:rPr lang="en-US" altLang="zh-CN" sz="3600" b="1" dirty="0">
                  <a:solidFill>
                    <a:srgbClr val="595959"/>
                  </a:solidFill>
                  <a:latin typeface="汉仪小麦体简" pitchFamily="18" charset="-122"/>
                  <a:ea typeface="汉仪小麦体简" pitchFamily="18" charset="-122"/>
                  <a:cs typeface="+mn-ea"/>
                  <a:sym typeface="+mn-lt"/>
                </a:rPr>
                <a:t>01</a:t>
              </a:r>
              <a:endParaRPr lang="zh-CN" altLang="en-US" sz="3600" b="1" dirty="0">
                <a:solidFill>
                  <a:srgbClr val="595959"/>
                </a:solidFill>
                <a:latin typeface="汉仪小麦体简" pitchFamily="18" charset="-122"/>
                <a:ea typeface="汉仪小麦体简" pitchFamily="18" charset="-122"/>
                <a:cs typeface="+mn-ea"/>
                <a:sym typeface="+mn-lt"/>
              </a:endParaRPr>
            </a:p>
          </p:txBody>
        </p:sp>
        <p:sp>
          <p:nvSpPr>
            <p:cNvPr id="88" name="矩形 87"/>
            <p:cNvSpPr/>
            <p:nvPr/>
          </p:nvSpPr>
          <p:spPr>
            <a:xfrm>
              <a:off x="1537190" y="2341641"/>
              <a:ext cx="2412203" cy="1509692"/>
            </a:xfrm>
            <a:prstGeom prst="rect">
              <a:avLst/>
            </a:prstGeom>
            <a:blipFill>
              <a:blip r:embed="rId3"/>
              <a:srcRect/>
              <a:stretch>
                <a:fillRect l="-8519" r="-52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grpSp>
        <p:nvGrpSpPr>
          <p:cNvPr id="4" name="组合 3"/>
          <p:cNvGrpSpPr/>
          <p:nvPr/>
        </p:nvGrpSpPr>
        <p:grpSpPr>
          <a:xfrm>
            <a:off x="4389438" y="1851025"/>
            <a:ext cx="3149600" cy="2206625"/>
            <a:chOff x="4389438" y="1851025"/>
            <a:chExt cx="3149600" cy="2206625"/>
          </a:xfrm>
        </p:grpSpPr>
        <p:sp>
          <p:nvSpPr>
            <p:cNvPr id="91" name="任意多边形 90"/>
            <p:cNvSpPr/>
            <p:nvPr/>
          </p:nvSpPr>
          <p:spPr>
            <a:xfrm>
              <a:off x="4733925" y="2135188"/>
              <a:ext cx="2805113" cy="1922462"/>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337" y="connsiteY0-338"/>
                </a:cxn>
                <a:cxn ang="0">
                  <a:pos x="connsiteX1-339" y="connsiteY1-340"/>
                </a:cxn>
                <a:cxn ang="0">
                  <a:pos x="connsiteX2-341" y="connsiteY2-342"/>
                </a:cxn>
                <a:cxn ang="0">
                  <a:pos x="connsiteX3-343" y="connsiteY3-344"/>
                </a:cxn>
                <a:cxn ang="0">
                  <a:pos x="connsiteX4-345" y="connsiteY4-346"/>
                </a:cxn>
                <a:cxn ang="0">
                  <a:pos x="connsiteX5-347" y="connsiteY5-348"/>
                </a:cxn>
                <a:cxn ang="0">
                  <a:pos x="connsiteX6-349" y="connsiteY6-350"/>
                </a:cxn>
                <a:cxn ang="0">
                  <a:pos x="connsiteX7-351" y="connsiteY7-352"/>
                </a:cxn>
                <a:cxn ang="0">
                  <a:pos x="connsiteX8-353" y="connsiteY8-354"/>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4" name="文本框 93"/>
            <p:cNvSpPr txBox="1"/>
            <p:nvPr/>
          </p:nvSpPr>
          <p:spPr>
            <a:xfrm>
              <a:off x="4389438" y="1851025"/>
              <a:ext cx="808037" cy="647700"/>
            </a:xfrm>
            <a:prstGeom prst="rect">
              <a:avLst/>
            </a:prstGeom>
            <a:noFill/>
          </p:spPr>
          <p:txBody>
            <a:bodyPr>
              <a:spAutoFit/>
            </a:bodyPr>
            <a:lstStyle/>
            <a:p>
              <a:pPr algn="ctr"/>
              <a:r>
                <a:rPr lang="en-US" altLang="zh-CN" sz="3600" b="1" dirty="0">
                  <a:solidFill>
                    <a:srgbClr val="595959"/>
                  </a:solidFill>
                  <a:latin typeface="汉仪小麦体简" pitchFamily="18" charset="-122"/>
                  <a:ea typeface="汉仪小麦体简" pitchFamily="18" charset="-122"/>
                  <a:cs typeface="+mn-ea"/>
                  <a:sym typeface="+mn-lt"/>
                </a:rPr>
                <a:t>02</a:t>
              </a:r>
              <a:endParaRPr lang="zh-CN" altLang="en-US" sz="3600" b="1" dirty="0">
                <a:solidFill>
                  <a:srgbClr val="595959"/>
                </a:solidFill>
                <a:latin typeface="汉仪小麦体简" pitchFamily="18" charset="-122"/>
                <a:ea typeface="汉仪小麦体简" pitchFamily="18" charset="-122"/>
                <a:cs typeface="+mn-ea"/>
                <a:sym typeface="+mn-lt"/>
              </a:endParaRPr>
            </a:p>
          </p:txBody>
        </p:sp>
        <p:sp>
          <p:nvSpPr>
            <p:cNvPr id="89" name="矩形 88"/>
            <p:cNvSpPr/>
            <p:nvPr/>
          </p:nvSpPr>
          <p:spPr>
            <a:xfrm>
              <a:off x="4941050" y="2337474"/>
              <a:ext cx="2390135" cy="1513859"/>
            </a:xfrm>
            <a:prstGeom prst="rect">
              <a:avLst/>
            </a:prstGeom>
            <a:blipFill>
              <a:blip r:embed="rId4"/>
              <a:srcRect/>
              <a:stretch>
                <a:fillRect l="-1517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grpSp>
        <p:nvGrpSpPr>
          <p:cNvPr id="5" name="组合 4"/>
          <p:cNvGrpSpPr/>
          <p:nvPr/>
        </p:nvGrpSpPr>
        <p:grpSpPr>
          <a:xfrm>
            <a:off x="7781925" y="1851025"/>
            <a:ext cx="3149600" cy="2206625"/>
            <a:chOff x="7781925" y="1851025"/>
            <a:chExt cx="3149600" cy="2206625"/>
          </a:xfrm>
        </p:grpSpPr>
        <p:sp>
          <p:nvSpPr>
            <p:cNvPr id="97" name="任意多边形 96"/>
            <p:cNvSpPr/>
            <p:nvPr/>
          </p:nvSpPr>
          <p:spPr>
            <a:xfrm>
              <a:off x="8126413" y="2135188"/>
              <a:ext cx="2805112" cy="1922462"/>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337" y="connsiteY0-338"/>
                </a:cxn>
                <a:cxn ang="0">
                  <a:pos x="connsiteX1-339" y="connsiteY1-340"/>
                </a:cxn>
                <a:cxn ang="0">
                  <a:pos x="connsiteX2-341" y="connsiteY2-342"/>
                </a:cxn>
                <a:cxn ang="0">
                  <a:pos x="connsiteX3-343" y="connsiteY3-344"/>
                </a:cxn>
                <a:cxn ang="0">
                  <a:pos x="connsiteX4-345" y="connsiteY4-346"/>
                </a:cxn>
                <a:cxn ang="0">
                  <a:pos x="connsiteX5-347" y="connsiteY5-348"/>
                </a:cxn>
                <a:cxn ang="0">
                  <a:pos x="connsiteX6-349" y="connsiteY6-350"/>
                </a:cxn>
                <a:cxn ang="0">
                  <a:pos x="connsiteX7-351" y="connsiteY7-352"/>
                </a:cxn>
                <a:cxn ang="0">
                  <a:pos x="connsiteX8-353" y="connsiteY8-354"/>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0" name="文本框 99"/>
            <p:cNvSpPr txBox="1"/>
            <p:nvPr/>
          </p:nvSpPr>
          <p:spPr>
            <a:xfrm>
              <a:off x="7781925" y="1851025"/>
              <a:ext cx="809625" cy="647700"/>
            </a:xfrm>
            <a:prstGeom prst="rect">
              <a:avLst/>
            </a:prstGeom>
            <a:noFill/>
          </p:spPr>
          <p:txBody>
            <a:bodyPr>
              <a:spAutoFit/>
            </a:bodyPr>
            <a:lstStyle/>
            <a:p>
              <a:pPr algn="ctr"/>
              <a:r>
                <a:rPr lang="en-US" altLang="zh-CN" sz="3600" b="1" dirty="0">
                  <a:solidFill>
                    <a:srgbClr val="595959"/>
                  </a:solidFill>
                  <a:latin typeface="汉仪小麦体简" pitchFamily="18" charset="-122"/>
                  <a:ea typeface="汉仪小麦体简" pitchFamily="18" charset="-122"/>
                  <a:cs typeface="+mn-ea"/>
                  <a:sym typeface="+mn-lt"/>
                </a:rPr>
                <a:t>03</a:t>
              </a:r>
              <a:endParaRPr lang="zh-CN" altLang="en-US" sz="3600" b="1" dirty="0">
                <a:solidFill>
                  <a:srgbClr val="595959"/>
                </a:solidFill>
                <a:latin typeface="汉仪小麦体简" pitchFamily="18" charset="-122"/>
                <a:ea typeface="汉仪小麦体简" pitchFamily="18" charset="-122"/>
                <a:cs typeface="+mn-ea"/>
                <a:sym typeface="+mn-lt"/>
              </a:endParaRPr>
            </a:p>
          </p:txBody>
        </p:sp>
        <p:sp>
          <p:nvSpPr>
            <p:cNvPr id="66" name="矩形 65"/>
            <p:cNvSpPr/>
            <p:nvPr/>
          </p:nvSpPr>
          <p:spPr>
            <a:xfrm>
              <a:off x="8349026" y="2337473"/>
              <a:ext cx="2390135" cy="1513859"/>
            </a:xfrm>
            <a:prstGeom prst="rect">
              <a:avLst/>
            </a:prstGeom>
            <a:blipFill dpi="0" rotWithShape="1">
              <a:blip r:embed="rId5"/>
              <a:srcRect/>
              <a:stretch>
                <a:fillRect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sp>
        <p:nvSpPr>
          <p:cNvPr id="16" name="文本框 136"/>
          <p:cNvSpPr txBox="1">
            <a:spLocks noChangeArrowheads="1"/>
          </p:cNvSpPr>
          <p:nvPr/>
        </p:nvSpPr>
        <p:spPr bwMode="auto">
          <a:xfrm>
            <a:off x="4389438" y="273770"/>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17" name="任意多边形 16"/>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grpSp>
        <p:nvGrpSpPr>
          <p:cNvPr id="21" name="组合 43"/>
          <p:cNvGrpSpPr/>
          <p:nvPr/>
        </p:nvGrpSpPr>
        <p:grpSpPr bwMode="auto">
          <a:xfrm>
            <a:off x="1223612" y="4264104"/>
            <a:ext cx="3039176" cy="1616177"/>
            <a:chOff x="344487" y="1203351"/>
            <a:chExt cx="2073282" cy="1209675"/>
          </a:xfrm>
        </p:grpSpPr>
        <p:sp>
          <p:nvSpPr>
            <p:cNvPr id="22" name="TextBox 19"/>
            <p:cNvSpPr>
              <a:spLocks noChangeArrowheads="1"/>
            </p:cNvSpPr>
            <p:nvPr/>
          </p:nvSpPr>
          <p:spPr bwMode="auto">
            <a:xfrm>
              <a:off x="344487" y="1514604"/>
              <a:ext cx="2073282" cy="898422"/>
            </a:xfrm>
            <a:prstGeom prst="rect">
              <a:avLst/>
            </a:prstGeom>
            <a:noFill/>
            <a:ln w="9525">
              <a:noFill/>
              <a:miter lim="800000"/>
            </a:ln>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endParaRPr lang="en-US" altLang="zh-CN" dirty="0">
                <a:solidFill>
                  <a:schemeClr val="tx1">
                    <a:lumMod val="65000"/>
                    <a:lumOff val="35000"/>
                  </a:schemeClr>
                </a:solidFill>
                <a:latin typeface="汉仪小麦体简" pitchFamily="18" charset="-122"/>
                <a:ea typeface="汉仪小麦体简" pitchFamily="18" charset="-122"/>
              </a:endParaRPr>
            </a:p>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p>
          </p:txBody>
        </p:sp>
        <p:sp>
          <p:nvSpPr>
            <p:cNvPr id="23" name="矩形 42"/>
            <p:cNvSpPr>
              <a:spLocks noChangeArrowheads="1"/>
            </p:cNvSpPr>
            <p:nvPr/>
          </p:nvSpPr>
          <p:spPr bwMode="auto">
            <a:xfrm>
              <a:off x="684977" y="1203351"/>
              <a:ext cx="1392302" cy="34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grpSp>
        <p:nvGrpSpPr>
          <p:cNvPr id="24" name="组合 43"/>
          <p:cNvGrpSpPr/>
          <p:nvPr/>
        </p:nvGrpSpPr>
        <p:grpSpPr bwMode="auto">
          <a:xfrm>
            <a:off x="4838681" y="4264103"/>
            <a:ext cx="3039176" cy="1616178"/>
            <a:chOff x="344487" y="1203350"/>
            <a:chExt cx="2073282" cy="1209676"/>
          </a:xfrm>
        </p:grpSpPr>
        <p:sp>
          <p:nvSpPr>
            <p:cNvPr id="25" name="TextBox 19"/>
            <p:cNvSpPr>
              <a:spLocks noChangeArrowheads="1"/>
            </p:cNvSpPr>
            <p:nvPr/>
          </p:nvSpPr>
          <p:spPr bwMode="auto">
            <a:xfrm>
              <a:off x="344487" y="1514604"/>
              <a:ext cx="2073282" cy="898422"/>
            </a:xfrm>
            <a:prstGeom prst="rect">
              <a:avLst/>
            </a:prstGeom>
            <a:noFill/>
            <a:ln w="9525">
              <a:noFill/>
              <a:miter lim="800000"/>
            </a:ln>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endParaRPr lang="en-US" altLang="zh-CN" dirty="0">
                <a:solidFill>
                  <a:schemeClr val="tx1">
                    <a:lumMod val="65000"/>
                    <a:lumOff val="35000"/>
                  </a:schemeClr>
                </a:solidFill>
                <a:latin typeface="汉仪小麦体简" pitchFamily="18" charset="-122"/>
                <a:ea typeface="汉仪小麦体简" pitchFamily="18" charset="-122"/>
              </a:endParaRPr>
            </a:p>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p>
          </p:txBody>
        </p:sp>
        <p:sp>
          <p:nvSpPr>
            <p:cNvPr id="26" name="矩形 42"/>
            <p:cNvSpPr>
              <a:spLocks noChangeArrowheads="1"/>
            </p:cNvSpPr>
            <p:nvPr/>
          </p:nvSpPr>
          <p:spPr bwMode="auto">
            <a:xfrm>
              <a:off x="652535" y="1203350"/>
              <a:ext cx="1392302" cy="34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grpSp>
        <p:nvGrpSpPr>
          <p:cNvPr id="27" name="组合 43"/>
          <p:cNvGrpSpPr/>
          <p:nvPr/>
        </p:nvGrpSpPr>
        <p:grpSpPr bwMode="auto">
          <a:xfrm>
            <a:off x="8282595" y="4242801"/>
            <a:ext cx="3039176" cy="1630101"/>
            <a:chOff x="242234" y="1187406"/>
            <a:chExt cx="2073282" cy="1220097"/>
          </a:xfrm>
        </p:grpSpPr>
        <p:sp>
          <p:nvSpPr>
            <p:cNvPr id="28" name="TextBox 19"/>
            <p:cNvSpPr>
              <a:spLocks noChangeArrowheads="1"/>
            </p:cNvSpPr>
            <p:nvPr/>
          </p:nvSpPr>
          <p:spPr bwMode="auto">
            <a:xfrm>
              <a:off x="242234" y="1509081"/>
              <a:ext cx="2073282" cy="898422"/>
            </a:xfrm>
            <a:prstGeom prst="rect">
              <a:avLst/>
            </a:prstGeom>
            <a:noFill/>
            <a:ln w="9525">
              <a:noFill/>
              <a:miter lim="800000"/>
            </a:ln>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endParaRPr lang="en-US" altLang="zh-CN" dirty="0">
                <a:solidFill>
                  <a:schemeClr val="tx1">
                    <a:lumMod val="65000"/>
                    <a:lumOff val="35000"/>
                  </a:schemeClr>
                </a:solidFill>
                <a:latin typeface="汉仪小麦体简" pitchFamily="18" charset="-122"/>
                <a:ea typeface="汉仪小麦体简" pitchFamily="18" charset="-122"/>
              </a:endParaRPr>
            </a:p>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p>
          </p:txBody>
        </p:sp>
        <p:sp>
          <p:nvSpPr>
            <p:cNvPr id="29" name="矩形 42"/>
            <p:cNvSpPr>
              <a:spLocks noChangeArrowheads="1"/>
            </p:cNvSpPr>
            <p:nvPr/>
          </p:nvSpPr>
          <p:spPr bwMode="auto">
            <a:xfrm>
              <a:off x="525766" y="1187406"/>
              <a:ext cx="1392302" cy="34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2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up)">
                                      <p:cBhvr>
                                        <p:cTn id="32" dur="500"/>
                                        <p:tgtEl>
                                          <p:spTgt spid="21"/>
                                        </p:tgtEl>
                                      </p:cBhvr>
                                    </p:animEffect>
                                  </p:childTnLst>
                                </p:cTn>
                              </p:par>
                              <p:par>
                                <p:cTn id="33" presetID="22" presetClass="entr" presetSubtype="1"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up)">
                                      <p:cBhvr>
                                        <p:cTn id="35" dur="500"/>
                                        <p:tgtEl>
                                          <p:spTgt spid="24"/>
                                        </p:tgtEl>
                                      </p:cBhvr>
                                    </p:animEffect>
                                  </p:childTnLst>
                                </p:cTn>
                              </p:par>
                              <p:par>
                                <p:cTn id="36" presetID="22" presetClass="entr" presetSubtype="1"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up)">
                                      <p:cBhvr>
                                        <p:cTn id="3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704285" y="2372071"/>
            <a:ext cx="4667250" cy="384175"/>
            <a:chOff x="1288902" y="2207179"/>
            <a:chExt cx="4667250" cy="384175"/>
          </a:xfrm>
        </p:grpSpPr>
        <p:sp>
          <p:nvSpPr>
            <p:cNvPr id="16385" name="Freeform 101"/>
            <p:cNvSpPr>
              <a:spLocks noEditPoints="1" noChangeArrowheads="1"/>
            </p:cNvSpPr>
            <p:nvPr/>
          </p:nvSpPr>
          <p:spPr bwMode="auto">
            <a:xfrm>
              <a:off x="3673327"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386" name="Freeform 105"/>
            <p:cNvSpPr>
              <a:spLocks noEditPoints="1" noChangeArrowheads="1"/>
            </p:cNvSpPr>
            <p:nvPr/>
          </p:nvSpPr>
          <p:spPr bwMode="auto">
            <a:xfrm>
              <a:off x="2717652" y="22071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387" name="Freeform 101"/>
            <p:cNvSpPr>
              <a:spLocks noEditPoints="1" noChangeArrowheads="1"/>
            </p:cNvSpPr>
            <p:nvPr/>
          </p:nvSpPr>
          <p:spPr bwMode="auto">
            <a:xfrm>
              <a:off x="3193902"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388" name="Freeform 101"/>
            <p:cNvSpPr>
              <a:spLocks noEditPoints="1" noChangeArrowheads="1"/>
            </p:cNvSpPr>
            <p:nvPr/>
          </p:nvSpPr>
          <p:spPr bwMode="auto">
            <a:xfrm>
              <a:off x="4622652"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389" name="Freeform 101"/>
            <p:cNvSpPr>
              <a:spLocks noEditPoints="1" noChangeArrowheads="1"/>
            </p:cNvSpPr>
            <p:nvPr/>
          </p:nvSpPr>
          <p:spPr bwMode="auto">
            <a:xfrm>
              <a:off x="4143227"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390" name="Freeform 105"/>
            <p:cNvSpPr>
              <a:spLocks noEditPoints="1" noChangeArrowheads="1"/>
            </p:cNvSpPr>
            <p:nvPr/>
          </p:nvSpPr>
          <p:spPr bwMode="auto">
            <a:xfrm>
              <a:off x="2238227" y="22071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391" name="Freeform 105"/>
            <p:cNvSpPr>
              <a:spLocks noEditPoints="1" noChangeArrowheads="1"/>
            </p:cNvSpPr>
            <p:nvPr/>
          </p:nvSpPr>
          <p:spPr bwMode="auto">
            <a:xfrm>
              <a:off x="1768327" y="22071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392" name="Freeform 105"/>
            <p:cNvSpPr>
              <a:spLocks noEditPoints="1" noChangeArrowheads="1"/>
            </p:cNvSpPr>
            <p:nvPr/>
          </p:nvSpPr>
          <p:spPr bwMode="auto">
            <a:xfrm>
              <a:off x="1288902" y="22071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393" name="Freeform 101"/>
            <p:cNvSpPr>
              <a:spLocks noEditPoints="1" noChangeArrowheads="1"/>
            </p:cNvSpPr>
            <p:nvPr/>
          </p:nvSpPr>
          <p:spPr bwMode="auto">
            <a:xfrm>
              <a:off x="5571977"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394" name="Freeform 101"/>
            <p:cNvSpPr>
              <a:spLocks noEditPoints="1" noChangeArrowheads="1"/>
            </p:cNvSpPr>
            <p:nvPr/>
          </p:nvSpPr>
          <p:spPr bwMode="auto">
            <a:xfrm>
              <a:off x="5092552"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grpSp>
      <p:sp>
        <p:nvSpPr>
          <p:cNvPr id="501" name="文本框 18"/>
          <p:cNvSpPr txBox="1">
            <a:spLocks noChangeArrowheads="1"/>
          </p:cNvSpPr>
          <p:nvPr/>
        </p:nvSpPr>
        <p:spPr bwMode="auto">
          <a:xfrm>
            <a:off x="5463610" y="2094726"/>
            <a:ext cx="1736725" cy="923330"/>
          </a:xfrm>
          <a:prstGeom prst="rect">
            <a:avLst/>
          </a:prstGeom>
          <a:noFill/>
          <a:ln w="9525">
            <a:noFill/>
            <a:miter lim="800000"/>
          </a:ln>
        </p:spPr>
        <p:txBody>
          <a:bodyPr>
            <a:spAutoFit/>
          </a:bodyPr>
          <a:lstStyle/>
          <a:p>
            <a:r>
              <a:rPr lang="en-US" altLang="zh-CN" sz="5400" dirty="0">
                <a:solidFill>
                  <a:srgbClr val="595959"/>
                </a:solidFill>
                <a:latin typeface="汉仪小麦体简" pitchFamily="18" charset="-122"/>
                <a:ea typeface="汉仪小麦体简" pitchFamily="18" charset="-122"/>
                <a:cs typeface="+mn-ea"/>
                <a:sym typeface="+mn-lt"/>
              </a:rPr>
              <a:t>40</a:t>
            </a:r>
            <a:r>
              <a:rPr lang="en-US" altLang="zh-CN" dirty="0">
                <a:solidFill>
                  <a:srgbClr val="595959"/>
                </a:solidFill>
                <a:latin typeface="汉仪小麦体简" pitchFamily="18" charset="-122"/>
                <a:ea typeface="汉仪小麦体简" pitchFamily="18" charset="-122"/>
                <a:cs typeface="+mn-ea"/>
                <a:sym typeface="+mn-lt"/>
              </a:rPr>
              <a:t>%</a:t>
            </a:r>
            <a:endParaRPr lang="zh-CN" altLang="en-US" sz="2400" dirty="0">
              <a:solidFill>
                <a:srgbClr val="595959"/>
              </a:solidFill>
              <a:latin typeface="汉仪小麦体简" pitchFamily="18" charset="-122"/>
              <a:ea typeface="汉仪小麦体简" pitchFamily="18" charset="-122"/>
              <a:cs typeface="+mn-ea"/>
              <a:sym typeface="+mn-lt"/>
            </a:endParaRPr>
          </a:p>
        </p:txBody>
      </p:sp>
      <p:grpSp>
        <p:nvGrpSpPr>
          <p:cNvPr id="16396" name="组合 43"/>
          <p:cNvGrpSpPr/>
          <p:nvPr/>
        </p:nvGrpSpPr>
        <p:grpSpPr bwMode="auto">
          <a:xfrm>
            <a:off x="7155885" y="1830583"/>
            <a:ext cx="4451498" cy="1075107"/>
            <a:chOff x="344487" y="1193674"/>
            <a:chExt cx="3036747" cy="804696"/>
          </a:xfrm>
        </p:grpSpPr>
        <p:sp>
          <p:nvSpPr>
            <p:cNvPr id="503" name="TextBox 19"/>
            <p:cNvSpPr>
              <a:spLocks noChangeArrowheads="1"/>
            </p:cNvSpPr>
            <p:nvPr/>
          </p:nvSpPr>
          <p:spPr bwMode="auto">
            <a:xfrm>
              <a:off x="344487" y="1514604"/>
              <a:ext cx="3036747" cy="483766"/>
            </a:xfrm>
            <a:prstGeom prst="rect">
              <a:avLst/>
            </a:prstGeom>
            <a:noFill/>
            <a:ln w="9525">
              <a:noFill/>
              <a:miter lim="800000"/>
            </a:ln>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p:txBody>
        </p:sp>
        <p:sp>
          <p:nvSpPr>
            <p:cNvPr id="16398" name="矩形 42"/>
            <p:cNvSpPr>
              <a:spLocks noChangeArrowheads="1"/>
            </p:cNvSpPr>
            <p:nvPr/>
          </p:nvSpPr>
          <p:spPr bwMode="auto">
            <a:xfrm>
              <a:off x="1042803" y="1193674"/>
              <a:ext cx="1392302" cy="34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sp>
        <p:nvSpPr>
          <p:cNvPr id="515" name="文本框 18"/>
          <p:cNvSpPr txBox="1">
            <a:spLocks noChangeArrowheads="1"/>
          </p:cNvSpPr>
          <p:nvPr/>
        </p:nvSpPr>
        <p:spPr bwMode="auto">
          <a:xfrm>
            <a:off x="5466785" y="3394889"/>
            <a:ext cx="1736725" cy="923330"/>
          </a:xfrm>
          <a:prstGeom prst="rect">
            <a:avLst/>
          </a:prstGeom>
          <a:noFill/>
          <a:ln w="9525">
            <a:noFill/>
            <a:miter lim="800000"/>
          </a:ln>
        </p:spPr>
        <p:txBody>
          <a:bodyPr>
            <a:spAutoFit/>
          </a:bodyPr>
          <a:lstStyle/>
          <a:p>
            <a:r>
              <a:rPr lang="en-US" altLang="zh-CN" sz="5400" dirty="0">
                <a:solidFill>
                  <a:srgbClr val="595959"/>
                </a:solidFill>
                <a:latin typeface="汉仪小麦体简" pitchFamily="18" charset="-122"/>
                <a:ea typeface="汉仪小麦体简" pitchFamily="18" charset="-122"/>
                <a:cs typeface="+mn-ea"/>
                <a:sym typeface="+mn-lt"/>
              </a:rPr>
              <a:t>60</a:t>
            </a:r>
            <a:r>
              <a:rPr lang="en-US" altLang="zh-CN" dirty="0">
                <a:solidFill>
                  <a:srgbClr val="595959"/>
                </a:solidFill>
                <a:latin typeface="汉仪小麦体简" pitchFamily="18" charset="-122"/>
                <a:ea typeface="汉仪小麦体简" pitchFamily="18" charset="-122"/>
                <a:cs typeface="+mn-ea"/>
                <a:sym typeface="+mn-lt"/>
              </a:rPr>
              <a:t>%</a:t>
            </a:r>
            <a:endParaRPr lang="zh-CN" altLang="en-US" sz="2400" dirty="0">
              <a:solidFill>
                <a:srgbClr val="595959"/>
              </a:solidFill>
              <a:latin typeface="汉仪小麦体简" pitchFamily="18" charset="-122"/>
              <a:ea typeface="汉仪小麦体简" pitchFamily="18" charset="-122"/>
              <a:cs typeface="+mn-ea"/>
              <a:sym typeface="+mn-lt"/>
            </a:endParaRPr>
          </a:p>
        </p:txBody>
      </p:sp>
      <p:grpSp>
        <p:nvGrpSpPr>
          <p:cNvPr id="16408" name="组合 43"/>
          <p:cNvGrpSpPr/>
          <p:nvPr/>
        </p:nvGrpSpPr>
        <p:grpSpPr bwMode="auto">
          <a:xfrm>
            <a:off x="7159058" y="3142948"/>
            <a:ext cx="4448322" cy="1077190"/>
            <a:chOff x="344486" y="1192013"/>
            <a:chExt cx="3034581" cy="807434"/>
          </a:xfrm>
        </p:grpSpPr>
        <p:sp>
          <p:nvSpPr>
            <p:cNvPr id="517" name="TextBox 19"/>
            <p:cNvSpPr>
              <a:spLocks noChangeArrowheads="1"/>
            </p:cNvSpPr>
            <p:nvPr/>
          </p:nvSpPr>
          <p:spPr bwMode="auto">
            <a:xfrm>
              <a:off x="344486" y="1514974"/>
              <a:ext cx="3034581" cy="484473"/>
            </a:xfrm>
            <a:prstGeom prst="rect">
              <a:avLst/>
            </a:prstGeom>
            <a:noFill/>
            <a:ln w="9525">
              <a:noFill/>
              <a:miter lim="800000"/>
            </a:ln>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p:txBody>
        </p:sp>
        <p:sp>
          <p:nvSpPr>
            <p:cNvPr id="16410" name="矩形 42"/>
            <p:cNvSpPr>
              <a:spLocks noChangeArrowheads="1"/>
            </p:cNvSpPr>
            <p:nvPr/>
          </p:nvSpPr>
          <p:spPr bwMode="auto">
            <a:xfrm>
              <a:off x="1045367" y="1192013"/>
              <a:ext cx="1392302" cy="346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sp>
        <p:nvSpPr>
          <p:cNvPr id="529" name="文本框 18"/>
          <p:cNvSpPr txBox="1">
            <a:spLocks noChangeArrowheads="1"/>
          </p:cNvSpPr>
          <p:nvPr/>
        </p:nvSpPr>
        <p:spPr bwMode="auto">
          <a:xfrm>
            <a:off x="5466785" y="4810939"/>
            <a:ext cx="1736725" cy="923330"/>
          </a:xfrm>
          <a:prstGeom prst="rect">
            <a:avLst/>
          </a:prstGeom>
          <a:noFill/>
          <a:ln w="9525">
            <a:noFill/>
            <a:miter lim="800000"/>
          </a:ln>
        </p:spPr>
        <p:txBody>
          <a:bodyPr>
            <a:spAutoFit/>
          </a:bodyPr>
          <a:lstStyle/>
          <a:p>
            <a:r>
              <a:rPr lang="en-US" altLang="zh-CN" sz="5400" dirty="0">
                <a:solidFill>
                  <a:srgbClr val="595959"/>
                </a:solidFill>
                <a:latin typeface="汉仪小麦体简" pitchFamily="18" charset="-122"/>
                <a:ea typeface="汉仪小麦体简" pitchFamily="18" charset="-122"/>
                <a:cs typeface="+mn-ea"/>
                <a:sym typeface="+mn-lt"/>
              </a:rPr>
              <a:t>70</a:t>
            </a:r>
            <a:r>
              <a:rPr lang="en-US" altLang="zh-CN" dirty="0">
                <a:solidFill>
                  <a:srgbClr val="595959"/>
                </a:solidFill>
                <a:latin typeface="汉仪小麦体简" pitchFamily="18" charset="-122"/>
                <a:ea typeface="汉仪小麦体简" pitchFamily="18" charset="-122"/>
                <a:cs typeface="+mn-ea"/>
                <a:sym typeface="+mn-lt"/>
              </a:rPr>
              <a:t>%</a:t>
            </a:r>
            <a:endParaRPr lang="zh-CN" altLang="en-US" sz="2400" dirty="0">
              <a:solidFill>
                <a:srgbClr val="595959"/>
              </a:solidFill>
              <a:latin typeface="汉仪小麦体简" pitchFamily="18" charset="-122"/>
              <a:ea typeface="汉仪小麦体简" pitchFamily="18" charset="-122"/>
              <a:cs typeface="+mn-ea"/>
              <a:sym typeface="+mn-lt"/>
            </a:endParaRPr>
          </a:p>
        </p:txBody>
      </p:sp>
      <p:grpSp>
        <p:nvGrpSpPr>
          <p:cNvPr id="16419" name="组合 43"/>
          <p:cNvGrpSpPr/>
          <p:nvPr/>
        </p:nvGrpSpPr>
        <p:grpSpPr bwMode="auto">
          <a:xfrm>
            <a:off x="7159058" y="4513906"/>
            <a:ext cx="4448322" cy="1107994"/>
            <a:chOff x="344486" y="1169058"/>
            <a:chExt cx="3034581" cy="829311"/>
          </a:xfrm>
        </p:grpSpPr>
        <p:sp>
          <p:nvSpPr>
            <p:cNvPr id="531" name="TextBox 19"/>
            <p:cNvSpPr>
              <a:spLocks noChangeArrowheads="1"/>
            </p:cNvSpPr>
            <p:nvPr/>
          </p:nvSpPr>
          <p:spPr bwMode="auto">
            <a:xfrm>
              <a:off x="344486" y="1514604"/>
              <a:ext cx="3034581" cy="483765"/>
            </a:xfrm>
            <a:prstGeom prst="rect">
              <a:avLst/>
            </a:prstGeom>
            <a:noFill/>
            <a:ln w="9525">
              <a:noFill/>
              <a:miter lim="800000"/>
            </a:ln>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p:txBody>
        </p:sp>
        <p:sp>
          <p:nvSpPr>
            <p:cNvPr id="16421" name="矩形 42"/>
            <p:cNvSpPr>
              <a:spLocks noChangeArrowheads="1"/>
            </p:cNvSpPr>
            <p:nvPr/>
          </p:nvSpPr>
          <p:spPr bwMode="auto">
            <a:xfrm>
              <a:off x="1045367" y="1169058"/>
              <a:ext cx="1392302" cy="34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grpSp>
        <p:nvGrpSpPr>
          <p:cNvPr id="3" name="组合 2"/>
          <p:cNvGrpSpPr/>
          <p:nvPr/>
        </p:nvGrpSpPr>
        <p:grpSpPr>
          <a:xfrm>
            <a:off x="707460" y="3667471"/>
            <a:ext cx="4667250" cy="403225"/>
            <a:chOff x="1292077" y="3502579"/>
            <a:chExt cx="4667250" cy="403225"/>
          </a:xfrm>
        </p:grpSpPr>
        <p:sp>
          <p:nvSpPr>
            <p:cNvPr id="16399" name="Freeform 105"/>
            <p:cNvSpPr>
              <a:spLocks noEditPoints="1" noChangeArrowheads="1"/>
            </p:cNvSpPr>
            <p:nvPr/>
          </p:nvSpPr>
          <p:spPr bwMode="auto">
            <a:xfrm>
              <a:off x="2720827" y="352162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00" name="Freeform 101"/>
            <p:cNvSpPr>
              <a:spLocks noEditPoints="1" noChangeArrowheads="1"/>
            </p:cNvSpPr>
            <p:nvPr/>
          </p:nvSpPr>
          <p:spPr bwMode="auto">
            <a:xfrm>
              <a:off x="4625827" y="352162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01" name="Freeform 101"/>
            <p:cNvSpPr>
              <a:spLocks noEditPoints="1" noChangeArrowheads="1"/>
            </p:cNvSpPr>
            <p:nvPr/>
          </p:nvSpPr>
          <p:spPr bwMode="auto">
            <a:xfrm>
              <a:off x="4146402" y="352162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02" name="Freeform 105"/>
            <p:cNvSpPr>
              <a:spLocks noEditPoints="1" noChangeArrowheads="1"/>
            </p:cNvSpPr>
            <p:nvPr/>
          </p:nvSpPr>
          <p:spPr bwMode="auto">
            <a:xfrm>
              <a:off x="2241402" y="352162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03" name="Freeform 105"/>
            <p:cNvSpPr>
              <a:spLocks noEditPoints="1" noChangeArrowheads="1"/>
            </p:cNvSpPr>
            <p:nvPr/>
          </p:nvSpPr>
          <p:spPr bwMode="auto">
            <a:xfrm>
              <a:off x="1771502" y="352162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04" name="Freeform 105"/>
            <p:cNvSpPr>
              <a:spLocks noEditPoints="1" noChangeArrowheads="1"/>
            </p:cNvSpPr>
            <p:nvPr/>
          </p:nvSpPr>
          <p:spPr bwMode="auto">
            <a:xfrm>
              <a:off x="1292077" y="352162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05" name="Freeform 101"/>
            <p:cNvSpPr>
              <a:spLocks noEditPoints="1" noChangeArrowheads="1"/>
            </p:cNvSpPr>
            <p:nvPr/>
          </p:nvSpPr>
          <p:spPr bwMode="auto">
            <a:xfrm>
              <a:off x="5575152" y="352162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06" name="Freeform 101"/>
            <p:cNvSpPr>
              <a:spLocks noEditPoints="1" noChangeArrowheads="1"/>
            </p:cNvSpPr>
            <p:nvPr/>
          </p:nvSpPr>
          <p:spPr bwMode="auto">
            <a:xfrm>
              <a:off x="5095727" y="352162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22" name="Freeform 105"/>
            <p:cNvSpPr>
              <a:spLocks noEditPoints="1" noChangeArrowheads="1"/>
            </p:cNvSpPr>
            <p:nvPr/>
          </p:nvSpPr>
          <p:spPr bwMode="auto">
            <a:xfrm>
              <a:off x="3666977" y="35025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23" name="Freeform 105"/>
            <p:cNvSpPr>
              <a:spLocks noEditPoints="1" noChangeArrowheads="1"/>
            </p:cNvSpPr>
            <p:nvPr/>
          </p:nvSpPr>
          <p:spPr bwMode="auto">
            <a:xfrm>
              <a:off x="3187552" y="35025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grpSp>
      <p:grpSp>
        <p:nvGrpSpPr>
          <p:cNvPr id="4" name="组合 3"/>
          <p:cNvGrpSpPr/>
          <p:nvPr/>
        </p:nvGrpSpPr>
        <p:grpSpPr>
          <a:xfrm>
            <a:off x="707460" y="5080346"/>
            <a:ext cx="4667250" cy="392112"/>
            <a:chOff x="1292077" y="4915454"/>
            <a:chExt cx="4667250" cy="392112"/>
          </a:xfrm>
        </p:grpSpPr>
        <p:sp>
          <p:nvSpPr>
            <p:cNvPr id="16411" name="Freeform 105"/>
            <p:cNvSpPr>
              <a:spLocks noEditPoints="1" noChangeArrowheads="1"/>
            </p:cNvSpPr>
            <p:nvPr/>
          </p:nvSpPr>
          <p:spPr bwMode="auto">
            <a:xfrm>
              <a:off x="2720827" y="4923391"/>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12" name="Freeform 101"/>
            <p:cNvSpPr>
              <a:spLocks noEditPoints="1" noChangeArrowheads="1"/>
            </p:cNvSpPr>
            <p:nvPr/>
          </p:nvSpPr>
          <p:spPr bwMode="auto">
            <a:xfrm>
              <a:off x="4625827" y="4923391"/>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13" name="Freeform 105"/>
            <p:cNvSpPr>
              <a:spLocks noEditPoints="1" noChangeArrowheads="1"/>
            </p:cNvSpPr>
            <p:nvPr/>
          </p:nvSpPr>
          <p:spPr bwMode="auto">
            <a:xfrm>
              <a:off x="2241402" y="4923391"/>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14" name="Freeform 105"/>
            <p:cNvSpPr>
              <a:spLocks noEditPoints="1" noChangeArrowheads="1"/>
            </p:cNvSpPr>
            <p:nvPr/>
          </p:nvSpPr>
          <p:spPr bwMode="auto">
            <a:xfrm>
              <a:off x="1771502" y="4923391"/>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15" name="Freeform 105"/>
            <p:cNvSpPr>
              <a:spLocks noEditPoints="1" noChangeArrowheads="1"/>
            </p:cNvSpPr>
            <p:nvPr/>
          </p:nvSpPr>
          <p:spPr bwMode="auto">
            <a:xfrm>
              <a:off x="1292077" y="4923391"/>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16" name="Freeform 101"/>
            <p:cNvSpPr>
              <a:spLocks noEditPoints="1" noChangeArrowheads="1"/>
            </p:cNvSpPr>
            <p:nvPr/>
          </p:nvSpPr>
          <p:spPr bwMode="auto">
            <a:xfrm>
              <a:off x="5575152" y="4923391"/>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17" name="Freeform 101"/>
            <p:cNvSpPr>
              <a:spLocks noEditPoints="1" noChangeArrowheads="1"/>
            </p:cNvSpPr>
            <p:nvPr/>
          </p:nvSpPr>
          <p:spPr bwMode="auto">
            <a:xfrm>
              <a:off x="5095727" y="4923391"/>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24" name="Freeform 105"/>
            <p:cNvSpPr>
              <a:spLocks noEditPoints="1" noChangeArrowheads="1"/>
            </p:cNvSpPr>
            <p:nvPr/>
          </p:nvSpPr>
          <p:spPr bwMode="auto">
            <a:xfrm>
              <a:off x="4143227" y="4915454"/>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25" name="Freeform 105"/>
            <p:cNvSpPr>
              <a:spLocks noEditPoints="1" noChangeArrowheads="1"/>
            </p:cNvSpPr>
            <p:nvPr/>
          </p:nvSpPr>
          <p:spPr bwMode="auto">
            <a:xfrm>
              <a:off x="3663802" y="4915454"/>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sp>
          <p:nvSpPr>
            <p:cNvPr id="16426" name="Freeform 105"/>
            <p:cNvSpPr>
              <a:spLocks noEditPoints="1" noChangeArrowheads="1"/>
            </p:cNvSpPr>
            <p:nvPr/>
          </p:nvSpPr>
          <p:spPr bwMode="auto">
            <a:xfrm>
              <a:off x="3193902" y="4915454"/>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605448"/>
                </a:solidFill>
                <a:latin typeface="汉仪小麦体简" pitchFamily="18" charset="-122"/>
                <a:ea typeface="汉仪小麦体简" pitchFamily="18" charset="-122"/>
                <a:cs typeface="+mn-ea"/>
                <a:sym typeface="+mn-lt"/>
              </a:endParaRPr>
            </a:p>
          </p:txBody>
        </p:sp>
      </p:grpSp>
      <p:sp>
        <p:nvSpPr>
          <p:cNvPr id="46" name="文本框 136"/>
          <p:cNvSpPr txBox="1">
            <a:spLocks noChangeArrowheads="1"/>
          </p:cNvSpPr>
          <p:nvPr/>
        </p:nvSpPr>
        <p:spPr bwMode="auto">
          <a:xfrm>
            <a:off x="4422210" y="301643"/>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47" name="任意多边形 46"/>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left)">
                                      <p:cBhvr>
                                        <p:cTn id="12" dur="500"/>
                                        <p:tgtEl>
                                          <p:spTgt spid="47"/>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par>
                                <p:cTn id="20" presetID="22" presetClass="entr" presetSubtype="8"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01"/>
                                        </p:tgtEl>
                                        <p:attrNameLst>
                                          <p:attrName>style.visibility</p:attrName>
                                        </p:attrNameLst>
                                      </p:cBhvr>
                                      <p:to>
                                        <p:strVal val="visible"/>
                                      </p:to>
                                    </p:set>
                                    <p:anim calcmode="lin" valueType="num">
                                      <p:cBhvr>
                                        <p:cTn id="25" dur="500" fill="hold"/>
                                        <p:tgtEl>
                                          <p:spTgt spid="501"/>
                                        </p:tgtEl>
                                        <p:attrNameLst>
                                          <p:attrName>ppt_w</p:attrName>
                                        </p:attrNameLst>
                                      </p:cBhvr>
                                      <p:tavLst>
                                        <p:tav tm="0">
                                          <p:val>
                                            <p:fltVal val="0"/>
                                          </p:val>
                                        </p:tav>
                                        <p:tav tm="100000">
                                          <p:val>
                                            <p:strVal val="#ppt_w"/>
                                          </p:val>
                                        </p:tav>
                                      </p:tavLst>
                                    </p:anim>
                                    <p:anim calcmode="lin" valueType="num">
                                      <p:cBhvr>
                                        <p:cTn id="26" dur="500" fill="hold"/>
                                        <p:tgtEl>
                                          <p:spTgt spid="501"/>
                                        </p:tgtEl>
                                        <p:attrNameLst>
                                          <p:attrName>ppt_h</p:attrName>
                                        </p:attrNameLst>
                                      </p:cBhvr>
                                      <p:tavLst>
                                        <p:tav tm="0">
                                          <p:val>
                                            <p:fltVal val="0"/>
                                          </p:val>
                                        </p:tav>
                                        <p:tav tm="100000">
                                          <p:val>
                                            <p:strVal val="#ppt_h"/>
                                          </p:val>
                                        </p:tav>
                                      </p:tavLst>
                                    </p:anim>
                                    <p:animEffect transition="in" filter="fade">
                                      <p:cBhvr>
                                        <p:cTn id="27" dur="500"/>
                                        <p:tgtEl>
                                          <p:spTgt spid="50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15"/>
                                        </p:tgtEl>
                                        <p:attrNameLst>
                                          <p:attrName>style.visibility</p:attrName>
                                        </p:attrNameLst>
                                      </p:cBhvr>
                                      <p:to>
                                        <p:strVal val="visible"/>
                                      </p:to>
                                    </p:set>
                                    <p:anim calcmode="lin" valueType="num">
                                      <p:cBhvr>
                                        <p:cTn id="30" dur="500" fill="hold"/>
                                        <p:tgtEl>
                                          <p:spTgt spid="515"/>
                                        </p:tgtEl>
                                        <p:attrNameLst>
                                          <p:attrName>ppt_w</p:attrName>
                                        </p:attrNameLst>
                                      </p:cBhvr>
                                      <p:tavLst>
                                        <p:tav tm="0">
                                          <p:val>
                                            <p:fltVal val="0"/>
                                          </p:val>
                                        </p:tav>
                                        <p:tav tm="100000">
                                          <p:val>
                                            <p:strVal val="#ppt_w"/>
                                          </p:val>
                                        </p:tav>
                                      </p:tavLst>
                                    </p:anim>
                                    <p:anim calcmode="lin" valueType="num">
                                      <p:cBhvr>
                                        <p:cTn id="31" dur="500" fill="hold"/>
                                        <p:tgtEl>
                                          <p:spTgt spid="515"/>
                                        </p:tgtEl>
                                        <p:attrNameLst>
                                          <p:attrName>ppt_h</p:attrName>
                                        </p:attrNameLst>
                                      </p:cBhvr>
                                      <p:tavLst>
                                        <p:tav tm="0">
                                          <p:val>
                                            <p:fltVal val="0"/>
                                          </p:val>
                                        </p:tav>
                                        <p:tav tm="100000">
                                          <p:val>
                                            <p:strVal val="#ppt_h"/>
                                          </p:val>
                                        </p:tav>
                                      </p:tavLst>
                                    </p:anim>
                                    <p:animEffect transition="in" filter="fade">
                                      <p:cBhvr>
                                        <p:cTn id="32" dur="500"/>
                                        <p:tgtEl>
                                          <p:spTgt spid="515"/>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29"/>
                                        </p:tgtEl>
                                        <p:attrNameLst>
                                          <p:attrName>style.visibility</p:attrName>
                                        </p:attrNameLst>
                                      </p:cBhvr>
                                      <p:to>
                                        <p:strVal val="visible"/>
                                      </p:to>
                                    </p:set>
                                    <p:anim calcmode="lin" valueType="num">
                                      <p:cBhvr>
                                        <p:cTn id="35" dur="500" fill="hold"/>
                                        <p:tgtEl>
                                          <p:spTgt spid="529"/>
                                        </p:tgtEl>
                                        <p:attrNameLst>
                                          <p:attrName>ppt_w</p:attrName>
                                        </p:attrNameLst>
                                      </p:cBhvr>
                                      <p:tavLst>
                                        <p:tav tm="0">
                                          <p:val>
                                            <p:fltVal val="0"/>
                                          </p:val>
                                        </p:tav>
                                        <p:tav tm="100000">
                                          <p:val>
                                            <p:strVal val="#ppt_w"/>
                                          </p:val>
                                        </p:tav>
                                      </p:tavLst>
                                    </p:anim>
                                    <p:anim calcmode="lin" valueType="num">
                                      <p:cBhvr>
                                        <p:cTn id="36" dur="500" fill="hold"/>
                                        <p:tgtEl>
                                          <p:spTgt spid="529"/>
                                        </p:tgtEl>
                                        <p:attrNameLst>
                                          <p:attrName>ppt_h</p:attrName>
                                        </p:attrNameLst>
                                      </p:cBhvr>
                                      <p:tavLst>
                                        <p:tav tm="0">
                                          <p:val>
                                            <p:fltVal val="0"/>
                                          </p:val>
                                        </p:tav>
                                        <p:tav tm="100000">
                                          <p:val>
                                            <p:strVal val="#ppt_h"/>
                                          </p:val>
                                        </p:tav>
                                      </p:tavLst>
                                    </p:anim>
                                    <p:animEffect transition="in" filter="fade">
                                      <p:cBhvr>
                                        <p:cTn id="37" dur="500"/>
                                        <p:tgtEl>
                                          <p:spTgt spid="529"/>
                                        </p:tgtEl>
                                      </p:cBhvr>
                                    </p:animEffect>
                                  </p:childTnLst>
                                </p:cTn>
                              </p:par>
                            </p:childTnLst>
                          </p:cTn>
                        </p:par>
                        <p:par>
                          <p:cTn id="38" fill="hold">
                            <p:stCondLst>
                              <p:cond delay="1500"/>
                            </p:stCondLst>
                            <p:childTnLst>
                              <p:par>
                                <p:cTn id="39" presetID="22" presetClass="entr" presetSubtype="1" fill="hold" nodeType="afterEffect">
                                  <p:stCondLst>
                                    <p:cond delay="0"/>
                                  </p:stCondLst>
                                  <p:childTnLst>
                                    <p:set>
                                      <p:cBhvr>
                                        <p:cTn id="40" dur="1" fill="hold">
                                          <p:stCondLst>
                                            <p:cond delay="0"/>
                                          </p:stCondLst>
                                        </p:cTn>
                                        <p:tgtEl>
                                          <p:spTgt spid="16396"/>
                                        </p:tgtEl>
                                        <p:attrNameLst>
                                          <p:attrName>style.visibility</p:attrName>
                                        </p:attrNameLst>
                                      </p:cBhvr>
                                      <p:to>
                                        <p:strVal val="visible"/>
                                      </p:to>
                                    </p:set>
                                    <p:animEffect transition="in" filter="wipe(up)">
                                      <p:cBhvr>
                                        <p:cTn id="41" dur="500"/>
                                        <p:tgtEl>
                                          <p:spTgt spid="16396"/>
                                        </p:tgtEl>
                                      </p:cBhvr>
                                    </p:animEffect>
                                  </p:childTnLst>
                                </p:cTn>
                              </p:par>
                              <p:par>
                                <p:cTn id="42" presetID="22" presetClass="entr" presetSubtype="1" fill="hold" nodeType="withEffect">
                                  <p:stCondLst>
                                    <p:cond delay="0"/>
                                  </p:stCondLst>
                                  <p:childTnLst>
                                    <p:set>
                                      <p:cBhvr>
                                        <p:cTn id="43" dur="1" fill="hold">
                                          <p:stCondLst>
                                            <p:cond delay="0"/>
                                          </p:stCondLst>
                                        </p:cTn>
                                        <p:tgtEl>
                                          <p:spTgt spid="16408"/>
                                        </p:tgtEl>
                                        <p:attrNameLst>
                                          <p:attrName>style.visibility</p:attrName>
                                        </p:attrNameLst>
                                      </p:cBhvr>
                                      <p:to>
                                        <p:strVal val="visible"/>
                                      </p:to>
                                    </p:set>
                                    <p:animEffect transition="in" filter="wipe(up)">
                                      <p:cBhvr>
                                        <p:cTn id="44" dur="500"/>
                                        <p:tgtEl>
                                          <p:spTgt spid="16408"/>
                                        </p:tgtEl>
                                      </p:cBhvr>
                                    </p:animEffect>
                                  </p:childTnLst>
                                </p:cTn>
                              </p:par>
                              <p:par>
                                <p:cTn id="45" presetID="22" presetClass="entr" presetSubtype="1" fill="hold" nodeType="withEffect">
                                  <p:stCondLst>
                                    <p:cond delay="0"/>
                                  </p:stCondLst>
                                  <p:childTnLst>
                                    <p:set>
                                      <p:cBhvr>
                                        <p:cTn id="46" dur="1" fill="hold">
                                          <p:stCondLst>
                                            <p:cond delay="0"/>
                                          </p:stCondLst>
                                        </p:cTn>
                                        <p:tgtEl>
                                          <p:spTgt spid="16419"/>
                                        </p:tgtEl>
                                        <p:attrNameLst>
                                          <p:attrName>style.visibility</p:attrName>
                                        </p:attrNameLst>
                                      </p:cBhvr>
                                      <p:to>
                                        <p:strVal val="visible"/>
                                      </p:to>
                                    </p:set>
                                    <p:animEffect transition="in" filter="wipe(up)">
                                      <p:cBhvr>
                                        <p:cTn id="47" dur="500"/>
                                        <p:tgtEl>
                                          <p:spTgt spid="16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 grpId="0"/>
      <p:bldP spid="515" grpId="0"/>
      <p:bldP spid="529" grpId="0"/>
      <p:bldP spid="46" grpId="0"/>
      <p:bldP spid="47"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5650999" y="1989138"/>
            <a:ext cx="1218952" cy="577850"/>
            <a:chOff x="6310561" y="1989138"/>
            <a:chExt cx="1218952" cy="577850"/>
          </a:xfrm>
        </p:grpSpPr>
        <p:grpSp>
          <p:nvGrpSpPr>
            <p:cNvPr id="18433" name="组合 108"/>
            <p:cNvGrpSpPr/>
            <p:nvPr/>
          </p:nvGrpSpPr>
          <p:grpSpPr bwMode="auto">
            <a:xfrm>
              <a:off x="6362700" y="1989138"/>
              <a:ext cx="1166813" cy="577850"/>
              <a:chOff x="7239000" y="2012949"/>
              <a:chExt cx="1166813" cy="577851"/>
            </a:xfrm>
          </p:grpSpPr>
          <p:sp>
            <p:nvSpPr>
              <p:cNvPr id="110" name="矩形 109"/>
              <p:cNvSpPr/>
              <p:nvPr/>
            </p:nvSpPr>
            <p:spPr>
              <a:xfrm>
                <a:off x="7239000" y="2012949"/>
                <a:ext cx="1079500" cy="484188"/>
              </a:xfrm>
              <a:prstGeom prst="rect">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cxnSp>
            <p:nvCxnSpPr>
              <p:cNvPr id="111" name="直接连接符 110"/>
              <p:cNvCxnSpPr/>
              <p:nvPr/>
            </p:nvCxnSpPr>
            <p:spPr>
              <a:xfrm>
                <a:off x="8318500" y="2484437"/>
                <a:ext cx="0" cy="106363"/>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8318500" y="2497137"/>
                <a:ext cx="87313"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449" name="文本框 124"/>
            <p:cNvSpPr txBox="1">
              <a:spLocks noChangeArrowheads="1"/>
            </p:cNvSpPr>
            <p:nvPr/>
          </p:nvSpPr>
          <p:spPr bwMode="auto">
            <a:xfrm>
              <a:off x="6310561" y="2076877"/>
              <a:ext cx="11316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200" b="1" dirty="0">
                  <a:solidFill>
                    <a:schemeClr val="tx1">
                      <a:lumMod val="65000"/>
                      <a:lumOff val="35000"/>
                    </a:schemeClr>
                  </a:solidFill>
                  <a:latin typeface="汉仪小麦体简" pitchFamily="18" charset="-122"/>
                  <a:ea typeface="汉仪小麦体简" pitchFamily="18" charset="-122"/>
                </a:rPr>
                <a:t>点击添加标题</a:t>
              </a:r>
              <a:endParaRPr lang="zh-CN" altLang="zh-CN" sz="1200" dirty="0">
                <a:solidFill>
                  <a:schemeClr val="tx1">
                    <a:lumMod val="65000"/>
                    <a:lumOff val="35000"/>
                  </a:schemeClr>
                </a:solidFill>
                <a:latin typeface="汉仪小麦体简" pitchFamily="18" charset="-122"/>
                <a:ea typeface="汉仪小麦体简" pitchFamily="18" charset="-122"/>
              </a:endParaRPr>
            </a:p>
          </p:txBody>
        </p:sp>
      </p:grpSp>
      <p:grpSp>
        <p:nvGrpSpPr>
          <p:cNvPr id="3" name="组合 2"/>
          <p:cNvGrpSpPr/>
          <p:nvPr/>
        </p:nvGrpSpPr>
        <p:grpSpPr>
          <a:xfrm>
            <a:off x="5694781" y="2932113"/>
            <a:ext cx="1175170" cy="577850"/>
            <a:chOff x="6354343" y="2932113"/>
            <a:chExt cx="1175170" cy="577850"/>
          </a:xfrm>
        </p:grpSpPr>
        <p:grpSp>
          <p:nvGrpSpPr>
            <p:cNvPr id="18437" name="组合 112"/>
            <p:cNvGrpSpPr/>
            <p:nvPr/>
          </p:nvGrpSpPr>
          <p:grpSpPr bwMode="auto">
            <a:xfrm>
              <a:off x="6362700" y="2932113"/>
              <a:ext cx="1166813" cy="577850"/>
              <a:chOff x="7239000" y="2012949"/>
              <a:chExt cx="1166813" cy="577851"/>
            </a:xfrm>
          </p:grpSpPr>
          <p:sp>
            <p:nvSpPr>
              <p:cNvPr id="114" name="矩形 113"/>
              <p:cNvSpPr/>
              <p:nvPr/>
            </p:nvSpPr>
            <p:spPr>
              <a:xfrm>
                <a:off x="7239000" y="2012949"/>
                <a:ext cx="1079500" cy="484188"/>
              </a:xfrm>
              <a:prstGeom prst="rect">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cxnSp>
            <p:nvCxnSpPr>
              <p:cNvPr id="115" name="直接连接符 114"/>
              <p:cNvCxnSpPr/>
              <p:nvPr/>
            </p:nvCxnSpPr>
            <p:spPr>
              <a:xfrm>
                <a:off x="8318500" y="2484437"/>
                <a:ext cx="0" cy="106363"/>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8318500" y="2497137"/>
                <a:ext cx="87313"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450" name="文本框 125"/>
            <p:cNvSpPr txBox="1">
              <a:spLocks noChangeArrowheads="1"/>
            </p:cNvSpPr>
            <p:nvPr/>
          </p:nvSpPr>
          <p:spPr bwMode="auto">
            <a:xfrm>
              <a:off x="6354343" y="3042631"/>
              <a:ext cx="11315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200" b="1" dirty="0">
                  <a:solidFill>
                    <a:schemeClr val="tx1">
                      <a:lumMod val="65000"/>
                      <a:lumOff val="35000"/>
                    </a:schemeClr>
                  </a:solidFill>
                  <a:latin typeface="汉仪小麦体简" pitchFamily="18" charset="-122"/>
                  <a:ea typeface="汉仪小麦体简" pitchFamily="18" charset="-122"/>
                </a:rPr>
                <a:t>点击添加标题</a:t>
              </a:r>
              <a:endParaRPr lang="zh-CN" altLang="zh-CN" sz="1200" dirty="0">
                <a:solidFill>
                  <a:schemeClr val="tx1">
                    <a:lumMod val="65000"/>
                    <a:lumOff val="35000"/>
                  </a:schemeClr>
                </a:solidFill>
                <a:latin typeface="汉仪小麦体简" pitchFamily="18" charset="-122"/>
                <a:ea typeface="汉仪小麦体简" pitchFamily="18" charset="-122"/>
              </a:endParaRPr>
            </a:p>
          </p:txBody>
        </p:sp>
      </p:grpSp>
      <p:grpSp>
        <p:nvGrpSpPr>
          <p:cNvPr id="4" name="组合 3"/>
          <p:cNvGrpSpPr/>
          <p:nvPr/>
        </p:nvGrpSpPr>
        <p:grpSpPr>
          <a:xfrm>
            <a:off x="5699963" y="3898900"/>
            <a:ext cx="1169988" cy="577850"/>
            <a:chOff x="6359525" y="3898900"/>
            <a:chExt cx="1169988" cy="577850"/>
          </a:xfrm>
        </p:grpSpPr>
        <p:grpSp>
          <p:nvGrpSpPr>
            <p:cNvPr id="18441" name="组合 116"/>
            <p:cNvGrpSpPr/>
            <p:nvPr/>
          </p:nvGrpSpPr>
          <p:grpSpPr bwMode="auto">
            <a:xfrm>
              <a:off x="6362700" y="3898900"/>
              <a:ext cx="1166813" cy="577850"/>
              <a:chOff x="7239000" y="2012949"/>
              <a:chExt cx="1166813" cy="577851"/>
            </a:xfrm>
          </p:grpSpPr>
          <p:sp>
            <p:nvSpPr>
              <p:cNvPr id="118" name="矩形 117"/>
              <p:cNvSpPr/>
              <p:nvPr/>
            </p:nvSpPr>
            <p:spPr>
              <a:xfrm>
                <a:off x="7239000" y="2012949"/>
                <a:ext cx="1079500" cy="484189"/>
              </a:xfrm>
              <a:prstGeom prst="rect">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cxnSp>
            <p:nvCxnSpPr>
              <p:cNvPr id="119" name="直接连接符 118"/>
              <p:cNvCxnSpPr/>
              <p:nvPr/>
            </p:nvCxnSpPr>
            <p:spPr>
              <a:xfrm>
                <a:off x="8318500" y="2484438"/>
                <a:ext cx="0" cy="106362"/>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8318500" y="2497138"/>
                <a:ext cx="87313"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451" name="文本框 126"/>
            <p:cNvSpPr txBox="1">
              <a:spLocks noChangeArrowheads="1"/>
            </p:cNvSpPr>
            <p:nvPr/>
          </p:nvSpPr>
          <p:spPr bwMode="auto">
            <a:xfrm>
              <a:off x="6359525" y="3974066"/>
              <a:ext cx="108267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100" b="1" dirty="0">
                  <a:solidFill>
                    <a:schemeClr val="tx1">
                      <a:lumMod val="65000"/>
                      <a:lumOff val="35000"/>
                    </a:schemeClr>
                  </a:solidFill>
                  <a:latin typeface="汉仪小麦体简" pitchFamily="18" charset="-122"/>
                  <a:ea typeface="汉仪小麦体简" pitchFamily="18" charset="-122"/>
                </a:rPr>
                <a:t>点击添加标题</a:t>
              </a:r>
              <a:endParaRPr lang="zh-CN" altLang="zh-CN" sz="1100" dirty="0">
                <a:solidFill>
                  <a:schemeClr val="tx1">
                    <a:lumMod val="65000"/>
                    <a:lumOff val="35000"/>
                  </a:schemeClr>
                </a:solidFill>
                <a:latin typeface="汉仪小麦体简" pitchFamily="18" charset="-122"/>
                <a:ea typeface="汉仪小麦体简" pitchFamily="18" charset="-122"/>
              </a:endParaRPr>
            </a:p>
          </p:txBody>
        </p:sp>
      </p:grpSp>
      <p:grpSp>
        <p:nvGrpSpPr>
          <p:cNvPr id="5" name="组合 4"/>
          <p:cNvGrpSpPr/>
          <p:nvPr/>
        </p:nvGrpSpPr>
        <p:grpSpPr>
          <a:xfrm>
            <a:off x="5703138" y="4937125"/>
            <a:ext cx="1166813" cy="577850"/>
            <a:chOff x="6362700" y="4937125"/>
            <a:chExt cx="1166813" cy="577850"/>
          </a:xfrm>
        </p:grpSpPr>
        <p:grpSp>
          <p:nvGrpSpPr>
            <p:cNvPr id="18445" name="组合 120"/>
            <p:cNvGrpSpPr/>
            <p:nvPr/>
          </p:nvGrpSpPr>
          <p:grpSpPr bwMode="auto">
            <a:xfrm>
              <a:off x="6362700" y="4937125"/>
              <a:ext cx="1166813" cy="577850"/>
              <a:chOff x="7239000" y="2012949"/>
              <a:chExt cx="1166813" cy="577851"/>
            </a:xfrm>
          </p:grpSpPr>
          <p:sp>
            <p:nvSpPr>
              <p:cNvPr id="122" name="矩形 121"/>
              <p:cNvSpPr/>
              <p:nvPr/>
            </p:nvSpPr>
            <p:spPr>
              <a:xfrm>
                <a:off x="7239000" y="2012949"/>
                <a:ext cx="1079500" cy="484189"/>
              </a:xfrm>
              <a:prstGeom prst="rect">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cxnSp>
            <p:nvCxnSpPr>
              <p:cNvPr id="123" name="直接连接符 122"/>
              <p:cNvCxnSpPr/>
              <p:nvPr/>
            </p:nvCxnSpPr>
            <p:spPr>
              <a:xfrm>
                <a:off x="8318500" y="2484438"/>
                <a:ext cx="0" cy="106362"/>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8318500" y="2497138"/>
                <a:ext cx="87313"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452" name="文本框 127"/>
            <p:cNvSpPr txBox="1">
              <a:spLocks noChangeArrowheads="1"/>
            </p:cNvSpPr>
            <p:nvPr/>
          </p:nvSpPr>
          <p:spPr bwMode="auto">
            <a:xfrm>
              <a:off x="6381571" y="5056218"/>
              <a:ext cx="108267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100" b="1" dirty="0">
                  <a:solidFill>
                    <a:schemeClr val="tx1">
                      <a:lumMod val="65000"/>
                      <a:lumOff val="35000"/>
                    </a:schemeClr>
                  </a:solidFill>
                  <a:latin typeface="汉仪小麦体简" pitchFamily="18" charset="-122"/>
                  <a:ea typeface="汉仪小麦体简" pitchFamily="18" charset="-122"/>
                </a:rPr>
                <a:t>点击添加标题</a:t>
              </a:r>
              <a:endParaRPr lang="zh-CN" altLang="zh-CN" sz="1100" dirty="0">
                <a:solidFill>
                  <a:schemeClr val="tx1">
                    <a:lumMod val="65000"/>
                    <a:lumOff val="35000"/>
                  </a:schemeClr>
                </a:solidFill>
                <a:latin typeface="汉仪小麦体简" pitchFamily="18" charset="-122"/>
                <a:ea typeface="汉仪小麦体简" pitchFamily="18" charset="-122"/>
              </a:endParaRPr>
            </a:p>
          </p:txBody>
        </p:sp>
      </p:grpSp>
      <p:sp>
        <p:nvSpPr>
          <p:cNvPr id="18453" name="文本框 128"/>
          <p:cNvSpPr txBox="1">
            <a:spLocks noChangeArrowheads="1"/>
          </p:cNvSpPr>
          <p:nvPr/>
        </p:nvSpPr>
        <p:spPr bwMode="auto">
          <a:xfrm>
            <a:off x="7077912" y="1847075"/>
            <a:ext cx="44545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p:txBody>
      </p:sp>
      <p:sp>
        <p:nvSpPr>
          <p:cNvPr id="18455" name="文本框 85"/>
          <p:cNvSpPr txBox="1">
            <a:spLocks noChangeArrowheads="1"/>
          </p:cNvSpPr>
          <p:nvPr/>
        </p:nvSpPr>
        <p:spPr bwMode="auto">
          <a:xfrm>
            <a:off x="7077912" y="2879725"/>
            <a:ext cx="44545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p:txBody>
      </p:sp>
      <p:sp>
        <p:nvSpPr>
          <p:cNvPr id="18456" name="文本框 86"/>
          <p:cNvSpPr txBox="1">
            <a:spLocks noChangeArrowheads="1"/>
          </p:cNvSpPr>
          <p:nvPr/>
        </p:nvSpPr>
        <p:spPr bwMode="auto">
          <a:xfrm>
            <a:off x="7077913" y="3860800"/>
            <a:ext cx="4349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endParaRPr lang="zh-CN" altLang="en-US" dirty="0">
              <a:solidFill>
                <a:srgbClr val="595959"/>
              </a:solidFill>
              <a:latin typeface="汉仪小麦体简" pitchFamily="18" charset="-122"/>
              <a:ea typeface="汉仪小麦体简" pitchFamily="18" charset="-122"/>
              <a:cs typeface="+mn-ea"/>
              <a:sym typeface="+mn-lt"/>
            </a:endParaRPr>
          </a:p>
        </p:txBody>
      </p:sp>
      <p:sp>
        <p:nvSpPr>
          <p:cNvPr id="18457" name="文本框 87"/>
          <p:cNvSpPr txBox="1">
            <a:spLocks noChangeArrowheads="1"/>
          </p:cNvSpPr>
          <p:nvPr/>
        </p:nvSpPr>
        <p:spPr bwMode="auto">
          <a:xfrm>
            <a:off x="7077913" y="4856163"/>
            <a:ext cx="4349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endParaRPr lang="zh-CN" altLang="en-US" dirty="0">
              <a:solidFill>
                <a:srgbClr val="595959"/>
              </a:solidFill>
              <a:latin typeface="汉仪小麦体简" pitchFamily="18" charset="-122"/>
              <a:ea typeface="汉仪小麦体简" pitchFamily="18" charset="-122"/>
              <a:cs typeface="+mn-ea"/>
              <a:sym typeface="+mn-lt"/>
            </a:endParaRPr>
          </a:p>
        </p:txBody>
      </p:sp>
      <p:grpSp>
        <p:nvGrpSpPr>
          <p:cNvPr id="28" name="组合 27"/>
          <p:cNvGrpSpPr/>
          <p:nvPr/>
        </p:nvGrpSpPr>
        <p:grpSpPr>
          <a:xfrm rot="19981607">
            <a:off x="616463" y="1571529"/>
            <a:ext cx="1560601" cy="1576600"/>
            <a:chOff x="1260477" y="4162426"/>
            <a:chExt cx="309562" cy="312737"/>
          </a:xfrm>
        </p:grpSpPr>
        <p:sp>
          <p:nvSpPr>
            <p:cNvPr id="29" name="Freeform 744"/>
            <p:cNvSpPr>
              <a:spLocks noEditPoints="1"/>
            </p:cNvSpPr>
            <p:nvPr/>
          </p:nvSpPr>
          <p:spPr bwMode="auto">
            <a:xfrm>
              <a:off x="1366839" y="4260851"/>
              <a:ext cx="104775" cy="96837"/>
            </a:xfrm>
            <a:custGeom>
              <a:avLst/>
              <a:gdLst>
                <a:gd name="T0" fmla="*/ 23 w 28"/>
                <a:gd name="T1" fmla="*/ 7 h 26"/>
                <a:gd name="T2" fmla="*/ 25 w 28"/>
                <a:gd name="T3" fmla="*/ 10 h 26"/>
                <a:gd name="T4" fmla="*/ 27 w 28"/>
                <a:gd name="T5" fmla="*/ 14 h 26"/>
                <a:gd name="T6" fmla="*/ 27 w 28"/>
                <a:gd name="T7" fmla="*/ 19 h 26"/>
                <a:gd name="T8" fmla="*/ 23 w 28"/>
                <a:gd name="T9" fmla="*/ 24 h 26"/>
                <a:gd name="T10" fmla="*/ 16 w 28"/>
                <a:gd name="T11" fmla="*/ 26 h 26"/>
                <a:gd name="T12" fmla="*/ 9 w 28"/>
                <a:gd name="T13" fmla="*/ 26 h 26"/>
                <a:gd name="T14" fmla="*/ 3 w 28"/>
                <a:gd name="T15" fmla="*/ 22 h 26"/>
                <a:gd name="T16" fmla="*/ 0 w 28"/>
                <a:gd name="T17" fmla="*/ 15 h 26"/>
                <a:gd name="T18" fmla="*/ 1 w 28"/>
                <a:gd name="T19" fmla="*/ 7 h 26"/>
                <a:gd name="T20" fmla="*/ 7 w 28"/>
                <a:gd name="T21" fmla="*/ 1 h 26"/>
                <a:gd name="T22" fmla="*/ 13 w 28"/>
                <a:gd name="T23" fmla="*/ 0 h 26"/>
                <a:gd name="T24" fmla="*/ 18 w 28"/>
                <a:gd name="T25" fmla="*/ 2 h 26"/>
                <a:gd name="T26" fmla="*/ 21 w 28"/>
                <a:gd name="T27" fmla="*/ 5 h 26"/>
                <a:gd name="T28" fmla="*/ 23 w 28"/>
                <a:gd name="T29" fmla="*/ 7 h 26"/>
                <a:gd name="T30" fmla="*/ 23 w 28"/>
                <a:gd name="T31" fmla="*/ 8 h 26"/>
                <a:gd name="T32" fmla="*/ 21 w 28"/>
                <a:gd name="T33" fmla="*/ 5 h 26"/>
                <a:gd name="T34" fmla="*/ 17 w 28"/>
                <a:gd name="T35" fmla="*/ 4 h 26"/>
                <a:gd name="T36" fmla="*/ 13 w 28"/>
                <a:gd name="T37" fmla="*/ 4 h 26"/>
                <a:gd name="T38" fmla="*/ 8 w 28"/>
                <a:gd name="T39" fmla="*/ 6 h 26"/>
                <a:gd name="T40" fmla="*/ 7 w 28"/>
                <a:gd name="T41" fmla="*/ 7 h 26"/>
                <a:gd name="T42" fmla="*/ 5 w 28"/>
                <a:gd name="T43" fmla="*/ 9 h 26"/>
                <a:gd name="T44" fmla="*/ 4 w 28"/>
                <a:gd name="T45" fmla="*/ 14 h 26"/>
                <a:gd name="T46" fmla="*/ 5 w 28"/>
                <a:gd name="T47" fmla="*/ 20 h 26"/>
                <a:gd name="T48" fmla="*/ 10 w 28"/>
                <a:gd name="T49" fmla="*/ 24 h 26"/>
                <a:gd name="T50" fmla="*/ 16 w 28"/>
                <a:gd name="T51" fmla="*/ 24 h 26"/>
                <a:gd name="T52" fmla="*/ 19 w 28"/>
                <a:gd name="T53" fmla="*/ 23 h 26"/>
                <a:gd name="T54" fmla="*/ 21 w 28"/>
                <a:gd name="T55" fmla="*/ 21 h 26"/>
                <a:gd name="T56" fmla="*/ 24 w 28"/>
                <a:gd name="T57" fmla="*/ 18 h 26"/>
                <a:gd name="T58" fmla="*/ 25 w 28"/>
                <a:gd name="T59" fmla="*/ 14 h 26"/>
                <a:gd name="T60" fmla="*/ 24 w 28"/>
                <a:gd name="T61" fmla="*/ 10 h 26"/>
                <a:gd name="T62" fmla="*/ 23 w 28"/>
                <a:gd name="T63"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26">
                  <a:moveTo>
                    <a:pt x="23" y="7"/>
                  </a:moveTo>
                  <a:cubicBezTo>
                    <a:pt x="23" y="7"/>
                    <a:pt x="24" y="8"/>
                    <a:pt x="25" y="10"/>
                  </a:cubicBezTo>
                  <a:cubicBezTo>
                    <a:pt x="25" y="11"/>
                    <a:pt x="26" y="12"/>
                    <a:pt x="27" y="14"/>
                  </a:cubicBezTo>
                  <a:cubicBezTo>
                    <a:pt x="27" y="15"/>
                    <a:pt x="28" y="17"/>
                    <a:pt x="27" y="19"/>
                  </a:cubicBezTo>
                  <a:cubicBezTo>
                    <a:pt x="27" y="21"/>
                    <a:pt x="25" y="23"/>
                    <a:pt x="23" y="24"/>
                  </a:cubicBezTo>
                  <a:cubicBezTo>
                    <a:pt x="21" y="26"/>
                    <a:pt x="19" y="26"/>
                    <a:pt x="16" y="26"/>
                  </a:cubicBezTo>
                  <a:cubicBezTo>
                    <a:pt x="14" y="26"/>
                    <a:pt x="12" y="26"/>
                    <a:pt x="9" y="26"/>
                  </a:cubicBezTo>
                  <a:cubicBezTo>
                    <a:pt x="7" y="25"/>
                    <a:pt x="4" y="24"/>
                    <a:pt x="3" y="22"/>
                  </a:cubicBezTo>
                  <a:cubicBezTo>
                    <a:pt x="1" y="20"/>
                    <a:pt x="0" y="17"/>
                    <a:pt x="0" y="15"/>
                  </a:cubicBezTo>
                  <a:cubicBezTo>
                    <a:pt x="0" y="12"/>
                    <a:pt x="0" y="9"/>
                    <a:pt x="1" y="7"/>
                  </a:cubicBezTo>
                  <a:cubicBezTo>
                    <a:pt x="3" y="4"/>
                    <a:pt x="4" y="3"/>
                    <a:pt x="7" y="1"/>
                  </a:cubicBezTo>
                  <a:cubicBezTo>
                    <a:pt x="9" y="1"/>
                    <a:pt x="10" y="0"/>
                    <a:pt x="13" y="0"/>
                  </a:cubicBezTo>
                  <a:cubicBezTo>
                    <a:pt x="15" y="0"/>
                    <a:pt x="17" y="1"/>
                    <a:pt x="18" y="2"/>
                  </a:cubicBezTo>
                  <a:cubicBezTo>
                    <a:pt x="20" y="3"/>
                    <a:pt x="20" y="4"/>
                    <a:pt x="21" y="5"/>
                  </a:cubicBezTo>
                  <a:cubicBezTo>
                    <a:pt x="23" y="6"/>
                    <a:pt x="23" y="7"/>
                    <a:pt x="23" y="7"/>
                  </a:cubicBezTo>
                  <a:close/>
                  <a:moveTo>
                    <a:pt x="23" y="8"/>
                  </a:moveTo>
                  <a:cubicBezTo>
                    <a:pt x="23" y="8"/>
                    <a:pt x="22" y="6"/>
                    <a:pt x="21" y="5"/>
                  </a:cubicBezTo>
                  <a:cubicBezTo>
                    <a:pt x="20" y="5"/>
                    <a:pt x="19" y="4"/>
                    <a:pt x="17" y="4"/>
                  </a:cubicBezTo>
                  <a:cubicBezTo>
                    <a:pt x="16" y="4"/>
                    <a:pt x="15" y="4"/>
                    <a:pt x="13" y="4"/>
                  </a:cubicBezTo>
                  <a:cubicBezTo>
                    <a:pt x="12" y="4"/>
                    <a:pt x="10" y="5"/>
                    <a:pt x="8" y="6"/>
                  </a:cubicBezTo>
                  <a:cubicBezTo>
                    <a:pt x="8" y="6"/>
                    <a:pt x="7" y="7"/>
                    <a:pt x="7" y="7"/>
                  </a:cubicBezTo>
                  <a:cubicBezTo>
                    <a:pt x="6" y="8"/>
                    <a:pt x="6" y="8"/>
                    <a:pt x="5" y="9"/>
                  </a:cubicBezTo>
                  <a:cubicBezTo>
                    <a:pt x="4" y="11"/>
                    <a:pt x="4" y="12"/>
                    <a:pt x="4" y="14"/>
                  </a:cubicBezTo>
                  <a:cubicBezTo>
                    <a:pt x="4" y="16"/>
                    <a:pt x="4" y="19"/>
                    <a:pt x="5" y="20"/>
                  </a:cubicBezTo>
                  <a:cubicBezTo>
                    <a:pt x="6" y="23"/>
                    <a:pt x="7" y="24"/>
                    <a:pt x="10" y="24"/>
                  </a:cubicBezTo>
                  <a:cubicBezTo>
                    <a:pt x="12" y="25"/>
                    <a:pt x="14" y="25"/>
                    <a:pt x="16" y="24"/>
                  </a:cubicBezTo>
                  <a:cubicBezTo>
                    <a:pt x="19" y="23"/>
                    <a:pt x="19" y="23"/>
                    <a:pt x="19" y="23"/>
                  </a:cubicBezTo>
                  <a:cubicBezTo>
                    <a:pt x="19" y="22"/>
                    <a:pt x="20" y="22"/>
                    <a:pt x="21" y="21"/>
                  </a:cubicBezTo>
                  <a:cubicBezTo>
                    <a:pt x="22" y="20"/>
                    <a:pt x="23" y="19"/>
                    <a:pt x="24" y="18"/>
                  </a:cubicBezTo>
                  <a:cubicBezTo>
                    <a:pt x="25" y="17"/>
                    <a:pt x="25" y="15"/>
                    <a:pt x="25" y="14"/>
                  </a:cubicBezTo>
                  <a:cubicBezTo>
                    <a:pt x="25" y="13"/>
                    <a:pt x="25" y="11"/>
                    <a:pt x="24" y="10"/>
                  </a:cubicBezTo>
                  <a:cubicBezTo>
                    <a:pt x="24" y="9"/>
                    <a:pt x="23" y="8"/>
                    <a:pt x="23" y="8"/>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0" name="Freeform 745"/>
            <p:cNvSpPr>
              <a:spLocks noEditPoints="1"/>
            </p:cNvSpPr>
            <p:nvPr/>
          </p:nvSpPr>
          <p:spPr bwMode="auto">
            <a:xfrm>
              <a:off x="1260477" y="4162426"/>
              <a:ext cx="309562" cy="312737"/>
            </a:xfrm>
            <a:custGeom>
              <a:avLst/>
              <a:gdLst>
                <a:gd name="T0" fmla="*/ 49 w 82"/>
                <a:gd name="T1" fmla="*/ 0 h 83"/>
                <a:gd name="T2" fmla="*/ 50 w 82"/>
                <a:gd name="T3" fmla="*/ 1 h 83"/>
                <a:gd name="T4" fmla="*/ 58 w 82"/>
                <a:gd name="T5" fmla="*/ 18 h 83"/>
                <a:gd name="T6" fmla="*/ 67 w 82"/>
                <a:gd name="T7" fmla="*/ 11 h 83"/>
                <a:gd name="T8" fmla="*/ 76 w 82"/>
                <a:gd name="T9" fmla="*/ 18 h 83"/>
                <a:gd name="T10" fmla="*/ 81 w 82"/>
                <a:gd name="T11" fmla="*/ 29 h 83"/>
                <a:gd name="T12" fmla="*/ 70 w 82"/>
                <a:gd name="T13" fmla="*/ 39 h 83"/>
                <a:gd name="T14" fmla="*/ 81 w 82"/>
                <a:gd name="T15" fmla="*/ 49 h 83"/>
                <a:gd name="T16" fmla="*/ 78 w 82"/>
                <a:gd name="T17" fmla="*/ 59 h 83"/>
                <a:gd name="T18" fmla="*/ 72 w 82"/>
                <a:gd name="T19" fmla="*/ 68 h 83"/>
                <a:gd name="T20" fmla="*/ 52 w 82"/>
                <a:gd name="T21" fmla="*/ 66 h 83"/>
                <a:gd name="T22" fmla="*/ 55 w 82"/>
                <a:gd name="T23" fmla="*/ 79 h 83"/>
                <a:gd name="T24" fmla="*/ 44 w 82"/>
                <a:gd name="T25" fmla="*/ 83 h 83"/>
                <a:gd name="T26" fmla="*/ 33 w 82"/>
                <a:gd name="T27" fmla="*/ 81 h 83"/>
                <a:gd name="T28" fmla="*/ 31 w 82"/>
                <a:gd name="T29" fmla="*/ 68 h 83"/>
                <a:gd name="T30" fmla="*/ 27 w 82"/>
                <a:gd name="T31" fmla="*/ 64 h 83"/>
                <a:gd name="T32" fmla="*/ 13 w 82"/>
                <a:gd name="T33" fmla="*/ 72 h 83"/>
                <a:gd name="T34" fmla="*/ 1 w 82"/>
                <a:gd name="T35" fmla="*/ 56 h 83"/>
                <a:gd name="T36" fmla="*/ 14 w 82"/>
                <a:gd name="T37" fmla="*/ 46 h 83"/>
                <a:gd name="T38" fmla="*/ 14 w 82"/>
                <a:gd name="T39" fmla="*/ 40 h 83"/>
                <a:gd name="T40" fmla="*/ 2 w 82"/>
                <a:gd name="T41" fmla="*/ 34 h 83"/>
                <a:gd name="T42" fmla="*/ 4 w 82"/>
                <a:gd name="T43" fmla="*/ 23 h 83"/>
                <a:gd name="T44" fmla="*/ 11 w 82"/>
                <a:gd name="T45" fmla="*/ 14 h 83"/>
                <a:gd name="T46" fmla="*/ 24 w 82"/>
                <a:gd name="T47" fmla="*/ 20 h 83"/>
                <a:gd name="T48" fmla="*/ 30 w 82"/>
                <a:gd name="T49" fmla="*/ 18 h 83"/>
                <a:gd name="T50" fmla="*/ 30 w 82"/>
                <a:gd name="T51" fmla="*/ 3 h 83"/>
                <a:gd name="T52" fmla="*/ 31 w 82"/>
                <a:gd name="T53" fmla="*/ 18 h 83"/>
                <a:gd name="T54" fmla="*/ 21 w 82"/>
                <a:gd name="T55" fmla="*/ 23 h 83"/>
                <a:gd name="T56" fmla="*/ 10 w 82"/>
                <a:gd name="T57" fmla="*/ 16 h 83"/>
                <a:gd name="T58" fmla="*/ 4 w 82"/>
                <a:gd name="T59" fmla="*/ 33 h 83"/>
                <a:gd name="T60" fmla="*/ 18 w 82"/>
                <a:gd name="T61" fmla="*/ 38 h 83"/>
                <a:gd name="T62" fmla="*/ 16 w 82"/>
                <a:gd name="T63" fmla="*/ 50 h 83"/>
                <a:gd name="T64" fmla="*/ 10 w 82"/>
                <a:gd name="T65" fmla="*/ 62 h 83"/>
                <a:gd name="T66" fmla="*/ 25 w 82"/>
                <a:gd name="T67" fmla="*/ 60 h 83"/>
                <a:gd name="T68" fmla="*/ 33 w 82"/>
                <a:gd name="T69" fmla="*/ 65 h 83"/>
                <a:gd name="T70" fmla="*/ 36 w 82"/>
                <a:gd name="T71" fmla="*/ 81 h 83"/>
                <a:gd name="T72" fmla="*/ 53 w 82"/>
                <a:gd name="T73" fmla="*/ 78 h 83"/>
                <a:gd name="T74" fmla="*/ 51 w 82"/>
                <a:gd name="T75" fmla="*/ 64 h 83"/>
                <a:gd name="T76" fmla="*/ 61 w 82"/>
                <a:gd name="T77" fmla="*/ 60 h 83"/>
                <a:gd name="T78" fmla="*/ 77 w 82"/>
                <a:gd name="T79" fmla="*/ 59 h 83"/>
                <a:gd name="T80" fmla="*/ 67 w 82"/>
                <a:gd name="T81" fmla="*/ 45 h 83"/>
                <a:gd name="T82" fmla="*/ 67 w 82"/>
                <a:gd name="T83" fmla="*/ 39 h 83"/>
                <a:gd name="T84" fmla="*/ 79 w 82"/>
                <a:gd name="T85" fmla="*/ 26 h 83"/>
                <a:gd name="T86" fmla="*/ 67 w 82"/>
                <a:gd name="T87" fmla="*/ 13 h 83"/>
                <a:gd name="T88" fmla="*/ 58 w 82"/>
                <a:gd name="T89" fmla="*/ 22 h 83"/>
                <a:gd name="T90" fmla="*/ 48 w 82"/>
                <a:gd name="T91" fmla="*/ 16 h 83"/>
                <a:gd name="T92" fmla="*/ 47 w 82"/>
                <a:gd name="T93" fmla="*/ 1 h 83"/>
                <a:gd name="T94" fmla="*/ 30 w 82"/>
                <a:gd name="T95"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2" h="83">
                  <a:moveTo>
                    <a:pt x="29" y="3"/>
                  </a:moveTo>
                  <a:cubicBezTo>
                    <a:pt x="39" y="1"/>
                    <a:pt x="39" y="1"/>
                    <a:pt x="39" y="1"/>
                  </a:cubicBezTo>
                  <a:cubicBezTo>
                    <a:pt x="49" y="0"/>
                    <a:pt x="49" y="0"/>
                    <a:pt x="49" y="0"/>
                  </a:cubicBezTo>
                  <a:cubicBezTo>
                    <a:pt x="49" y="0"/>
                    <a:pt x="50" y="0"/>
                    <a:pt x="50" y="1"/>
                  </a:cubicBezTo>
                  <a:cubicBezTo>
                    <a:pt x="50" y="1"/>
                    <a:pt x="50" y="1"/>
                    <a:pt x="50" y="1"/>
                  </a:cubicBezTo>
                  <a:cubicBezTo>
                    <a:pt x="50" y="1"/>
                    <a:pt x="50" y="1"/>
                    <a:pt x="50" y="1"/>
                  </a:cubicBezTo>
                  <a:cubicBezTo>
                    <a:pt x="50" y="14"/>
                    <a:pt x="50" y="14"/>
                    <a:pt x="50" y="14"/>
                  </a:cubicBezTo>
                  <a:cubicBezTo>
                    <a:pt x="49" y="13"/>
                    <a:pt x="49" y="13"/>
                    <a:pt x="49" y="13"/>
                  </a:cubicBezTo>
                  <a:cubicBezTo>
                    <a:pt x="58" y="18"/>
                    <a:pt x="58" y="18"/>
                    <a:pt x="58" y="18"/>
                  </a:cubicBezTo>
                  <a:cubicBezTo>
                    <a:pt x="56" y="19"/>
                    <a:pt x="56" y="19"/>
                    <a:pt x="56" y="19"/>
                  </a:cubicBezTo>
                  <a:cubicBezTo>
                    <a:pt x="62" y="15"/>
                    <a:pt x="62" y="15"/>
                    <a:pt x="62" y="15"/>
                  </a:cubicBezTo>
                  <a:cubicBezTo>
                    <a:pt x="67" y="11"/>
                    <a:pt x="67" y="11"/>
                    <a:pt x="67" y="11"/>
                  </a:cubicBezTo>
                  <a:cubicBezTo>
                    <a:pt x="68" y="10"/>
                    <a:pt x="68" y="10"/>
                    <a:pt x="68" y="10"/>
                  </a:cubicBezTo>
                  <a:cubicBezTo>
                    <a:pt x="68" y="10"/>
                    <a:pt x="69" y="10"/>
                    <a:pt x="70" y="10"/>
                  </a:cubicBezTo>
                  <a:cubicBezTo>
                    <a:pt x="76" y="18"/>
                    <a:pt x="76" y="18"/>
                    <a:pt x="76" y="18"/>
                  </a:cubicBezTo>
                  <a:cubicBezTo>
                    <a:pt x="81" y="27"/>
                    <a:pt x="81" y="27"/>
                    <a:pt x="81" y="27"/>
                  </a:cubicBezTo>
                  <a:cubicBezTo>
                    <a:pt x="82" y="27"/>
                    <a:pt x="82" y="28"/>
                    <a:pt x="81" y="29"/>
                  </a:cubicBezTo>
                  <a:cubicBezTo>
                    <a:pt x="81" y="29"/>
                    <a:pt x="81" y="29"/>
                    <a:pt x="81" y="29"/>
                  </a:cubicBezTo>
                  <a:cubicBezTo>
                    <a:pt x="69" y="35"/>
                    <a:pt x="69" y="35"/>
                    <a:pt x="69" y="35"/>
                  </a:cubicBezTo>
                  <a:cubicBezTo>
                    <a:pt x="70" y="34"/>
                    <a:pt x="70" y="34"/>
                    <a:pt x="70" y="34"/>
                  </a:cubicBezTo>
                  <a:cubicBezTo>
                    <a:pt x="70" y="39"/>
                    <a:pt x="70" y="39"/>
                    <a:pt x="70" y="39"/>
                  </a:cubicBezTo>
                  <a:cubicBezTo>
                    <a:pt x="69" y="44"/>
                    <a:pt x="69" y="44"/>
                    <a:pt x="69" y="44"/>
                  </a:cubicBezTo>
                  <a:cubicBezTo>
                    <a:pt x="68" y="43"/>
                    <a:pt x="68" y="43"/>
                    <a:pt x="68" y="43"/>
                  </a:cubicBezTo>
                  <a:cubicBezTo>
                    <a:pt x="72" y="45"/>
                    <a:pt x="77" y="47"/>
                    <a:pt x="81" y="49"/>
                  </a:cubicBezTo>
                  <a:cubicBezTo>
                    <a:pt x="81" y="49"/>
                    <a:pt x="81" y="49"/>
                    <a:pt x="81" y="49"/>
                  </a:cubicBezTo>
                  <a:cubicBezTo>
                    <a:pt x="82" y="49"/>
                    <a:pt x="82" y="50"/>
                    <a:pt x="82" y="50"/>
                  </a:cubicBezTo>
                  <a:cubicBezTo>
                    <a:pt x="78" y="59"/>
                    <a:pt x="78" y="59"/>
                    <a:pt x="78" y="59"/>
                  </a:cubicBezTo>
                  <a:cubicBezTo>
                    <a:pt x="73" y="68"/>
                    <a:pt x="73" y="68"/>
                    <a:pt x="73" y="68"/>
                  </a:cubicBezTo>
                  <a:cubicBezTo>
                    <a:pt x="73" y="68"/>
                    <a:pt x="73" y="68"/>
                    <a:pt x="72" y="68"/>
                  </a:cubicBezTo>
                  <a:cubicBezTo>
                    <a:pt x="72" y="68"/>
                    <a:pt x="72" y="68"/>
                    <a:pt x="72" y="68"/>
                  </a:cubicBezTo>
                  <a:cubicBezTo>
                    <a:pt x="69" y="66"/>
                    <a:pt x="65" y="64"/>
                    <a:pt x="61" y="61"/>
                  </a:cubicBezTo>
                  <a:cubicBezTo>
                    <a:pt x="62" y="61"/>
                    <a:pt x="62" y="61"/>
                    <a:pt x="62" y="61"/>
                  </a:cubicBezTo>
                  <a:cubicBezTo>
                    <a:pt x="59" y="64"/>
                    <a:pt x="55" y="64"/>
                    <a:pt x="52" y="66"/>
                  </a:cubicBezTo>
                  <a:cubicBezTo>
                    <a:pt x="52" y="65"/>
                    <a:pt x="52" y="65"/>
                    <a:pt x="52" y="65"/>
                  </a:cubicBezTo>
                  <a:cubicBezTo>
                    <a:pt x="53" y="70"/>
                    <a:pt x="54" y="74"/>
                    <a:pt x="55" y="79"/>
                  </a:cubicBezTo>
                  <a:cubicBezTo>
                    <a:pt x="55" y="79"/>
                    <a:pt x="55" y="79"/>
                    <a:pt x="55" y="79"/>
                  </a:cubicBezTo>
                  <a:cubicBezTo>
                    <a:pt x="55" y="80"/>
                    <a:pt x="55" y="80"/>
                    <a:pt x="54" y="81"/>
                  </a:cubicBezTo>
                  <a:cubicBezTo>
                    <a:pt x="54" y="81"/>
                    <a:pt x="54" y="81"/>
                    <a:pt x="54" y="81"/>
                  </a:cubicBezTo>
                  <a:cubicBezTo>
                    <a:pt x="44" y="83"/>
                    <a:pt x="44" y="83"/>
                    <a:pt x="44" y="83"/>
                  </a:cubicBezTo>
                  <a:cubicBezTo>
                    <a:pt x="34" y="83"/>
                    <a:pt x="34" y="83"/>
                    <a:pt x="34" y="83"/>
                  </a:cubicBezTo>
                  <a:cubicBezTo>
                    <a:pt x="34" y="83"/>
                    <a:pt x="33" y="82"/>
                    <a:pt x="33" y="82"/>
                  </a:cubicBezTo>
                  <a:cubicBezTo>
                    <a:pt x="33" y="81"/>
                    <a:pt x="33" y="81"/>
                    <a:pt x="33" y="81"/>
                  </a:cubicBezTo>
                  <a:cubicBezTo>
                    <a:pt x="32" y="68"/>
                    <a:pt x="32" y="68"/>
                    <a:pt x="32" y="68"/>
                  </a:cubicBezTo>
                  <a:cubicBezTo>
                    <a:pt x="34" y="70"/>
                    <a:pt x="34" y="70"/>
                    <a:pt x="34" y="70"/>
                  </a:cubicBezTo>
                  <a:cubicBezTo>
                    <a:pt x="33" y="69"/>
                    <a:pt x="31" y="69"/>
                    <a:pt x="31" y="68"/>
                  </a:cubicBezTo>
                  <a:cubicBezTo>
                    <a:pt x="29" y="67"/>
                    <a:pt x="29" y="67"/>
                    <a:pt x="29" y="67"/>
                  </a:cubicBezTo>
                  <a:cubicBezTo>
                    <a:pt x="25" y="63"/>
                    <a:pt x="25" y="63"/>
                    <a:pt x="25" y="63"/>
                  </a:cubicBezTo>
                  <a:cubicBezTo>
                    <a:pt x="27" y="64"/>
                    <a:pt x="27" y="64"/>
                    <a:pt x="27" y="64"/>
                  </a:cubicBezTo>
                  <a:cubicBezTo>
                    <a:pt x="23" y="66"/>
                    <a:pt x="19" y="69"/>
                    <a:pt x="16" y="72"/>
                  </a:cubicBezTo>
                  <a:cubicBezTo>
                    <a:pt x="16" y="72"/>
                    <a:pt x="16" y="72"/>
                    <a:pt x="16" y="72"/>
                  </a:cubicBezTo>
                  <a:cubicBezTo>
                    <a:pt x="15" y="73"/>
                    <a:pt x="14" y="73"/>
                    <a:pt x="13" y="72"/>
                  </a:cubicBezTo>
                  <a:cubicBezTo>
                    <a:pt x="13" y="72"/>
                    <a:pt x="13" y="72"/>
                    <a:pt x="13" y="72"/>
                  </a:cubicBezTo>
                  <a:cubicBezTo>
                    <a:pt x="6" y="65"/>
                    <a:pt x="6" y="65"/>
                    <a:pt x="6" y="65"/>
                  </a:cubicBezTo>
                  <a:cubicBezTo>
                    <a:pt x="1" y="56"/>
                    <a:pt x="1" y="56"/>
                    <a:pt x="1" y="56"/>
                  </a:cubicBezTo>
                  <a:cubicBezTo>
                    <a:pt x="1" y="55"/>
                    <a:pt x="1" y="54"/>
                    <a:pt x="2" y="53"/>
                  </a:cubicBezTo>
                  <a:cubicBezTo>
                    <a:pt x="2" y="53"/>
                    <a:pt x="2" y="53"/>
                    <a:pt x="2" y="53"/>
                  </a:cubicBezTo>
                  <a:cubicBezTo>
                    <a:pt x="14" y="46"/>
                    <a:pt x="14" y="46"/>
                    <a:pt x="14" y="46"/>
                  </a:cubicBezTo>
                  <a:cubicBezTo>
                    <a:pt x="13" y="48"/>
                    <a:pt x="13" y="48"/>
                    <a:pt x="13" y="48"/>
                  </a:cubicBezTo>
                  <a:cubicBezTo>
                    <a:pt x="13" y="38"/>
                    <a:pt x="13" y="38"/>
                    <a:pt x="13" y="38"/>
                  </a:cubicBezTo>
                  <a:cubicBezTo>
                    <a:pt x="14" y="40"/>
                    <a:pt x="14" y="40"/>
                    <a:pt x="14" y="40"/>
                  </a:cubicBezTo>
                  <a:cubicBezTo>
                    <a:pt x="8" y="37"/>
                    <a:pt x="8" y="37"/>
                    <a:pt x="8" y="37"/>
                  </a:cubicBezTo>
                  <a:cubicBezTo>
                    <a:pt x="2" y="34"/>
                    <a:pt x="2" y="34"/>
                    <a:pt x="2" y="34"/>
                  </a:cubicBezTo>
                  <a:cubicBezTo>
                    <a:pt x="2" y="34"/>
                    <a:pt x="2" y="34"/>
                    <a:pt x="2" y="34"/>
                  </a:cubicBezTo>
                  <a:cubicBezTo>
                    <a:pt x="1" y="34"/>
                    <a:pt x="0" y="33"/>
                    <a:pt x="1" y="32"/>
                  </a:cubicBezTo>
                  <a:cubicBezTo>
                    <a:pt x="1" y="32"/>
                    <a:pt x="1" y="32"/>
                    <a:pt x="1" y="32"/>
                  </a:cubicBezTo>
                  <a:cubicBezTo>
                    <a:pt x="4" y="23"/>
                    <a:pt x="4" y="23"/>
                    <a:pt x="4" y="23"/>
                  </a:cubicBezTo>
                  <a:cubicBezTo>
                    <a:pt x="9" y="14"/>
                    <a:pt x="9" y="14"/>
                    <a:pt x="9" y="14"/>
                  </a:cubicBezTo>
                  <a:cubicBezTo>
                    <a:pt x="10" y="14"/>
                    <a:pt x="10" y="13"/>
                    <a:pt x="11" y="14"/>
                  </a:cubicBezTo>
                  <a:cubicBezTo>
                    <a:pt x="11" y="14"/>
                    <a:pt x="11" y="14"/>
                    <a:pt x="11" y="14"/>
                  </a:cubicBezTo>
                  <a:cubicBezTo>
                    <a:pt x="22" y="21"/>
                    <a:pt x="22" y="21"/>
                    <a:pt x="22" y="21"/>
                  </a:cubicBezTo>
                  <a:cubicBezTo>
                    <a:pt x="22" y="20"/>
                    <a:pt x="22" y="20"/>
                    <a:pt x="22" y="20"/>
                  </a:cubicBezTo>
                  <a:cubicBezTo>
                    <a:pt x="22" y="20"/>
                    <a:pt x="23" y="20"/>
                    <a:pt x="24" y="20"/>
                  </a:cubicBezTo>
                  <a:cubicBezTo>
                    <a:pt x="24" y="20"/>
                    <a:pt x="25" y="19"/>
                    <a:pt x="26" y="19"/>
                  </a:cubicBezTo>
                  <a:cubicBezTo>
                    <a:pt x="30" y="17"/>
                    <a:pt x="30" y="17"/>
                    <a:pt x="30" y="17"/>
                  </a:cubicBezTo>
                  <a:cubicBezTo>
                    <a:pt x="30" y="18"/>
                    <a:pt x="30" y="18"/>
                    <a:pt x="30" y="18"/>
                  </a:cubicBezTo>
                  <a:cubicBezTo>
                    <a:pt x="29" y="3"/>
                    <a:pt x="29" y="3"/>
                    <a:pt x="29" y="3"/>
                  </a:cubicBezTo>
                  <a:cubicBezTo>
                    <a:pt x="29" y="3"/>
                    <a:pt x="29" y="3"/>
                    <a:pt x="29" y="3"/>
                  </a:cubicBezTo>
                  <a:close/>
                  <a:moveTo>
                    <a:pt x="30" y="3"/>
                  </a:moveTo>
                  <a:cubicBezTo>
                    <a:pt x="32" y="17"/>
                    <a:pt x="32" y="17"/>
                    <a:pt x="32" y="17"/>
                  </a:cubicBezTo>
                  <a:cubicBezTo>
                    <a:pt x="32" y="18"/>
                    <a:pt x="32" y="18"/>
                    <a:pt x="31" y="18"/>
                  </a:cubicBezTo>
                  <a:cubicBezTo>
                    <a:pt x="31" y="18"/>
                    <a:pt x="31" y="18"/>
                    <a:pt x="31" y="18"/>
                  </a:cubicBezTo>
                  <a:cubicBezTo>
                    <a:pt x="30" y="19"/>
                    <a:pt x="28" y="20"/>
                    <a:pt x="27" y="21"/>
                  </a:cubicBezTo>
                  <a:cubicBezTo>
                    <a:pt x="26" y="21"/>
                    <a:pt x="25" y="22"/>
                    <a:pt x="24" y="22"/>
                  </a:cubicBezTo>
                  <a:cubicBezTo>
                    <a:pt x="24" y="22"/>
                    <a:pt x="22" y="23"/>
                    <a:pt x="21" y="23"/>
                  </a:cubicBezTo>
                  <a:cubicBezTo>
                    <a:pt x="21" y="23"/>
                    <a:pt x="21" y="23"/>
                    <a:pt x="21" y="23"/>
                  </a:cubicBezTo>
                  <a:cubicBezTo>
                    <a:pt x="21" y="23"/>
                    <a:pt x="21" y="23"/>
                    <a:pt x="21" y="23"/>
                  </a:cubicBezTo>
                  <a:cubicBezTo>
                    <a:pt x="10" y="16"/>
                    <a:pt x="10" y="16"/>
                    <a:pt x="10" y="16"/>
                  </a:cubicBezTo>
                  <a:cubicBezTo>
                    <a:pt x="12" y="16"/>
                    <a:pt x="12" y="16"/>
                    <a:pt x="12" y="16"/>
                  </a:cubicBezTo>
                  <a:cubicBezTo>
                    <a:pt x="7" y="24"/>
                    <a:pt x="7" y="24"/>
                    <a:pt x="7" y="24"/>
                  </a:cubicBezTo>
                  <a:cubicBezTo>
                    <a:pt x="4" y="33"/>
                    <a:pt x="4" y="33"/>
                    <a:pt x="4" y="33"/>
                  </a:cubicBezTo>
                  <a:cubicBezTo>
                    <a:pt x="3" y="31"/>
                    <a:pt x="3" y="31"/>
                    <a:pt x="3" y="31"/>
                  </a:cubicBezTo>
                  <a:cubicBezTo>
                    <a:pt x="8" y="32"/>
                    <a:pt x="12" y="34"/>
                    <a:pt x="16" y="36"/>
                  </a:cubicBezTo>
                  <a:cubicBezTo>
                    <a:pt x="17" y="36"/>
                    <a:pt x="18" y="37"/>
                    <a:pt x="18" y="38"/>
                  </a:cubicBezTo>
                  <a:cubicBezTo>
                    <a:pt x="18" y="38"/>
                    <a:pt x="18" y="38"/>
                    <a:pt x="18" y="38"/>
                  </a:cubicBezTo>
                  <a:cubicBezTo>
                    <a:pt x="17" y="48"/>
                    <a:pt x="17" y="48"/>
                    <a:pt x="17" y="48"/>
                  </a:cubicBezTo>
                  <a:cubicBezTo>
                    <a:pt x="17" y="49"/>
                    <a:pt x="17" y="50"/>
                    <a:pt x="16" y="50"/>
                  </a:cubicBezTo>
                  <a:cubicBezTo>
                    <a:pt x="5" y="57"/>
                    <a:pt x="5" y="57"/>
                    <a:pt x="5" y="57"/>
                  </a:cubicBezTo>
                  <a:cubicBezTo>
                    <a:pt x="5" y="54"/>
                    <a:pt x="5" y="54"/>
                    <a:pt x="5" y="54"/>
                  </a:cubicBezTo>
                  <a:cubicBezTo>
                    <a:pt x="10" y="62"/>
                    <a:pt x="10" y="62"/>
                    <a:pt x="10" y="62"/>
                  </a:cubicBezTo>
                  <a:cubicBezTo>
                    <a:pt x="16" y="69"/>
                    <a:pt x="16" y="69"/>
                    <a:pt x="16" y="69"/>
                  </a:cubicBezTo>
                  <a:cubicBezTo>
                    <a:pt x="13" y="69"/>
                    <a:pt x="13" y="69"/>
                    <a:pt x="13" y="69"/>
                  </a:cubicBezTo>
                  <a:cubicBezTo>
                    <a:pt x="17" y="66"/>
                    <a:pt x="21" y="63"/>
                    <a:pt x="25" y="60"/>
                  </a:cubicBezTo>
                  <a:cubicBezTo>
                    <a:pt x="26" y="60"/>
                    <a:pt x="27" y="60"/>
                    <a:pt x="27" y="60"/>
                  </a:cubicBezTo>
                  <a:cubicBezTo>
                    <a:pt x="31" y="64"/>
                    <a:pt x="31" y="64"/>
                    <a:pt x="31" y="64"/>
                  </a:cubicBezTo>
                  <a:cubicBezTo>
                    <a:pt x="33" y="65"/>
                    <a:pt x="33" y="65"/>
                    <a:pt x="33" y="65"/>
                  </a:cubicBezTo>
                  <a:cubicBezTo>
                    <a:pt x="34" y="66"/>
                    <a:pt x="34" y="65"/>
                    <a:pt x="34" y="66"/>
                  </a:cubicBezTo>
                  <a:cubicBezTo>
                    <a:pt x="36" y="68"/>
                    <a:pt x="36" y="68"/>
                    <a:pt x="36" y="68"/>
                  </a:cubicBezTo>
                  <a:cubicBezTo>
                    <a:pt x="36" y="81"/>
                    <a:pt x="36" y="81"/>
                    <a:pt x="36" y="81"/>
                  </a:cubicBezTo>
                  <a:cubicBezTo>
                    <a:pt x="35" y="80"/>
                    <a:pt x="35" y="80"/>
                    <a:pt x="35" y="80"/>
                  </a:cubicBezTo>
                  <a:cubicBezTo>
                    <a:pt x="44" y="80"/>
                    <a:pt x="44" y="80"/>
                    <a:pt x="44" y="80"/>
                  </a:cubicBezTo>
                  <a:cubicBezTo>
                    <a:pt x="53" y="78"/>
                    <a:pt x="53" y="78"/>
                    <a:pt x="53" y="78"/>
                  </a:cubicBezTo>
                  <a:cubicBezTo>
                    <a:pt x="53" y="80"/>
                    <a:pt x="53" y="80"/>
                    <a:pt x="53" y="80"/>
                  </a:cubicBezTo>
                  <a:cubicBezTo>
                    <a:pt x="51" y="75"/>
                    <a:pt x="51" y="70"/>
                    <a:pt x="51" y="65"/>
                  </a:cubicBezTo>
                  <a:cubicBezTo>
                    <a:pt x="51" y="64"/>
                    <a:pt x="51" y="64"/>
                    <a:pt x="51" y="64"/>
                  </a:cubicBezTo>
                  <a:cubicBezTo>
                    <a:pt x="54" y="63"/>
                    <a:pt x="58" y="62"/>
                    <a:pt x="60" y="60"/>
                  </a:cubicBezTo>
                  <a:cubicBezTo>
                    <a:pt x="61" y="60"/>
                    <a:pt x="61" y="60"/>
                    <a:pt x="61" y="60"/>
                  </a:cubicBezTo>
                  <a:cubicBezTo>
                    <a:pt x="61" y="60"/>
                    <a:pt x="61" y="60"/>
                    <a:pt x="61" y="60"/>
                  </a:cubicBezTo>
                  <a:cubicBezTo>
                    <a:pt x="65" y="62"/>
                    <a:pt x="69" y="65"/>
                    <a:pt x="73" y="67"/>
                  </a:cubicBezTo>
                  <a:cubicBezTo>
                    <a:pt x="72" y="67"/>
                    <a:pt x="72" y="67"/>
                    <a:pt x="72" y="67"/>
                  </a:cubicBezTo>
                  <a:cubicBezTo>
                    <a:pt x="77" y="59"/>
                    <a:pt x="77" y="59"/>
                    <a:pt x="77" y="59"/>
                  </a:cubicBezTo>
                  <a:cubicBezTo>
                    <a:pt x="80" y="50"/>
                    <a:pt x="80" y="50"/>
                    <a:pt x="80" y="50"/>
                  </a:cubicBezTo>
                  <a:cubicBezTo>
                    <a:pt x="80" y="51"/>
                    <a:pt x="80" y="51"/>
                    <a:pt x="80" y="51"/>
                  </a:cubicBezTo>
                  <a:cubicBezTo>
                    <a:pt x="76" y="49"/>
                    <a:pt x="71" y="47"/>
                    <a:pt x="67" y="45"/>
                  </a:cubicBezTo>
                  <a:cubicBezTo>
                    <a:pt x="66" y="45"/>
                    <a:pt x="66" y="44"/>
                    <a:pt x="66" y="44"/>
                  </a:cubicBezTo>
                  <a:cubicBezTo>
                    <a:pt x="66" y="43"/>
                    <a:pt x="66" y="43"/>
                    <a:pt x="66" y="43"/>
                  </a:cubicBezTo>
                  <a:cubicBezTo>
                    <a:pt x="67" y="39"/>
                    <a:pt x="67" y="39"/>
                    <a:pt x="67" y="39"/>
                  </a:cubicBezTo>
                  <a:cubicBezTo>
                    <a:pt x="67" y="34"/>
                    <a:pt x="67" y="34"/>
                    <a:pt x="67" y="34"/>
                  </a:cubicBezTo>
                  <a:cubicBezTo>
                    <a:pt x="67" y="33"/>
                    <a:pt x="67" y="33"/>
                    <a:pt x="68" y="32"/>
                  </a:cubicBezTo>
                  <a:cubicBezTo>
                    <a:pt x="79" y="26"/>
                    <a:pt x="79" y="26"/>
                    <a:pt x="79" y="26"/>
                  </a:cubicBezTo>
                  <a:cubicBezTo>
                    <a:pt x="78" y="28"/>
                    <a:pt x="78" y="28"/>
                    <a:pt x="78" y="28"/>
                  </a:cubicBezTo>
                  <a:cubicBezTo>
                    <a:pt x="73" y="20"/>
                    <a:pt x="73" y="20"/>
                    <a:pt x="73" y="20"/>
                  </a:cubicBezTo>
                  <a:cubicBezTo>
                    <a:pt x="67" y="13"/>
                    <a:pt x="67" y="13"/>
                    <a:pt x="67" y="13"/>
                  </a:cubicBezTo>
                  <a:cubicBezTo>
                    <a:pt x="70" y="13"/>
                    <a:pt x="70" y="13"/>
                    <a:pt x="70" y="13"/>
                  </a:cubicBezTo>
                  <a:cubicBezTo>
                    <a:pt x="66" y="16"/>
                    <a:pt x="62" y="19"/>
                    <a:pt x="58" y="21"/>
                  </a:cubicBezTo>
                  <a:cubicBezTo>
                    <a:pt x="58" y="22"/>
                    <a:pt x="58" y="22"/>
                    <a:pt x="58" y="22"/>
                  </a:cubicBezTo>
                  <a:cubicBezTo>
                    <a:pt x="57" y="22"/>
                    <a:pt x="57" y="22"/>
                    <a:pt x="56" y="22"/>
                  </a:cubicBezTo>
                  <a:cubicBezTo>
                    <a:pt x="52" y="18"/>
                    <a:pt x="52" y="18"/>
                    <a:pt x="52" y="18"/>
                  </a:cubicBezTo>
                  <a:cubicBezTo>
                    <a:pt x="48" y="16"/>
                    <a:pt x="48" y="16"/>
                    <a:pt x="48" y="16"/>
                  </a:cubicBezTo>
                  <a:cubicBezTo>
                    <a:pt x="48" y="15"/>
                    <a:pt x="48" y="15"/>
                    <a:pt x="48" y="15"/>
                  </a:cubicBezTo>
                  <a:cubicBezTo>
                    <a:pt x="47" y="15"/>
                    <a:pt x="47" y="15"/>
                    <a:pt x="47" y="14"/>
                  </a:cubicBezTo>
                  <a:cubicBezTo>
                    <a:pt x="47" y="1"/>
                    <a:pt x="47" y="1"/>
                    <a:pt x="47" y="1"/>
                  </a:cubicBezTo>
                  <a:cubicBezTo>
                    <a:pt x="49" y="2"/>
                    <a:pt x="49" y="2"/>
                    <a:pt x="49" y="2"/>
                  </a:cubicBezTo>
                  <a:cubicBezTo>
                    <a:pt x="39" y="2"/>
                    <a:pt x="39" y="2"/>
                    <a:pt x="39" y="2"/>
                  </a:cubicBezTo>
                  <a:lnTo>
                    <a:pt x="30" y="3"/>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1" name="Freeform 746"/>
            <p:cNvSpPr/>
            <p:nvPr/>
          </p:nvSpPr>
          <p:spPr bwMode="auto">
            <a:xfrm>
              <a:off x="1295402" y="4162426"/>
              <a:ext cx="255587" cy="90487"/>
            </a:xfrm>
            <a:custGeom>
              <a:avLst/>
              <a:gdLst>
                <a:gd name="T0" fmla="*/ 0 w 68"/>
                <a:gd name="T1" fmla="*/ 14 h 24"/>
                <a:gd name="T2" fmla="*/ 12 w 68"/>
                <a:gd name="T3" fmla="*/ 20 h 24"/>
                <a:gd name="T4" fmla="*/ 24 w 68"/>
                <a:gd name="T5" fmla="*/ 17 h 24"/>
                <a:gd name="T6" fmla="*/ 21 w 68"/>
                <a:gd name="T7" fmla="*/ 3 h 24"/>
                <a:gd name="T8" fmla="*/ 37 w 68"/>
                <a:gd name="T9" fmla="*/ 1 h 24"/>
                <a:gd name="T10" fmla="*/ 35 w 68"/>
                <a:gd name="T11" fmla="*/ 15 h 24"/>
                <a:gd name="T12" fmla="*/ 45 w 68"/>
                <a:gd name="T13" fmla="*/ 22 h 24"/>
                <a:gd name="T14" fmla="*/ 60 w 68"/>
                <a:gd name="T15" fmla="*/ 11 h 24"/>
                <a:gd name="T16" fmla="*/ 68 w 68"/>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4">
                  <a:moveTo>
                    <a:pt x="0" y="14"/>
                  </a:moveTo>
                  <a:cubicBezTo>
                    <a:pt x="1" y="16"/>
                    <a:pt x="8" y="19"/>
                    <a:pt x="12" y="20"/>
                  </a:cubicBezTo>
                  <a:cubicBezTo>
                    <a:pt x="17" y="22"/>
                    <a:pt x="18" y="19"/>
                    <a:pt x="24" y="17"/>
                  </a:cubicBezTo>
                  <a:cubicBezTo>
                    <a:pt x="23" y="14"/>
                    <a:pt x="20" y="5"/>
                    <a:pt x="21" y="3"/>
                  </a:cubicBezTo>
                  <a:cubicBezTo>
                    <a:pt x="24" y="0"/>
                    <a:pt x="33" y="1"/>
                    <a:pt x="37" y="1"/>
                  </a:cubicBezTo>
                  <a:cubicBezTo>
                    <a:pt x="37" y="6"/>
                    <a:pt x="36" y="11"/>
                    <a:pt x="35" y="15"/>
                  </a:cubicBezTo>
                  <a:cubicBezTo>
                    <a:pt x="38" y="17"/>
                    <a:pt x="42" y="20"/>
                    <a:pt x="45" y="22"/>
                  </a:cubicBezTo>
                  <a:cubicBezTo>
                    <a:pt x="50" y="18"/>
                    <a:pt x="54" y="13"/>
                    <a:pt x="60" y="11"/>
                  </a:cubicBezTo>
                  <a:cubicBezTo>
                    <a:pt x="63" y="15"/>
                    <a:pt x="65" y="20"/>
                    <a:pt x="68" y="2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2" name="Freeform 747"/>
            <p:cNvSpPr/>
            <p:nvPr/>
          </p:nvSpPr>
          <p:spPr bwMode="auto">
            <a:xfrm>
              <a:off x="1287464" y="4181476"/>
              <a:ext cx="104775" cy="71437"/>
            </a:xfrm>
            <a:custGeom>
              <a:avLst/>
              <a:gdLst>
                <a:gd name="T0" fmla="*/ 0 w 28"/>
                <a:gd name="T1" fmla="*/ 12 h 19"/>
                <a:gd name="T2" fmla="*/ 10 w 28"/>
                <a:gd name="T3" fmla="*/ 17 h 19"/>
                <a:gd name="T4" fmla="*/ 18 w 28"/>
                <a:gd name="T5" fmla="*/ 17 h 19"/>
                <a:gd name="T6" fmla="*/ 23 w 28"/>
                <a:gd name="T7" fmla="*/ 0 h 19"/>
              </a:gdLst>
              <a:ahLst/>
              <a:cxnLst>
                <a:cxn ang="0">
                  <a:pos x="T0" y="T1"/>
                </a:cxn>
                <a:cxn ang="0">
                  <a:pos x="T2" y="T3"/>
                </a:cxn>
                <a:cxn ang="0">
                  <a:pos x="T4" y="T5"/>
                </a:cxn>
                <a:cxn ang="0">
                  <a:pos x="T6" y="T7"/>
                </a:cxn>
              </a:cxnLst>
              <a:rect l="0" t="0" r="r" b="b"/>
              <a:pathLst>
                <a:path w="28" h="19">
                  <a:moveTo>
                    <a:pt x="0" y="12"/>
                  </a:moveTo>
                  <a:cubicBezTo>
                    <a:pt x="4" y="14"/>
                    <a:pt x="7" y="15"/>
                    <a:pt x="10" y="17"/>
                  </a:cubicBezTo>
                  <a:cubicBezTo>
                    <a:pt x="16" y="19"/>
                    <a:pt x="13" y="19"/>
                    <a:pt x="18" y="17"/>
                  </a:cubicBezTo>
                  <a:cubicBezTo>
                    <a:pt x="28" y="12"/>
                    <a:pt x="23" y="8"/>
                    <a:pt x="23"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3" name="Freeform 748"/>
            <p:cNvSpPr/>
            <p:nvPr/>
          </p:nvSpPr>
          <p:spPr bwMode="auto">
            <a:xfrm>
              <a:off x="1381127" y="4165601"/>
              <a:ext cx="4762" cy="53975"/>
            </a:xfrm>
            <a:custGeom>
              <a:avLst/>
              <a:gdLst>
                <a:gd name="T0" fmla="*/ 0 w 1"/>
                <a:gd name="T1" fmla="*/ 0 h 14"/>
                <a:gd name="T2" fmla="*/ 1 w 1"/>
                <a:gd name="T3" fmla="*/ 14 h 14"/>
                <a:gd name="T4" fmla="*/ 0 w 1"/>
                <a:gd name="T5" fmla="*/ 4 h 14"/>
              </a:gdLst>
              <a:ahLst/>
              <a:cxnLst>
                <a:cxn ang="0">
                  <a:pos x="T0" y="T1"/>
                </a:cxn>
                <a:cxn ang="0">
                  <a:pos x="T2" y="T3"/>
                </a:cxn>
                <a:cxn ang="0">
                  <a:pos x="T4" y="T5"/>
                </a:cxn>
              </a:cxnLst>
              <a:rect l="0" t="0" r="r" b="b"/>
              <a:pathLst>
                <a:path w="1" h="14">
                  <a:moveTo>
                    <a:pt x="0" y="0"/>
                  </a:moveTo>
                  <a:cubicBezTo>
                    <a:pt x="0" y="5"/>
                    <a:pt x="0" y="10"/>
                    <a:pt x="1" y="14"/>
                  </a:cubicBezTo>
                  <a:cubicBezTo>
                    <a:pt x="1" y="11"/>
                    <a:pt x="1" y="8"/>
                    <a:pt x="0" y="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4" name="Freeform 749"/>
            <p:cNvSpPr/>
            <p:nvPr/>
          </p:nvSpPr>
          <p:spPr bwMode="auto">
            <a:xfrm>
              <a:off x="1339852" y="4214813"/>
              <a:ext cx="120650" cy="142875"/>
            </a:xfrm>
            <a:custGeom>
              <a:avLst/>
              <a:gdLst>
                <a:gd name="T0" fmla="*/ 17 w 32"/>
                <a:gd name="T1" fmla="*/ 34 h 38"/>
                <a:gd name="T2" fmla="*/ 28 w 32"/>
                <a:gd name="T3" fmla="*/ 21 h 38"/>
                <a:gd name="T4" fmla="*/ 19 w 32"/>
                <a:gd name="T5" fmla="*/ 37 h 38"/>
                <a:gd name="T6" fmla="*/ 17 w 32"/>
                <a:gd name="T7" fmla="*/ 19 h 38"/>
              </a:gdLst>
              <a:ahLst/>
              <a:cxnLst>
                <a:cxn ang="0">
                  <a:pos x="T0" y="T1"/>
                </a:cxn>
                <a:cxn ang="0">
                  <a:pos x="T2" y="T3"/>
                </a:cxn>
                <a:cxn ang="0">
                  <a:pos x="T4" y="T5"/>
                </a:cxn>
                <a:cxn ang="0">
                  <a:pos x="T6" y="T7"/>
                </a:cxn>
              </a:cxnLst>
              <a:rect l="0" t="0" r="r" b="b"/>
              <a:pathLst>
                <a:path w="32" h="38">
                  <a:moveTo>
                    <a:pt x="17" y="34"/>
                  </a:moveTo>
                  <a:cubicBezTo>
                    <a:pt x="0" y="38"/>
                    <a:pt x="17" y="0"/>
                    <a:pt x="28" y="21"/>
                  </a:cubicBezTo>
                  <a:cubicBezTo>
                    <a:pt x="32" y="28"/>
                    <a:pt x="27" y="38"/>
                    <a:pt x="19" y="37"/>
                  </a:cubicBezTo>
                  <a:cubicBezTo>
                    <a:pt x="9" y="35"/>
                    <a:pt x="7" y="22"/>
                    <a:pt x="17" y="19"/>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5" name="Freeform 750"/>
            <p:cNvSpPr/>
            <p:nvPr/>
          </p:nvSpPr>
          <p:spPr bwMode="auto">
            <a:xfrm>
              <a:off x="1476377" y="4294188"/>
              <a:ext cx="77787" cy="117475"/>
            </a:xfrm>
            <a:custGeom>
              <a:avLst/>
              <a:gdLst>
                <a:gd name="T0" fmla="*/ 10 w 21"/>
                <a:gd name="T1" fmla="*/ 0 h 31"/>
                <a:gd name="T2" fmla="*/ 8 w 21"/>
                <a:gd name="T3" fmla="*/ 12 h 31"/>
                <a:gd name="T4" fmla="*/ 20 w 21"/>
                <a:gd name="T5" fmla="*/ 16 h 31"/>
                <a:gd name="T6" fmla="*/ 13 w 21"/>
                <a:gd name="T7" fmla="*/ 31 h 31"/>
                <a:gd name="T8" fmla="*/ 0 w 21"/>
                <a:gd name="T9" fmla="*/ 25 h 31"/>
                <a:gd name="T10" fmla="*/ 14 w 21"/>
                <a:gd name="T11" fmla="*/ 29 h 31"/>
                <a:gd name="T12" fmla="*/ 20 w 21"/>
                <a:gd name="T13" fmla="*/ 16 h 31"/>
              </a:gdLst>
              <a:ahLst/>
              <a:cxnLst>
                <a:cxn ang="0">
                  <a:pos x="T0" y="T1"/>
                </a:cxn>
                <a:cxn ang="0">
                  <a:pos x="T2" y="T3"/>
                </a:cxn>
                <a:cxn ang="0">
                  <a:pos x="T4" y="T5"/>
                </a:cxn>
                <a:cxn ang="0">
                  <a:pos x="T6" y="T7"/>
                </a:cxn>
                <a:cxn ang="0">
                  <a:pos x="T8" y="T9"/>
                </a:cxn>
                <a:cxn ang="0">
                  <a:pos x="T10" y="T11"/>
                </a:cxn>
                <a:cxn ang="0">
                  <a:pos x="T12" y="T13"/>
                </a:cxn>
              </a:cxnLst>
              <a:rect l="0" t="0" r="r" b="b"/>
              <a:pathLst>
                <a:path w="21" h="31">
                  <a:moveTo>
                    <a:pt x="10" y="0"/>
                  </a:moveTo>
                  <a:cubicBezTo>
                    <a:pt x="10" y="4"/>
                    <a:pt x="10" y="8"/>
                    <a:pt x="8" y="12"/>
                  </a:cubicBezTo>
                  <a:cubicBezTo>
                    <a:pt x="12" y="13"/>
                    <a:pt x="19" y="12"/>
                    <a:pt x="20" y="16"/>
                  </a:cubicBezTo>
                  <a:cubicBezTo>
                    <a:pt x="21" y="19"/>
                    <a:pt x="15" y="29"/>
                    <a:pt x="13" y="31"/>
                  </a:cubicBezTo>
                  <a:cubicBezTo>
                    <a:pt x="9" y="28"/>
                    <a:pt x="4" y="27"/>
                    <a:pt x="0" y="25"/>
                  </a:cubicBezTo>
                  <a:cubicBezTo>
                    <a:pt x="5" y="25"/>
                    <a:pt x="11" y="26"/>
                    <a:pt x="14" y="29"/>
                  </a:cubicBezTo>
                  <a:cubicBezTo>
                    <a:pt x="14" y="24"/>
                    <a:pt x="18" y="19"/>
                    <a:pt x="20" y="16"/>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6" name="Freeform 751"/>
            <p:cNvSpPr/>
            <p:nvPr/>
          </p:nvSpPr>
          <p:spPr bwMode="auto">
            <a:xfrm>
              <a:off x="1438277" y="4384676"/>
              <a:ext cx="52387" cy="82550"/>
            </a:xfrm>
            <a:custGeom>
              <a:avLst/>
              <a:gdLst>
                <a:gd name="T0" fmla="*/ 13 w 14"/>
                <a:gd name="T1" fmla="*/ 0 h 22"/>
                <a:gd name="T2" fmla="*/ 1 w 14"/>
                <a:gd name="T3" fmla="*/ 6 h 22"/>
                <a:gd name="T4" fmla="*/ 5 w 14"/>
                <a:gd name="T5" fmla="*/ 22 h 22"/>
                <a:gd name="T6" fmla="*/ 3 w 14"/>
                <a:gd name="T7" fmla="*/ 4 h 22"/>
                <a:gd name="T8" fmla="*/ 14 w 14"/>
                <a:gd name="T9" fmla="*/ 2 h 22"/>
              </a:gdLst>
              <a:ahLst/>
              <a:cxnLst>
                <a:cxn ang="0">
                  <a:pos x="T0" y="T1"/>
                </a:cxn>
                <a:cxn ang="0">
                  <a:pos x="T2" y="T3"/>
                </a:cxn>
                <a:cxn ang="0">
                  <a:pos x="T4" y="T5"/>
                </a:cxn>
                <a:cxn ang="0">
                  <a:pos x="T6" y="T7"/>
                </a:cxn>
                <a:cxn ang="0">
                  <a:pos x="T8" y="T9"/>
                </a:cxn>
              </a:cxnLst>
              <a:rect l="0" t="0" r="r" b="b"/>
              <a:pathLst>
                <a:path w="14" h="22">
                  <a:moveTo>
                    <a:pt x="13" y="0"/>
                  </a:moveTo>
                  <a:cubicBezTo>
                    <a:pt x="10" y="1"/>
                    <a:pt x="2" y="2"/>
                    <a:pt x="1" y="6"/>
                  </a:cubicBezTo>
                  <a:cubicBezTo>
                    <a:pt x="0" y="9"/>
                    <a:pt x="5" y="18"/>
                    <a:pt x="5" y="22"/>
                  </a:cubicBezTo>
                  <a:cubicBezTo>
                    <a:pt x="5" y="15"/>
                    <a:pt x="5" y="9"/>
                    <a:pt x="3" y="4"/>
                  </a:cubicBezTo>
                  <a:cubicBezTo>
                    <a:pt x="6" y="3"/>
                    <a:pt x="10" y="2"/>
                    <a:pt x="14" y="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grpSp>
        <p:nvGrpSpPr>
          <p:cNvPr id="37" name="组合 36"/>
          <p:cNvGrpSpPr/>
          <p:nvPr/>
        </p:nvGrpSpPr>
        <p:grpSpPr>
          <a:xfrm>
            <a:off x="1046726" y="2531818"/>
            <a:ext cx="2751173" cy="2779377"/>
            <a:chOff x="1260477" y="4162426"/>
            <a:chExt cx="309562" cy="312737"/>
          </a:xfrm>
        </p:grpSpPr>
        <p:sp>
          <p:nvSpPr>
            <p:cNvPr id="38" name="Freeform 744"/>
            <p:cNvSpPr>
              <a:spLocks noEditPoints="1"/>
            </p:cNvSpPr>
            <p:nvPr/>
          </p:nvSpPr>
          <p:spPr bwMode="auto">
            <a:xfrm>
              <a:off x="1366839" y="4260851"/>
              <a:ext cx="104775" cy="96837"/>
            </a:xfrm>
            <a:custGeom>
              <a:avLst/>
              <a:gdLst>
                <a:gd name="T0" fmla="*/ 23 w 28"/>
                <a:gd name="T1" fmla="*/ 7 h 26"/>
                <a:gd name="T2" fmla="*/ 25 w 28"/>
                <a:gd name="T3" fmla="*/ 10 h 26"/>
                <a:gd name="T4" fmla="*/ 27 w 28"/>
                <a:gd name="T5" fmla="*/ 14 h 26"/>
                <a:gd name="T6" fmla="*/ 27 w 28"/>
                <a:gd name="T7" fmla="*/ 19 h 26"/>
                <a:gd name="T8" fmla="*/ 23 w 28"/>
                <a:gd name="T9" fmla="*/ 24 h 26"/>
                <a:gd name="T10" fmla="*/ 16 w 28"/>
                <a:gd name="T11" fmla="*/ 26 h 26"/>
                <a:gd name="T12" fmla="*/ 9 w 28"/>
                <a:gd name="T13" fmla="*/ 26 h 26"/>
                <a:gd name="T14" fmla="*/ 3 w 28"/>
                <a:gd name="T15" fmla="*/ 22 h 26"/>
                <a:gd name="T16" fmla="*/ 0 w 28"/>
                <a:gd name="T17" fmla="*/ 15 h 26"/>
                <a:gd name="T18" fmla="*/ 1 w 28"/>
                <a:gd name="T19" fmla="*/ 7 h 26"/>
                <a:gd name="T20" fmla="*/ 7 w 28"/>
                <a:gd name="T21" fmla="*/ 1 h 26"/>
                <a:gd name="T22" fmla="*/ 13 w 28"/>
                <a:gd name="T23" fmla="*/ 0 h 26"/>
                <a:gd name="T24" fmla="*/ 18 w 28"/>
                <a:gd name="T25" fmla="*/ 2 h 26"/>
                <a:gd name="T26" fmla="*/ 21 w 28"/>
                <a:gd name="T27" fmla="*/ 5 h 26"/>
                <a:gd name="T28" fmla="*/ 23 w 28"/>
                <a:gd name="T29" fmla="*/ 7 h 26"/>
                <a:gd name="T30" fmla="*/ 23 w 28"/>
                <a:gd name="T31" fmla="*/ 8 h 26"/>
                <a:gd name="T32" fmla="*/ 21 w 28"/>
                <a:gd name="T33" fmla="*/ 5 h 26"/>
                <a:gd name="T34" fmla="*/ 17 w 28"/>
                <a:gd name="T35" fmla="*/ 4 h 26"/>
                <a:gd name="T36" fmla="*/ 13 w 28"/>
                <a:gd name="T37" fmla="*/ 4 h 26"/>
                <a:gd name="T38" fmla="*/ 8 w 28"/>
                <a:gd name="T39" fmla="*/ 6 h 26"/>
                <a:gd name="T40" fmla="*/ 7 w 28"/>
                <a:gd name="T41" fmla="*/ 7 h 26"/>
                <a:gd name="T42" fmla="*/ 5 w 28"/>
                <a:gd name="T43" fmla="*/ 9 h 26"/>
                <a:gd name="T44" fmla="*/ 4 w 28"/>
                <a:gd name="T45" fmla="*/ 14 h 26"/>
                <a:gd name="T46" fmla="*/ 5 w 28"/>
                <a:gd name="T47" fmla="*/ 20 h 26"/>
                <a:gd name="T48" fmla="*/ 10 w 28"/>
                <a:gd name="T49" fmla="*/ 24 h 26"/>
                <a:gd name="T50" fmla="*/ 16 w 28"/>
                <a:gd name="T51" fmla="*/ 24 h 26"/>
                <a:gd name="T52" fmla="*/ 19 w 28"/>
                <a:gd name="T53" fmla="*/ 23 h 26"/>
                <a:gd name="T54" fmla="*/ 21 w 28"/>
                <a:gd name="T55" fmla="*/ 21 h 26"/>
                <a:gd name="T56" fmla="*/ 24 w 28"/>
                <a:gd name="T57" fmla="*/ 18 h 26"/>
                <a:gd name="T58" fmla="*/ 25 w 28"/>
                <a:gd name="T59" fmla="*/ 14 h 26"/>
                <a:gd name="T60" fmla="*/ 24 w 28"/>
                <a:gd name="T61" fmla="*/ 10 h 26"/>
                <a:gd name="T62" fmla="*/ 23 w 28"/>
                <a:gd name="T63"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26">
                  <a:moveTo>
                    <a:pt x="23" y="7"/>
                  </a:moveTo>
                  <a:cubicBezTo>
                    <a:pt x="23" y="7"/>
                    <a:pt x="24" y="8"/>
                    <a:pt x="25" y="10"/>
                  </a:cubicBezTo>
                  <a:cubicBezTo>
                    <a:pt x="25" y="11"/>
                    <a:pt x="26" y="12"/>
                    <a:pt x="27" y="14"/>
                  </a:cubicBezTo>
                  <a:cubicBezTo>
                    <a:pt x="27" y="15"/>
                    <a:pt x="28" y="17"/>
                    <a:pt x="27" y="19"/>
                  </a:cubicBezTo>
                  <a:cubicBezTo>
                    <a:pt x="27" y="21"/>
                    <a:pt x="25" y="23"/>
                    <a:pt x="23" y="24"/>
                  </a:cubicBezTo>
                  <a:cubicBezTo>
                    <a:pt x="21" y="26"/>
                    <a:pt x="19" y="26"/>
                    <a:pt x="16" y="26"/>
                  </a:cubicBezTo>
                  <a:cubicBezTo>
                    <a:pt x="14" y="26"/>
                    <a:pt x="12" y="26"/>
                    <a:pt x="9" y="26"/>
                  </a:cubicBezTo>
                  <a:cubicBezTo>
                    <a:pt x="7" y="25"/>
                    <a:pt x="4" y="24"/>
                    <a:pt x="3" y="22"/>
                  </a:cubicBezTo>
                  <a:cubicBezTo>
                    <a:pt x="1" y="20"/>
                    <a:pt x="0" y="17"/>
                    <a:pt x="0" y="15"/>
                  </a:cubicBezTo>
                  <a:cubicBezTo>
                    <a:pt x="0" y="12"/>
                    <a:pt x="0" y="9"/>
                    <a:pt x="1" y="7"/>
                  </a:cubicBezTo>
                  <a:cubicBezTo>
                    <a:pt x="3" y="4"/>
                    <a:pt x="4" y="3"/>
                    <a:pt x="7" y="1"/>
                  </a:cubicBezTo>
                  <a:cubicBezTo>
                    <a:pt x="9" y="1"/>
                    <a:pt x="10" y="0"/>
                    <a:pt x="13" y="0"/>
                  </a:cubicBezTo>
                  <a:cubicBezTo>
                    <a:pt x="15" y="0"/>
                    <a:pt x="17" y="1"/>
                    <a:pt x="18" y="2"/>
                  </a:cubicBezTo>
                  <a:cubicBezTo>
                    <a:pt x="20" y="3"/>
                    <a:pt x="20" y="4"/>
                    <a:pt x="21" y="5"/>
                  </a:cubicBezTo>
                  <a:cubicBezTo>
                    <a:pt x="23" y="6"/>
                    <a:pt x="23" y="7"/>
                    <a:pt x="23" y="7"/>
                  </a:cubicBezTo>
                  <a:close/>
                  <a:moveTo>
                    <a:pt x="23" y="8"/>
                  </a:moveTo>
                  <a:cubicBezTo>
                    <a:pt x="23" y="8"/>
                    <a:pt x="22" y="6"/>
                    <a:pt x="21" y="5"/>
                  </a:cubicBezTo>
                  <a:cubicBezTo>
                    <a:pt x="20" y="5"/>
                    <a:pt x="19" y="4"/>
                    <a:pt x="17" y="4"/>
                  </a:cubicBezTo>
                  <a:cubicBezTo>
                    <a:pt x="16" y="4"/>
                    <a:pt x="15" y="4"/>
                    <a:pt x="13" y="4"/>
                  </a:cubicBezTo>
                  <a:cubicBezTo>
                    <a:pt x="12" y="4"/>
                    <a:pt x="10" y="5"/>
                    <a:pt x="8" y="6"/>
                  </a:cubicBezTo>
                  <a:cubicBezTo>
                    <a:pt x="8" y="6"/>
                    <a:pt x="7" y="7"/>
                    <a:pt x="7" y="7"/>
                  </a:cubicBezTo>
                  <a:cubicBezTo>
                    <a:pt x="6" y="8"/>
                    <a:pt x="6" y="8"/>
                    <a:pt x="5" y="9"/>
                  </a:cubicBezTo>
                  <a:cubicBezTo>
                    <a:pt x="4" y="11"/>
                    <a:pt x="4" y="12"/>
                    <a:pt x="4" y="14"/>
                  </a:cubicBezTo>
                  <a:cubicBezTo>
                    <a:pt x="4" y="16"/>
                    <a:pt x="4" y="19"/>
                    <a:pt x="5" y="20"/>
                  </a:cubicBezTo>
                  <a:cubicBezTo>
                    <a:pt x="6" y="23"/>
                    <a:pt x="7" y="24"/>
                    <a:pt x="10" y="24"/>
                  </a:cubicBezTo>
                  <a:cubicBezTo>
                    <a:pt x="12" y="25"/>
                    <a:pt x="14" y="25"/>
                    <a:pt x="16" y="24"/>
                  </a:cubicBezTo>
                  <a:cubicBezTo>
                    <a:pt x="19" y="23"/>
                    <a:pt x="19" y="23"/>
                    <a:pt x="19" y="23"/>
                  </a:cubicBezTo>
                  <a:cubicBezTo>
                    <a:pt x="19" y="22"/>
                    <a:pt x="20" y="22"/>
                    <a:pt x="21" y="21"/>
                  </a:cubicBezTo>
                  <a:cubicBezTo>
                    <a:pt x="22" y="20"/>
                    <a:pt x="23" y="19"/>
                    <a:pt x="24" y="18"/>
                  </a:cubicBezTo>
                  <a:cubicBezTo>
                    <a:pt x="25" y="17"/>
                    <a:pt x="25" y="15"/>
                    <a:pt x="25" y="14"/>
                  </a:cubicBezTo>
                  <a:cubicBezTo>
                    <a:pt x="25" y="13"/>
                    <a:pt x="25" y="11"/>
                    <a:pt x="24" y="10"/>
                  </a:cubicBezTo>
                  <a:cubicBezTo>
                    <a:pt x="24" y="9"/>
                    <a:pt x="23" y="8"/>
                    <a:pt x="23" y="8"/>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9" name="Freeform 745"/>
            <p:cNvSpPr>
              <a:spLocks noEditPoints="1"/>
            </p:cNvSpPr>
            <p:nvPr/>
          </p:nvSpPr>
          <p:spPr bwMode="auto">
            <a:xfrm>
              <a:off x="1260477" y="4162426"/>
              <a:ext cx="309562" cy="312737"/>
            </a:xfrm>
            <a:custGeom>
              <a:avLst/>
              <a:gdLst>
                <a:gd name="T0" fmla="*/ 49 w 82"/>
                <a:gd name="T1" fmla="*/ 0 h 83"/>
                <a:gd name="T2" fmla="*/ 50 w 82"/>
                <a:gd name="T3" fmla="*/ 1 h 83"/>
                <a:gd name="T4" fmla="*/ 58 w 82"/>
                <a:gd name="T5" fmla="*/ 18 h 83"/>
                <a:gd name="T6" fmla="*/ 67 w 82"/>
                <a:gd name="T7" fmla="*/ 11 h 83"/>
                <a:gd name="T8" fmla="*/ 76 w 82"/>
                <a:gd name="T9" fmla="*/ 18 h 83"/>
                <a:gd name="T10" fmla="*/ 81 w 82"/>
                <a:gd name="T11" fmla="*/ 29 h 83"/>
                <a:gd name="T12" fmla="*/ 70 w 82"/>
                <a:gd name="T13" fmla="*/ 39 h 83"/>
                <a:gd name="T14" fmla="*/ 81 w 82"/>
                <a:gd name="T15" fmla="*/ 49 h 83"/>
                <a:gd name="T16" fmla="*/ 78 w 82"/>
                <a:gd name="T17" fmla="*/ 59 h 83"/>
                <a:gd name="T18" fmla="*/ 72 w 82"/>
                <a:gd name="T19" fmla="*/ 68 h 83"/>
                <a:gd name="T20" fmla="*/ 52 w 82"/>
                <a:gd name="T21" fmla="*/ 66 h 83"/>
                <a:gd name="T22" fmla="*/ 55 w 82"/>
                <a:gd name="T23" fmla="*/ 79 h 83"/>
                <a:gd name="T24" fmla="*/ 44 w 82"/>
                <a:gd name="T25" fmla="*/ 83 h 83"/>
                <a:gd name="T26" fmla="*/ 33 w 82"/>
                <a:gd name="T27" fmla="*/ 81 h 83"/>
                <a:gd name="T28" fmla="*/ 31 w 82"/>
                <a:gd name="T29" fmla="*/ 68 h 83"/>
                <a:gd name="T30" fmla="*/ 27 w 82"/>
                <a:gd name="T31" fmla="*/ 64 h 83"/>
                <a:gd name="T32" fmla="*/ 13 w 82"/>
                <a:gd name="T33" fmla="*/ 72 h 83"/>
                <a:gd name="T34" fmla="*/ 1 w 82"/>
                <a:gd name="T35" fmla="*/ 56 h 83"/>
                <a:gd name="T36" fmla="*/ 14 w 82"/>
                <a:gd name="T37" fmla="*/ 46 h 83"/>
                <a:gd name="T38" fmla="*/ 14 w 82"/>
                <a:gd name="T39" fmla="*/ 40 h 83"/>
                <a:gd name="T40" fmla="*/ 2 w 82"/>
                <a:gd name="T41" fmla="*/ 34 h 83"/>
                <a:gd name="T42" fmla="*/ 4 w 82"/>
                <a:gd name="T43" fmla="*/ 23 h 83"/>
                <a:gd name="T44" fmla="*/ 11 w 82"/>
                <a:gd name="T45" fmla="*/ 14 h 83"/>
                <a:gd name="T46" fmla="*/ 24 w 82"/>
                <a:gd name="T47" fmla="*/ 20 h 83"/>
                <a:gd name="T48" fmla="*/ 30 w 82"/>
                <a:gd name="T49" fmla="*/ 18 h 83"/>
                <a:gd name="T50" fmla="*/ 30 w 82"/>
                <a:gd name="T51" fmla="*/ 3 h 83"/>
                <a:gd name="T52" fmla="*/ 31 w 82"/>
                <a:gd name="T53" fmla="*/ 18 h 83"/>
                <a:gd name="T54" fmla="*/ 21 w 82"/>
                <a:gd name="T55" fmla="*/ 23 h 83"/>
                <a:gd name="T56" fmla="*/ 10 w 82"/>
                <a:gd name="T57" fmla="*/ 16 h 83"/>
                <a:gd name="T58" fmla="*/ 4 w 82"/>
                <a:gd name="T59" fmla="*/ 33 h 83"/>
                <a:gd name="T60" fmla="*/ 18 w 82"/>
                <a:gd name="T61" fmla="*/ 38 h 83"/>
                <a:gd name="T62" fmla="*/ 16 w 82"/>
                <a:gd name="T63" fmla="*/ 50 h 83"/>
                <a:gd name="T64" fmla="*/ 10 w 82"/>
                <a:gd name="T65" fmla="*/ 62 h 83"/>
                <a:gd name="T66" fmla="*/ 25 w 82"/>
                <a:gd name="T67" fmla="*/ 60 h 83"/>
                <a:gd name="T68" fmla="*/ 33 w 82"/>
                <a:gd name="T69" fmla="*/ 65 h 83"/>
                <a:gd name="T70" fmla="*/ 36 w 82"/>
                <a:gd name="T71" fmla="*/ 81 h 83"/>
                <a:gd name="T72" fmla="*/ 53 w 82"/>
                <a:gd name="T73" fmla="*/ 78 h 83"/>
                <a:gd name="T74" fmla="*/ 51 w 82"/>
                <a:gd name="T75" fmla="*/ 64 h 83"/>
                <a:gd name="T76" fmla="*/ 61 w 82"/>
                <a:gd name="T77" fmla="*/ 60 h 83"/>
                <a:gd name="T78" fmla="*/ 77 w 82"/>
                <a:gd name="T79" fmla="*/ 59 h 83"/>
                <a:gd name="T80" fmla="*/ 67 w 82"/>
                <a:gd name="T81" fmla="*/ 45 h 83"/>
                <a:gd name="T82" fmla="*/ 67 w 82"/>
                <a:gd name="T83" fmla="*/ 39 h 83"/>
                <a:gd name="T84" fmla="*/ 79 w 82"/>
                <a:gd name="T85" fmla="*/ 26 h 83"/>
                <a:gd name="T86" fmla="*/ 67 w 82"/>
                <a:gd name="T87" fmla="*/ 13 h 83"/>
                <a:gd name="T88" fmla="*/ 58 w 82"/>
                <a:gd name="T89" fmla="*/ 22 h 83"/>
                <a:gd name="T90" fmla="*/ 48 w 82"/>
                <a:gd name="T91" fmla="*/ 16 h 83"/>
                <a:gd name="T92" fmla="*/ 47 w 82"/>
                <a:gd name="T93" fmla="*/ 1 h 83"/>
                <a:gd name="T94" fmla="*/ 30 w 82"/>
                <a:gd name="T95"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2" h="83">
                  <a:moveTo>
                    <a:pt x="29" y="3"/>
                  </a:moveTo>
                  <a:cubicBezTo>
                    <a:pt x="39" y="1"/>
                    <a:pt x="39" y="1"/>
                    <a:pt x="39" y="1"/>
                  </a:cubicBezTo>
                  <a:cubicBezTo>
                    <a:pt x="49" y="0"/>
                    <a:pt x="49" y="0"/>
                    <a:pt x="49" y="0"/>
                  </a:cubicBezTo>
                  <a:cubicBezTo>
                    <a:pt x="49" y="0"/>
                    <a:pt x="50" y="0"/>
                    <a:pt x="50" y="1"/>
                  </a:cubicBezTo>
                  <a:cubicBezTo>
                    <a:pt x="50" y="1"/>
                    <a:pt x="50" y="1"/>
                    <a:pt x="50" y="1"/>
                  </a:cubicBezTo>
                  <a:cubicBezTo>
                    <a:pt x="50" y="1"/>
                    <a:pt x="50" y="1"/>
                    <a:pt x="50" y="1"/>
                  </a:cubicBezTo>
                  <a:cubicBezTo>
                    <a:pt x="50" y="14"/>
                    <a:pt x="50" y="14"/>
                    <a:pt x="50" y="14"/>
                  </a:cubicBezTo>
                  <a:cubicBezTo>
                    <a:pt x="49" y="13"/>
                    <a:pt x="49" y="13"/>
                    <a:pt x="49" y="13"/>
                  </a:cubicBezTo>
                  <a:cubicBezTo>
                    <a:pt x="58" y="18"/>
                    <a:pt x="58" y="18"/>
                    <a:pt x="58" y="18"/>
                  </a:cubicBezTo>
                  <a:cubicBezTo>
                    <a:pt x="56" y="19"/>
                    <a:pt x="56" y="19"/>
                    <a:pt x="56" y="19"/>
                  </a:cubicBezTo>
                  <a:cubicBezTo>
                    <a:pt x="62" y="15"/>
                    <a:pt x="62" y="15"/>
                    <a:pt x="62" y="15"/>
                  </a:cubicBezTo>
                  <a:cubicBezTo>
                    <a:pt x="67" y="11"/>
                    <a:pt x="67" y="11"/>
                    <a:pt x="67" y="11"/>
                  </a:cubicBezTo>
                  <a:cubicBezTo>
                    <a:pt x="68" y="10"/>
                    <a:pt x="68" y="10"/>
                    <a:pt x="68" y="10"/>
                  </a:cubicBezTo>
                  <a:cubicBezTo>
                    <a:pt x="68" y="10"/>
                    <a:pt x="69" y="10"/>
                    <a:pt x="70" y="10"/>
                  </a:cubicBezTo>
                  <a:cubicBezTo>
                    <a:pt x="76" y="18"/>
                    <a:pt x="76" y="18"/>
                    <a:pt x="76" y="18"/>
                  </a:cubicBezTo>
                  <a:cubicBezTo>
                    <a:pt x="81" y="27"/>
                    <a:pt x="81" y="27"/>
                    <a:pt x="81" y="27"/>
                  </a:cubicBezTo>
                  <a:cubicBezTo>
                    <a:pt x="82" y="27"/>
                    <a:pt x="82" y="28"/>
                    <a:pt x="81" y="29"/>
                  </a:cubicBezTo>
                  <a:cubicBezTo>
                    <a:pt x="81" y="29"/>
                    <a:pt x="81" y="29"/>
                    <a:pt x="81" y="29"/>
                  </a:cubicBezTo>
                  <a:cubicBezTo>
                    <a:pt x="69" y="35"/>
                    <a:pt x="69" y="35"/>
                    <a:pt x="69" y="35"/>
                  </a:cubicBezTo>
                  <a:cubicBezTo>
                    <a:pt x="70" y="34"/>
                    <a:pt x="70" y="34"/>
                    <a:pt x="70" y="34"/>
                  </a:cubicBezTo>
                  <a:cubicBezTo>
                    <a:pt x="70" y="39"/>
                    <a:pt x="70" y="39"/>
                    <a:pt x="70" y="39"/>
                  </a:cubicBezTo>
                  <a:cubicBezTo>
                    <a:pt x="69" y="44"/>
                    <a:pt x="69" y="44"/>
                    <a:pt x="69" y="44"/>
                  </a:cubicBezTo>
                  <a:cubicBezTo>
                    <a:pt x="68" y="43"/>
                    <a:pt x="68" y="43"/>
                    <a:pt x="68" y="43"/>
                  </a:cubicBezTo>
                  <a:cubicBezTo>
                    <a:pt x="72" y="45"/>
                    <a:pt x="77" y="47"/>
                    <a:pt x="81" y="49"/>
                  </a:cubicBezTo>
                  <a:cubicBezTo>
                    <a:pt x="81" y="49"/>
                    <a:pt x="81" y="49"/>
                    <a:pt x="81" y="49"/>
                  </a:cubicBezTo>
                  <a:cubicBezTo>
                    <a:pt x="82" y="49"/>
                    <a:pt x="82" y="50"/>
                    <a:pt x="82" y="50"/>
                  </a:cubicBezTo>
                  <a:cubicBezTo>
                    <a:pt x="78" y="59"/>
                    <a:pt x="78" y="59"/>
                    <a:pt x="78" y="59"/>
                  </a:cubicBezTo>
                  <a:cubicBezTo>
                    <a:pt x="73" y="68"/>
                    <a:pt x="73" y="68"/>
                    <a:pt x="73" y="68"/>
                  </a:cubicBezTo>
                  <a:cubicBezTo>
                    <a:pt x="73" y="68"/>
                    <a:pt x="73" y="68"/>
                    <a:pt x="72" y="68"/>
                  </a:cubicBezTo>
                  <a:cubicBezTo>
                    <a:pt x="72" y="68"/>
                    <a:pt x="72" y="68"/>
                    <a:pt x="72" y="68"/>
                  </a:cubicBezTo>
                  <a:cubicBezTo>
                    <a:pt x="69" y="66"/>
                    <a:pt x="65" y="64"/>
                    <a:pt x="61" y="61"/>
                  </a:cubicBezTo>
                  <a:cubicBezTo>
                    <a:pt x="62" y="61"/>
                    <a:pt x="62" y="61"/>
                    <a:pt x="62" y="61"/>
                  </a:cubicBezTo>
                  <a:cubicBezTo>
                    <a:pt x="59" y="64"/>
                    <a:pt x="55" y="64"/>
                    <a:pt x="52" y="66"/>
                  </a:cubicBezTo>
                  <a:cubicBezTo>
                    <a:pt x="52" y="65"/>
                    <a:pt x="52" y="65"/>
                    <a:pt x="52" y="65"/>
                  </a:cubicBezTo>
                  <a:cubicBezTo>
                    <a:pt x="53" y="70"/>
                    <a:pt x="54" y="74"/>
                    <a:pt x="55" y="79"/>
                  </a:cubicBezTo>
                  <a:cubicBezTo>
                    <a:pt x="55" y="79"/>
                    <a:pt x="55" y="79"/>
                    <a:pt x="55" y="79"/>
                  </a:cubicBezTo>
                  <a:cubicBezTo>
                    <a:pt x="55" y="80"/>
                    <a:pt x="55" y="80"/>
                    <a:pt x="54" y="81"/>
                  </a:cubicBezTo>
                  <a:cubicBezTo>
                    <a:pt x="54" y="81"/>
                    <a:pt x="54" y="81"/>
                    <a:pt x="54" y="81"/>
                  </a:cubicBezTo>
                  <a:cubicBezTo>
                    <a:pt x="44" y="83"/>
                    <a:pt x="44" y="83"/>
                    <a:pt x="44" y="83"/>
                  </a:cubicBezTo>
                  <a:cubicBezTo>
                    <a:pt x="34" y="83"/>
                    <a:pt x="34" y="83"/>
                    <a:pt x="34" y="83"/>
                  </a:cubicBezTo>
                  <a:cubicBezTo>
                    <a:pt x="34" y="83"/>
                    <a:pt x="33" y="82"/>
                    <a:pt x="33" y="82"/>
                  </a:cubicBezTo>
                  <a:cubicBezTo>
                    <a:pt x="33" y="81"/>
                    <a:pt x="33" y="81"/>
                    <a:pt x="33" y="81"/>
                  </a:cubicBezTo>
                  <a:cubicBezTo>
                    <a:pt x="32" y="68"/>
                    <a:pt x="32" y="68"/>
                    <a:pt x="32" y="68"/>
                  </a:cubicBezTo>
                  <a:cubicBezTo>
                    <a:pt x="34" y="70"/>
                    <a:pt x="34" y="70"/>
                    <a:pt x="34" y="70"/>
                  </a:cubicBezTo>
                  <a:cubicBezTo>
                    <a:pt x="33" y="69"/>
                    <a:pt x="31" y="69"/>
                    <a:pt x="31" y="68"/>
                  </a:cubicBezTo>
                  <a:cubicBezTo>
                    <a:pt x="29" y="67"/>
                    <a:pt x="29" y="67"/>
                    <a:pt x="29" y="67"/>
                  </a:cubicBezTo>
                  <a:cubicBezTo>
                    <a:pt x="25" y="63"/>
                    <a:pt x="25" y="63"/>
                    <a:pt x="25" y="63"/>
                  </a:cubicBezTo>
                  <a:cubicBezTo>
                    <a:pt x="27" y="64"/>
                    <a:pt x="27" y="64"/>
                    <a:pt x="27" y="64"/>
                  </a:cubicBezTo>
                  <a:cubicBezTo>
                    <a:pt x="23" y="66"/>
                    <a:pt x="19" y="69"/>
                    <a:pt x="16" y="72"/>
                  </a:cubicBezTo>
                  <a:cubicBezTo>
                    <a:pt x="16" y="72"/>
                    <a:pt x="16" y="72"/>
                    <a:pt x="16" y="72"/>
                  </a:cubicBezTo>
                  <a:cubicBezTo>
                    <a:pt x="15" y="73"/>
                    <a:pt x="14" y="73"/>
                    <a:pt x="13" y="72"/>
                  </a:cubicBezTo>
                  <a:cubicBezTo>
                    <a:pt x="13" y="72"/>
                    <a:pt x="13" y="72"/>
                    <a:pt x="13" y="72"/>
                  </a:cubicBezTo>
                  <a:cubicBezTo>
                    <a:pt x="6" y="65"/>
                    <a:pt x="6" y="65"/>
                    <a:pt x="6" y="65"/>
                  </a:cubicBezTo>
                  <a:cubicBezTo>
                    <a:pt x="1" y="56"/>
                    <a:pt x="1" y="56"/>
                    <a:pt x="1" y="56"/>
                  </a:cubicBezTo>
                  <a:cubicBezTo>
                    <a:pt x="1" y="55"/>
                    <a:pt x="1" y="54"/>
                    <a:pt x="2" y="53"/>
                  </a:cubicBezTo>
                  <a:cubicBezTo>
                    <a:pt x="2" y="53"/>
                    <a:pt x="2" y="53"/>
                    <a:pt x="2" y="53"/>
                  </a:cubicBezTo>
                  <a:cubicBezTo>
                    <a:pt x="14" y="46"/>
                    <a:pt x="14" y="46"/>
                    <a:pt x="14" y="46"/>
                  </a:cubicBezTo>
                  <a:cubicBezTo>
                    <a:pt x="13" y="48"/>
                    <a:pt x="13" y="48"/>
                    <a:pt x="13" y="48"/>
                  </a:cubicBezTo>
                  <a:cubicBezTo>
                    <a:pt x="13" y="38"/>
                    <a:pt x="13" y="38"/>
                    <a:pt x="13" y="38"/>
                  </a:cubicBezTo>
                  <a:cubicBezTo>
                    <a:pt x="14" y="40"/>
                    <a:pt x="14" y="40"/>
                    <a:pt x="14" y="40"/>
                  </a:cubicBezTo>
                  <a:cubicBezTo>
                    <a:pt x="8" y="37"/>
                    <a:pt x="8" y="37"/>
                    <a:pt x="8" y="37"/>
                  </a:cubicBezTo>
                  <a:cubicBezTo>
                    <a:pt x="2" y="34"/>
                    <a:pt x="2" y="34"/>
                    <a:pt x="2" y="34"/>
                  </a:cubicBezTo>
                  <a:cubicBezTo>
                    <a:pt x="2" y="34"/>
                    <a:pt x="2" y="34"/>
                    <a:pt x="2" y="34"/>
                  </a:cubicBezTo>
                  <a:cubicBezTo>
                    <a:pt x="1" y="34"/>
                    <a:pt x="0" y="33"/>
                    <a:pt x="1" y="32"/>
                  </a:cubicBezTo>
                  <a:cubicBezTo>
                    <a:pt x="1" y="32"/>
                    <a:pt x="1" y="32"/>
                    <a:pt x="1" y="32"/>
                  </a:cubicBezTo>
                  <a:cubicBezTo>
                    <a:pt x="4" y="23"/>
                    <a:pt x="4" y="23"/>
                    <a:pt x="4" y="23"/>
                  </a:cubicBezTo>
                  <a:cubicBezTo>
                    <a:pt x="9" y="14"/>
                    <a:pt x="9" y="14"/>
                    <a:pt x="9" y="14"/>
                  </a:cubicBezTo>
                  <a:cubicBezTo>
                    <a:pt x="10" y="14"/>
                    <a:pt x="10" y="13"/>
                    <a:pt x="11" y="14"/>
                  </a:cubicBezTo>
                  <a:cubicBezTo>
                    <a:pt x="11" y="14"/>
                    <a:pt x="11" y="14"/>
                    <a:pt x="11" y="14"/>
                  </a:cubicBezTo>
                  <a:cubicBezTo>
                    <a:pt x="22" y="21"/>
                    <a:pt x="22" y="21"/>
                    <a:pt x="22" y="21"/>
                  </a:cubicBezTo>
                  <a:cubicBezTo>
                    <a:pt x="22" y="20"/>
                    <a:pt x="22" y="20"/>
                    <a:pt x="22" y="20"/>
                  </a:cubicBezTo>
                  <a:cubicBezTo>
                    <a:pt x="22" y="20"/>
                    <a:pt x="23" y="20"/>
                    <a:pt x="24" y="20"/>
                  </a:cubicBezTo>
                  <a:cubicBezTo>
                    <a:pt x="24" y="20"/>
                    <a:pt x="25" y="19"/>
                    <a:pt x="26" y="19"/>
                  </a:cubicBezTo>
                  <a:cubicBezTo>
                    <a:pt x="30" y="17"/>
                    <a:pt x="30" y="17"/>
                    <a:pt x="30" y="17"/>
                  </a:cubicBezTo>
                  <a:cubicBezTo>
                    <a:pt x="30" y="18"/>
                    <a:pt x="30" y="18"/>
                    <a:pt x="30" y="18"/>
                  </a:cubicBezTo>
                  <a:cubicBezTo>
                    <a:pt x="29" y="3"/>
                    <a:pt x="29" y="3"/>
                    <a:pt x="29" y="3"/>
                  </a:cubicBezTo>
                  <a:cubicBezTo>
                    <a:pt x="29" y="3"/>
                    <a:pt x="29" y="3"/>
                    <a:pt x="29" y="3"/>
                  </a:cubicBezTo>
                  <a:close/>
                  <a:moveTo>
                    <a:pt x="30" y="3"/>
                  </a:moveTo>
                  <a:cubicBezTo>
                    <a:pt x="32" y="17"/>
                    <a:pt x="32" y="17"/>
                    <a:pt x="32" y="17"/>
                  </a:cubicBezTo>
                  <a:cubicBezTo>
                    <a:pt x="32" y="18"/>
                    <a:pt x="32" y="18"/>
                    <a:pt x="31" y="18"/>
                  </a:cubicBezTo>
                  <a:cubicBezTo>
                    <a:pt x="31" y="18"/>
                    <a:pt x="31" y="18"/>
                    <a:pt x="31" y="18"/>
                  </a:cubicBezTo>
                  <a:cubicBezTo>
                    <a:pt x="30" y="19"/>
                    <a:pt x="28" y="20"/>
                    <a:pt x="27" y="21"/>
                  </a:cubicBezTo>
                  <a:cubicBezTo>
                    <a:pt x="26" y="21"/>
                    <a:pt x="25" y="22"/>
                    <a:pt x="24" y="22"/>
                  </a:cubicBezTo>
                  <a:cubicBezTo>
                    <a:pt x="24" y="22"/>
                    <a:pt x="22" y="23"/>
                    <a:pt x="21" y="23"/>
                  </a:cubicBezTo>
                  <a:cubicBezTo>
                    <a:pt x="21" y="23"/>
                    <a:pt x="21" y="23"/>
                    <a:pt x="21" y="23"/>
                  </a:cubicBezTo>
                  <a:cubicBezTo>
                    <a:pt x="21" y="23"/>
                    <a:pt x="21" y="23"/>
                    <a:pt x="21" y="23"/>
                  </a:cubicBezTo>
                  <a:cubicBezTo>
                    <a:pt x="10" y="16"/>
                    <a:pt x="10" y="16"/>
                    <a:pt x="10" y="16"/>
                  </a:cubicBezTo>
                  <a:cubicBezTo>
                    <a:pt x="12" y="16"/>
                    <a:pt x="12" y="16"/>
                    <a:pt x="12" y="16"/>
                  </a:cubicBezTo>
                  <a:cubicBezTo>
                    <a:pt x="7" y="24"/>
                    <a:pt x="7" y="24"/>
                    <a:pt x="7" y="24"/>
                  </a:cubicBezTo>
                  <a:cubicBezTo>
                    <a:pt x="4" y="33"/>
                    <a:pt x="4" y="33"/>
                    <a:pt x="4" y="33"/>
                  </a:cubicBezTo>
                  <a:cubicBezTo>
                    <a:pt x="3" y="31"/>
                    <a:pt x="3" y="31"/>
                    <a:pt x="3" y="31"/>
                  </a:cubicBezTo>
                  <a:cubicBezTo>
                    <a:pt x="8" y="32"/>
                    <a:pt x="12" y="34"/>
                    <a:pt x="16" y="36"/>
                  </a:cubicBezTo>
                  <a:cubicBezTo>
                    <a:pt x="17" y="36"/>
                    <a:pt x="18" y="37"/>
                    <a:pt x="18" y="38"/>
                  </a:cubicBezTo>
                  <a:cubicBezTo>
                    <a:pt x="18" y="38"/>
                    <a:pt x="18" y="38"/>
                    <a:pt x="18" y="38"/>
                  </a:cubicBezTo>
                  <a:cubicBezTo>
                    <a:pt x="17" y="48"/>
                    <a:pt x="17" y="48"/>
                    <a:pt x="17" y="48"/>
                  </a:cubicBezTo>
                  <a:cubicBezTo>
                    <a:pt x="17" y="49"/>
                    <a:pt x="17" y="50"/>
                    <a:pt x="16" y="50"/>
                  </a:cubicBezTo>
                  <a:cubicBezTo>
                    <a:pt x="5" y="57"/>
                    <a:pt x="5" y="57"/>
                    <a:pt x="5" y="57"/>
                  </a:cubicBezTo>
                  <a:cubicBezTo>
                    <a:pt x="5" y="54"/>
                    <a:pt x="5" y="54"/>
                    <a:pt x="5" y="54"/>
                  </a:cubicBezTo>
                  <a:cubicBezTo>
                    <a:pt x="10" y="62"/>
                    <a:pt x="10" y="62"/>
                    <a:pt x="10" y="62"/>
                  </a:cubicBezTo>
                  <a:cubicBezTo>
                    <a:pt x="16" y="69"/>
                    <a:pt x="16" y="69"/>
                    <a:pt x="16" y="69"/>
                  </a:cubicBezTo>
                  <a:cubicBezTo>
                    <a:pt x="13" y="69"/>
                    <a:pt x="13" y="69"/>
                    <a:pt x="13" y="69"/>
                  </a:cubicBezTo>
                  <a:cubicBezTo>
                    <a:pt x="17" y="66"/>
                    <a:pt x="21" y="63"/>
                    <a:pt x="25" y="60"/>
                  </a:cubicBezTo>
                  <a:cubicBezTo>
                    <a:pt x="26" y="60"/>
                    <a:pt x="27" y="60"/>
                    <a:pt x="27" y="60"/>
                  </a:cubicBezTo>
                  <a:cubicBezTo>
                    <a:pt x="31" y="64"/>
                    <a:pt x="31" y="64"/>
                    <a:pt x="31" y="64"/>
                  </a:cubicBezTo>
                  <a:cubicBezTo>
                    <a:pt x="33" y="65"/>
                    <a:pt x="33" y="65"/>
                    <a:pt x="33" y="65"/>
                  </a:cubicBezTo>
                  <a:cubicBezTo>
                    <a:pt x="34" y="66"/>
                    <a:pt x="34" y="65"/>
                    <a:pt x="34" y="66"/>
                  </a:cubicBezTo>
                  <a:cubicBezTo>
                    <a:pt x="36" y="68"/>
                    <a:pt x="36" y="68"/>
                    <a:pt x="36" y="68"/>
                  </a:cubicBezTo>
                  <a:cubicBezTo>
                    <a:pt x="36" y="81"/>
                    <a:pt x="36" y="81"/>
                    <a:pt x="36" y="81"/>
                  </a:cubicBezTo>
                  <a:cubicBezTo>
                    <a:pt x="35" y="80"/>
                    <a:pt x="35" y="80"/>
                    <a:pt x="35" y="80"/>
                  </a:cubicBezTo>
                  <a:cubicBezTo>
                    <a:pt x="44" y="80"/>
                    <a:pt x="44" y="80"/>
                    <a:pt x="44" y="80"/>
                  </a:cubicBezTo>
                  <a:cubicBezTo>
                    <a:pt x="53" y="78"/>
                    <a:pt x="53" y="78"/>
                    <a:pt x="53" y="78"/>
                  </a:cubicBezTo>
                  <a:cubicBezTo>
                    <a:pt x="53" y="80"/>
                    <a:pt x="53" y="80"/>
                    <a:pt x="53" y="80"/>
                  </a:cubicBezTo>
                  <a:cubicBezTo>
                    <a:pt x="51" y="75"/>
                    <a:pt x="51" y="70"/>
                    <a:pt x="51" y="65"/>
                  </a:cubicBezTo>
                  <a:cubicBezTo>
                    <a:pt x="51" y="64"/>
                    <a:pt x="51" y="64"/>
                    <a:pt x="51" y="64"/>
                  </a:cubicBezTo>
                  <a:cubicBezTo>
                    <a:pt x="54" y="63"/>
                    <a:pt x="58" y="62"/>
                    <a:pt x="60" y="60"/>
                  </a:cubicBezTo>
                  <a:cubicBezTo>
                    <a:pt x="61" y="60"/>
                    <a:pt x="61" y="60"/>
                    <a:pt x="61" y="60"/>
                  </a:cubicBezTo>
                  <a:cubicBezTo>
                    <a:pt x="61" y="60"/>
                    <a:pt x="61" y="60"/>
                    <a:pt x="61" y="60"/>
                  </a:cubicBezTo>
                  <a:cubicBezTo>
                    <a:pt x="65" y="62"/>
                    <a:pt x="69" y="65"/>
                    <a:pt x="73" y="67"/>
                  </a:cubicBezTo>
                  <a:cubicBezTo>
                    <a:pt x="72" y="67"/>
                    <a:pt x="72" y="67"/>
                    <a:pt x="72" y="67"/>
                  </a:cubicBezTo>
                  <a:cubicBezTo>
                    <a:pt x="77" y="59"/>
                    <a:pt x="77" y="59"/>
                    <a:pt x="77" y="59"/>
                  </a:cubicBezTo>
                  <a:cubicBezTo>
                    <a:pt x="80" y="50"/>
                    <a:pt x="80" y="50"/>
                    <a:pt x="80" y="50"/>
                  </a:cubicBezTo>
                  <a:cubicBezTo>
                    <a:pt x="80" y="51"/>
                    <a:pt x="80" y="51"/>
                    <a:pt x="80" y="51"/>
                  </a:cubicBezTo>
                  <a:cubicBezTo>
                    <a:pt x="76" y="49"/>
                    <a:pt x="71" y="47"/>
                    <a:pt x="67" y="45"/>
                  </a:cubicBezTo>
                  <a:cubicBezTo>
                    <a:pt x="66" y="45"/>
                    <a:pt x="66" y="44"/>
                    <a:pt x="66" y="44"/>
                  </a:cubicBezTo>
                  <a:cubicBezTo>
                    <a:pt x="66" y="43"/>
                    <a:pt x="66" y="43"/>
                    <a:pt x="66" y="43"/>
                  </a:cubicBezTo>
                  <a:cubicBezTo>
                    <a:pt x="67" y="39"/>
                    <a:pt x="67" y="39"/>
                    <a:pt x="67" y="39"/>
                  </a:cubicBezTo>
                  <a:cubicBezTo>
                    <a:pt x="67" y="34"/>
                    <a:pt x="67" y="34"/>
                    <a:pt x="67" y="34"/>
                  </a:cubicBezTo>
                  <a:cubicBezTo>
                    <a:pt x="67" y="33"/>
                    <a:pt x="67" y="33"/>
                    <a:pt x="68" y="32"/>
                  </a:cubicBezTo>
                  <a:cubicBezTo>
                    <a:pt x="79" y="26"/>
                    <a:pt x="79" y="26"/>
                    <a:pt x="79" y="26"/>
                  </a:cubicBezTo>
                  <a:cubicBezTo>
                    <a:pt x="78" y="28"/>
                    <a:pt x="78" y="28"/>
                    <a:pt x="78" y="28"/>
                  </a:cubicBezTo>
                  <a:cubicBezTo>
                    <a:pt x="73" y="20"/>
                    <a:pt x="73" y="20"/>
                    <a:pt x="73" y="20"/>
                  </a:cubicBezTo>
                  <a:cubicBezTo>
                    <a:pt x="67" y="13"/>
                    <a:pt x="67" y="13"/>
                    <a:pt x="67" y="13"/>
                  </a:cubicBezTo>
                  <a:cubicBezTo>
                    <a:pt x="70" y="13"/>
                    <a:pt x="70" y="13"/>
                    <a:pt x="70" y="13"/>
                  </a:cubicBezTo>
                  <a:cubicBezTo>
                    <a:pt x="66" y="16"/>
                    <a:pt x="62" y="19"/>
                    <a:pt x="58" y="21"/>
                  </a:cubicBezTo>
                  <a:cubicBezTo>
                    <a:pt x="58" y="22"/>
                    <a:pt x="58" y="22"/>
                    <a:pt x="58" y="22"/>
                  </a:cubicBezTo>
                  <a:cubicBezTo>
                    <a:pt x="57" y="22"/>
                    <a:pt x="57" y="22"/>
                    <a:pt x="56" y="22"/>
                  </a:cubicBezTo>
                  <a:cubicBezTo>
                    <a:pt x="52" y="18"/>
                    <a:pt x="52" y="18"/>
                    <a:pt x="52" y="18"/>
                  </a:cubicBezTo>
                  <a:cubicBezTo>
                    <a:pt x="48" y="16"/>
                    <a:pt x="48" y="16"/>
                    <a:pt x="48" y="16"/>
                  </a:cubicBezTo>
                  <a:cubicBezTo>
                    <a:pt x="48" y="15"/>
                    <a:pt x="48" y="15"/>
                    <a:pt x="48" y="15"/>
                  </a:cubicBezTo>
                  <a:cubicBezTo>
                    <a:pt x="47" y="15"/>
                    <a:pt x="47" y="15"/>
                    <a:pt x="47" y="14"/>
                  </a:cubicBezTo>
                  <a:cubicBezTo>
                    <a:pt x="47" y="1"/>
                    <a:pt x="47" y="1"/>
                    <a:pt x="47" y="1"/>
                  </a:cubicBezTo>
                  <a:cubicBezTo>
                    <a:pt x="49" y="2"/>
                    <a:pt x="49" y="2"/>
                    <a:pt x="49" y="2"/>
                  </a:cubicBezTo>
                  <a:cubicBezTo>
                    <a:pt x="39" y="2"/>
                    <a:pt x="39" y="2"/>
                    <a:pt x="39" y="2"/>
                  </a:cubicBezTo>
                  <a:lnTo>
                    <a:pt x="30" y="3"/>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0" name="Freeform 746"/>
            <p:cNvSpPr/>
            <p:nvPr/>
          </p:nvSpPr>
          <p:spPr bwMode="auto">
            <a:xfrm>
              <a:off x="1295402" y="4162426"/>
              <a:ext cx="255587" cy="90487"/>
            </a:xfrm>
            <a:custGeom>
              <a:avLst/>
              <a:gdLst>
                <a:gd name="T0" fmla="*/ 0 w 68"/>
                <a:gd name="T1" fmla="*/ 14 h 24"/>
                <a:gd name="T2" fmla="*/ 12 w 68"/>
                <a:gd name="T3" fmla="*/ 20 h 24"/>
                <a:gd name="T4" fmla="*/ 24 w 68"/>
                <a:gd name="T5" fmla="*/ 17 h 24"/>
                <a:gd name="T6" fmla="*/ 21 w 68"/>
                <a:gd name="T7" fmla="*/ 3 h 24"/>
                <a:gd name="T8" fmla="*/ 37 w 68"/>
                <a:gd name="T9" fmla="*/ 1 h 24"/>
                <a:gd name="T10" fmla="*/ 35 w 68"/>
                <a:gd name="T11" fmla="*/ 15 h 24"/>
                <a:gd name="T12" fmla="*/ 45 w 68"/>
                <a:gd name="T13" fmla="*/ 22 h 24"/>
                <a:gd name="T14" fmla="*/ 60 w 68"/>
                <a:gd name="T15" fmla="*/ 11 h 24"/>
                <a:gd name="T16" fmla="*/ 68 w 68"/>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4">
                  <a:moveTo>
                    <a:pt x="0" y="14"/>
                  </a:moveTo>
                  <a:cubicBezTo>
                    <a:pt x="1" y="16"/>
                    <a:pt x="8" y="19"/>
                    <a:pt x="12" y="20"/>
                  </a:cubicBezTo>
                  <a:cubicBezTo>
                    <a:pt x="17" y="22"/>
                    <a:pt x="18" y="19"/>
                    <a:pt x="24" y="17"/>
                  </a:cubicBezTo>
                  <a:cubicBezTo>
                    <a:pt x="23" y="14"/>
                    <a:pt x="20" y="5"/>
                    <a:pt x="21" y="3"/>
                  </a:cubicBezTo>
                  <a:cubicBezTo>
                    <a:pt x="24" y="0"/>
                    <a:pt x="33" y="1"/>
                    <a:pt x="37" y="1"/>
                  </a:cubicBezTo>
                  <a:cubicBezTo>
                    <a:pt x="37" y="6"/>
                    <a:pt x="36" y="11"/>
                    <a:pt x="35" y="15"/>
                  </a:cubicBezTo>
                  <a:cubicBezTo>
                    <a:pt x="38" y="17"/>
                    <a:pt x="42" y="20"/>
                    <a:pt x="45" y="22"/>
                  </a:cubicBezTo>
                  <a:cubicBezTo>
                    <a:pt x="50" y="18"/>
                    <a:pt x="54" y="13"/>
                    <a:pt x="60" y="11"/>
                  </a:cubicBezTo>
                  <a:cubicBezTo>
                    <a:pt x="63" y="15"/>
                    <a:pt x="65" y="20"/>
                    <a:pt x="68" y="2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1" name="Freeform 747"/>
            <p:cNvSpPr/>
            <p:nvPr/>
          </p:nvSpPr>
          <p:spPr bwMode="auto">
            <a:xfrm>
              <a:off x="1287464" y="4181476"/>
              <a:ext cx="104775" cy="71437"/>
            </a:xfrm>
            <a:custGeom>
              <a:avLst/>
              <a:gdLst>
                <a:gd name="T0" fmla="*/ 0 w 28"/>
                <a:gd name="T1" fmla="*/ 12 h 19"/>
                <a:gd name="T2" fmla="*/ 10 w 28"/>
                <a:gd name="T3" fmla="*/ 17 h 19"/>
                <a:gd name="T4" fmla="*/ 18 w 28"/>
                <a:gd name="T5" fmla="*/ 17 h 19"/>
                <a:gd name="T6" fmla="*/ 23 w 28"/>
                <a:gd name="T7" fmla="*/ 0 h 19"/>
              </a:gdLst>
              <a:ahLst/>
              <a:cxnLst>
                <a:cxn ang="0">
                  <a:pos x="T0" y="T1"/>
                </a:cxn>
                <a:cxn ang="0">
                  <a:pos x="T2" y="T3"/>
                </a:cxn>
                <a:cxn ang="0">
                  <a:pos x="T4" y="T5"/>
                </a:cxn>
                <a:cxn ang="0">
                  <a:pos x="T6" y="T7"/>
                </a:cxn>
              </a:cxnLst>
              <a:rect l="0" t="0" r="r" b="b"/>
              <a:pathLst>
                <a:path w="28" h="19">
                  <a:moveTo>
                    <a:pt x="0" y="12"/>
                  </a:moveTo>
                  <a:cubicBezTo>
                    <a:pt x="4" y="14"/>
                    <a:pt x="7" y="15"/>
                    <a:pt x="10" y="17"/>
                  </a:cubicBezTo>
                  <a:cubicBezTo>
                    <a:pt x="16" y="19"/>
                    <a:pt x="13" y="19"/>
                    <a:pt x="18" y="17"/>
                  </a:cubicBezTo>
                  <a:cubicBezTo>
                    <a:pt x="28" y="12"/>
                    <a:pt x="23" y="8"/>
                    <a:pt x="23"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2" name="Freeform 748"/>
            <p:cNvSpPr/>
            <p:nvPr/>
          </p:nvSpPr>
          <p:spPr bwMode="auto">
            <a:xfrm>
              <a:off x="1381127" y="4165601"/>
              <a:ext cx="4762" cy="53975"/>
            </a:xfrm>
            <a:custGeom>
              <a:avLst/>
              <a:gdLst>
                <a:gd name="T0" fmla="*/ 0 w 1"/>
                <a:gd name="T1" fmla="*/ 0 h 14"/>
                <a:gd name="T2" fmla="*/ 1 w 1"/>
                <a:gd name="T3" fmla="*/ 14 h 14"/>
                <a:gd name="T4" fmla="*/ 0 w 1"/>
                <a:gd name="T5" fmla="*/ 4 h 14"/>
              </a:gdLst>
              <a:ahLst/>
              <a:cxnLst>
                <a:cxn ang="0">
                  <a:pos x="T0" y="T1"/>
                </a:cxn>
                <a:cxn ang="0">
                  <a:pos x="T2" y="T3"/>
                </a:cxn>
                <a:cxn ang="0">
                  <a:pos x="T4" y="T5"/>
                </a:cxn>
              </a:cxnLst>
              <a:rect l="0" t="0" r="r" b="b"/>
              <a:pathLst>
                <a:path w="1" h="14">
                  <a:moveTo>
                    <a:pt x="0" y="0"/>
                  </a:moveTo>
                  <a:cubicBezTo>
                    <a:pt x="0" y="5"/>
                    <a:pt x="0" y="10"/>
                    <a:pt x="1" y="14"/>
                  </a:cubicBezTo>
                  <a:cubicBezTo>
                    <a:pt x="1" y="11"/>
                    <a:pt x="1" y="8"/>
                    <a:pt x="0" y="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3" name="Freeform 749"/>
            <p:cNvSpPr/>
            <p:nvPr/>
          </p:nvSpPr>
          <p:spPr bwMode="auto">
            <a:xfrm>
              <a:off x="1339852" y="4214813"/>
              <a:ext cx="120650" cy="142875"/>
            </a:xfrm>
            <a:custGeom>
              <a:avLst/>
              <a:gdLst>
                <a:gd name="T0" fmla="*/ 17 w 32"/>
                <a:gd name="T1" fmla="*/ 34 h 38"/>
                <a:gd name="T2" fmla="*/ 28 w 32"/>
                <a:gd name="T3" fmla="*/ 21 h 38"/>
                <a:gd name="T4" fmla="*/ 19 w 32"/>
                <a:gd name="T5" fmla="*/ 37 h 38"/>
                <a:gd name="T6" fmla="*/ 17 w 32"/>
                <a:gd name="T7" fmla="*/ 19 h 38"/>
              </a:gdLst>
              <a:ahLst/>
              <a:cxnLst>
                <a:cxn ang="0">
                  <a:pos x="T0" y="T1"/>
                </a:cxn>
                <a:cxn ang="0">
                  <a:pos x="T2" y="T3"/>
                </a:cxn>
                <a:cxn ang="0">
                  <a:pos x="T4" y="T5"/>
                </a:cxn>
                <a:cxn ang="0">
                  <a:pos x="T6" y="T7"/>
                </a:cxn>
              </a:cxnLst>
              <a:rect l="0" t="0" r="r" b="b"/>
              <a:pathLst>
                <a:path w="32" h="38">
                  <a:moveTo>
                    <a:pt x="17" y="34"/>
                  </a:moveTo>
                  <a:cubicBezTo>
                    <a:pt x="0" y="38"/>
                    <a:pt x="17" y="0"/>
                    <a:pt x="28" y="21"/>
                  </a:cubicBezTo>
                  <a:cubicBezTo>
                    <a:pt x="32" y="28"/>
                    <a:pt x="27" y="38"/>
                    <a:pt x="19" y="37"/>
                  </a:cubicBezTo>
                  <a:cubicBezTo>
                    <a:pt x="9" y="35"/>
                    <a:pt x="7" y="22"/>
                    <a:pt x="17" y="19"/>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4" name="Freeform 750"/>
            <p:cNvSpPr/>
            <p:nvPr/>
          </p:nvSpPr>
          <p:spPr bwMode="auto">
            <a:xfrm>
              <a:off x="1476377" y="4294188"/>
              <a:ext cx="77787" cy="117475"/>
            </a:xfrm>
            <a:custGeom>
              <a:avLst/>
              <a:gdLst>
                <a:gd name="T0" fmla="*/ 10 w 21"/>
                <a:gd name="T1" fmla="*/ 0 h 31"/>
                <a:gd name="T2" fmla="*/ 8 w 21"/>
                <a:gd name="T3" fmla="*/ 12 h 31"/>
                <a:gd name="T4" fmla="*/ 20 w 21"/>
                <a:gd name="T5" fmla="*/ 16 h 31"/>
                <a:gd name="T6" fmla="*/ 13 w 21"/>
                <a:gd name="T7" fmla="*/ 31 h 31"/>
                <a:gd name="T8" fmla="*/ 0 w 21"/>
                <a:gd name="T9" fmla="*/ 25 h 31"/>
                <a:gd name="T10" fmla="*/ 14 w 21"/>
                <a:gd name="T11" fmla="*/ 29 h 31"/>
                <a:gd name="T12" fmla="*/ 20 w 21"/>
                <a:gd name="T13" fmla="*/ 16 h 31"/>
              </a:gdLst>
              <a:ahLst/>
              <a:cxnLst>
                <a:cxn ang="0">
                  <a:pos x="T0" y="T1"/>
                </a:cxn>
                <a:cxn ang="0">
                  <a:pos x="T2" y="T3"/>
                </a:cxn>
                <a:cxn ang="0">
                  <a:pos x="T4" y="T5"/>
                </a:cxn>
                <a:cxn ang="0">
                  <a:pos x="T6" y="T7"/>
                </a:cxn>
                <a:cxn ang="0">
                  <a:pos x="T8" y="T9"/>
                </a:cxn>
                <a:cxn ang="0">
                  <a:pos x="T10" y="T11"/>
                </a:cxn>
                <a:cxn ang="0">
                  <a:pos x="T12" y="T13"/>
                </a:cxn>
              </a:cxnLst>
              <a:rect l="0" t="0" r="r" b="b"/>
              <a:pathLst>
                <a:path w="21" h="31">
                  <a:moveTo>
                    <a:pt x="10" y="0"/>
                  </a:moveTo>
                  <a:cubicBezTo>
                    <a:pt x="10" y="4"/>
                    <a:pt x="10" y="8"/>
                    <a:pt x="8" y="12"/>
                  </a:cubicBezTo>
                  <a:cubicBezTo>
                    <a:pt x="12" y="13"/>
                    <a:pt x="19" y="12"/>
                    <a:pt x="20" y="16"/>
                  </a:cubicBezTo>
                  <a:cubicBezTo>
                    <a:pt x="21" y="19"/>
                    <a:pt x="15" y="29"/>
                    <a:pt x="13" y="31"/>
                  </a:cubicBezTo>
                  <a:cubicBezTo>
                    <a:pt x="9" y="28"/>
                    <a:pt x="4" y="27"/>
                    <a:pt x="0" y="25"/>
                  </a:cubicBezTo>
                  <a:cubicBezTo>
                    <a:pt x="5" y="25"/>
                    <a:pt x="11" y="26"/>
                    <a:pt x="14" y="29"/>
                  </a:cubicBezTo>
                  <a:cubicBezTo>
                    <a:pt x="14" y="24"/>
                    <a:pt x="18" y="19"/>
                    <a:pt x="20" y="16"/>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5" name="Freeform 751"/>
            <p:cNvSpPr/>
            <p:nvPr/>
          </p:nvSpPr>
          <p:spPr bwMode="auto">
            <a:xfrm>
              <a:off x="1438277" y="4384676"/>
              <a:ext cx="52387" cy="82550"/>
            </a:xfrm>
            <a:custGeom>
              <a:avLst/>
              <a:gdLst>
                <a:gd name="T0" fmla="*/ 13 w 14"/>
                <a:gd name="T1" fmla="*/ 0 h 22"/>
                <a:gd name="T2" fmla="*/ 1 w 14"/>
                <a:gd name="T3" fmla="*/ 6 h 22"/>
                <a:gd name="T4" fmla="*/ 5 w 14"/>
                <a:gd name="T5" fmla="*/ 22 h 22"/>
                <a:gd name="T6" fmla="*/ 3 w 14"/>
                <a:gd name="T7" fmla="*/ 4 h 22"/>
                <a:gd name="T8" fmla="*/ 14 w 14"/>
                <a:gd name="T9" fmla="*/ 2 h 22"/>
              </a:gdLst>
              <a:ahLst/>
              <a:cxnLst>
                <a:cxn ang="0">
                  <a:pos x="T0" y="T1"/>
                </a:cxn>
                <a:cxn ang="0">
                  <a:pos x="T2" y="T3"/>
                </a:cxn>
                <a:cxn ang="0">
                  <a:pos x="T4" y="T5"/>
                </a:cxn>
                <a:cxn ang="0">
                  <a:pos x="T6" y="T7"/>
                </a:cxn>
                <a:cxn ang="0">
                  <a:pos x="T8" y="T9"/>
                </a:cxn>
              </a:cxnLst>
              <a:rect l="0" t="0" r="r" b="b"/>
              <a:pathLst>
                <a:path w="14" h="22">
                  <a:moveTo>
                    <a:pt x="13" y="0"/>
                  </a:moveTo>
                  <a:cubicBezTo>
                    <a:pt x="10" y="1"/>
                    <a:pt x="2" y="2"/>
                    <a:pt x="1" y="6"/>
                  </a:cubicBezTo>
                  <a:cubicBezTo>
                    <a:pt x="0" y="9"/>
                    <a:pt x="5" y="18"/>
                    <a:pt x="5" y="22"/>
                  </a:cubicBezTo>
                  <a:cubicBezTo>
                    <a:pt x="5" y="15"/>
                    <a:pt x="5" y="9"/>
                    <a:pt x="3" y="4"/>
                  </a:cubicBezTo>
                  <a:cubicBezTo>
                    <a:pt x="6" y="3"/>
                    <a:pt x="10" y="2"/>
                    <a:pt x="14" y="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grpSp>
        <p:nvGrpSpPr>
          <p:cNvPr id="46" name="组合 45"/>
          <p:cNvGrpSpPr/>
          <p:nvPr/>
        </p:nvGrpSpPr>
        <p:grpSpPr>
          <a:xfrm rot="19981607">
            <a:off x="751549" y="4912576"/>
            <a:ext cx="1560601" cy="1576600"/>
            <a:chOff x="1260477" y="4162426"/>
            <a:chExt cx="309562" cy="312737"/>
          </a:xfrm>
        </p:grpSpPr>
        <p:sp>
          <p:nvSpPr>
            <p:cNvPr id="47" name="Freeform 744"/>
            <p:cNvSpPr>
              <a:spLocks noEditPoints="1"/>
            </p:cNvSpPr>
            <p:nvPr/>
          </p:nvSpPr>
          <p:spPr bwMode="auto">
            <a:xfrm>
              <a:off x="1366839" y="4260851"/>
              <a:ext cx="104775" cy="96837"/>
            </a:xfrm>
            <a:custGeom>
              <a:avLst/>
              <a:gdLst>
                <a:gd name="T0" fmla="*/ 23 w 28"/>
                <a:gd name="T1" fmla="*/ 7 h 26"/>
                <a:gd name="T2" fmla="*/ 25 w 28"/>
                <a:gd name="T3" fmla="*/ 10 h 26"/>
                <a:gd name="T4" fmla="*/ 27 w 28"/>
                <a:gd name="T5" fmla="*/ 14 h 26"/>
                <a:gd name="T6" fmla="*/ 27 w 28"/>
                <a:gd name="T7" fmla="*/ 19 h 26"/>
                <a:gd name="T8" fmla="*/ 23 w 28"/>
                <a:gd name="T9" fmla="*/ 24 h 26"/>
                <a:gd name="T10" fmla="*/ 16 w 28"/>
                <a:gd name="T11" fmla="*/ 26 h 26"/>
                <a:gd name="T12" fmla="*/ 9 w 28"/>
                <a:gd name="T13" fmla="*/ 26 h 26"/>
                <a:gd name="T14" fmla="*/ 3 w 28"/>
                <a:gd name="T15" fmla="*/ 22 h 26"/>
                <a:gd name="T16" fmla="*/ 0 w 28"/>
                <a:gd name="T17" fmla="*/ 15 h 26"/>
                <a:gd name="T18" fmla="*/ 1 w 28"/>
                <a:gd name="T19" fmla="*/ 7 h 26"/>
                <a:gd name="T20" fmla="*/ 7 w 28"/>
                <a:gd name="T21" fmla="*/ 1 h 26"/>
                <a:gd name="T22" fmla="*/ 13 w 28"/>
                <a:gd name="T23" fmla="*/ 0 h 26"/>
                <a:gd name="T24" fmla="*/ 18 w 28"/>
                <a:gd name="T25" fmla="*/ 2 h 26"/>
                <a:gd name="T26" fmla="*/ 21 w 28"/>
                <a:gd name="T27" fmla="*/ 5 h 26"/>
                <a:gd name="T28" fmla="*/ 23 w 28"/>
                <a:gd name="T29" fmla="*/ 7 h 26"/>
                <a:gd name="T30" fmla="*/ 23 w 28"/>
                <a:gd name="T31" fmla="*/ 8 h 26"/>
                <a:gd name="T32" fmla="*/ 21 w 28"/>
                <a:gd name="T33" fmla="*/ 5 h 26"/>
                <a:gd name="T34" fmla="*/ 17 w 28"/>
                <a:gd name="T35" fmla="*/ 4 h 26"/>
                <a:gd name="T36" fmla="*/ 13 w 28"/>
                <a:gd name="T37" fmla="*/ 4 h 26"/>
                <a:gd name="T38" fmla="*/ 8 w 28"/>
                <a:gd name="T39" fmla="*/ 6 h 26"/>
                <a:gd name="T40" fmla="*/ 7 w 28"/>
                <a:gd name="T41" fmla="*/ 7 h 26"/>
                <a:gd name="T42" fmla="*/ 5 w 28"/>
                <a:gd name="T43" fmla="*/ 9 h 26"/>
                <a:gd name="T44" fmla="*/ 4 w 28"/>
                <a:gd name="T45" fmla="*/ 14 h 26"/>
                <a:gd name="T46" fmla="*/ 5 w 28"/>
                <a:gd name="T47" fmla="*/ 20 h 26"/>
                <a:gd name="T48" fmla="*/ 10 w 28"/>
                <a:gd name="T49" fmla="*/ 24 h 26"/>
                <a:gd name="T50" fmla="*/ 16 w 28"/>
                <a:gd name="T51" fmla="*/ 24 h 26"/>
                <a:gd name="T52" fmla="*/ 19 w 28"/>
                <a:gd name="T53" fmla="*/ 23 h 26"/>
                <a:gd name="T54" fmla="*/ 21 w 28"/>
                <a:gd name="T55" fmla="*/ 21 h 26"/>
                <a:gd name="T56" fmla="*/ 24 w 28"/>
                <a:gd name="T57" fmla="*/ 18 h 26"/>
                <a:gd name="T58" fmla="*/ 25 w 28"/>
                <a:gd name="T59" fmla="*/ 14 h 26"/>
                <a:gd name="T60" fmla="*/ 24 w 28"/>
                <a:gd name="T61" fmla="*/ 10 h 26"/>
                <a:gd name="T62" fmla="*/ 23 w 28"/>
                <a:gd name="T63"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26">
                  <a:moveTo>
                    <a:pt x="23" y="7"/>
                  </a:moveTo>
                  <a:cubicBezTo>
                    <a:pt x="23" y="7"/>
                    <a:pt x="24" y="8"/>
                    <a:pt x="25" y="10"/>
                  </a:cubicBezTo>
                  <a:cubicBezTo>
                    <a:pt x="25" y="11"/>
                    <a:pt x="26" y="12"/>
                    <a:pt x="27" y="14"/>
                  </a:cubicBezTo>
                  <a:cubicBezTo>
                    <a:pt x="27" y="15"/>
                    <a:pt x="28" y="17"/>
                    <a:pt x="27" y="19"/>
                  </a:cubicBezTo>
                  <a:cubicBezTo>
                    <a:pt x="27" y="21"/>
                    <a:pt x="25" y="23"/>
                    <a:pt x="23" y="24"/>
                  </a:cubicBezTo>
                  <a:cubicBezTo>
                    <a:pt x="21" y="26"/>
                    <a:pt x="19" y="26"/>
                    <a:pt x="16" y="26"/>
                  </a:cubicBezTo>
                  <a:cubicBezTo>
                    <a:pt x="14" y="26"/>
                    <a:pt x="12" y="26"/>
                    <a:pt x="9" y="26"/>
                  </a:cubicBezTo>
                  <a:cubicBezTo>
                    <a:pt x="7" y="25"/>
                    <a:pt x="4" y="24"/>
                    <a:pt x="3" y="22"/>
                  </a:cubicBezTo>
                  <a:cubicBezTo>
                    <a:pt x="1" y="20"/>
                    <a:pt x="0" y="17"/>
                    <a:pt x="0" y="15"/>
                  </a:cubicBezTo>
                  <a:cubicBezTo>
                    <a:pt x="0" y="12"/>
                    <a:pt x="0" y="9"/>
                    <a:pt x="1" y="7"/>
                  </a:cubicBezTo>
                  <a:cubicBezTo>
                    <a:pt x="3" y="4"/>
                    <a:pt x="4" y="3"/>
                    <a:pt x="7" y="1"/>
                  </a:cubicBezTo>
                  <a:cubicBezTo>
                    <a:pt x="9" y="1"/>
                    <a:pt x="10" y="0"/>
                    <a:pt x="13" y="0"/>
                  </a:cubicBezTo>
                  <a:cubicBezTo>
                    <a:pt x="15" y="0"/>
                    <a:pt x="17" y="1"/>
                    <a:pt x="18" y="2"/>
                  </a:cubicBezTo>
                  <a:cubicBezTo>
                    <a:pt x="20" y="3"/>
                    <a:pt x="20" y="4"/>
                    <a:pt x="21" y="5"/>
                  </a:cubicBezTo>
                  <a:cubicBezTo>
                    <a:pt x="23" y="6"/>
                    <a:pt x="23" y="7"/>
                    <a:pt x="23" y="7"/>
                  </a:cubicBezTo>
                  <a:close/>
                  <a:moveTo>
                    <a:pt x="23" y="8"/>
                  </a:moveTo>
                  <a:cubicBezTo>
                    <a:pt x="23" y="8"/>
                    <a:pt x="22" y="6"/>
                    <a:pt x="21" y="5"/>
                  </a:cubicBezTo>
                  <a:cubicBezTo>
                    <a:pt x="20" y="5"/>
                    <a:pt x="19" y="4"/>
                    <a:pt x="17" y="4"/>
                  </a:cubicBezTo>
                  <a:cubicBezTo>
                    <a:pt x="16" y="4"/>
                    <a:pt x="15" y="4"/>
                    <a:pt x="13" y="4"/>
                  </a:cubicBezTo>
                  <a:cubicBezTo>
                    <a:pt x="12" y="4"/>
                    <a:pt x="10" y="5"/>
                    <a:pt x="8" y="6"/>
                  </a:cubicBezTo>
                  <a:cubicBezTo>
                    <a:pt x="8" y="6"/>
                    <a:pt x="7" y="7"/>
                    <a:pt x="7" y="7"/>
                  </a:cubicBezTo>
                  <a:cubicBezTo>
                    <a:pt x="6" y="8"/>
                    <a:pt x="6" y="8"/>
                    <a:pt x="5" y="9"/>
                  </a:cubicBezTo>
                  <a:cubicBezTo>
                    <a:pt x="4" y="11"/>
                    <a:pt x="4" y="12"/>
                    <a:pt x="4" y="14"/>
                  </a:cubicBezTo>
                  <a:cubicBezTo>
                    <a:pt x="4" y="16"/>
                    <a:pt x="4" y="19"/>
                    <a:pt x="5" y="20"/>
                  </a:cubicBezTo>
                  <a:cubicBezTo>
                    <a:pt x="6" y="23"/>
                    <a:pt x="7" y="24"/>
                    <a:pt x="10" y="24"/>
                  </a:cubicBezTo>
                  <a:cubicBezTo>
                    <a:pt x="12" y="25"/>
                    <a:pt x="14" y="25"/>
                    <a:pt x="16" y="24"/>
                  </a:cubicBezTo>
                  <a:cubicBezTo>
                    <a:pt x="19" y="23"/>
                    <a:pt x="19" y="23"/>
                    <a:pt x="19" y="23"/>
                  </a:cubicBezTo>
                  <a:cubicBezTo>
                    <a:pt x="19" y="22"/>
                    <a:pt x="20" y="22"/>
                    <a:pt x="21" y="21"/>
                  </a:cubicBezTo>
                  <a:cubicBezTo>
                    <a:pt x="22" y="20"/>
                    <a:pt x="23" y="19"/>
                    <a:pt x="24" y="18"/>
                  </a:cubicBezTo>
                  <a:cubicBezTo>
                    <a:pt x="25" y="17"/>
                    <a:pt x="25" y="15"/>
                    <a:pt x="25" y="14"/>
                  </a:cubicBezTo>
                  <a:cubicBezTo>
                    <a:pt x="25" y="13"/>
                    <a:pt x="25" y="11"/>
                    <a:pt x="24" y="10"/>
                  </a:cubicBezTo>
                  <a:cubicBezTo>
                    <a:pt x="24" y="9"/>
                    <a:pt x="23" y="8"/>
                    <a:pt x="23" y="8"/>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8" name="Freeform 745"/>
            <p:cNvSpPr>
              <a:spLocks noEditPoints="1"/>
            </p:cNvSpPr>
            <p:nvPr/>
          </p:nvSpPr>
          <p:spPr bwMode="auto">
            <a:xfrm>
              <a:off x="1260477" y="4162426"/>
              <a:ext cx="309562" cy="312737"/>
            </a:xfrm>
            <a:custGeom>
              <a:avLst/>
              <a:gdLst>
                <a:gd name="T0" fmla="*/ 49 w 82"/>
                <a:gd name="T1" fmla="*/ 0 h 83"/>
                <a:gd name="T2" fmla="*/ 50 w 82"/>
                <a:gd name="T3" fmla="*/ 1 h 83"/>
                <a:gd name="T4" fmla="*/ 58 w 82"/>
                <a:gd name="T5" fmla="*/ 18 h 83"/>
                <a:gd name="T6" fmla="*/ 67 w 82"/>
                <a:gd name="T7" fmla="*/ 11 h 83"/>
                <a:gd name="T8" fmla="*/ 76 w 82"/>
                <a:gd name="T9" fmla="*/ 18 h 83"/>
                <a:gd name="T10" fmla="*/ 81 w 82"/>
                <a:gd name="T11" fmla="*/ 29 h 83"/>
                <a:gd name="T12" fmla="*/ 70 w 82"/>
                <a:gd name="T13" fmla="*/ 39 h 83"/>
                <a:gd name="T14" fmla="*/ 81 w 82"/>
                <a:gd name="T15" fmla="*/ 49 h 83"/>
                <a:gd name="T16" fmla="*/ 78 w 82"/>
                <a:gd name="T17" fmla="*/ 59 h 83"/>
                <a:gd name="T18" fmla="*/ 72 w 82"/>
                <a:gd name="T19" fmla="*/ 68 h 83"/>
                <a:gd name="T20" fmla="*/ 52 w 82"/>
                <a:gd name="T21" fmla="*/ 66 h 83"/>
                <a:gd name="T22" fmla="*/ 55 w 82"/>
                <a:gd name="T23" fmla="*/ 79 h 83"/>
                <a:gd name="T24" fmla="*/ 44 w 82"/>
                <a:gd name="T25" fmla="*/ 83 h 83"/>
                <a:gd name="T26" fmla="*/ 33 w 82"/>
                <a:gd name="T27" fmla="*/ 81 h 83"/>
                <a:gd name="T28" fmla="*/ 31 w 82"/>
                <a:gd name="T29" fmla="*/ 68 h 83"/>
                <a:gd name="T30" fmla="*/ 27 w 82"/>
                <a:gd name="T31" fmla="*/ 64 h 83"/>
                <a:gd name="T32" fmla="*/ 13 w 82"/>
                <a:gd name="T33" fmla="*/ 72 h 83"/>
                <a:gd name="T34" fmla="*/ 1 w 82"/>
                <a:gd name="T35" fmla="*/ 56 h 83"/>
                <a:gd name="T36" fmla="*/ 14 w 82"/>
                <a:gd name="T37" fmla="*/ 46 h 83"/>
                <a:gd name="T38" fmla="*/ 14 w 82"/>
                <a:gd name="T39" fmla="*/ 40 h 83"/>
                <a:gd name="T40" fmla="*/ 2 w 82"/>
                <a:gd name="T41" fmla="*/ 34 h 83"/>
                <a:gd name="T42" fmla="*/ 4 w 82"/>
                <a:gd name="T43" fmla="*/ 23 h 83"/>
                <a:gd name="T44" fmla="*/ 11 w 82"/>
                <a:gd name="T45" fmla="*/ 14 h 83"/>
                <a:gd name="T46" fmla="*/ 24 w 82"/>
                <a:gd name="T47" fmla="*/ 20 h 83"/>
                <a:gd name="T48" fmla="*/ 30 w 82"/>
                <a:gd name="T49" fmla="*/ 18 h 83"/>
                <a:gd name="T50" fmla="*/ 30 w 82"/>
                <a:gd name="T51" fmla="*/ 3 h 83"/>
                <a:gd name="T52" fmla="*/ 31 w 82"/>
                <a:gd name="T53" fmla="*/ 18 h 83"/>
                <a:gd name="T54" fmla="*/ 21 w 82"/>
                <a:gd name="T55" fmla="*/ 23 h 83"/>
                <a:gd name="T56" fmla="*/ 10 w 82"/>
                <a:gd name="T57" fmla="*/ 16 h 83"/>
                <a:gd name="T58" fmla="*/ 4 w 82"/>
                <a:gd name="T59" fmla="*/ 33 h 83"/>
                <a:gd name="T60" fmla="*/ 18 w 82"/>
                <a:gd name="T61" fmla="*/ 38 h 83"/>
                <a:gd name="T62" fmla="*/ 16 w 82"/>
                <a:gd name="T63" fmla="*/ 50 h 83"/>
                <a:gd name="T64" fmla="*/ 10 w 82"/>
                <a:gd name="T65" fmla="*/ 62 h 83"/>
                <a:gd name="T66" fmla="*/ 25 w 82"/>
                <a:gd name="T67" fmla="*/ 60 h 83"/>
                <a:gd name="T68" fmla="*/ 33 w 82"/>
                <a:gd name="T69" fmla="*/ 65 h 83"/>
                <a:gd name="T70" fmla="*/ 36 w 82"/>
                <a:gd name="T71" fmla="*/ 81 h 83"/>
                <a:gd name="T72" fmla="*/ 53 w 82"/>
                <a:gd name="T73" fmla="*/ 78 h 83"/>
                <a:gd name="T74" fmla="*/ 51 w 82"/>
                <a:gd name="T75" fmla="*/ 64 h 83"/>
                <a:gd name="T76" fmla="*/ 61 w 82"/>
                <a:gd name="T77" fmla="*/ 60 h 83"/>
                <a:gd name="T78" fmla="*/ 77 w 82"/>
                <a:gd name="T79" fmla="*/ 59 h 83"/>
                <a:gd name="T80" fmla="*/ 67 w 82"/>
                <a:gd name="T81" fmla="*/ 45 h 83"/>
                <a:gd name="T82" fmla="*/ 67 w 82"/>
                <a:gd name="T83" fmla="*/ 39 h 83"/>
                <a:gd name="T84" fmla="*/ 79 w 82"/>
                <a:gd name="T85" fmla="*/ 26 h 83"/>
                <a:gd name="T86" fmla="*/ 67 w 82"/>
                <a:gd name="T87" fmla="*/ 13 h 83"/>
                <a:gd name="T88" fmla="*/ 58 w 82"/>
                <a:gd name="T89" fmla="*/ 22 h 83"/>
                <a:gd name="T90" fmla="*/ 48 w 82"/>
                <a:gd name="T91" fmla="*/ 16 h 83"/>
                <a:gd name="T92" fmla="*/ 47 w 82"/>
                <a:gd name="T93" fmla="*/ 1 h 83"/>
                <a:gd name="T94" fmla="*/ 30 w 82"/>
                <a:gd name="T95"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2" h="83">
                  <a:moveTo>
                    <a:pt x="29" y="3"/>
                  </a:moveTo>
                  <a:cubicBezTo>
                    <a:pt x="39" y="1"/>
                    <a:pt x="39" y="1"/>
                    <a:pt x="39" y="1"/>
                  </a:cubicBezTo>
                  <a:cubicBezTo>
                    <a:pt x="49" y="0"/>
                    <a:pt x="49" y="0"/>
                    <a:pt x="49" y="0"/>
                  </a:cubicBezTo>
                  <a:cubicBezTo>
                    <a:pt x="49" y="0"/>
                    <a:pt x="50" y="0"/>
                    <a:pt x="50" y="1"/>
                  </a:cubicBezTo>
                  <a:cubicBezTo>
                    <a:pt x="50" y="1"/>
                    <a:pt x="50" y="1"/>
                    <a:pt x="50" y="1"/>
                  </a:cubicBezTo>
                  <a:cubicBezTo>
                    <a:pt x="50" y="1"/>
                    <a:pt x="50" y="1"/>
                    <a:pt x="50" y="1"/>
                  </a:cubicBezTo>
                  <a:cubicBezTo>
                    <a:pt x="50" y="14"/>
                    <a:pt x="50" y="14"/>
                    <a:pt x="50" y="14"/>
                  </a:cubicBezTo>
                  <a:cubicBezTo>
                    <a:pt x="49" y="13"/>
                    <a:pt x="49" y="13"/>
                    <a:pt x="49" y="13"/>
                  </a:cubicBezTo>
                  <a:cubicBezTo>
                    <a:pt x="58" y="18"/>
                    <a:pt x="58" y="18"/>
                    <a:pt x="58" y="18"/>
                  </a:cubicBezTo>
                  <a:cubicBezTo>
                    <a:pt x="56" y="19"/>
                    <a:pt x="56" y="19"/>
                    <a:pt x="56" y="19"/>
                  </a:cubicBezTo>
                  <a:cubicBezTo>
                    <a:pt x="62" y="15"/>
                    <a:pt x="62" y="15"/>
                    <a:pt x="62" y="15"/>
                  </a:cubicBezTo>
                  <a:cubicBezTo>
                    <a:pt x="67" y="11"/>
                    <a:pt x="67" y="11"/>
                    <a:pt x="67" y="11"/>
                  </a:cubicBezTo>
                  <a:cubicBezTo>
                    <a:pt x="68" y="10"/>
                    <a:pt x="68" y="10"/>
                    <a:pt x="68" y="10"/>
                  </a:cubicBezTo>
                  <a:cubicBezTo>
                    <a:pt x="68" y="10"/>
                    <a:pt x="69" y="10"/>
                    <a:pt x="70" y="10"/>
                  </a:cubicBezTo>
                  <a:cubicBezTo>
                    <a:pt x="76" y="18"/>
                    <a:pt x="76" y="18"/>
                    <a:pt x="76" y="18"/>
                  </a:cubicBezTo>
                  <a:cubicBezTo>
                    <a:pt x="81" y="27"/>
                    <a:pt x="81" y="27"/>
                    <a:pt x="81" y="27"/>
                  </a:cubicBezTo>
                  <a:cubicBezTo>
                    <a:pt x="82" y="27"/>
                    <a:pt x="82" y="28"/>
                    <a:pt x="81" y="29"/>
                  </a:cubicBezTo>
                  <a:cubicBezTo>
                    <a:pt x="81" y="29"/>
                    <a:pt x="81" y="29"/>
                    <a:pt x="81" y="29"/>
                  </a:cubicBezTo>
                  <a:cubicBezTo>
                    <a:pt x="69" y="35"/>
                    <a:pt x="69" y="35"/>
                    <a:pt x="69" y="35"/>
                  </a:cubicBezTo>
                  <a:cubicBezTo>
                    <a:pt x="70" y="34"/>
                    <a:pt x="70" y="34"/>
                    <a:pt x="70" y="34"/>
                  </a:cubicBezTo>
                  <a:cubicBezTo>
                    <a:pt x="70" y="39"/>
                    <a:pt x="70" y="39"/>
                    <a:pt x="70" y="39"/>
                  </a:cubicBezTo>
                  <a:cubicBezTo>
                    <a:pt x="69" y="44"/>
                    <a:pt x="69" y="44"/>
                    <a:pt x="69" y="44"/>
                  </a:cubicBezTo>
                  <a:cubicBezTo>
                    <a:pt x="68" y="43"/>
                    <a:pt x="68" y="43"/>
                    <a:pt x="68" y="43"/>
                  </a:cubicBezTo>
                  <a:cubicBezTo>
                    <a:pt x="72" y="45"/>
                    <a:pt x="77" y="47"/>
                    <a:pt x="81" y="49"/>
                  </a:cubicBezTo>
                  <a:cubicBezTo>
                    <a:pt x="81" y="49"/>
                    <a:pt x="81" y="49"/>
                    <a:pt x="81" y="49"/>
                  </a:cubicBezTo>
                  <a:cubicBezTo>
                    <a:pt x="82" y="49"/>
                    <a:pt x="82" y="50"/>
                    <a:pt x="82" y="50"/>
                  </a:cubicBezTo>
                  <a:cubicBezTo>
                    <a:pt x="78" y="59"/>
                    <a:pt x="78" y="59"/>
                    <a:pt x="78" y="59"/>
                  </a:cubicBezTo>
                  <a:cubicBezTo>
                    <a:pt x="73" y="68"/>
                    <a:pt x="73" y="68"/>
                    <a:pt x="73" y="68"/>
                  </a:cubicBezTo>
                  <a:cubicBezTo>
                    <a:pt x="73" y="68"/>
                    <a:pt x="73" y="68"/>
                    <a:pt x="72" y="68"/>
                  </a:cubicBezTo>
                  <a:cubicBezTo>
                    <a:pt x="72" y="68"/>
                    <a:pt x="72" y="68"/>
                    <a:pt x="72" y="68"/>
                  </a:cubicBezTo>
                  <a:cubicBezTo>
                    <a:pt x="69" y="66"/>
                    <a:pt x="65" y="64"/>
                    <a:pt x="61" y="61"/>
                  </a:cubicBezTo>
                  <a:cubicBezTo>
                    <a:pt x="62" y="61"/>
                    <a:pt x="62" y="61"/>
                    <a:pt x="62" y="61"/>
                  </a:cubicBezTo>
                  <a:cubicBezTo>
                    <a:pt x="59" y="64"/>
                    <a:pt x="55" y="64"/>
                    <a:pt x="52" y="66"/>
                  </a:cubicBezTo>
                  <a:cubicBezTo>
                    <a:pt x="52" y="65"/>
                    <a:pt x="52" y="65"/>
                    <a:pt x="52" y="65"/>
                  </a:cubicBezTo>
                  <a:cubicBezTo>
                    <a:pt x="53" y="70"/>
                    <a:pt x="54" y="74"/>
                    <a:pt x="55" y="79"/>
                  </a:cubicBezTo>
                  <a:cubicBezTo>
                    <a:pt x="55" y="79"/>
                    <a:pt x="55" y="79"/>
                    <a:pt x="55" y="79"/>
                  </a:cubicBezTo>
                  <a:cubicBezTo>
                    <a:pt x="55" y="80"/>
                    <a:pt x="55" y="80"/>
                    <a:pt x="54" y="81"/>
                  </a:cubicBezTo>
                  <a:cubicBezTo>
                    <a:pt x="54" y="81"/>
                    <a:pt x="54" y="81"/>
                    <a:pt x="54" y="81"/>
                  </a:cubicBezTo>
                  <a:cubicBezTo>
                    <a:pt x="44" y="83"/>
                    <a:pt x="44" y="83"/>
                    <a:pt x="44" y="83"/>
                  </a:cubicBezTo>
                  <a:cubicBezTo>
                    <a:pt x="34" y="83"/>
                    <a:pt x="34" y="83"/>
                    <a:pt x="34" y="83"/>
                  </a:cubicBezTo>
                  <a:cubicBezTo>
                    <a:pt x="34" y="83"/>
                    <a:pt x="33" y="82"/>
                    <a:pt x="33" y="82"/>
                  </a:cubicBezTo>
                  <a:cubicBezTo>
                    <a:pt x="33" y="81"/>
                    <a:pt x="33" y="81"/>
                    <a:pt x="33" y="81"/>
                  </a:cubicBezTo>
                  <a:cubicBezTo>
                    <a:pt x="32" y="68"/>
                    <a:pt x="32" y="68"/>
                    <a:pt x="32" y="68"/>
                  </a:cubicBezTo>
                  <a:cubicBezTo>
                    <a:pt x="34" y="70"/>
                    <a:pt x="34" y="70"/>
                    <a:pt x="34" y="70"/>
                  </a:cubicBezTo>
                  <a:cubicBezTo>
                    <a:pt x="33" y="69"/>
                    <a:pt x="31" y="69"/>
                    <a:pt x="31" y="68"/>
                  </a:cubicBezTo>
                  <a:cubicBezTo>
                    <a:pt x="29" y="67"/>
                    <a:pt x="29" y="67"/>
                    <a:pt x="29" y="67"/>
                  </a:cubicBezTo>
                  <a:cubicBezTo>
                    <a:pt x="25" y="63"/>
                    <a:pt x="25" y="63"/>
                    <a:pt x="25" y="63"/>
                  </a:cubicBezTo>
                  <a:cubicBezTo>
                    <a:pt x="27" y="64"/>
                    <a:pt x="27" y="64"/>
                    <a:pt x="27" y="64"/>
                  </a:cubicBezTo>
                  <a:cubicBezTo>
                    <a:pt x="23" y="66"/>
                    <a:pt x="19" y="69"/>
                    <a:pt x="16" y="72"/>
                  </a:cubicBezTo>
                  <a:cubicBezTo>
                    <a:pt x="16" y="72"/>
                    <a:pt x="16" y="72"/>
                    <a:pt x="16" y="72"/>
                  </a:cubicBezTo>
                  <a:cubicBezTo>
                    <a:pt x="15" y="73"/>
                    <a:pt x="14" y="73"/>
                    <a:pt x="13" y="72"/>
                  </a:cubicBezTo>
                  <a:cubicBezTo>
                    <a:pt x="13" y="72"/>
                    <a:pt x="13" y="72"/>
                    <a:pt x="13" y="72"/>
                  </a:cubicBezTo>
                  <a:cubicBezTo>
                    <a:pt x="6" y="65"/>
                    <a:pt x="6" y="65"/>
                    <a:pt x="6" y="65"/>
                  </a:cubicBezTo>
                  <a:cubicBezTo>
                    <a:pt x="1" y="56"/>
                    <a:pt x="1" y="56"/>
                    <a:pt x="1" y="56"/>
                  </a:cubicBezTo>
                  <a:cubicBezTo>
                    <a:pt x="1" y="55"/>
                    <a:pt x="1" y="54"/>
                    <a:pt x="2" y="53"/>
                  </a:cubicBezTo>
                  <a:cubicBezTo>
                    <a:pt x="2" y="53"/>
                    <a:pt x="2" y="53"/>
                    <a:pt x="2" y="53"/>
                  </a:cubicBezTo>
                  <a:cubicBezTo>
                    <a:pt x="14" y="46"/>
                    <a:pt x="14" y="46"/>
                    <a:pt x="14" y="46"/>
                  </a:cubicBezTo>
                  <a:cubicBezTo>
                    <a:pt x="13" y="48"/>
                    <a:pt x="13" y="48"/>
                    <a:pt x="13" y="48"/>
                  </a:cubicBezTo>
                  <a:cubicBezTo>
                    <a:pt x="13" y="38"/>
                    <a:pt x="13" y="38"/>
                    <a:pt x="13" y="38"/>
                  </a:cubicBezTo>
                  <a:cubicBezTo>
                    <a:pt x="14" y="40"/>
                    <a:pt x="14" y="40"/>
                    <a:pt x="14" y="40"/>
                  </a:cubicBezTo>
                  <a:cubicBezTo>
                    <a:pt x="8" y="37"/>
                    <a:pt x="8" y="37"/>
                    <a:pt x="8" y="37"/>
                  </a:cubicBezTo>
                  <a:cubicBezTo>
                    <a:pt x="2" y="34"/>
                    <a:pt x="2" y="34"/>
                    <a:pt x="2" y="34"/>
                  </a:cubicBezTo>
                  <a:cubicBezTo>
                    <a:pt x="2" y="34"/>
                    <a:pt x="2" y="34"/>
                    <a:pt x="2" y="34"/>
                  </a:cubicBezTo>
                  <a:cubicBezTo>
                    <a:pt x="1" y="34"/>
                    <a:pt x="0" y="33"/>
                    <a:pt x="1" y="32"/>
                  </a:cubicBezTo>
                  <a:cubicBezTo>
                    <a:pt x="1" y="32"/>
                    <a:pt x="1" y="32"/>
                    <a:pt x="1" y="32"/>
                  </a:cubicBezTo>
                  <a:cubicBezTo>
                    <a:pt x="4" y="23"/>
                    <a:pt x="4" y="23"/>
                    <a:pt x="4" y="23"/>
                  </a:cubicBezTo>
                  <a:cubicBezTo>
                    <a:pt x="9" y="14"/>
                    <a:pt x="9" y="14"/>
                    <a:pt x="9" y="14"/>
                  </a:cubicBezTo>
                  <a:cubicBezTo>
                    <a:pt x="10" y="14"/>
                    <a:pt x="10" y="13"/>
                    <a:pt x="11" y="14"/>
                  </a:cubicBezTo>
                  <a:cubicBezTo>
                    <a:pt x="11" y="14"/>
                    <a:pt x="11" y="14"/>
                    <a:pt x="11" y="14"/>
                  </a:cubicBezTo>
                  <a:cubicBezTo>
                    <a:pt x="22" y="21"/>
                    <a:pt x="22" y="21"/>
                    <a:pt x="22" y="21"/>
                  </a:cubicBezTo>
                  <a:cubicBezTo>
                    <a:pt x="22" y="20"/>
                    <a:pt x="22" y="20"/>
                    <a:pt x="22" y="20"/>
                  </a:cubicBezTo>
                  <a:cubicBezTo>
                    <a:pt x="22" y="20"/>
                    <a:pt x="23" y="20"/>
                    <a:pt x="24" y="20"/>
                  </a:cubicBezTo>
                  <a:cubicBezTo>
                    <a:pt x="24" y="20"/>
                    <a:pt x="25" y="19"/>
                    <a:pt x="26" y="19"/>
                  </a:cubicBezTo>
                  <a:cubicBezTo>
                    <a:pt x="30" y="17"/>
                    <a:pt x="30" y="17"/>
                    <a:pt x="30" y="17"/>
                  </a:cubicBezTo>
                  <a:cubicBezTo>
                    <a:pt x="30" y="18"/>
                    <a:pt x="30" y="18"/>
                    <a:pt x="30" y="18"/>
                  </a:cubicBezTo>
                  <a:cubicBezTo>
                    <a:pt x="29" y="3"/>
                    <a:pt x="29" y="3"/>
                    <a:pt x="29" y="3"/>
                  </a:cubicBezTo>
                  <a:cubicBezTo>
                    <a:pt x="29" y="3"/>
                    <a:pt x="29" y="3"/>
                    <a:pt x="29" y="3"/>
                  </a:cubicBezTo>
                  <a:close/>
                  <a:moveTo>
                    <a:pt x="30" y="3"/>
                  </a:moveTo>
                  <a:cubicBezTo>
                    <a:pt x="32" y="17"/>
                    <a:pt x="32" y="17"/>
                    <a:pt x="32" y="17"/>
                  </a:cubicBezTo>
                  <a:cubicBezTo>
                    <a:pt x="32" y="18"/>
                    <a:pt x="32" y="18"/>
                    <a:pt x="31" y="18"/>
                  </a:cubicBezTo>
                  <a:cubicBezTo>
                    <a:pt x="31" y="18"/>
                    <a:pt x="31" y="18"/>
                    <a:pt x="31" y="18"/>
                  </a:cubicBezTo>
                  <a:cubicBezTo>
                    <a:pt x="30" y="19"/>
                    <a:pt x="28" y="20"/>
                    <a:pt x="27" y="21"/>
                  </a:cubicBezTo>
                  <a:cubicBezTo>
                    <a:pt x="26" y="21"/>
                    <a:pt x="25" y="22"/>
                    <a:pt x="24" y="22"/>
                  </a:cubicBezTo>
                  <a:cubicBezTo>
                    <a:pt x="24" y="22"/>
                    <a:pt x="22" y="23"/>
                    <a:pt x="21" y="23"/>
                  </a:cubicBezTo>
                  <a:cubicBezTo>
                    <a:pt x="21" y="23"/>
                    <a:pt x="21" y="23"/>
                    <a:pt x="21" y="23"/>
                  </a:cubicBezTo>
                  <a:cubicBezTo>
                    <a:pt x="21" y="23"/>
                    <a:pt x="21" y="23"/>
                    <a:pt x="21" y="23"/>
                  </a:cubicBezTo>
                  <a:cubicBezTo>
                    <a:pt x="10" y="16"/>
                    <a:pt x="10" y="16"/>
                    <a:pt x="10" y="16"/>
                  </a:cubicBezTo>
                  <a:cubicBezTo>
                    <a:pt x="12" y="16"/>
                    <a:pt x="12" y="16"/>
                    <a:pt x="12" y="16"/>
                  </a:cubicBezTo>
                  <a:cubicBezTo>
                    <a:pt x="7" y="24"/>
                    <a:pt x="7" y="24"/>
                    <a:pt x="7" y="24"/>
                  </a:cubicBezTo>
                  <a:cubicBezTo>
                    <a:pt x="4" y="33"/>
                    <a:pt x="4" y="33"/>
                    <a:pt x="4" y="33"/>
                  </a:cubicBezTo>
                  <a:cubicBezTo>
                    <a:pt x="3" y="31"/>
                    <a:pt x="3" y="31"/>
                    <a:pt x="3" y="31"/>
                  </a:cubicBezTo>
                  <a:cubicBezTo>
                    <a:pt x="8" y="32"/>
                    <a:pt x="12" y="34"/>
                    <a:pt x="16" y="36"/>
                  </a:cubicBezTo>
                  <a:cubicBezTo>
                    <a:pt x="17" y="36"/>
                    <a:pt x="18" y="37"/>
                    <a:pt x="18" y="38"/>
                  </a:cubicBezTo>
                  <a:cubicBezTo>
                    <a:pt x="18" y="38"/>
                    <a:pt x="18" y="38"/>
                    <a:pt x="18" y="38"/>
                  </a:cubicBezTo>
                  <a:cubicBezTo>
                    <a:pt x="17" y="48"/>
                    <a:pt x="17" y="48"/>
                    <a:pt x="17" y="48"/>
                  </a:cubicBezTo>
                  <a:cubicBezTo>
                    <a:pt x="17" y="49"/>
                    <a:pt x="17" y="50"/>
                    <a:pt x="16" y="50"/>
                  </a:cubicBezTo>
                  <a:cubicBezTo>
                    <a:pt x="5" y="57"/>
                    <a:pt x="5" y="57"/>
                    <a:pt x="5" y="57"/>
                  </a:cubicBezTo>
                  <a:cubicBezTo>
                    <a:pt x="5" y="54"/>
                    <a:pt x="5" y="54"/>
                    <a:pt x="5" y="54"/>
                  </a:cubicBezTo>
                  <a:cubicBezTo>
                    <a:pt x="10" y="62"/>
                    <a:pt x="10" y="62"/>
                    <a:pt x="10" y="62"/>
                  </a:cubicBezTo>
                  <a:cubicBezTo>
                    <a:pt x="16" y="69"/>
                    <a:pt x="16" y="69"/>
                    <a:pt x="16" y="69"/>
                  </a:cubicBezTo>
                  <a:cubicBezTo>
                    <a:pt x="13" y="69"/>
                    <a:pt x="13" y="69"/>
                    <a:pt x="13" y="69"/>
                  </a:cubicBezTo>
                  <a:cubicBezTo>
                    <a:pt x="17" y="66"/>
                    <a:pt x="21" y="63"/>
                    <a:pt x="25" y="60"/>
                  </a:cubicBezTo>
                  <a:cubicBezTo>
                    <a:pt x="26" y="60"/>
                    <a:pt x="27" y="60"/>
                    <a:pt x="27" y="60"/>
                  </a:cubicBezTo>
                  <a:cubicBezTo>
                    <a:pt x="31" y="64"/>
                    <a:pt x="31" y="64"/>
                    <a:pt x="31" y="64"/>
                  </a:cubicBezTo>
                  <a:cubicBezTo>
                    <a:pt x="33" y="65"/>
                    <a:pt x="33" y="65"/>
                    <a:pt x="33" y="65"/>
                  </a:cubicBezTo>
                  <a:cubicBezTo>
                    <a:pt x="34" y="66"/>
                    <a:pt x="34" y="65"/>
                    <a:pt x="34" y="66"/>
                  </a:cubicBezTo>
                  <a:cubicBezTo>
                    <a:pt x="36" y="68"/>
                    <a:pt x="36" y="68"/>
                    <a:pt x="36" y="68"/>
                  </a:cubicBezTo>
                  <a:cubicBezTo>
                    <a:pt x="36" y="81"/>
                    <a:pt x="36" y="81"/>
                    <a:pt x="36" y="81"/>
                  </a:cubicBezTo>
                  <a:cubicBezTo>
                    <a:pt x="35" y="80"/>
                    <a:pt x="35" y="80"/>
                    <a:pt x="35" y="80"/>
                  </a:cubicBezTo>
                  <a:cubicBezTo>
                    <a:pt x="44" y="80"/>
                    <a:pt x="44" y="80"/>
                    <a:pt x="44" y="80"/>
                  </a:cubicBezTo>
                  <a:cubicBezTo>
                    <a:pt x="53" y="78"/>
                    <a:pt x="53" y="78"/>
                    <a:pt x="53" y="78"/>
                  </a:cubicBezTo>
                  <a:cubicBezTo>
                    <a:pt x="53" y="80"/>
                    <a:pt x="53" y="80"/>
                    <a:pt x="53" y="80"/>
                  </a:cubicBezTo>
                  <a:cubicBezTo>
                    <a:pt x="51" y="75"/>
                    <a:pt x="51" y="70"/>
                    <a:pt x="51" y="65"/>
                  </a:cubicBezTo>
                  <a:cubicBezTo>
                    <a:pt x="51" y="64"/>
                    <a:pt x="51" y="64"/>
                    <a:pt x="51" y="64"/>
                  </a:cubicBezTo>
                  <a:cubicBezTo>
                    <a:pt x="54" y="63"/>
                    <a:pt x="58" y="62"/>
                    <a:pt x="60" y="60"/>
                  </a:cubicBezTo>
                  <a:cubicBezTo>
                    <a:pt x="61" y="60"/>
                    <a:pt x="61" y="60"/>
                    <a:pt x="61" y="60"/>
                  </a:cubicBezTo>
                  <a:cubicBezTo>
                    <a:pt x="61" y="60"/>
                    <a:pt x="61" y="60"/>
                    <a:pt x="61" y="60"/>
                  </a:cubicBezTo>
                  <a:cubicBezTo>
                    <a:pt x="65" y="62"/>
                    <a:pt x="69" y="65"/>
                    <a:pt x="73" y="67"/>
                  </a:cubicBezTo>
                  <a:cubicBezTo>
                    <a:pt x="72" y="67"/>
                    <a:pt x="72" y="67"/>
                    <a:pt x="72" y="67"/>
                  </a:cubicBezTo>
                  <a:cubicBezTo>
                    <a:pt x="77" y="59"/>
                    <a:pt x="77" y="59"/>
                    <a:pt x="77" y="59"/>
                  </a:cubicBezTo>
                  <a:cubicBezTo>
                    <a:pt x="80" y="50"/>
                    <a:pt x="80" y="50"/>
                    <a:pt x="80" y="50"/>
                  </a:cubicBezTo>
                  <a:cubicBezTo>
                    <a:pt x="80" y="51"/>
                    <a:pt x="80" y="51"/>
                    <a:pt x="80" y="51"/>
                  </a:cubicBezTo>
                  <a:cubicBezTo>
                    <a:pt x="76" y="49"/>
                    <a:pt x="71" y="47"/>
                    <a:pt x="67" y="45"/>
                  </a:cubicBezTo>
                  <a:cubicBezTo>
                    <a:pt x="66" y="45"/>
                    <a:pt x="66" y="44"/>
                    <a:pt x="66" y="44"/>
                  </a:cubicBezTo>
                  <a:cubicBezTo>
                    <a:pt x="66" y="43"/>
                    <a:pt x="66" y="43"/>
                    <a:pt x="66" y="43"/>
                  </a:cubicBezTo>
                  <a:cubicBezTo>
                    <a:pt x="67" y="39"/>
                    <a:pt x="67" y="39"/>
                    <a:pt x="67" y="39"/>
                  </a:cubicBezTo>
                  <a:cubicBezTo>
                    <a:pt x="67" y="34"/>
                    <a:pt x="67" y="34"/>
                    <a:pt x="67" y="34"/>
                  </a:cubicBezTo>
                  <a:cubicBezTo>
                    <a:pt x="67" y="33"/>
                    <a:pt x="67" y="33"/>
                    <a:pt x="68" y="32"/>
                  </a:cubicBezTo>
                  <a:cubicBezTo>
                    <a:pt x="79" y="26"/>
                    <a:pt x="79" y="26"/>
                    <a:pt x="79" y="26"/>
                  </a:cubicBezTo>
                  <a:cubicBezTo>
                    <a:pt x="78" y="28"/>
                    <a:pt x="78" y="28"/>
                    <a:pt x="78" y="28"/>
                  </a:cubicBezTo>
                  <a:cubicBezTo>
                    <a:pt x="73" y="20"/>
                    <a:pt x="73" y="20"/>
                    <a:pt x="73" y="20"/>
                  </a:cubicBezTo>
                  <a:cubicBezTo>
                    <a:pt x="67" y="13"/>
                    <a:pt x="67" y="13"/>
                    <a:pt x="67" y="13"/>
                  </a:cubicBezTo>
                  <a:cubicBezTo>
                    <a:pt x="70" y="13"/>
                    <a:pt x="70" y="13"/>
                    <a:pt x="70" y="13"/>
                  </a:cubicBezTo>
                  <a:cubicBezTo>
                    <a:pt x="66" y="16"/>
                    <a:pt x="62" y="19"/>
                    <a:pt x="58" y="21"/>
                  </a:cubicBezTo>
                  <a:cubicBezTo>
                    <a:pt x="58" y="22"/>
                    <a:pt x="58" y="22"/>
                    <a:pt x="58" y="22"/>
                  </a:cubicBezTo>
                  <a:cubicBezTo>
                    <a:pt x="57" y="22"/>
                    <a:pt x="57" y="22"/>
                    <a:pt x="56" y="22"/>
                  </a:cubicBezTo>
                  <a:cubicBezTo>
                    <a:pt x="52" y="18"/>
                    <a:pt x="52" y="18"/>
                    <a:pt x="52" y="18"/>
                  </a:cubicBezTo>
                  <a:cubicBezTo>
                    <a:pt x="48" y="16"/>
                    <a:pt x="48" y="16"/>
                    <a:pt x="48" y="16"/>
                  </a:cubicBezTo>
                  <a:cubicBezTo>
                    <a:pt x="48" y="15"/>
                    <a:pt x="48" y="15"/>
                    <a:pt x="48" y="15"/>
                  </a:cubicBezTo>
                  <a:cubicBezTo>
                    <a:pt x="47" y="15"/>
                    <a:pt x="47" y="15"/>
                    <a:pt x="47" y="14"/>
                  </a:cubicBezTo>
                  <a:cubicBezTo>
                    <a:pt x="47" y="1"/>
                    <a:pt x="47" y="1"/>
                    <a:pt x="47" y="1"/>
                  </a:cubicBezTo>
                  <a:cubicBezTo>
                    <a:pt x="49" y="2"/>
                    <a:pt x="49" y="2"/>
                    <a:pt x="49" y="2"/>
                  </a:cubicBezTo>
                  <a:cubicBezTo>
                    <a:pt x="39" y="2"/>
                    <a:pt x="39" y="2"/>
                    <a:pt x="39" y="2"/>
                  </a:cubicBezTo>
                  <a:lnTo>
                    <a:pt x="30" y="3"/>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9" name="Freeform 746"/>
            <p:cNvSpPr/>
            <p:nvPr/>
          </p:nvSpPr>
          <p:spPr bwMode="auto">
            <a:xfrm>
              <a:off x="1295402" y="4162426"/>
              <a:ext cx="255587" cy="90487"/>
            </a:xfrm>
            <a:custGeom>
              <a:avLst/>
              <a:gdLst>
                <a:gd name="T0" fmla="*/ 0 w 68"/>
                <a:gd name="T1" fmla="*/ 14 h 24"/>
                <a:gd name="T2" fmla="*/ 12 w 68"/>
                <a:gd name="T3" fmla="*/ 20 h 24"/>
                <a:gd name="T4" fmla="*/ 24 w 68"/>
                <a:gd name="T5" fmla="*/ 17 h 24"/>
                <a:gd name="T6" fmla="*/ 21 w 68"/>
                <a:gd name="T7" fmla="*/ 3 h 24"/>
                <a:gd name="T8" fmla="*/ 37 w 68"/>
                <a:gd name="T9" fmla="*/ 1 h 24"/>
                <a:gd name="T10" fmla="*/ 35 w 68"/>
                <a:gd name="T11" fmla="*/ 15 h 24"/>
                <a:gd name="T12" fmla="*/ 45 w 68"/>
                <a:gd name="T13" fmla="*/ 22 h 24"/>
                <a:gd name="T14" fmla="*/ 60 w 68"/>
                <a:gd name="T15" fmla="*/ 11 h 24"/>
                <a:gd name="T16" fmla="*/ 68 w 68"/>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4">
                  <a:moveTo>
                    <a:pt x="0" y="14"/>
                  </a:moveTo>
                  <a:cubicBezTo>
                    <a:pt x="1" y="16"/>
                    <a:pt x="8" y="19"/>
                    <a:pt x="12" y="20"/>
                  </a:cubicBezTo>
                  <a:cubicBezTo>
                    <a:pt x="17" y="22"/>
                    <a:pt x="18" y="19"/>
                    <a:pt x="24" y="17"/>
                  </a:cubicBezTo>
                  <a:cubicBezTo>
                    <a:pt x="23" y="14"/>
                    <a:pt x="20" y="5"/>
                    <a:pt x="21" y="3"/>
                  </a:cubicBezTo>
                  <a:cubicBezTo>
                    <a:pt x="24" y="0"/>
                    <a:pt x="33" y="1"/>
                    <a:pt x="37" y="1"/>
                  </a:cubicBezTo>
                  <a:cubicBezTo>
                    <a:pt x="37" y="6"/>
                    <a:pt x="36" y="11"/>
                    <a:pt x="35" y="15"/>
                  </a:cubicBezTo>
                  <a:cubicBezTo>
                    <a:pt x="38" y="17"/>
                    <a:pt x="42" y="20"/>
                    <a:pt x="45" y="22"/>
                  </a:cubicBezTo>
                  <a:cubicBezTo>
                    <a:pt x="50" y="18"/>
                    <a:pt x="54" y="13"/>
                    <a:pt x="60" y="11"/>
                  </a:cubicBezTo>
                  <a:cubicBezTo>
                    <a:pt x="63" y="15"/>
                    <a:pt x="65" y="20"/>
                    <a:pt x="68" y="2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0" name="Freeform 747"/>
            <p:cNvSpPr/>
            <p:nvPr/>
          </p:nvSpPr>
          <p:spPr bwMode="auto">
            <a:xfrm>
              <a:off x="1287464" y="4181476"/>
              <a:ext cx="104775" cy="71437"/>
            </a:xfrm>
            <a:custGeom>
              <a:avLst/>
              <a:gdLst>
                <a:gd name="T0" fmla="*/ 0 w 28"/>
                <a:gd name="T1" fmla="*/ 12 h 19"/>
                <a:gd name="T2" fmla="*/ 10 w 28"/>
                <a:gd name="T3" fmla="*/ 17 h 19"/>
                <a:gd name="T4" fmla="*/ 18 w 28"/>
                <a:gd name="T5" fmla="*/ 17 h 19"/>
                <a:gd name="T6" fmla="*/ 23 w 28"/>
                <a:gd name="T7" fmla="*/ 0 h 19"/>
              </a:gdLst>
              <a:ahLst/>
              <a:cxnLst>
                <a:cxn ang="0">
                  <a:pos x="T0" y="T1"/>
                </a:cxn>
                <a:cxn ang="0">
                  <a:pos x="T2" y="T3"/>
                </a:cxn>
                <a:cxn ang="0">
                  <a:pos x="T4" y="T5"/>
                </a:cxn>
                <a:cxn ang="0">
                  <a:pos x="T6" y="T7"/>
                </a:cxn>
              </a:cxnLst>
              <a:rect l="0" t="0" r="r" b="b"/>
              <a:pathLst>
                <a:path w="28" h="19">
                  <a:moveTo>
                    <a:pt x="0" y="12"/>
                  </a:moveTo>
                  <a:cubicBezTo>
                    <a:pt x="4" y="14"/>
                    <a:pt x="7" y="15"/>
                    <a:pt x="10" y="17"/>
                  </a:cubicBezTo>
                  <a:cubicBezTo>
                    <a:pt x="16" y="19"/>
                    <a:pt x="13" y="19"/>
                    <a:pt x="18" y="17"/>
                  </a:cubicBezTo>
                  <a:cubicBezTo>
                    <a:pt x="28" y="12"/>
                    <a:pt x="23" y="8"/>
                    <a:pt x="23"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1" name="Freeform 748"/>
            <p:cNvSpPr/>
            <p:nvPr/>
          </p:nvSpPr>
          <p:spPr bwMode="auto">
            <a:xfrm>
              <a:off x="1381127" y="4165601"/>
              <a:ext cx="4762" cy="53975"/>
            </a:xfrm>
            <a:custGeom>
              <a:avLst/>
              <a:gdLst>
                <a:gd name="T0" fmla="*/ 0 w 1"/>
                <a:gd name="T1" fmla="*/ 0 h 14"/>
                <a:gd name="T2" fmla="*/ 1 w 1"/>
                <a:gd name="T3" fmla="*/ 14 h 14"/>
                <a:gd name="T4" fmla="*/ 0 w 1"/>
                <a:gd name="T5" fmla="*/ 4 h 14"/>
              </a:gdLst>
              <a:ahLst/>
              <a:cxnLst>
                <a:cxn ang="0">
                  <a:pos x="T0" y="T1"/>
                </a:cxn>
                <a:cxn ang="0">
                  <a:pos x="T2" y="T3"/>
                </a:cxn>
                <a:cxn ang="0">
                  <a:pos x="T4" y="T5"/>
                </a:cxn>
              </a:cxnLst>
              <a:rect l="0" t="0" r="r" b="b"/>
              <a:pathLst>
                <a:path w="1" h="14">
                  <a:moveTo>
                    <a:pt x="0" y="0"/>
                  </a:moveTo>
                  <a:cubicBezTo>
                    <a:pt x="0" y="5"/>
                    <a:pt x="0" y="10"/>
                    <a:pt x="1" y="14"/>
                  </a:cubicBezTo>
                  <a:cubicBezTo>
                    <a:pt x="1" y="11"/>
                    <a:pt x="1" y="8"/>
                    <a:pt x="0" y="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2" name="Freeform 749"/>
            <p:cNvSpPr/>
            <p:nvPr/>
          </p:nvSpPr>
          <p:spPr bwMode="auto">
            <a:xfrm>
              <a:off x="1339852" y="4214813"/>
              <a:ext cx="120650" cy="142875"/>
            </a:xfrm>
            <a:custGeom>
              <a:avLst/>
              <a:gdLst>
                <a:gd name="T0" fmla="*/ 17 w 32"/>
                <a:gd name="T1" fmla="*/ 34 h 38"/>
                <a:gd name="T2" fmla="*/ 28 w 32"/>
                <a:gd name="T3" fmla="*/ 21 h 38"/>
                <a:gd name="T4" fmla="*/ 19 w 32"/>
                <a:gd name="T5" fmla="*/ 37 h 38"/>
                <a:gd name="T6" fmla="*/ 17 w 32"/>
                <a:gd name="T7" fmla="*/ 19 h 38"/>
              </a:gdLst>
              <a:ahLst/>
              <a:cxnLst>
                <a:cxn ang="0">
                  <a:pos x="T0" y="T1"/>
                </a:cxn>
                <a:cxn ang="0">
                  <a:pos x="T2" y="T3"/>
                </a:cxn>
                <a:cxn ang="0">
                  <a:pos x="T4" y="T5"/>
                </a:cxn>
                <a:cxn ang="0">
                  <a:pos x="T6" y="T7"/>
                </a:cxn>
              </a:cxnLst>
              <a:rect l="0" t="0" r="r" b="b"/>
              <a:pathLst>
                <a:path w="32" h="38">
                  <a:moveTo>
                    <a:pt x="17" y="34"/>
                  </a:moveTo>
                  <a:cubicBezTo>
                    <a:pt x="0" y="38"/>
                    <a:pt x="17" y="0"/>
                    <a:pt x="28" y="21"/>
                  </a:cubicBezTo>
                  <a:cubicBezTo>
                    <a:pt x="32" y="28"/>
                    <a:pt x="27" y="38"/>
                    <a:pt x="19" y="37"/>
                  </a:cubicBezTo>
                  <a:cubicBezTo>
                    <a:pt x="9" y="35"/>
                    <a:pt x="7" y="22"/>
                    <a:pt x="17" y="19"/>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3" name="Freeform 750"/>
            <p:cNvSpPr/>
            <p:nvPr/>
          </p:nvSpPr>
          <p:spPr bwMode="auto">
            <a:xfrm>
              <a:off x="1476377" y="4294188"/>
              <a:ext cx="77787" cy="117475"/>
            </a:xfrm>
            <a:custGeom>
              <a:avLst/>
              <a:gdLst>
                <a:gd name="T0" fmla="*/ 10 w 21"/>
                <a:gd name="T1" fmla="*/ 0 h 31"/>
                <a:gd name="T2" fmla="*/ 8 w 21"/>
                <a:gd name="T3" fmla="*/ 12 h 31"/>
                <a:gd name="T4" fmla="*/ 20 w 21"/>
                <a:gd name="T5" fmla="*/ 16 h 31"/>
                <a:gd name="T6" fmla="*/ 13 w 21"/>
                <a:gd name="T7" fmla="*/ 31 h 31"/>
                <a:gd name="T8" fmla="*/ 0 w 21"/>
                <a:gd name="T9" fmla="*/ 25 h 31"/>
                <a:gd name="T10" fmla="*/ 14 w 21"/>
                <a:gd name="T11" fmla="*/ 29 h 31"/>
                <a:gd name="T12" fmla="*/ 20 w 21"/>
                <a:gd name="T13" fmla="*/ 16 h 31"/>
              </a:gdLst>
              <a:ahLst/>
              <a:cxnLst>
                <a:cxn ang="0">
                  <a:pos x="T0" y="T1"/>
                </a:cxn>
                <a:cxn ang="0">
                  <a:pos x="T2" y="T3"/>
                </a:cxn>
                <a:cxn ang="0">
                  <a:pos x="T4" y="T5"/>
                </a:cxn>
                <a:cxn ang="0">
                  <a:pos x="T6" y="T7"/>
                </a:cxn>
                <a:cxn ang="0">
                  <a:pos x="T8" y="T9"/>
                </a:cxn>
                <a:cxn ang="0">
                  <a:pos x="T10" y="T11"/>
                </a:cxn>
                <a:cxn ang="0">
                  <a:pos x="T12" y="T13"/>
                </a:cxn>
              </a:cxnLst>
              <a:rect l="0" t="0" r="r" b="b"/>
              <a:pathLst>
                <a:path w="21" h="31">
                  <a:moveTo>
                    <a:pt x="10" y="0"/>
                  </a:moveTo>
                  <a:cubicBezTo>
                    <a:pt x="10" y="4"/>
                    <a:pt x="10" y="8"/>
                    <a:pt x="8" y="12"/>
                  </a:cubicBezTo>
                  <a:cubicBezTo>
                    <a:pt x="12" y="13"/>
                    <a:pt x="19" y="12"/>
                    <a:pt x="20" y="16"/>
                  </a:cubicBezTo>
                  <a:cubicBezTo>
                    <a:pt x="21" y="19"/>
                    <a:pt x="15" y="29"/>
                    <a:pt x="13" y="31"/>
                  </a:cubicBezTo>
                  <a:cubicBezTo>
                    <a:pt x="9" y="28"/>
                    <a:pt x="4" y="27"/>
                    <a:pt x="0" y="25"/>
                  </a:cubicBezTo>
                  <a:cubicBezTo>
                    <a:pt x="5" y="25"/>
                    <a:pt x="11" y="26"/>
                    <a:pt x="14" y="29"/>
                  </a:cubicBezTo>
                  <a:cubicBezTo>
                    <a:pt x="14" y="24"/>
                    <a:pt x="18" y="19"/>
                    <a:pt x="20" y="16"/>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4" name="Freeform 751"/>
            <p:cNvSpPr/>
            <p:nvPr/>
          </p:nvSpPr>
          <p:spPr bwMode="auto">
            <a:xfrm>
              <a:off x="1438277" y="4384676"/>
              <a:ext cx="52387" cy="82550"/>
            </a:xfrm>
            <a:custGeom>
              <a:avLst/>
              <a:gdLst>
                <a:gd name="T0" fmla="*/ 13 w 14"/>
                <a:gd name="T1" fmla="*/ 0 h 22"/>
                <a:gd name="T2" fmla="*/ 1 w 14"/>
                <a:gd name="T3" fmla="*/ 6 h 22"/>
                <a:gd name="T4" fmla="*/ 5 w 14"/>
                <a:gd name="T5" fmla="*/ 22 h 22"/>
                <a:gd name="T6" fmla="*/ 3 w 14"/>
                <a:gd name="T7" fmla="*/ 4 h 22"/>
                <a:gd name="T8" fmla="*/ 14 w 14"/>
                <a:gd name="T9" fmla="*/ 2 h 22"/>
              </a:gdLst>
              <a:ahLst/>
              <a:cxnLst>
                <a:cxn ang="0">
                  <a:pos x="T0" y="T1"/>
                </a:cxn>
                <a:cxn ang="0">
                  <a:pos x="T2" y="T3"/>
                </a:cxn>
                <a:cxn ang="0">
                  <a:pos x="T4" y="T5"/>
                </a:cxn>
                <a:cxn ang="0">
                  <a:pos x="T6" y="T7"/>
                </a:cxn>
                <a:cxn ang="0">
                  <a:pos x="T8" y="T9"/>
                </a:cxn>
              </a:cxnLst>
              <a:rect l="0" t="0" r="r" b="b"/>
              <a:pathLst>
                <a:path w="14" h="22">
                  <a:moveTo>
                    <a:pt x="13" y="0"/>
                  </a:moveTo>
                  <a:cubicBezTo>
                    <a:pt x="10" y="1"/>
                    <a:pt x="2" y="2"/>
                    <a:pt x="1" y="6"/>
                  </a:cubicBezTo>
                  <a:cubicBezTo>
                    <a:pt x="0" y="9"/>
                    <a:pt x="5" y="18"/>
                    <a:pt x="5" y="22"/>
                  </a:cubicBezTo>
                  <a:cubicBezTo>
                    <a:pt x="5" y="15"/>
                    <a:pt x="5" y="9"/>
                    <a:pt x="3" y="4"/>
                  </a:cubicBezTo>
                  <a:cubicBezTo>
                    <a:pt x="6" y="3"/>
                    <a:pt x="10" y="2"/>
                    <a:pt x="14" y="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grpSp>
        <p:nvGrpSpPr>
          <p:cNvPr id="55" name="组合 54"/>
          <p:cNvGrpSpPr/>
          <p:nvPr/>
        </p:nvGrpSpPr>
        <p:grpSpPr>
          <a:xfrm rot="19981607">
            <a:off x="3528630" y="3029174"/>
            <a:ext cx="1560601" cy="1576600"/>
            <a:chOff x="1260477" y="4162426"/>
            <a:chExt cx="309562" cy="312737"/>
          </a:xfrm>
        </p:grpSpPr>
        <p:sp>
          <p:nvSpPr>
            <p:cNvPr id="56" name="Freeform 744"/>
            <p:cNvSpPr>
              <a:spLocks noEditPoints="1"/>
            </p:cNvSpPr>
            <p:nvPr/>
          </p:nvSpPr>
          <p:spPr bwMode="auto">
            <a:xfrm>
              <a:off x="1366839" y="4260851"/>
              <a:ext cx="104775" cy="96837"/>
            </a:xfrm>
            <a:custGeom>
              <a:avLst/>
              <a:gdLst>
                <a:gd name="T0" fmla="*/ 23 w 28"/>
                <a:gd name="T1" fmla="*/ 7 h 26"/>
                <a:gd name="T2" fmla="*/ 25 w 28"/>
                <a:gd name="T3" fmla="*/ 10 h 26"/>
                <a:gd name="T4" fmla="*/ 27 w 28"/>
                <a:gd name="T5" fmla="*/ 14 h 26"/>
                <a:gd name="T6" fmla="*/ 27 w 28"/>
                <a:gd name="T7" fmla="*/ 19 h 26"/>
                <a:gd name="T8" fmla="*/ 23 w 28"/>
                <a:gd name="T9" fmla="*/ 24 h 26"/>
                <a:gd name="T10" fmla="*/ 16 w 28"/>
                <a:gd name="T11" fmla="*/ 26 h 26"/>
                <a:gd name="T12" fmla="*/ 9 w 28"/>
                <a:gd name="T13" fmla="*/ 26 h 26"/>
                <a:gd name="T14" fmla="*/ 3 w 28"/>
                <a:gd name="T15" fmla="*/ 22 h 26"/>
                <a:gd name="T16" fmla="*/ 0 w 28"/>
                <a:gd name="T17" fmla="*/ 15 h 26"/>
                <a:gd name="T18" fmla="*/ 1 w 28"/>
                <a:gd name="T19" fmla="*/ 7 h 26"/>
                <a:gd name="T20" fmla="*/ 7 w 28"/>
                <a:gd name="T21" fmla="*/ 1 h 26"/>
                <a:gd name="T22" fmla="*/ 13 w 28"/>
                <a:gd name="T23" fmla="*/ 0 h 26"/>
                <a:gd name="T24" fmla="*/ 18 w 28"/>
                <a:gd name="T25" fmla="*/ 2 h 26"/>
                <a:gd name="T26" fmla="*/ 21 w 28"/>
                <a:gd name="T27" fmla="*/ 5 h 26"/>
                <a:gd name="T28" fmla="*/ 23 w 28"/>
                <a:gd name="T29" fmla="*/ 7 h 26"/>
                <a:gd name="T30" fmla="*/ 23 w 28"/>
                <a:gd name="T31" fmla="*/ 8 h 26"/>
                <a:gd name="T32" fmla="*/ 21 w 28"/>
                <a:gd name="T33" fmla="*/ 5 h 26"/>
                <a:gd name="T34" fmla="*/ 17 w 28"/>
                <a:gd name="T35" fmla="*/ 4 h 26"/>
                <a:gd name="T36" fmla="*/ 13 w 28"/>
                <a:gd name="T37" fmla="*/ 4 h 26"/>
                <a:gd name="T38" fmla="*/ 8 w 28"/>
                <a:gd name="T39" fmla="*/ 6 h 26"/>
                <a:gd name="T40" fmla="*/ 7 w 28"/>
                <a:gd name="T41" fmla="*/ 7 h 26"/>
                <a:gd name="T42" fmla="*/ 5 w 28"/>
                <a:gd name="T43" fmla="*/ 9 h 26"/>
                <a:gd name="T44" fmla="*/ 4 w 28"/>
                <a:gd name="T45" fmla="*/ 14 h 26"/>
                <a:gd name="T46" fmla="*/ 5 w 28"/>
                <a:gd name="T47" fmla="*/ 20 h 26"/>
                <a:gd name="T48" fmla="*/ 10 w 28"/>
                <a:gd name="T49" fmla="*/ 24 h 26"/>
                <a:gd name="T50" fmla="*/ 16 w 28"/>
                <a:gd name="T51" fmla="*/ 24 h 26"/>
                <a:gd name="T52" fmla="*/ 19 w 28"/>
                <a:gd name="T53" fmla="*/ 23 h 26"/>
                <a:gd name="T54" fmla="*/ 21 w 28"/>
                <a:gd name="T55" fmla="*/ 21 h 26"/>
                <a:gd name="T56" fmla="*/ 24 w 28"/>
                <a:gd name="T57" fmla="*/ 18 h 26"/>
                <a:gd name="T58" fmla="*/ 25 w 28"/>
                <a:gd name="T59" fmla="*/ 14 h 26"/>
                <a:gd name="T60" fmla="*/ 24 w 28"/>
                <a:gd name="T61" fmla="*/ 10 h 26"/>
                <a:gd name="T62" fmla="*/ 23 w 28"/>
                <a:gd name="T63"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26">
                  <a:moveTo>
                    <a:pt x="23" y="7"/>
                  </a:moveTo>
                  <a:cubicBezTo>
                    <a:pt x="23" y="7"/>
                    <a:pt x="24" y="8"/>
                    <a:pt x="25" y="10"/>
                  </a:cubicBezTo>
                  <a:cubicBezTo>
                    <a:pt x="25" y="11"/>
                    <a:pt x="26" y="12"/>
                    <a:pt x="27" y="14"/>
                  </a:cubicBezTo>
                  <a:cubicBezTo>
                    <a:pt x="27" y="15"/>
                    <a:pt x="28" y="17"/>
                    <a:pt x="27" y="19"/>
                  </a:cubicBezTo>
                  <a:cubicBezTo>
                    <a:pt x="27" y="21"/>
                    <a:pt x="25" y="23"/>
                    <a:pt x="23" y="24"/>
                  </a:cubicBezTo>
                  <a:cubicBezTo>
                    <a:pt x="21" y="26"/>
                    <a:pt x="19" y="26"/>
                    <a:pt x="16" y="26"/>
                  </a:cubicBezTo>
                  <a:cubicBezTo>
                    <a:pt x="14" y="26"/>
                    <a:pt x="12" y="26"/>
                    <a:pt x="9" y="26"/>
                  </a:cubicBezTo>
                  <a:cubicBezTo>
                    <a:pt x="7" y="25"/>
                    <a:pt x="4" y="24"/>
                    <a:pt x="3" y="22"/>
                  </a:cubicBezTo>
                  <a:cubicBezTo>
                    <a:pt x="1" y="20"/>
                    <a:pt x="0" y="17"/>
                    <a:pt x="0" y="15"/>
                  </a:cubicBezTo>
                  <a:cubicBezTo>
                    <a:pt x="0" y="12"/>
                    <a:pt x="0" y="9"/>
                    <a:pt x="1" y="7"/>
                  </a:cubicBezTo>
                  <a:cubicBezTo>
                    <a:pt x="3" y="4"/>
                    <a:pt x="4" y="3"/>
                    <a:pt x="7" y="1"/>
                  </a:cubicBezTo>
                  <a:cubicBezTo>
                    <a:pt x="9" y="1"/>
                    <a:pt x="10" y="0"/>
                    <a:pt x="13" y="0"/>
                  </a:cubicBezTo>
                  <a:cubicBezTo>
                    <a:pt x="15" y="0"/>
                    <a:pt x="17" y="1"/>
                    <a:pt x="18" y="2"/>
                  </a:cubicBezTo>
                  <a:cubicBezTo>
                    <a:pt x="20" y="3"/>
                    <a:pt x="20" y="4"/>
                    <a:pt x="21" y="5"/>
                  </a:cubicBezTo>
                  <a:cubicBezTo>
                    <a:pt x="23" y="6"/>
                    <a:pt x="23" y="7"/>
                    <a:pt x="23" y="7"/>
                  </a:cubicBezTo>
                  <a:close/>
                  <a:moveTo>
                    <a:pt x="23" y="8"/>
                  </a:moveTo>
                  <a:cubicBezTo>
                    <a:pt x="23" y="8"/>
                    <a:pt x="22" y="6"/>
                    <a:pt x="21" y="5"/>
                  </a:cubicBezTo>
                  <a:cubicBezTo>
                    <a:pt x="20" y="5"/>
                    <a:pt x="19" y="4"/>
                    <a:pt x="17" y="4"/>
                  </a:cubicBezTo>
                  <a:cubicBezTo>
                    <a:pt x="16" y="4"/>
                    <a:pt x="15" y="4"/>
                    <a:pt x="13" y="4"/>
                  </a:cubicBezTo>
                  <a:cubicBezTo>
                    <a:pt x="12" y="4"/>
                    <a:pt x="10" y="5"/>
                    <a:pt x="8" y="6"/>
                  </a:cubicBezTo>
                  <a:cubicBezTo>
                    <a:pt x="8" y="6"/>
                    <a:pt x="7" y="7"/>
                    <a:pt x="7" y="7"/>
                  </a:cubicBezTo>
                  <a:cubicBezTo>
                    <a:pt x="6" y="8"/>
                    <a:pt x="6" y="8"/>
                    <a:pt x="5" y="9"/>
                  </a:cubicBezTo>
                  <a:cubicBezTo>
                    <a:pt x="4" y="11"/>
                    <a:pt x="4" y="12"/>
                    <a:pt x="4" y="14"/>
                  </a:cubicBezTo>
                  <a:cubicBezTo>
                    <a:pt x="4" y="16"/>
                    <a:pt x="4" y="19"/>
                    <a:pt x="5" y="20"/>
                  </a:cubicBezTo>
                  <a:cubicBezTo>
                    <a:pt x="6" y="23"/>
                    <a:pt x="7" y="24"/>
                    <a:pt x="10" y="24"/>
                  </a:cubicBezTo>
                  <a:cubicBezTo>
                    <a:pt x="12" y="25"/>
                    <a:pt x="14" y="25"/>
                    <a:pt x="16" y="24"/>
                  </a:cubicBezTo>
                  <a:cubicBezTo>
                    <a:pt x="19" y="23"/>
                    <a:pt x="19" y="23"/>
                    <a:pt x="19" y="23"/>
                  </a:cubicBezTo>
                  <a:cubicBezTo>
                    <a:pt x="19" y="22"/>
                    <a:pt x="20" y="22"/>
                    <a:pt x="21" y="21"/>
                  </a:cubicBezTo>
                  <a:cubicBezTo>
                    <a:pt x="22" y="20"/>
                    <a:pt x="23" y="19"/>
                    <a:pt x="24" y="18"/>
                  </a:cubicBezTo>
                  <a:cubicBezTo>
                    <a:pt x="25" y="17"/>
                    <a:pt x="25" y="15"/>
                    <a:pt x="25" y="14"/>
                  </a:cubicBezTo>
                  <a:cubicBezTo>
                    <a:pt x="25" y="13"/>
                    <a:pt x="25" y="11"/>
                    <a:pt x="24" y="10"/>
                  </a:cubicBezTo>
                  <a:cubicBezTo>
                    <a:pt x="24" y="9"/>
                    <a:pt x="23" y="8"/>
                    <a:pt x="23" y="8"/>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7" name="Freeform 745"/>
            <p:cNvSpPr>
              <a:spLocks noEditPoints="1"/>
            </p:cNvSpPr>
            <p:nvPr/>
          </p:nvSpPr>
          <p:spPr bwMode="auto">
            <a:xfrm>
              <a:off x="1260477" y="4162426"/>
              <a:ext cx="309562" cy="312737"/>
            </a:xfrm>
            <a:custGeom>
              <a:avLst/>
              <a:gdLst>
                <a:gd name="T0" fmla="*/ 49 w 82"/>
                <a:gd name="T1" fmla="*/ 0 h 83"/>
                <a:gd name="T2" fmla="*/ 50 w 82"/>
                <a:gd name="T3" fmla="*/ 1 h 83"/>
                <a:gd name="T4" fmla="*/ 58 w 82"/>
                <a:gd name="T5" fmla="*/ 18 h 83"/>
                <a:gd name="T6" fmla="*/ 67 w 82"/>
                <a:gd name="T7" fmla="*/ 11 h 83"/>
                <a:gd name="T8" fmla="*/ 76 w 82"/>
                <a:gd name="T9" fmla="*/ 18 h 83"/>
                <a:gd name="T10" fmla="*/ 81 w 82"/>
                <a:gd name="T11" fmla="*/ 29 h 83"/>
                <a:gd name="T12" fmla="*/ 70 w 82"/>
                <a:gd name="T13" fmla="*/ 39 h 83"/>
                <a:gd name="T14" fmla="*/ 81 w 82"/>
                <a:gd name="T15" fmla="*/ 49 h 83"/>
                <a:gd name="T16" fmla="*/ 78 w 82"/>
                <a:gd name="T17" fmla="*/ 59 h 83"/>
                <a:gd name="T18" fmla="*/ 72 w 82"/>
                <a:gd name="T19" fmla="*/ 68 h 83"/>
                <a:gd name="T20" fmla="*/ 52 w 82"/>
                <a:gd name="T21" fmla="*/ 66 h 83"/>
                <a:gd name="T22" fmla="*/ 55 w 82"/>
                <a:gd name="T23" fmla="*/ 79 h 83"/>
                <a:gd name="T24" fmla="*/ 44 w 82"/>
                <a:gd name="T25" fmla="*/ 83 h 83"/>
                <a:gd name="T26" fmla="*/ 33 w 82"/>
                <a:gd name="T27" fmla="*/ 81 h 83"/>
                <a:gd name="T28" fmla="*/ 31 w 82"/>
                <a:gd name="T29" fmla="*/ 68 h 83"/>
                <a:gd name="T30" fmla="*/ 27 w 82"/>
                <a:gd name="T31" fmla="*/ 64 h 83"/>
                <a:gd name="T32" fmla="*/ 13 w 82"/>
                <a:gd name="T33" fmla="*/ 72 h 83"/>
                <a:gd name="T34" fmla="*/ 1 w 82"/>
                <a:gd name="T35" fmla="*/ 56 h 83"/>
                <a:gd name="T36" fmla="*/ 14 w 82"/>
                <a:gd name="T37" fmla="*/ 46 h 83"/>
                <a:gd name="T38" fmla="*/ 14 w 82"/>
                <a:gd name="T39" fmla="*/ 40 h 83"/>
                <a:gd name="T40" fmla="*/ 2 w 82"/>
                <a:gd name="T41" fmla="*/ 34 h 83"/>
                <a:gd name="T42" fmla="*/ 4 w 82"/>
                <a:gd name="T43" fmla="*/ 23 h 83"/>
                <a:gd name="T44" fmla="*/ 11 w 82"/>
                <a:gd name="T45" fmla="*/ 14 h 83"/>
                <a:gd name="T46" fmla="*/ 24 w 82"/>
                <a:gd name="T47" fmla="*/ 20 h 83"/>
                <a:gd name="T48" fmla="*/ 30 w 82"/>
                <a:gd name="T49" fmla="*/ 18 h 83"/>
                <a:gd name="T50" fmla="*/ 30 w 82"/>
                <a:gd name="T51" fmla="*/ 3 h 83"/>
                <a:gd name="T52" fmla="*/ 31 w 82"/>
                <a:gd name="T53" fmla="*/ 18 h 83"/>
                <a:gd name="T54" fmla="*/ 21 w 82"/>
                <a:gd name="T55" fmla="*/ 23 h 83"/>
                <a:gd name="T56" fmla="*/ 10 w 82"/>
                <a:gd name="T57" fmla="*/ 16 h 83"/>
                <a:gd name="T58" fmla="*/ 4 w 82"/>
                <a:gd name="T59" fmla="*/ 33 h 83"/>
                <a:gd name="T60" fmla="*/ 18 w 82"/>
                <a:gd name="T61" fmla="*/ 38 h 83"/>
                <a:gd name="T62" fmla="*/ 16 w 82"/>
                <a:gd name="T63" fmla="*/ 50 h 83"/>
                <a:gd name="T64" fmla="*/ 10 w 82"/>
                <a:gd name="T65" fmla="*/ 62 h 83"/>
                <a:gd name="T66" fmla="*/ 25 w 82"/>
                <a:gd name="T67" fmla="*/ 60 h 83"/>
                <a:gd name="T68" fmla="*/ 33 w 82"/>
                <a:gd name="T69" fmla="*/ 65 h 83"/>
                <a:gd name="T70" fmla="*/ 36 w 82"/>
                <a:gd name="T71" fmla="*/ 81 h 83"/>
                <a:gd name="T72" fmla="*/ 53 w 82"/>
                <a:gd name="T73" fmla="*/ 78 h 83"/>
                <a:gd name="T74" fmla="*/ 51 w 82"/>
                <a:gd name="T75" fmla="*/ 64 h 83"/>
                <a:gd name="T76" fmla="*/ 61 w 82"/>
                <a:gd name="T77" fmla="*/ 60 h 83"/>
                <a:gd name="T78" fmla="*/ 77 w 82"/>
                <a:gd name="T79" fmla="*/ 59 h 83"/>
                <a:gd name="T80" fmla="*/ 67 w 82"/>
                <a:gd name="T81" fmla="*/ 45 h 83"/>
                <a:gd name="T82" fmla="*/ 67 w 82"/>
                <a:gd name="T83" fmla="*/ 39 h 83"/>
                <a:gd name="T84" fmla="*/ 79 w 82"/>
                <a:gd name="T85" fmla="*/ 26 h 83"/>
                <a:gd name="T86" fmla="*/ 67 w 82"/>
                <a:gd name="T87" fmla="*/ 13 h 83"/>
                <a:gd name="T88" fmla="*/ 58 w 82"/>
                <a:gd name="T89" fmla="*/ 22 h 83"/>
                <a:gd name="T90" fmla="*/ 48 w 82"/>
                <a:gd name="T91" fmla="*/ 16 h 83"/>
                <a:gd name="T92" fmla="*/ 47 w 82"/>
                <a:gd name="T93" fmla="*/ 1 h 83"/>
                <a:gd name="T94" fmla="*/ 30 w 82"/>
                <a:gd name="T95"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2" h="83">
                  <a:moveTo>
                    <a:pt x="29" y="3"/>
                  </a:moveTo>
                  <a:cubicBezTo>
                    <a:pt x="39" y="1"/>
                    <a:pt x="39" y="1"/>
                    <a:pt x="39" y="1"/>
                  </a:cubicBezTo>
                  <a:cubicBezTo>
                    <a:pt x="49" y="0"/>
                    <a:pt x="49" y="0"/>
                    <a:pt x="49" y="0"/>
                  </a:cubicBezTo>
                  <a:cubicBezTo>
                    <a:pt x="49" y="0"/>
                    <a:pt x="50" y="0"/>
                    <a:pt x="50" y="1"/>
                  </a:cubicBezTo>
                  <a:cubicBezTo>
                    <a:pt x="50" y="1"/>
                    <a:pt x="50" y="1"/>
                    <a:pt x="50" y="1"/>
                  </a:cubicBezTo>
                  <a:cubicBezTo>
                    <a:pt x="50" y="1"/>
                    <a:pt x="50" y="1"/>
                    <a:pt x="50" y="1"/>
                  </a:cubicBezTo>
                  <a:cubicBezTo>
                    <a:pt x="50" y="14"/>
                    <a:pt x="50" y="14"/>
                    <a:pt x="50" y="14"/>
                  </a:cubicBezTo>
                  <a:cubicBezTo>
                    <a:pt x="49" y="13"/>
                    <a:pt x="49" y="13"/>
                    <a:pt x="49" y="13"/>
                  </a:cubicBezTo>
                  <a:cubicBezTo>
                    <a:pt x="58" y="18"/>
                    <a:pt x="58" y="18"/>
                    <a:pt x="58" y="18"/>
                  </a:cubicBezTo>
                  <a:cubicBezTo>
                    <a:pt x="56" y="19"/>
                    <a:pt x="56" y="19"/>
                    <a:pt x="56" y="19"/>
                  </a:cubicBezTo>
                  <a:cubicBezTo>
                    <a:pt x="62" y="15"/>
                    <a:pt x="62" y="15"/>
                    <a:pt x="62" y="15"/>
                  </a:cubicBezTo>
                  <a:cubicBezTo>
                    <a:pt x="67" y="11"/>
                    <a:pt x="67" y="11"/>
                    <a:pt x="67" y="11"/>
                  </a:cubicBezTo>
                  <a:cubicBezTo>
                    <a:pt x="68" y="10"/>
                    <a:pt x="68" y="10"/>
                    <a:pt x="68" y="10"/>
                  </a:cubicBezTo>
                  <a:cubicBezTo>
                    <a:pt x="68" y="10"/>
                    <a:pt x="69" y="10"/>
                    <a:pt x="70" y="10"/>
                  </a:cubicBezTo>
                  <a:cubicBezTo>
                    <a:pt x="76" y="18"/>
                    <a:pt x="76" y="18"/>
                    <a:pt x="76" y="18"/>
                  </a:cubicBezTo>
                  <a:cubicBezTo>
                    <a:pt x="81" y="27"/>
                    <a:pt x="81" y="27"/>
                    <a:pt x="81" y="27"/>
                  </a:cubicBezTo>
                  <a:cubicBezTo>
                    <a:pt x="82" y="27"/>
                    <a:pt x="82" y="28"/>
                    <a:pt x="81" y="29"/>
                  </a:cubicBezTo>
                  <a:cubicBezTo>
                    <a:pt x="81" y="29"/>
                    <a:pt x="81" y="29"/>
                    <a:pt x="81" y="29"/>
                  </a:cubicBezTo>
                  <a:cubicBezTo>
                    <a:pt x="69" y="35"/>
                    <a:pt x="69" y="35"/>
                    <a:pt x="69" y="35"/>
                  </a:cubicBezTo>
                  <a:cubicBezTo>
                    <a:pt x="70" y="34"/>
                    <a:pt x="70" y="34"/>
                    <a:pt x="70" y="34"/>
                  </a:cubicBezTo>
                  <a:cubicBezTo>
                    <a:pt x="70" y="39"/>
                    <a:pt x="70" y="39"/>
                    <a:pt x="70" y="39"/>
                  </a:cubicBezTo>
                  <a:cubicBezTo>
                    <a:pt x="69" y="44"/>
                    <a:pt x="69" y="44"/>
                    <a:pt x="69" y="44"/>
                  </a:cubicBezTo>
                  <a:cubicBezTo>
                    <a:pt x="68" y="43"/>
                    <a:pt x="68" y="43"/>
                    <a:pt x="68" y="43"/>
                  </a:cubicBezTo>
                  <a:cubicBezTo>
                    <a:pt x="72" y="45"/>
                    <a:pt x="77" y="47"/>
                    <a:pt x="81" y="49"/>
                  </a:cubicBezTo>
                  <a:cubicBezTo>
                    <a:pt x="81" y="49"/>
                    <a:pt x="81" y="49"/>
                    <a:pt x="81" y="49"/>
                  </a:cubicBezTo>
                  <a:cubicBezTo>
                    <a:pt x="82" y="49"/>
                    <a:pt x="82" y="50"/>
                    <a:pt x="82" y="50"/>
                  </a:cubicBezTo>
                  <a:cubicBezTo>
                    <a:pt x="78" y="59"/>
                    <a:pt x="78" y="59"/>
                    <a:pt x="78" y="59"/>
                  </a:cubicBezTo>
                  <a:cubicBezTo>
                    <a:pt x="73" y="68"/>
                    <a:pt x="73" y="68"/>
                    <a:pt x="73" y="68"/>
                  </a:cubicBezTo>
                  <a:cubicBezTo>
                    <a:pt x="73" y="68"/>
                    <a:pt x="73" y="68"/>
                    <a:pt x="72" y="68"/>
                  </a:cubicBezTo>
                  <a:cubicBezTo>
                    <a:pt x="72" y="68"/>
                    <a:pt x="72" y="68"/>
                    <a:pt x="72" y="68"/>
                  </a:cubicBezTo>
                  <a:cubicBezTo>
                    <a:pt x="69" y="66"/>
                    <a:pt x="65" y="64"/>
                    <a:pt x="61" y="61"/>
                  </a:cubicBezTo>
                  <a:cubicBezTo>
                    <a:pt x="62" y="61"/>
                    <a:pt x="62" y="61"/>
                    <a:pt x="62" y="61"/>
                  </a:cubicBezTo>
                  <a:cubicBezTo>
                    <a:pt x="59" y="64"/>
                    <a:pt x="55" y="64"/>
                    <a:pt x="52" y="66"/>
                  </a:cubicBezTo>
                  <a:cubicBezTo>
                    <a:pt x="52" y="65"/>
                    <a:pt x="52" y="65"/>
                    <a:pt x="52" y="65"/>
                  </a:cubicBezTo>
                  <a:cubicBezTo>
                    <a:pt x="53" y="70"/>
                    <a:pt x="54" y="74"/>
                    <a:pt x="55" y="79"/>
                  </a:cubicBezTo>
                  <a:cubicBezTo>
                    <a:pt x="55" y="79"/>
                    <a:pt x="55" y="79"/>
                    <a:pt x="55" y="79"/>
                  </a:cubicBezTo>
                  <a:cubicBezTo>
                    <a:pt x="55" y="80"/>
                    <a:pt x="55" y="80"/>
                    <a:pt x="54" y="81"/>
                  </a:cubicBezTo>
                  <a:cubicBezTo>
                    <a:pt x="54" y="81"/>
                    <a:pt x="54" y="81"/>
                    <a:pt x="54" y="81"/>
                  </a:cubicBezTo>
                  <a:cubicBezTo>
                    <a:pt x="44" y="83"/>
                    <a:pt x="44" y="83"/>
                    <a:pt x="44" y="83"/>
                  </a:cubicBezTo>
                  <a:cubicBezTo>
                    <a:pt x="34" y="83"/>
                    <a:pt x="34" y="83"/>
                    <a:pt x="34" y="83"/>
                  </a:cubicBezTo>
                  <a:cubicBezTo>
                    <a:pt x="34" y="83"/>
                    <a:pt x="33" y="82"/>
                    <a:pt x="33" y="82"/>
                  </a:cubicBezTo>
                  <a:cubicBezTo>
                    <a:pt x="33" y="81"/>
                    <a:pt x="33" y="81"/>
                    <a:pt x="33" y="81"/>
                  </a:cubicBezTo>
                  <a:cubicBezTo>
                    <a:pt x="32" y="68"/>
                    <a:pt x="32" y="68"/>
                    <a:pt x="32" y="68"/>
                  </a:cubicBezTo>
                  <a:cubicBezTo>
                    <a:pt x="34" y="70"/>
                    <a:pt x="34" y="70"/>
                    <a:pt x="34" y="70"/>
                  </a:cubicBezTo>
                  <a:cubicBezTo>
                    <a:pt x="33" y="69"/>
                    <a:pt x="31" y="69"/>
                    <a:pt x="31" y="68"/>
                  </a:cubicBezTo>
                  <a:cubicBezTo>
                    <a:pt x="29" y="67"/>
                    <a:pt x="29" y="67"/>
                    <a:pt x="29" y="67"/>
                  </a:cubicBezTo>
                  <a:cubicBezTo>
                    <a:pt x="25" y="63"/>
                    <a:pt x="25" y="63"/>
                    <a:pt x="25" y="63"/>
                  </a:cubicBezTo>
                  <a:cubicBezTo>
                    <a:pt x="27" y="64"/>
                    <a:pt x="27" y="64"/>
                    <a:pt x="27" y="64"/>
                  </a:cubicBezTo>
                  <a:cubicBezTo>
                    <a:pt x="23" y="66"/>
                    <a:pt x="19" y="69"/>
                    <a:pt x="16" y="72"/>
                  </a:cubicBezTo>
                  <a:cubicBezTo>
                    <a:pt x="16" y="72"/>
                    <a:pt x="16" y="72"/>
                    <a:pt x="16" y="72"/>
                  </a:cubicBezTo>
                  <a:cubicBezTo>
                    <a:pt x="15" y="73"/>
                    <a:pt x="14" y="73"/>
                    <a:pt x="13" y="72"/>
                  </a:cubicBezTo>
                  <a:cubicBezTo>
                    <a:pt x="13" y="72"/>
                    <a:pt x="13" y="72"/>
                    <a:pt x="13" y="72"/>
                  </a:cubicBezTo>
                  <a:cubicBezTo>
                    <a:pt x="6" y="65"/>
                    <a:pt x="6" y="65"/>
                    <a:pt x="6" y="65"/>
                  </a:cubicBezTo>
                  <a:cubicBezTo>
                    <a:pt x="1" y="56"/>
                    <a:pt x="1" y="56"/>
                    <a:pt x="1" y="56"/>
                  </a:cubicBezTo>
                  <a:cubicBezTo>
                    <a:pt x="1" y="55"/>
                    <a:pt x="1" y="54"/>
                    <a:pt x="2" y="53"/>
                  </a:cubicBezTo>
                  <a:cubicBezTo>
                    <a:pt x="2" y="53"/>
                    <a:pt x="2" y="53"/>
                    <a:pt x="2" y="53"/>
                  </a:cubicBezTo>
                  <a:cubicBezTo>
                    <a:pt x="14" y="46"/>
                    <a:pt x="14" y="46"/>
                    <a:pt x="14" y="46"/>
                  </a:cubicBezTo>
                  <a:cubicBezTo>
                    <a:pt x="13" y="48"/>
                    <a:pt x="13" y="48"/>
                    <a:pt x="13" y="48"/>
                  </a:cubicBezTo>
                  <a:cubicBezTo>
                    <a:pt x="13" y="38"/>
                    <a:pt x="13" y="38"/>
                    <a:pt x="13" y="38"/>
                  </a:cubicBezTo>
                  <a:cubicBezTo>
                    <a:pt x="14" y="40"/>
                    <a:pt x="14" y="40"/>
                    <a:pt x="14" y="40"/>
                  </a:cubicBezTo>
                  <a:cubicBezTo>
                    <a:pt x="8" y="37"/>
                    <a:pt x="8" y="37"/>
                    <a:pt x="8" y="37"/>
                  </a:cubicBezTo>
                  <a:cubicBezTo>
                    <a:pt x="2" y="34"/>
                    <a:pt x="2" y="34"/>
                    <a:pt x="2" y="34"/>
                  </a:cubicBezTo>
                  <a:cubicBezTo>
                    <a:pt x="2" y="34"/>
                    <a:pt x="2" y="34"/>
                    <a:pt x="2" y="34"/>
                  </a:cubicBezTo>
                  <a:cubicBezTo>
                    <a:pt x="1" y="34"/>
                    <a:pt x="0" y="33"/>
                    <a:pt x="1" y="32"/>
                  </a:cubicBezTo>
                  <a:cubicBezTo>
                    <a:pt x="1" y="32"/>
                    <a:pt x="1" y="32"/>
                    <a:pt x="1" y="32"/>
                  </a:cubicBezTo>
                  <a:cubicBezTo>
                    <a:pt x="4" y="23"/>
                    <a:pt x="4" y="23"/>
                    <a:pt x="4" y="23"/>
                  </a:cubicBezTo>
                  <a:cubicBezTo>
                    <a:pt x="9" y="14"/>
                    <a:pt x="9" y="14"/>
                    <a:pt x="9" y="14"/>
                  </a:cubicBezTo>
                  <a:cubicBezTo>
                    <a:pt x="10" y="14"/>
                    <a:pt x="10" y="13"/>
                    <a:pt x="11" y="14"/>
                  </a:cubicBezTo>
                  <a:cubicBezTo>
                    <a:pt x="11" y="14"/>
                    <a:pt x="11" y="14"/>
                    <a:pt x="11" y="14"/>
                  </a:cubicBezTo>
                  <a:cubicBezTo>
                    <a:pt x="22" y="21"/>
                    <a:pt x="22" y="21"/>
                    <a:pt x="22" y="21"/>
                  </a:cubicBezTo>
                  <a:cubicBezTo>
                    <a:pt x="22" y="20"/>
                    <a:pt x="22" y="20"/>
                    <a:pt x="22" y="20"/>
                  </a:cubicBezTo>
                  <a:cubicBezTo>
                    <a:pt x="22" y="20"/>
                    <a:pt x="23" y="20"/>
                    <a:pt x="24" y="20"/>
                  </a:cubicBezTo>
                  <a:cubicBezTo>
                    <a:pt x="24" y="20"/>
                    <a:pt x="25" y="19"/>
                    <a:pt x="26" y="19"/>
                  </a:cubicBezTo>
                  <a:cubicBezTo>
                    <a:pt x="30" y="17"/>
                    <a:pt x="30" y="17"/>
                    <a:pt x="30" y="17"/>
                  </a:cubicBezTo>
                  <a:cubicBezTo>
                    <a:pt x="30" y="18"/>
                    <a:pt x="30" y="18"/>
                    <a:pt x="30" y="18"/>
                  </a:cubicBezTo>
                  <a:cubicBezTo>
                    <a:pt x="29" y="3"/>
                    <a:pt x="29" y="3"/>
                    <a:pt x="29" y="3"/>
                  </a:cubicBezTo>
                  <a:cubicBezTo>
                    <a:pt x="29" y="3"/>
                    <a:pt x="29" y="3"/>
                    <a:pt x="29" y="3"/>
                  </a:cubicBezTo>
                  <a:close/>
                  <a:moveTo>
                    <a:pt x="30" y="3"/>
                  </a:moveTo>
                  <a:cubicBezTo>
                    <a:pt x="32" y="17"/>
                    <a:pt x="32" y="17"/>
                    <a:pt x="32" y="17"/>
                  </a:cubicBezTo>
                  <a:cubicBezTo>
                    <a:pt x="32" y="18"/>
                    <a:pt x="32" y="18"/>
                    <a:pt x="31" y="18"/>
                  </a:cubicBezTo>
                  <a:cubicBezTo>
                    <a:pt x="31" y="18"/>
                    <a:pt x="31" y="18"/>
                    <a:pt x="31" y="18"/>
                  </a:cubicBezTo>
                  <a:cubicBezTo>
                    <a:pt x="30" y="19"/>
                    <a:pt x="28" y="20"/>
                    <a:pt x="27" y="21"/>
                  </a:cubicBezTo>
                  <a:cubicBezTo>
                    <a:pt x="26" y="21"/>
                    <a:pt x="25" y="22"/>
                    <a:pt x="24" y="22"/>
                  </a:cubicBezTo>
                  <a:cubicBezTo>
                    <a:pt x="24" y="22"/>
                    <a:pt x="22" y="23"/>
                    <a:pt x="21" y="23"/>
                  </a:cubicBezTo>
                  <a:cubicBezTo>
                    <a:pt x="21" y="23"/>
                    <a:pt x="21" y="23"/>
                    <a:pt x="21" y="23"/>
                  </a:cubicBezTo>
                  <a:cubicBezTo>
                    <a:pt x="21" y="23"/>
                    <a:pt x="21" y="23"/>
                    <a:pt x="21" y="23"/>
                  </a:cubicBezTo>
                  <a:cubicBezTo>
                    <a:pt x="10" y="16"/>
                    <a:pt x="10" y="16"/>
                    <a:pt x="10" y="16"/>
                  </a:cubicBezTo>
                  <a:cubicBezTo>
                    <a:pt x="12" y="16"/>
                    <a:pt x="12" y="16"/>
                    <a:pt x="12" y="16"/>
                  </a:cubicBezTo>
                  <a:cubicBezTo>
                    <a:pt x="7" y="24"/>
                    <a:pt x="7" y="24"/>
                    <a:pt x="7" y="24"/>
                  </a:cubicBezTo>
                  <a:cubicBezTo>
                    <a:pt x="4" y="33"/>
                    <a:pt x="4" y="33"/>
                    <a:pt x="4" y="33"/>
                  </a:cubicBezTo>
                  <a:cubicBezTo>
                    <a:pt x="3" y="31"/>
                    <a:pt x="3" y="31"/>
                    <a:pt x="3" y="31"/>
                  </a:cubicBezTo>
                  <a:cubicBezTo>
                    <a:pt x="8" y="32"/>
                    <a:pt x="12" y="34"/>
                    <a:pt x="16" y="36"/>
                  </a:cubicBezTo>
                  <a:cubicBezTo>
                    <a:pt x="17" y="36"/>
                    <a:pt x="18" y="37"/>
                    <a:pt x="18" y="38"/>
                  </a:cubicBezTo>
                  <a:cubicBezTo>
                    <a:pt x="18" y="38"/>
                    <a:pt x="18" y="38"/>
                    <a:pt x="18" y="38"/>
                  </a:cubicBezTo>
                  <a:cubicBezTo>
                    <a:pt x="17" y="48"/>
                    <a:pt x="17" y="48"/>
                    <a:pt x="17" y="48"/>
                  </a:cubicBezTo>
                  <a:cubicBezTo>
                    <a:pt x="17" y="49"/>
                    <a:pt x="17" y="50"/>
                    <a:pt x="16" y="50"/>
                  </a:cubicBezTo>
                  <a:cubicBezTo>
                    <a:pt x="5" y="57"/>
                    <a:pt x="5" y="57"/>
                    <a:pt x="5" y="57"/>
                  </a:cubicBezTo>
                  <a:cubicBezTo>
                    <a:pt x="5" y="54"/>
                    <a:pt x="5" y="54"/>
                    <a:pt x="5" y="54"/>
                  </a:cubicBezTo>
                  <a:cubicBezTo>
                    <a:pt x="10" y="62"/>
                    <a:pt x="10" y="62"/>
                    <a:pt x="10" y="62"/>
                  </a:cubicBezTo>
                  <a:cubicBezTo>
                    <a:pt x="16" y="69"/>
                    <a:pt x="16" y="69"/>
                    <a:pt x="16" y="69"/>
                  </a:cubicBezTo>
                  <a:cubicBezTo>
                    <a:pt x="13" y="69"/>
                    <a:pt x="13" y="69"/>
                    <a:pt x="13" y="69"/>
                  </a:cubicBezTo>
                  <a:cubicBezTo>
                    <a:pt x="17" y="66"/>
                    <a:pt x="21" y="63"/>
                    <a:pt x="25" y="60"/>
                  </a:cubicBezTo>
                  <a:cubicBezTo>
                    <a:pt x="26" y="60"/>
                    <a:pt x="27" y="60"/>
                    <a:pt x="27" y="60"/>
                  </a:cubicBezTo>
                  <a:cubicBezTo>
                    <a:pt x="31" y="64"/>
                    <a:pt x="31" y="64"/>
                    <a:pt x="31" y="64"/>
                  </a:cubicBezTo>
                  <a:cubicBezTo>
                    <a:pt x="33" y="65"/>
                    <a:pt x="33" y="65"/>
                    <a:pt x="33" y="65"/>
                  </a:cubicBezTo>
                  <a:cubicBezTo>
                    <a:pt x="34" y="66"/>
                    <a:pt x="34" y="65"/>
                    <a:pt x="34" y="66"/>
                  </a:cubicBezTo>
                  <a:cubicBezTo>
                    <a:pt x="36" y="68"/>
                    <a:pt x="36" y="68"/>
                    <a:pt x="36" y="68"/>
                  </a:cubicBezTo>
                  <a:cubicBezTo>
                    <a:pt x="36" y="81"/>
                    <a:pt x="36" y="81"/>
                    <a:pt x="36" y="81"/>
                  </a:cubicBezTo>
                  <a:cubicBezTo>
                    <a:pt x="35" y="80"/>
                    <a:pt x="35" y="80"/>
                    <a:pt x="35" y="80"/>
                  </a:cubicBezTo>
                  <a:cubicBezTo>
                    <a:pt x="44" y="80"/>
                    <a:pt x="44" y="80"/>
                    <a:pt x="44" y="80"/>
                  </a:cubicBezTo>
                  <a:cubicBezTo>
                    <a:pt x="53" y="78"/>
                    <a:pt x="53" y="78"/>
                    <a:pt x="53" y="78"/>
                  </a:cubicBezTo>
                  <a:cubicBezTo>
                    <a:pt x="53" y="80"/>
                    <a:pt x="53" y="80"/>
                    <a:pt x="53" y="80"/>
                  </a:cubicBezTo>
                  <a:cubicBezTo>
                    <a:pt x="51" y="75"/>
                    <a:pt x="51" y="70"/>
                    <a:pt x="51" y="65"/>
                  </a:cubicBezTo>
                  <a:cubicBezTo>
                    <a:pt x="51" y="64"/>
                    <a:pt x="51" y="64"/>
                    <a:pt x="51" y="64"/>
                  </a:cubicBezTo>
                  <a:cubicBezTo>
                    <a:pt x="54" y="63"/>
                    <a:pt x="58" y="62"/>
                    <a:pt x="60" y="60"/>
                  </a:cubicBezTo>
                  <a:cubicBezTo>
                    <a:pt x="61" y="60"/>
                    <a:pt x="61" y="60"/>
                    <a:pt x="61" y="60"/>
                  </a:cubicBezTo>
                  <a:cubicBezTo>
                    <a:pt x="61" y="60"/>
                    <a:pt x="61" y="60"/>
                    <a:pt x="61" y="60"/>
                  </a:cubicBezTo>
                  <a:cubicBezTo>
                    <a:pt x="65" y="62"/>
                    <a:pt x="69" y="65"/>
                    <a:pt x="73" y="67"/>
                  </a:cubicBezTo>
                  <a:cubicBezTo>
                    <a:pt x="72" y="67"/>
                    <a:pt x="72" y="67"/>
                    <a:pt x="72" y="67"/>
                  </a:cubicBezTo>
                  <a:cubicBezTo>
                    <a:pt x="77" y="59"/>
                    <a:pt x="77" y="59"/>
                    <a:pt x="77" y="59"/>
                  </a:cubicBezTo>
                  <a:cubicBezTo>
                    <a:pt x="80" y="50"/>
                    <a:pt x="80" y="50"/>
                    <a:pt x="80" y="50"/>
                  </a:cubicBezTo>
                  <a:cubicBezTo>
                    <a:pt x="80" y="51"/>
                    <a:pt x="80" y="51"/>
                    <a:pt x="80" y="51"/>
                  </a:cubicBezTo>
                  <a:cubicBezTo>
                    <a:pt x="76" y="49"/>
                    <a:pt x="71" y="47"/>
                    <a:pt x="67" y="45"/>
                  </a:cubicBezTo>
                  <a:cubicBezTo>
                    <a:pt x="66" y="45"/>
                    <a:pt x="66" y="44"/>
                    <a:pt x="66" y="44"/>
                  </a:cubicBezTo>
                  <a:cubicBezTo>
                    <a:pt x="66" y="43"/>
                    <a:pt x="66" y="43"/>
                    <a:pt x="66" y="43"/>
                  </a:cubicBezTo>
                  <a:cubicBezTo>
                    <a:pt x="67" y="39"/>
                    <a:pt x="67" y="39"/>
                    <a:pt x="67" y="39"/>
                  </a:cubicBezTo>
                  <a:cubicBezTo>
                    <a:pt x="67" y="34"/>
                    <a:pt x="67" y="34"/>
                    <a:pt x="67" y="34"/>
                  </a:cubicBezTo>
                  <a:cubicBezTo>
                    <a:pt x="67" y="33"/>
                    <a:pt x="67" y="33"/>
                    <a:pt x="68" y="32"/>
                  </a:cubicBezTo>
                  <a:cubicBezTo>
                    <a:pt x="79" y="26"/>
                    <a:pt x="79" y="26"/>
                    <a:pt x="79" y="26"/>
                  </a:cubicBezTo>
                  <a:cubicBezTo>
                    <a:pt x="78" y="28"/>
                    <a:pt x="78" y="28"/>
                    <a:pt x="78" y="28"/>
                  </a:cubicBezTo>
                  <a:cubicBezTo>
                    <a:pt x="73" y="20"/>
                    <a:pt x="73" y="20"/>
                    <a:pt x="73" y="20"/>
                  </a:cubicBezTo>
                  <a:cubicBezTo>
                    <a:pt x="67" y="13"/>
                    <a:pt x="67" y="13"/>
                    <a:pt x="67" y="13"/>
                  </a:cubicBezTo>
                  <a:cubicBezTo>
                    <a:pt x="70" y="13"/>
                    <a:pt x="70" y="13"/>
                    <a:pt x="70" y="13"/>
                  </a:cubicBezTo>
                  <a:cubicBezTo>
                    <a:pt x="66" y="16"/>
                    <a:pt x="62" y="19"/>
                    <a:pt x="58" y="21"/>
                  </a:cubicBezTo>
                  <a:cubicBezTo>
                    <a:pt x="58" y="22"/>
                    <a:pt x="58" y="22"/>
                    <a:pt x="58" y="22"/>
                  </a:cubicBezTo>
                  <a:cubicBezTo>
                    <a:pt x="57" y="22"/>
                    <a:pt x="57" y="22"/>
                    <a:pt x="56" y="22"/>
                  </a:cubicBezTo>
                  <a:cubicBezTo>
                    <a:pt x="52" y="18"/>
                    <a:pt x="52" y="18"/>
                    <a:pt x="52" y="18"/>
                  </a:cubicBezTo>
                  <a:cubicBezTo>
                    <a:pt x="48" y="16"/>
                    <a:pt x="48" y="16"/>
                    <a:pt x="48" y="16"/>
                  </a:cubicBezTo>
                  <a:cubicBezTo>
                    <a:pt x="48" y="15"/>
                    <a:pt x="48" y="15"/>
                    <a:pt x="48" y="15"/>
                  </a:cubicBezTo>
                  <a:cubicBezTo>
                    <a:pt x="47" y="15"/>
                    <a:pt x="47" y="15"/>
                    <a:pt x="47" y="14"/>
                  </a:cubicBezTo>
                  <a:cubicBezTo>
                    <a:pt x="47" y="1"/>
                    <a:pt x="47" y="1"/>
                    <a:pt x="47" y="1"/>
                  </a:cubicBezTo>
                  <a:cubicBezTo>
                    <a:pt x="49" y="2"/>
                    <a:pt x="49" y="2"/>
                    <a:pt x="49" y="2"/>
                  </a:cubicBezTo>
                  <a:cubicBezTo>
                    <a:pt x="39" y="2"/>
                    <a:pt x="39" y="2"/>
                    <a:pt x="39" y="2"/>
                  </a:cubicBezTo>
                  <a:lnTo>
                    <a:pt x="30" y="3"/>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8" name="Freeform 746"/>
            <p:cNvSpPr/>
            <p:nvPr/>
          </p:nvSpPr>
          <p:spPr bwMode="auto">
            <a:xfrm>
              <a:off x="1295402" y="4162426"/>
              <a:ext cx="255587" cy="90487"/>
            </a:xfrm>
            <a:custGeom>
              <a:avLst/>
              <a:gdLst>
                <a:gd name="T0" fmla="*/ 0 w 68"/>
                <a:gd name="T1" fmla="*/ 14 h 24"/>
                <a:gd name="T2" fmla="*/ 12 w 68"/>
                <a:gd name="T3" fmla="*/ 20 h 24"/>
                <a:gd name="T4" fmla="*/ 24 w 68"/>
                <a:gd name="T5" fmla="*/ 17 h 24"/>
                <a:gd name="T6" fmla="*/ 21 w 68"/>
                <a:gd name="T7" fmla="*/ 3 h 24"/>
                <a:gd name="T8" fmla="*/ 37 w 68"/>
                <a:gd name="T9" fmla="*/ 1 h 24"/>
                <a:gd name="T10" fmla="*/ 35 w 68"/>
                <a:gd name="T11" fmla="*/ 15 h 24"/>
                <a:gd name="T12" fmla="*/ 45 w 68"/>
                <a:gd name="T13" fmla="*/ 22 h 24"/>
                <a:gd name="T14" fmla="*/ 60 w 68"/>
                <a:gd name="T15" fmla="*/ 11 h 24"/>
                <a:gd name="T16" fmla="*/ 68 w 68"/>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4">
                  <a:moveTo>
                    <a:pt x="0" y="14"/>
                  </a:moveTo>
                  <a:cubicBezTo>
                    <a:pt x="1" y="16"/>
                    <a:pt x="8" y="19"/>
                    <a:pt x="12" y="20"/>
                  </a:cubicBezTo>
                  <a:cubicBezTo>
                    <a:pt x="17" y="22"/>
                    <a:pt x="18" y="19"/>
                    <a:pt x="24" y="17"/>
                  </a:cubicBezTo>
                  <a:cubicBezTo>
                    <a:pt x="23" y="14"/>
                    <a:pt x="20" y="5"/>
                    <a:pt x="21" y="3"/>
                  </a:cubicBezTo>
                  <a:cubicBezTo>
                    <a:pt x="24" y="0"/>
                    <a:pt x="33" y="1"/>
                    <a:pt x="37" y="1"/>
                  </a:cubicBezTo>
                  <a:cubicBezTo>
                    <a:pt x="37" y="6"/>
                    <a:pt x="36" y="11"/>
                    <a:pt x="35" y="15"/>
                  </a:cubicBezTo>
                  <a:cubicBezTo>
                    <a:pt x="38" y="17"/>
                    <a:pt x="42" y="20"/>
                    <a:pt x="45" y="22"/>
                  </a:cubicBezTo>
                  <a:cubicBezTo>
                    <a:pt x="50" y="18"/>
                    <a:pt x="54" y="13"/>
                    <a:pt x="60" y="11"/>
                  </a:cubicBezTo>
                  <a:cubicBezTo>
                    <a:pt x="63" y="15"/>
                    <a:pt x="65" y="20"/>
                    <a:pt x="68" y="2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9" name="Freeform 747"/>
            <p:cNvSpPr/>
            <p:nvPr/>
          </p:nvSpPr>
          <p:spPr bwMode="auto">
            <a:xfrm>
              <a:off x="1287464" y="4181476"/>
              <a:ext cx="104775" cy="71437"/>
            </a:xfrm>
            <a:custGeom>
              <a:avLst/>
              <a:gdLst>
                <a:gd name="T0" fmla="*/ 0 w 28"/>
                <a:gd name="T1" fmla="*/ 12 h 19"/>
                <a:gd name="T2" fmla="*/ 10 w 28"/>
                <a:gd name="T3" fmla="*/ 17 h 19"/>
                <a:gd name="T4" fmla="*/ 18 w 28"/>
                <a:gd name="T5" fmla="*/ 17 h 19"/>
                <a:gd name="T6" fmla="*/ 23 w 28"/>
                <a:gd name="T7" fmla="*/ 0 h 19"/>
              </a:gdLst>
              <a:ahLst/>
              <a:cxnLst>
                <a:cxn ang="0">
                  <a:pos x="T0" y="T1"/>
                </a:cxn>
                <a:cxn ang="0">
                  <a:pos x="T2" y="T3"/>
                </a:cxn>
                <a:cxn ang="0">
                  <a:pos x="T4" y="T5"/>
                </a:cxn>
                <a:cxn ang="0">
                  <a:pos x="T6" y="T7"/>
                </a:cxn>
              </a:cxnLst>
              <a:rect l="0" t="0" r="r" b="b"/>
              <a:pathLst>
                <a:path w="28" h="19">
                  <a:moveTo>
                    <a:pt x="0" y="12"/>
                  </a:moveTo>
                  <a:cubicBezTo>
                    <a:pt x="4" y="14"/>
                    <a:pt x="7" y="15"/>
                    <a:pt x="10" y="17"/>
                  </a:cubicBezTo>
                  <a:cubicBezTo>
                    <a:pt x="16" y="19"/>
                    <a:pt x="13" y="19"/>
                    <a:pt x="18" y="17"/>
                  </a:cubicBezTo>
                  <a:cubicBezTo>
                    <a:pt x="28" y="12"/>
                    <a:pt x="23" y="8"/>
                    <a:pt x="23"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60" name="Freeform 748"/>
            <p:cNvSpPr/>
            <p:nvPr/>
          </p:nvSpPr>
          <p:spPr bwMode="auto">
            <a:xfrm>
              <a:off x="1381127" y="4165601"/>
              <a:ext cx="4762" cy="53975"/>
            </a:xfrm>
            <a:custGeom>
              <a:avLst/>
              <a:gdLst>
                <a:gd name="T0" fmla="*/ 0 w 1"/>
                <a:gd name="T1" fmla="*/ 0 h 14"/>
                <a:gd name="T2" fmla="*/ 1 w 1"/>
                <a:gd name="T3" fmla="*/ 14 h 14"/>
                <a:gd name="T4" fmla="*/ 0 w 1"/>
                <a:gd name="T5" fmla="*/ 4 h 14"/>
              </a:gdLst>
              <a:ahLst/>
              <a:cxnLst>
                <a:cxn ang="0">
                  <a:pos x="T0" y="T1"/>
                </a:cxn>
                <a:cxn ang="0">
                  <a:pos x="T2" y="T3"/>
                </a:cxn>
                <a:cxn ang="0">
                  <a:pos x="T4" y="T5"/>
                </a:cxn>
              </a:cxnLst>
              <a:rect l="0" t="0" r="r" b="b"/>
              <a:pathLst>
                <a:path w="1" h="14">
                  <a:moveTo>
                    <a:pt x="0" y="0"/>
                  </a:moveTo>
                  <a:cubicBezTo>
                    <a:pt x="0" y="5"/>
                    <a:pt x="0" y="10"/>
                    <a:pt x="1" y="14"/>
                  </a:cubicBezTo>
                  <a:cubicBezTo>
                    <a:pt x="1" y="11"/>
                    <a:pt x="1" y="8"/>
                    <a:pt x="0" y="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61" name="Freeform 749"/>
            <p:cNvSpPr/>
            <p:nvPr/>
          </p:nvSpPr>
          <p:spPr bwMode="auto">
            <a:xfrm>
              <a:off x="1339852" y="4214813"/>
              <a:ext cx="120650" cy="142875"/>
            </a:xfrm>
            <a:custGeom>
              <a:avLst/>
              <a:gdLst>
                <a:gd name="T0" fmla="*/ 17 w 32"/>
                <a:gd name="T1" fmla="*/ 34 h 38"/>
                <a:gd name="T2" fmla="*/ 28 w 32"/>
                <a:gd name="T3" fmla="*/ 21 h 38"/>
                <a:gd name="T4" fmla="*/ 19 w 32"/>
                <a:gd name="T5" fmla="*/ 37 h 38"/>
                <a:gd name="T6" fmla="*/ 17 w 32"/>
                <a:gd name="T7" fmla="*/ 19 h 38"/>
              </a:gdLst>
              <a:ahLst/>
              <a:cxnLst>
                <a:cxn ang="0">
                  <a:pos x="T0" y="T1"/>
                </a:cxn>
                <a:cxn ang="0">
                  <a:pos x="T2" y="T3"/>
                </a:cxn>
                <a:cxn ang="0">
                  <a:pos x="T4" y="T5"/>
                </a:cxn>
                <a:cxn ang="0">
                  <a:pos x="T6" y="T7"/>
                </a:cxn>
              </a:cxnLst>
              <a:rect l="0" t="0" r="r" b="b"/>
              <a:pathLst>
                <a:path w="32" h="38">
                  <a:moveTo>
                    <a:pt x="17" y="34"/>
                  </a:moveTo>
                  <a:cubicBezTo>
                    <a:pt x="0" y="38"/>
                    <a:pt x="17" y="0"/>
                    <a:pt x="28" y="21"/>
                  </a:cubicBezTo>
                  <a:cubicBezTo>
                    <a:pt x="32" y="28"/>
                    <a:pt x="27" y="38"/>
                    <a:pt x="19" y="37"/>
                  </a:cubicBezTo>
                  <a:cubicBezTo>
                    <a:pt x="9" y="35"/>
                    <a:pt x="7" y="22"/>
                    <a:pt x="17" y="19"/>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62" name="Freeform 750"/>
            <p:cNvSpPr/>
            <p:nvPr/>
          </p:nvSpPr>
          <p:spPr bwMode="auto">
            <a:xfrm>
              <a:off x="1476377" y="4294188"/>
              <a:ext cx="77787" cy="117475"/>
            </a:xfrm>
            <a:custGeom>
              <a:avLst/>
              <a:gdLst>
                <a:gd name="T0" fmla="*/ 10 w 21"/>
                <a:gd name="T1" fmla="*/ 0 h 31"/>
                <a:gd name="T2" fmla="*/ 8 w 21"/>
                <a:gd name="T3" fmla="*/ 12 h 31"/>
                <a:gd name="T4" fmla="*/ 20 w 21"/>
                <a:gd name="T5" fmla="*/ 16 h 31"/>
                <a:gd name="T6" fmla="*/ 13 w 21"/>
                <a:gd name="T7" fmla="*/ 31 h 31"/>
                <a:gd name="T8" fmla="*/ 0 w 21"/>
                <a:gd name="T9" fmla="*/ 25 h 31"/>
                <a:gd name="T10" fmla="*/ 14 w 21"/>
                <a:gd name="T11" fmla="*/ 29 h 31"/>
                <a:gd name="T12" fmla="*/ 20 w 21"/>
                <a:gd name="T13" fmla="*/ 16 h 31"/>
              </a:gdLst>
              <a:ahLst/>
              <a:cxnLst>
                <a:cxn ang="0">
                  <a:pos x="T0" y="T1"/>
                </a:cxn>
                <a:cxn ang="0">
                  <a:pos x="T2" y="T3"/>
                </a:cxn>
                <a:cxn ang="0">
                  <a:pos x="T4" y="T5"/>
                </a:cxn>
                <a:cxn ang="0">
                  <a:pos x="T6" y="T7"/>
                </a:cxn>
                <a:cxn ang="0">
                  <a:pos x="T8" y="T9"/>
                </a:cxn>
                <a:cxn ang="0">
                  <a:pos x="T10" y="T11"/>
                </a:cxn>
                <a:cxn ang="0">
                  <a:pos x="T12" y="T13"/>
                </a:cxn>
              </a:cxnLst>
              <a:rect l="0" t="0" r="r" b="b"/>
              <a:pathLst>
                <a:path w="21" h="31">
                  <a:moveTo>
                    <a:pt x="10" y="0"/>
                  </a:moveTo>
                  <a:cubicBezTo>
                    <a:pt x="10" y="4"/>
                    <a:pt x="10" y="8"/>
                    <a:pt x="8" y="12"/>
                  </a:cubicBezTo>
                  <a:cubicBezTo>
                    <a:pt x="12" y="13"/>
                    <a:pt x="19" y="12"/>
                    <a:pt x="20" y="16"/>
                  </a:cubicBezTo>
                  <a:cubicBezTo>
                    <a:pt x="21" y="19"/>
                    <a:pt x="15" y="29"/>
                    <a:pt x="13" y="31"/>
                  </a:cubicBezTo>
                  <a:cubicBezTo>
                    <a:pt x="9" y="28"/>
                    <a:pt x="4" y="27"/>
                    <a:pt x="0" y="25"/>
                  </a:cubicBezTo>
                  <a:cubicBezTo>
                    <a:pt x="5" y="25"/>
                    <a:pt x="11" y="26"/>
                    <a:pt x="14" y="29"/>
                  </a:cubicBezTo>
                  <a:cubicBezTo>
                    <a:pt x="14" y="24"/>
                    <a:pt x="18" y="19"/>
                    <a:pt x="20" y="16"/>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63" name="Freeform 751"/>
            <p:cNvSpPr/>
            <p:nvPr/>
          </p:nvSpPr>
          <p:spPr bwMode="auto">
            <a:xfrm>
              <a:off x="1438277" y="4384676"/>
              <a:ext cx="52387" cy="82550"/>
            </a:xfrm>
            <a:custGeom>
              <a:avLst/>
              <a:gdLst>
                <a:gd name="T0" fmla="*/ 13 w 14"/>
                <a:gd name="T1" fmla="*/ 0 h 22"/>
                <a:gd name="T2" fmla="*/ 1 w 14"/>
                <a:gd name="T3" fmla="*/ 6 h 22"/>
                <a:gd name="T4" fmla="*/ 5 w 14"/>
                <a:gd name="T5" fmla="*/ 22 h 22"/>
                <a:gd name="T6" fmla="*/ 3 w 14"/>
                <a:gd name="T7" fmla="*/ 4 h 22"/>
                <a:gd name="T8" fmla="*/ 14 w 14"/>
                <a:gd name="T9" fmla="*/ 2 h 22"/>
              </a:gdLst>
              <a:ahLst/>
              <a:cxnLst>
                <a:cxn ang="0">
                  <a:pos x="T0" y="T1"/>
                </a:cxn>
                <a:cxn ang="0">
                  <a:pos x="T2" y="T3"/>
                </a:cxn>
                <a:cxn ang="0">
                  <a:pos x="T4" y="T5"/>
                </a:cxn>
                <a:cxn ang="0">
                  <a:pos x="T6" y="T7"/>
                </a:cxn>
                <a:cxn ang="0">
                  <a:pos x="T8" y="T9"/>
                </a:cxn>
              </a:cxnLst>
              <a:rect l="0" t="0" r="r" b="b"/>
              <a:pathLst>
                <a:path w="14" h="22">
                  <a:moveTo>
                    <a:pt x="13" y="0"/>
                  </a:moveTo>
                  <a:cubicBezTo>
                    <a:pt x="10" y="1"/>
                    <a:pt x="2" y="2"/>
                    <a:pt x="1" y="6"/>
                  </a:cubicBezTo>
                  <a:cubicBezTo>
                    <a:pt x="0" y="9"/>
                    <a:pt x="5" y="18"/>
                    <a:pt x="5" y="22"/>
                  </a:cubicBezTo>
                  <a:cubicBezTo>
                    <a:pt x="5" y="15"/>
                    <a:pt x="5" y="9"/>
                    <a:pt x="3" y="4"/>
                  </a:cubicBezTo>
                  <a:cubicBezTo>
                    <a:pt x="6" y="3"/>
                    <a:pt x="10" y="2"/>
                    <a:pt x="14" y="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sp>
        <p:nvSpPr>
          <p:cNvPr id="64" name="文本框 136"/>
          <p:cNvSpPr txBox="1">
            <a:spLocks noChangeArrowheads="1"/>
          </p:cNvSpPr>
          <p:nvPr/>
        </p:nvSpPr>
        <p:spPr bwMode="auto">
          <a:xfrm>
            <a:off x="4304981" y="160373"/>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65" name="任意多边形 64"/>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1+#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left)">
                                      <p:cBhvr>
                                        <p:cTn id="12" dur="500"/>
                                        <p:tgtEl>
                                          <p:spTgt spid="65"/>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ppt_w</p:attrName>
                                        </p:attrNameLst>
                                      </p:cBhvr>
                                      <p:tavLst>
                                        <p:tav tm="0">
                                          <p:val>
                                            <p:fltVal val="0"/>
                                          </p:val>
                                        </p:tav>
                                        <p:tav tm="100000">
                                          <p:val>
                                            <p:strVal val="#ppt_w"/>
                                          </p:val>
                                        </p:tav>
                                      </p:tavLst>
                                    </p:anim>
                                    <p:anim calcmode="lin" valueType="num">
                                      <p:cBhvr>
                                        <p:cTn id="17" dur="500" fill="hold"/>
                                        <p:tgtEl>
                                          <p:spTgt spid="37"/>
                                        </p:tgtEl>
                                        <p:attrNameLst>
                                          <p:attrName>ppt_h</p:attrName>
                                        </p:attrNameLst>
                                      </p:cBhvr>
                                      <p:tavLst>
                                        <p:tav tm="0">
                                          <p:val>
                                            <p:fltVal val="0"/>
                                          </p:val>
                                        </p:tav>
                                        <p:tav tm="100000">
                                          <p:val>
                                            <p:strVal val="#ppt_h"/>
                                          </p:val>
                                        </p:tav>
                                      </p:tavLst>
                                    </p:anim>
                                    <p:animEffect transition="in" filter="fade">
                                      <p:cBhvr>
                                        <p:cTn id="18" dur="5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ppt_w</p:attrName>
                                        </p:attrNameLst>
                                      </p:cBhvr>
                                      <p:tavLst>
                                        <p:tav tm="0">
                                          <p:val>
                                            <p:fltVal val="0"/>
                                          </p:val>
                                        </p:tav>
                                        <p:tav tm="100000">
                                          <p:val>
                                            <p:strVal val="#ppt_w"/>
                                          </p:val>
                                        </p:tav>
                                      </p:tavLst>
                                    </p:anim>
                                    <p:anim calcmode="lin" valueType="num">
                                      <p:cBhvr>
                                        <p:cTn id="22" dur="500" fill="hold"/>
                                        <p:tgtEl>
                                          <p:spTgt spid="28"/>
                                        </p:tgtEl>
                                        <p:attrNameLst>
                                          <p:attrName>ppt_h</p:attrName>
                                        </p:attrNameLst>
                                      </p:cBhvr>
                                      <p:tavLst>
                                        <p:tav tm="0">
                                          <p:val>
                                            <p:fltVal val="0"/>
                                          </p:val>
                                        </p:tav>
                                        <p:tav tm="100000">
                                          <p:val>
                                            <p:strVal val="#ppt_h"/>
                                          </p:val>
                                        </p:tav>
                                      </p:tavLst>
                                    </p:anim>
                                    <p:animEffect transition="in" filter="fade">
                                      <p:cBhvr>
                                        <p:cTn id="23" dur="500"/>
                                        <p:tgtEl>
                                          <p:spTgt spid="28"/>
                                        </p:tgtEl>
                                      </p:cBhvr>
                                    </p:animEffect>
                                  </p:childTnLst>
                                </p:cTn>
                              </p:par>
                              <p:par>
                                <p:cTn id="24" presetID="53" presetClass="entr" presetSubtype="16" fill="hold" nodeType="with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p:cTn id="26" dur="500" fill="hold"/>
                                        <p:tgtEl>
                                          <p:spTgt spid="46"/>
                                        </p:tgtEl>
                                        <p:attrNameLst>
                                          <p:attrName>ppt_w</p:attrName>
                                        </p:attrNameLst>
                                      </p:cBhvr>
                                      <p:tavLst>
                                        <p:tav tm="0">
                                          <p:val>
                                            <p:fltVal val="0"/>
                                          </p:val>
                                        </p:tav>
                                        <p:tav tm="100000">
                                          <p:val>
                                            <p:strVal val="#ppt_w"/>
                                          </p:val>
                                        </p:tav>
                                      </p:tavLst>
                                    </p:anim>
                                    <p:anim calcmode="lin" valueType="num">
                                      <p:cBhvr>
                                        <p:cTn id="27" dur="500" fill="hold"/>
                                        <p:tgtEl>
                                          <p:spTgt spid="46"/>
                                        </p:tgtEl>
                                        <p:attrNameLst>
                                          <p:attrName>ppt_h</p:attrName>
                                        </p:attrNameLst>
                                      </p:cBhvr>
                                      <p:tavLst>
                                        <p:tav tm="0">
                                          <p:val>
                                            <p:fltVal val="0"/>
                                          </p:val>
                                        </p:tav>
                                        <p:tav tm="100000">
                                          <p:val>
                                            <p:strVal val="#ppt_h"/>
                                          </p:val>
                                        </p:tav>
                                      </p:tavLst>
                                    </p:anim>
                                    <p:animEffect transition="in" filter="fade">
                                      <p:cBhvr>
                                        <p:cTn id="28" dur="500"/>
                                        <p:tgtEl>
                                          <p:spTgt spid="46"/>
                                        </p:tgtEl>
                                      </p:cBhvr>
                                    </p:animEffect>
                                  </p:childTnLst>
                                </p:cTn>
                              </p:par>
                              <p:par>
                                <p:cTn id="29" presetID="53" presetClass="entr" presetSubtype="16"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ppt_w</p:attrName>
                                        </p:attrNameLst>
                                      </p:cBhvr>
                                      <p:tavLst>
                                        <p:tav tm="0">
                                          <p:val>
                                            <p:fltVal val="0"/>
                                          </p:val>
                                        </p:tav>
                                        <p:tav tm="100000">
                                          <p:val>
                                            <p:strVal val="#ppt_w"/>
                                          </p:val>
                                        </p:tav>
                                      </p:tavLst>
                                    </p:anim>
                                    <p:anim calcmode="lin" valueType="num">
                                      <p:cBhvr>
                                        <p:cTn id="32" dur="500" fill="hold"/>
                                        <p:tgtEl>
                                          <p:spTgt spid="55"/>
                                        </p:tgtEl>
                                        <p:attrNameLst>
                                          <p:attrName>ppt_h</p:attrName>
                                        </p:attrNameLst>
                                      </p:cBhvr>
                                      <p:tavLst>
                                        <p:tav tm="0">
                                          <p:val>
                                            <p:fltVal val="0"/>
                                          </p:val>
                                        </p:tav>
                                        <p:tav tm="100000">
                                          <p:val>
                                            <p:strVal val="#ppt_h"/>
                                          </p:val>
                                        </p:tav>
                                      </p:tavLst>
                                    </p:anim>
                                    <p:animEffect transition="in" filter="fade">
                                      <p:cBhvr>
                                        <p:cTn id="33" dur="500"/>
                                        <p:tgtEl>
                                          <p:spTgt spid="55"/>
                                        </p:tgtEl>
                                      </p:cBhvr>
                                    </p:animEffect>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10" presetClass="entr" presetSubtype="0" fill="hold" grpId="0" nodeType="afterEffect">
                                  <p:stCondLst>
                                    <p:cond delay="0"/>
                                  </p:stCondLst>
                                  <p:iterate type="wd">
                                    <p:tmPct val="10000"/>
                                  </p:iterate>
                                  <p:childTnLst>
                                    <p:set>
                                      <p:cBhvr>
                                        <p:cTn id="53" dur="1" fill="hold">
                                          <p:stCondLst>
                                            <p:cond delay="0"/>
                                          </p:stCondLst>
                                        </p:cTn>
                                        <p:tgtEl>
                                          <p:spTgt spid="18453"/>
                                        </p:tgtEl>
                                        <p:attrNameLst>
                                          <p:attrName>style.visibility</p:attrName>
                                        </p:attrNameLst>
                                      </p:cBhvr>
                                      <p:to>
                                        <p:strVal val="visible"/>
                                      </p:to>
                                    </p:set>
                                    <p:animEffect transition="in" filter="fade">
                                      <p:cBhvr>
                                        <p:cTn id="54" dur="500"/>
                                        <p:tgtEl>
                                          <p:spTgt spid="18453"/>
                                        </p:tgtEl>
                                      </p:cBhvr>
                                    </p:animEffect>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18455"/>
                                        </p:tgtEl>
                                        <p:attrNameLst>
                                          <p:attrName>style.visibility</p:attrName>
                                        </p:attrNameLst>
                                      </p:cBhvr>
                                      <p:to>
                                        <p:strVal val="visible"/>
                                      </p:to>
                                    </p:set>
                                    <p:animEffect transition="in" filter="fade">
                                      <p:cBhvr>
                                        <p:cTn id="57" dur="500"/>
                                        <p:tgtEl>
                                          <p:spTgt spid="18455"/>
                                        </p:tgtEl>
                                      </p:cBhvr>
                                    </p:animEffect>
                                  </p:childTnLst>
                                </p:cTn>
                              </p:par>
                              <p:par>
                                <p:cTn id="58" presetID="10" presetClass="entr" presetSubtype="0" fill="hold" grpId="0" nodeType="withEffect">
                                  <p:stCondLst>
                                    <p:cond delay="0"/>
                                  </p:stCondLst>
                                  <p:iterate type="wd">
                                    <p:tmPct val="10000"/>
                                  </p:iterate>
                                  <p:childTnLst>
                                    <p:set>
                                      <p:cBhvr>
                                        <p:cTn id="59" dur="1" fill="hold">
                                          <p:stCondLst>
                                            <p:cond delay="0"/>
                                          </p:stCondLst>
                                        </p:cTn>
                                        <p:tgtEl>
                                          <p:spTgt spid="18456"/>
                                        </p:tgtEl>
                                        <p:attrNameLst>
                                          <p:attrName>style.visibility</p:attrName>
                                        </p:attrNameLst>
                                      </p:cBhvr>
                                      <p:to>
                                        <p:strVal val="visible"/>
                                      </p:to>
                                    </p:set>
                                    <p:animEffect transition="in" filter="fade">
                                      <p:cBhvr>
                                        <p:cTn id="60" dur="500"/>
                                        <p:tgtEl>
                                          <p:spTgt spid="18456"/>
                                        </p:tgtEl>
                                      </p:cBhvr>
                                    </p:animEffect>
                                  </p:childTnLst>
                                </p:cTn>
                              </p:par>
                              <p:par>
                                <p:cTn id="61" presetID="10" presetClass="entr" presetSubtype="0" fill="hold" grpId="0" nodeType="withEffect">
                                  <p:stCondLst>
                                    <p:cond delay="0"/>
                                  </p:stCondLst>
                                  <p:iterate type="wd">
                                    <p:tmPct val="10000"/>
                                  </p:iterate>
                                  <p:childTnLst>
                                    <p:set>
                                      <p:cBhvr>
                                        <p:cTn id="62" dur="1" fill="hold">
                                          <p:stCondLst>
                                            <p:cond delay="0"/>
                                          </p:stCondLst>
                                        </p:cTn>
                                        <p:tgtEl>
                                          <p:spTgt spid="18457"/>
                                        </p:tgtEl>
                                        <p:attrNameLst>
                                          <p:attrName>style.visibility</p:attrName>
                                        </p:attrNameLst>
                                      </p:cBhvr>
                                      <p:to>
                                        <p:strVal val="visible"/>
                                      </p:to>
                                    </p:set>
                                    <p:animEffect transition="in" filter="fade">
                                      <p:cBhvr>
                                        <p:cTn id="63" dur="500"/>
                                        <p:tgtEl>
                                          <p:spTgt spid="18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53" grpId="0"/>
      <p:bldP spid="18455" grpId="0"/>
      <p:bldP spid="18456" grpId="0"/>
      <p:bldP spid="18457" grpId="0"/>
      <p:bldP spid="64" grpId="0"/>
      <p:bldP spid="65"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8" name="组合 27"/>
          <p:cNvGrpSpPr/>
          <p:nvPr/>
        </p:nvGrpSpPr>
        <p:grpSpPr>
          <a:xfrm>
            <a:off x="4665477" y="2262043"/>
            <a:ext cx="3077905" cy="3069975"/>
            <a:chOff x="4519752" y="2142104"/>
            <a:chExt cx="2393679" cy="2387511"/>
          </a:xfrm>
          <a:noFill/>
        </p:grpSpPr>
        <p:sp>
          <p:nvSpPr>
            <p:cNvPr id="29" name="Freeform 68"/>
            <p:cNvSpPr/>
            <p:nvPr/>
          </p:nvSpPr>
          <p:spPr bwMode="auto">
            <a:xfrm>
              <a:off x="4593783" y="2142104"/>
              <a:ext cx="2319648" cy="2319648"/>
            </a:xfrm>
            <a:custGeom>
              <a:avLst/>
              <a:gdLst>
                <a:gd name="T0" fmla="*/ 150 w 159"/>
                <a:gd name="T1" fmla="*/ 9 h 159"/>
                <a:gd name="T2" fmla="*/ 60 w 159"/>
                <a:gd name="T3" fmla="*/ 67 h 159"/>
                <a:gd name="T4" fmla="*/ 0 w 159"/>
                <a:gd name="T5" fmla="*/ 149 h 159"/>
                <a:gd name="T6" fmla="*/ 10 w 159"/>
                <a:gd name="T7" fmla="*/ 159 h 159"/>
                <a:gd name="T8" fmla="*/ 92 w 159"/>
                <a:gd name="T9" fmla="*/ 100 h 159"/>
                <a:gd name="T10" fmla="*/ 150 w 159"/>
                <a:gd name="T11" fmla="*/ 9 h 159"/>
              </a:gdLst>
              <a:ahLst/>
              <a:cxnLst>
                <a:cxn ang="0">
                  <a:pos x="T0" y="T1"/>
                </a:cxn>
                <a:cxn ang="0">
                  <a:pos x="T2" y="T3"/>
                </a:cxn>
                <a:cxn ang="0">
                  <a:pos x="T4" y="T5"/>
                </a:cxn>
                <a:cxn ang="0">
                  <a:pos x="T6" y="T7"/>
                </a:cxn>
                <a:cxn ang="0">
                  <a:pos x="T8" y="T9"/>
                </a:cxn>
                <a:cxn ang="0">
                  <a:pos x="T10" y="T11"/>
                </a:cxn>
              </a:cxnLst>
              <a:rect l="0" t="0" r="r" b="b"/>
              <a:pathLst>
                <a:path w="159" h="159">
                  <a:moveTo>
                    <a:pt x="150" y="9"/>
                  </a:moveTo>
                  <a:cubicBezTo>
                    <a:pt x="141" y="0"/>
                    <a:pt x="101" y="26"/>
                    <a:pt x="60" y="67"/>
                  </a:cubicBezTo>
                  <a:cubicBezTo>
                    <a:pt x="27" y="100"/>
                    <a:pt x="3" y="133"/>
                    <a:pt x="0" y="149"/>
                  </a:cubicBezTo>
                  <a:cubicBezTo>
                    <a:pt x="10" y="159"/>
                    <a:pt x="10" y="159"/>
                    <a:pt x="10" y="159"/>
                  </a:cubicBezTo>
                  <a:cubicBezTo>
                    <a:pt x="26" y="156"/>
                    <a:pt x="59" y="133"/>
                    <a:pt x="92" y="100"/>
                  </a:cubicBezTo>
                  <a:cubicBezTo>
                    <a:pt x="133" y="59"/>
                    <a:pt x="159" y="18"/>
                    <a:pt x="150" y="9"/>
                  </a:cubicBezTo>
                  <a:close/>
                </a:path>
              </a:pathLst>
            </a:custGeom>
            <a:grpFill/>
            <a:ln w="25400" cap="rnd">
              <a:solidFill>
                <a:schemeClr val="tx1">
                  <a:lumMod val="75000"/>
                  <a:lumOff val="25000"/>
                </a:scheme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汉仪小麦体简" pitchFamily="18" charset="-122"/>
                <a:ea typeface="汉仪小麦体简" pitchFamily="18" charset="-122"/>
                <a:cs typeface="+mn-ea"/>
                <a:sym typeface="+mn-lt"/>
              </a:endParaRPr>
            </a:p>
          </p:txBody>
        </p:sp>
        <p:sp>
          <p:nvSpPr>
            <p:cNvPr id="30" name="Line 69"/>
            <p:cNvSpPr>
              <a:spLocks noChangeShapeType="1"/>
            </p:cNvSpPr>
            <p:nvPr/>
          </p:nvSpPr>
          <p:spPr bwMode="auto">
            <a:xfrm flipH="1">
              <a:off x="4519752" y="4400058"/>
              <a:ext cx="148063" cy="129557"/>
            </a:xfrm>
            <a:prstGeom prst="line">
              <a:avLst/>
            </a:prstGeom>
            <a:grpFill/>
            <a:ln w="30163" cap="rnd">
              <a:solidFill>
                <a:schemeClr val="tx1">
                  <a:lumMod val="75000"/>
                  <a:lumOff val="25000"/>
                </a:scheme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汉仪小麦体简" pitchFamily="18" charset="-122"/>
                <a:ea typeface="汉仪小麦体简" pitchFamily="18" charset="-122"/>
                <a:cs typeface="+mn-ea"/>
                <a:sym typeface="+mn-lt"/>
              </a:endParaRPr>
            </a:p>
          </p:txBody>
        </p:sp>
        <p:sp>
          <p:nvSpPr>
            <p:cNvPr id="31" name="Freeform 70"/>
            <p:cNvSpPr/>
            <p:nvPr/>
          </p:nvSpPr>
          <p:spPr bwMode="auto">
            <a:xfrm>
              <a:off x="5513003" y="2142104"/>
              <a:ext cx="1209179" cy="641605"/>
            </a:xfrm>
            <a:custGeom>
              <a:avLst/>
              <a:gdLst>
                <a:gd name="T0" fmla="*/ 0 w 83"/>
                <a:gd name="T1" fmla="*/ 44 h 44"/>
                <a:gd name="T2" fmla="*/ 65 w 83"/>
                <a:gd name="T3" fmla="*/ 13 h 44"/>
                <a:gd name="T4" fmla="*/ 83 w 83"/>
                <a:gd name="T5" fmla="*/ 31 h 44"/>
              </a:gdLst>
              <a:ahLst/>
              <a:cxnLst>
                <a:cxn ang="0">
                  <a:pos x="T0" y="T1"/>
                </a:cxn>
                <a:cxn ang="0">
                  <a:pos x="T2" y="T3"/>
                </a:cxn>
                <a:cxn ang="0">
                  <a:pos x="T4" y="T5"/>
                </a:cxn>
              </a:cxnLst>
              <a:rect l="0" t="0" r="r" b="b"/>
              <a:pathLst>
                <a:path w="83" h="44">
                  <a:moveTo>
                    <a:pt x="0" y="44"/>
                  </a:moveTo>
                  <a:cubicBezTo>
                    <a:pt x="46" y="0"/>
                    <a:pt x="65" y="13"/>
                    <a:pt x="65" y="13"/>
                  </a:cubicBezTo>
                  <a:cubicBezTo>
                    <a:pt x="74" y="22"/>
                    <a:pt x="83" y="31"/>
                    <a:pt x="83" y="31"/>
                  </a:cubicBezTo>
                </a:path>
              </a:pathLst>
            </a:custGeom>
            <a:grpFill/>
            <a:ln w="25400" cap="rnd">
              <a:solidFill>
                <a:schemeClr val="tx1">
                  <a:lumMod val="75000"/>
                  <a:lumOff val="25000"/>
                </a:scheme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汉仪小麦体简" pitchFamily="18" charset="-122"/>
                <a:ea typeface="汉仪小麦体简" pitchFamily="18" charset="-122"/>
                <a:cs typeface="+mn-ea"/>
                <a:sym typeface="+mn-lt"/>
              </a:endParaRPr>
            </a:p>
          </p:txBody>
        </p:sp>
        <p:sp>
          <p:nvSpPr>
            <p:cNvPr id="32" name="Line 66"/>
            <p:cNvSpPr>
              <a:spLocks noChangeShapeType="1"/>
            </p:cNvSpPr>
            <p:nvPr/>
          </p:nvSpPr>
          <p:spPr bwMode="auto">
            <a:xfrm>
              <a:off x="5093490" y="3567208"/>
              <a:ext cx="388666" cy="394834"/>
            </a:xfrm>
            <a:prstGeom prst="line">
              <a:avLst/>
            </a:prstGeom>
            <a:grpFill/>
            <a:ln w="14288" cap="rnd">
              <a:solidFill>
                <a:schemeClr val="tx1">
                  <a:lumMod val="75000"/>
                  <a:lumOff val="25000"/>
                </a:scheme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汉仪小麦体简" pitchFamily="18" charset="-122"/>
                <a:ea typeface="汉仪小麦体简" pitchFamily="18" charset="-122"/>
                <a:cs typeface="+mn-ea"/>
                <a:sym typeface="+mn-lt"/>
              </a:endParaRPr>
            </a:p>
          </p:txBody>
        </p:sp>
        <p:sp>
          <p:nvSpPr>
            <p:cNvPr id="33" name="Line 67"/>
            <p:cNvSpPr>
              <a:spLocks noChangeShapeType="1"/>
            </p:cNvSpPr>
            <p:nvPr/>
          </p:nvSpPr>
          <p:spPr bwMode="auto">
            <a:xfrm>
              <a:off x="5192197" y="3468496"/>
              <a:ext cx="394833" cy="394834"/>
            </a:xfrm>
            <a:prstGeom prst="line">
              <a:avLst/>
            </a:prstGeom>
            <a:grpFill/>
            <a:ln w="19050" cap="rnd">
              <a:solidFill>
                <a:schemeClr val="tx1">
                  <a:lumMod val="75000"/>
                  <a:lumOff val="25000"/>
                </a:scheme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汉仪小麦体简" pitchFamily="18" charset="-122"/>
                <a:ea typeface="汉仪小麦体简" pitchFamily="18" charset="-122"/>
                <a:cs typeface="+mn-ea"/>
                <a:sym typeface="+mn-lt"/>
              </a:endParaRPr>
            </a:p>
          </p:txBody>
        </p:sp>
      </p:grpSp>
      <p:grpSp>
        <p:nvGrpSpPr>
          <p:cNvPr id="34" name="组合 33"/>
          <p:cNvGrpSpPr/>
          <p:nvPr/>
        </p:nvGrpSpPr>
        <p:grpSpPr>
          <a:xfrm>
            <a:off x="7558145" y="2140666"/>
            <a:ext cx="3792161" cy="186261"/>
            <a:chOff x="7430021" y="2281325"/>
            <a:chExt cx="3792161" cy="186261"/>
          </a:xfrm>
        </p:grpSpPr>
        <p:cxnSp>
          <p:nvCxnSpPr>
            <p:cNvPr id="35" name="直接连接符 34"/>
            <p:cNvCxnSpPr/>
            <p:nvPr/>
          </p:nvCxnSpPr>
          <p:spPr>
            <a:xfrm flipV="1">
              <a:off x="7430021" y="2281325"/>
              <a:ext cx="381128" cy="186261"/>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811589" y="2285795"/>
              <a:ext cx="3410593" cy="0"/>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5967572" y="3962899"/>
            <a:ext cx="4755536" cy="562338"/>
            <a:chOff x="7466120" y="2089105"/>
            <a:chExt cx="3063132" cy="365525"/>
          </a:xfrm>
        </p:grpSpPr>
        <p:cxnSp>
          <p:nvCxnSpPr>
            <p:cNvPr id="38" name="直接连接符 37"/>
            <p:cNvCxnSpPr/>
            <p:nvPr/>
          </p:nvCxnSpPr>
          <p:spPr>
            <a:xfrm flipV="1">
              <a:off x="7466120" y="2089106"/>
              <a:ext cx="747941" cy="365524"/>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214061" y="2089105"/>
              <a:ext cx="2315191" cy="0"/>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flipH="1">
            <a:off x="843499" y="4183974"/>
            <a:ext cx="4354605" cy="562338"/>
            <a:chOff x="7466120" y="2089105"/>
            <a:chExt cx="3063132" cy="365525"/>
          </a:xfrm>
        </p:grpSpPr>
        <p:cxnSp>
          <p:nvCxnSpPr>
            <p:cNvPr id="41" name="直接连接符 40"/>
            <p:cNvCxnSpPr/>
            <p:nvPr/>
          </p:nvCxnSpPr>
          <p:spPr>
            <a:xfrm flipV="1">
              <a:off x="7466120" y="2089106"/>
              <a:ext cx="747941" cy="365524"/>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8214061" y="2089105"/>
              <a:ext cx="2315191" cy="0"/>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7740396" y="2123699"/>
            <a:ext cx="3909745" cy="1323439"/>
          </a:xfrm>
          <a:prstGeom prst="rect">
            <a:avLst/>
          </a:prstGeom>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a:t>
            </a:r>
          </a:p>
        </p:txBody>
      </p:sp>
      <p:sp>
        <p:nvSpPr>
          <p:cNvPr id="44" name="矩形 43"/>
          <p:cNvSpPr/>
          <p:nvPr/>
        </p:nvSpPr>
        <p:spPr>
          <a:xfrm>
            <a:off x="7056346" y="4033232"/>
            <a:ext cx="3966488" cy="1323439"/>
          </a:xfrm>
          <a:prstGeom prst="rect">
            <a:avLst/>
          </a:prstGeom>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a:t>
            </a:r>
          </a:p>
        </p:txBody>
      </p:sp>
      <p:sp>
        <p:nvSpPr>
          <p:cNvPr id="45" name="矩形 44"/>
          <p:cNvSpPr/>
          <p:nvPr/>
        </p:nvSpPr>
        <p:spPr>
          <a:xfrm>
            <a:off x="628621" y="4244069"/>
            <a:ext cx="4029493" cy="1323439"/>
          </a:xfrm>
          <a:prstGeom prst="rect">
            <a:avLst/>
          </a:prstGeom>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a:t>
            </a:r>
          </a:p>
        </p:txBody>
      </p:sp>
      <p:sp>
        <p:nvSpPr>
          <p:cNvPr id="22" name="文本框 21"/>
          <p:cNvSpPr txBox="1"/>
          <p:nvPr/>
        </p:nvSpPr>
        <p:spPr>
          <a:xfrm>
            <a:off x="1453616" y="3752357"/>
            <a:ext cx="3260025" cy="461665"/>
          </a:xfrm>
          <a:prstGeom prst="rect">
            <a:avLst/>
          </a:prstGeom>
          <a:noFill/>
        </p:spPr>
        <p:txBody>
          <a:bodyPr wrap="squar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24" name="文本框 23"/>
          <p:cNvSpPr txBox="1"/>
          <p:nvPr/>
        </p:nvSpPr>
        <p:spPr>
          <a:xfrm>
            <a:off x="8563944" y="1637839"/>
            <a:ext cx="3383211" cy="461665"/>
          </a:xfrm>
          <a:prstGeom prst="rect">
            <a:avLst/>
          </a:prstGeom>
          <a:noFill/>
        </p:spPr>
        <p:txBody>
          <a:bodyPr wrap="squar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25" name="文本框 24"/>
          <p:cNvSpPr txBox="1"/>
          <p:nvPr/>
        </p:nvSpPr>
        <p:spPr>
          <a:xfrm>
            <a:off x="7906174" y="3523178"/>
            <a:ext cx="3282438" cy="461665"/>
          </a:xfrm>
          <a:prstGeom prst="rect">
            <a:avLst/>
          </a:prstGeom>
          <a:noFill/>
        </p:spPr>
        <p:txBody>
          <a:bodyPr wrap="squar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26" name="文本框 136"/>
          <p:cNvSpPr txBox="1">
            <a:spLocks noChangeArrowheads="1"/>
          </p:cNvSpPr>
          <p:nvPr/>
        </p:nvSpPr>
        <p:spPr bwMode="auto">
          <a:xfrm>
            <a:off x="4354556" y="305050"/>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27" name="任意多边形 26"/>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par>
                          <p:cTn id="13" fill="hold">
                            <p:stCondLst>
                              <p:cond delay="1000"/>
                            </p:stCondLst>
                            <p:childTnLst>
                              <p:par>
                                <p:cTn id="14" presetID="52" presetClass="entr" presetSubtype="0"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Scale>
                                      <p:cBhvr>
                                        <p:cTn id="16"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8"/>
                                        </p:tgtEl>
                                        <p:attrNameLst>
                                          <p:attrName>ppt_x</p:attrName>
                                          <p:attrName>ppt_y</p:attrName>
                                        </p:attrNameLst>
                                      </p:cBhvr>
                                    </p:animMotion>
                                    <p:animEffect transition="in" filter="fade">
                                      <p:cBhvr>
                                        <p:cTn id="18" dur="1000"/>
                                        <p:tgtEl>
                                          <p:spTgt spid="28"/>
                                        </p:tgtEl>
                                      </p:cBhvr>
                                    </p:animEffect>
                                  </p:childTnLst>
                                </p:cTn>
                              </p:par>
                            </p:childTnLst>
                          </p:cTn>
                        </p:par>
                        <p:par>
                          <p:cTn id="19" fill="hold">
                            <p:stCondLst>
                              <p:cond delay="2000"/>
                            </p:stCondLst>
                            <p:childTnLst>
                              <p:par>
                                <p:cTn id="20" presetID="22" presetClass="entr" presetSubtype="2"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right)">
                                      <p:cBhvr>
                                        <p:cTn id="22" dur="500"/>
                                        <p:tgtEl>
                                          <p:spTgt spid="40"/>
                                        </p:tgtEl>
                                      </p:cBhvr>
                                    </p:animEffect>
                                  </p:childTnLst>
                                </p:cTn>
                              </p:par>
                              <p:par>
                                <p:cTn id="23" presetID="22" presetClass="entr" presetSubtype="8"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left)">
                                      <p:cBhvr>
                                        <p:cTn id="25" dur="500"/>
                                        <p:tgtEl>
                                          <p:spTgt spid="34"/>
                                        </p:tgtEl>
                                      </p:cBhvr>
                                    </p:animEffect>
                                  </p:childTnLst>
                                </p:cTn>
                              </p:par>
                              <p:par>
                                <p:cTn id="26" presetID="22" presetClass="entr" presetSubtype="8"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left)">
                                      <p:cBhvr>
                                        <p:cTn id="28" dur="500"/>
                                        <p:tgtEl>
                                          <p:spTgt spid="37"/>
                                        </p:tgtEl>
                                      </p:cBhvr>
                                    </p:animEffect>
                                  </p:childTnLst>
                                </p:cTn>
                              </p:par>
                              <p:par>
                                <p:cTn id="29" presetID="2" presetClass="entr" presetSubtype="8"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0-#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1+#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1+#ppt_w/2"/>
                                          </p:val>
                                        </p:tav>
                                        <p:tav tm="100000">
                                          <p:val>
                                            <p:strVal val="#ppt_x"/>
                                          </p:val>
                                        </p:tav>
                                      </p:tavLst>
                                    </p:anim>
                                    <p:anim calcmode="lin" valueType="num">
                                      <p:cBhvr additive="base">
                                        <p:cTn id="40" dur="500" fill="hold"/>
                                        <p:tgtEl>
                                          <p:spTgt spid="25"/>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10" presetClass="entr" presetSubtype="0" fill="hold" grpId="0" nodeType="afterEffect">
                                  <p:stCondLst>
                                    <p:cond delay="0"/>
                                  </p:stCondLst>
                                  <p:iterate type="wd">
                                    <p:tmPct val="10000"/>
                                  </p:iterate>
                                  <p:childTnLst>
                                    <p:set>
                                      <p:cBhvr>
                                        <p:cTn id="43" dur="1" fill="hold">
                                          <p:stCondLst>
                                            <p:cond delay="0"/>
                                          </p:stCondLst>
                                        </p:cTn>
                                        <p:tgtEl>
                                          <p:spTgt spid="45"/>
                                        </p:tgtEl>
                                        <p:attrNameLst>
                                          <p:attrName>style.visibility</p:attrName>
                                        </p:attrNameLst>
                                      </p:cBhvr>
                                      <p:to>
                                        <p:strVal val="visible"/>
                                      </p:to>
                                    </p:set>
                                    <p:animEffect transition="in" filter="fade">
                                      <p:cBhvr>
                                        <p:cTn id="44" dur="500"/>
                                        <p:tgtEl>
                                          <p:spTgt spid="45"/>
                                        </p:tgtEl>
                                      </p:cBhvr>
                                    </p:animEffect>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0"/>
                                  </p:stCondLst>
                                  <p:iterate type="wd">
                                    <p:tmPct val="10000"/>
                                  </p:iterate>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22" grpId="0"/>
      <p:bldP spid="24" grpId="0"/>
      <p:bldP spid="25" grpId="0"/>
      <p:bldP spid="26" grpId="0"/>
      <p:bldP spid="27"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1132563" y="2316607"/>
            <a:ext cx="3671378" cy="3853076"/>
            <a:chOff x="2346763" y="2316607"/>
            <a:chExt cx="3671378" cy="3853076"/>
          </a:xfrm>
        </p:grpSpPr>
        <p:grpSp>
          <p:nvGrpSpPr>
            <p:cNvPr id="28" name="组合 27"/>
            <p:cNvGrpSpPr/>
            <p:nvPr/>
          </p:nvGrpSpPr>
          <p:grpSpPr>
            <a:xfrm>
              <a:off x="3573964" y="2316607"/>
              <a:ext cx="971536" cy="979427"/>
              <a:chOff x="2226147" y="992752"/>
              <a:chExt cx="971536" cy="979427"/>
            </a:xfrm>
            <a:noFill/>
          </p:grpSpPr>
          <p:sp>
            <p:nvSpPr>
              <p:cNvPr id="29" name="Freeform 132"/>
              <p:cNvSpPr/>
              <p:nvPr/>
            </p:nvSpPr>
            <p:spPr bwMode="auto">
              <a:xfrm>
                <a:off x="2668255" y="992752"/>
                <a:ext cx="529428" cy="979427"/>
              </a:xfrm>
              <a:custGeom>
                <a:avLst/>
                <a:gdLst>
                  <a:gd name="T0" fmla="*/ 0 w 673"/>
                  <a:gd name="T1" fmla="*/ 1153 h 1153"/>
                  <a:gd name="T2" fmla="*/ 0 w 673"/>
                  <a:gd name="T3" fmla="*/ 0 h 1153"/>
                  <a:gd name="T4" fmla="*/ 673 w 673"/>
                  <a:gd name="T5" fmla="*/ 761 h 1153"/>
                  <a:gd name="T6" fmla="*/ 0 w 673"/>
                  <a:gd name="T7" fmla="*/ 1153 h 1153"/>
                </a:gdLst>
                <a:ahLst/>
                <a:cxnLst>
                  <a:cxn ang="0">
                    <a:pos x="T0" y="T1"/>
                  </a:cxn>
                  <a:cxn ang="0">
                    <a:pos x="T2" y="T3"/>
                  </a:cxn>
                  <a:cxn ang="0">
                    <a:pos x="T4" y="T5"/>
                  </a:cxn>
                  <a:cxn ang="0">
                    <a:pos x="T6" y="T7"/>
                  </a:cxn>
                </a:cxnLst>
                <a:rect l="0" t="0" r="r" b="b"/>
                <a:pathLst>
                  <a:path w="673" h="1153">
                    <a:moveTo>
                      <a:pt x="0" y="1153"/>
                    </a:moveTo>
                    <a:lnTo>
                      <a:pt x="0" y="0"/>
                    </a:lnTo>
                    <a:lnTo>
                      <a:pt x="673" y="761"/>
                    </a:lnTo>
                    <a:lnTo>
                      <a:pt x="0" y="1153"/>
                    </a:lnTo>
                    <a:close/>
                  </a:path>
                </a:pathLst>
              </a:custGeom>
              <a:grpFill/>
              <a:ln w="0">
                <a:solidFill>
                  <a:schemeClr val="tx1">
                    <a:lumMod val="65000"/>
                    <a:lumOff val="35000"/>
                  </a:schemeClr>
                </a:solidFill>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0" name="Freeform 133"/>
              <p:cNvSpPr/>
              <p:nvPr/>
            </p:nvSpPr>
            <p:spPr bwMode="auto">
              <a:xfrm>
                <a:off x="2226147" y="992752"/>
                <a:ext cx="442108" cy="979427"/>
              </a:xfrm>
              <a:custGeom>
                <a:avLst/>
                <a:gdLst>
                  <a:gd name="T0" fmla="*/ 562 w 562"/>
                  <a:gd name="T1" fmla="*/ 0 h 1153"/>
                  <a:gd name="T2" fmla="*/ 0 w 562"/>
                  <a:gd name="T3" fmla="*/ 777 h 1153"/>
                  <a:gd name="T4" fmla="*/ 562 w 562"/>
                  <a:gd name="T5" fmla="*/ 1153 h 1153"/>
                  <a:gd name="T6" fmla="*/ 562 w 562"/>
                  <a:gd name="T7" fmla="*/ 0 h 1153"/>
                </a:gdLst>
                <a:ahLst/>
                <a:cxnLst>
                  <a:cxn ang="0">
                    <a:pos x="T0" y="T1"/>
                  </a:cxn>
                  <a:cxn ang="0">
                    <a:pos x="T2" y="T3"/>
                  </a:cxn>
                  <a:cxn ang="0">
                    <a:pos x="T4" y="T5"/>
                  </a:cxn>
                  <a:cxn ang="0">
                    <a:pos x="T6" y="T7"/>
                  </a:cxn>
                </a:cxnLst>
                <a:rect l="0" t="0" r="r" b="b"/>
                <a:pathLst>
                  <a:path w="562" h="1153">
                    <a:moveTo>
                      <a:pt x="562" y="0"/>
                    </a:moveTo>
                    <a:lnTo>
                      <a:pt x="0" y="777"/>
                    </a:lnTo>
                    <a:lnTo>
                      <a:pt x="562" y="1153"/>
                    </a:lnTo>
                    <a:lnTo>
                      <a:pt x="562" y="0"/>
                    </a:lnTo>
                    <a:close/>
                  </a:path>
                </a:pathLst>
              </a:custGeom>
              <a:grpFill/>
              <a:ln w="0">
                <a:solidFill>
                  <a:schemeClr val="tx1">
                    <a:lumMod val="65000"/>
                    <a:lumOff val="35000"/>
                  </a:schemeClr>
                </a:solidFill>
              </a:ln>
            </p:spPr>
            <p:txBody>
              <a:bodyPr vert="horz" wrap="square" lIns="68580" tIns="34290" rIns="68580" bIns="3429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grpSp>
          <p:nvGrpSpPr>
            <p:cNvPr id="31" name="组合 30"/>
            <p:cNvGrpSpPr/>
            <p:nvPr/>
          </p:nvGrpSpPr>
          <p:grpSpPr>
            <a:xfrm>
              <a:off x="2764484" y="3889480"/>
              <a:ext cx="2747830" cy="1322610"/>
              <a:chOff x="1416667" y="2418145"/>
              <a:chExt cx="2747830" cy="1322610"/>
            </a:xfrm>
            <a:noFill/>
          </p:grpSpPr>
          <p:sp>
            <p:nvSpPr>
              <p:cNvPr id="32" name="Freeform 134"/>
              <p:cNvSpPr/>
              <p:nvPr/>
            </p:nvSpPr>
            <p:spPr bwMode="auto">
              <a:xfrm>
                <a:off x="1416667" y="2448726"/>
                <a:ext cx="1242148" cy="1292029"/>
              </a:xfrm>
              <a:custGeom>
                <a:avLst/>
                <a:gdLst>
                  <a:gd name="T0" fmla="*/ 340 w 1579"/>
                  <a:gd name="T1" fmla="*/ 0 h 1521"/>
                  <a:gd name="T2" fmla="*/ 0 w 1579"/>
                  <a:gd name="T3" fmla="*/ 466 h 1521"/>
                  <a:gd name="T4" fmla="*/ 1579 w 1579"/>
                  <a:gd name="T5" fmla="*/ 1521 h 1521"/>
                  <a:gd name="T6" fmla="*/ 1579 w 1579"/>
                  <a:gd name="T7" fmla="*/ 829 h 1521"/>
                  <a:gd name="T8" fmla="*/ 340 w 1579"/>
                  <a:gd name="T9" fmla="*/ 0 h 1521"/>
                </a:gdLst>
                <a:ahLst/>
                <a:cxnLst>
                  <a:cxn ang="0">
                    <a:pos x="T0" y="T1"/>
                  </a:cxn>
                  <a:cxn ang="0">
                    <a:pos x="T2" y="T3"/>
                  </a:cxn>
                  <a:cxn ang="0">
                    <a:pos x="T4" y="T5"/>
                  </a:cxn>
                  <a:cxn ang="0">
                    <a:pos x="T6" y="T7"/>
                  </a:cxn>
                  <a:cxn ang="0">
                    <a:pos x="T8" y="T9"/>
                  </a:cxn>
                </a:cxnLst>
                <a:rect l="0" t="0" r="r" b="b"/>
                <a:pathLst>
                  <a:path w="1579" h="1521">
                    <a:moveTo>
                      <a:pt x="340" y="0"/>
                    </a:moveTo>
                    <a:lnTo>
                      <a:pt x="0" y="466"/>
                    </a:lnTo>
                    <a:lnTo>
                      <a:pt x="1579" y="1521"/>
                    </a:lnTo>
                    <a:lnTo>
                      <a:pt x="1579" y="829"/>
                    </a:lnTo>
                    <a:lnTo>
                      <a:pt x="340" y="0"/>
                    </a:lnTo>
                    <a:close/>
                  </a:path>
                </a:pathLst>
              </a:custGeom>
              <a:grpFill/>
              <a:ln w="0">
                <a:solidFill>
                  <a:schemeClr val="tx1">
                    <a:lumMod val="65000"/>
                    <a:lumOff val="35000"/>
                  </a:schemeClr>
                </a:solidFill>
              </a:ln>
            </p:spPr>
            <p:txBody>
              <a:bodyPr vert="horz" wrap="square" lIns="68580" tIns="34290" rIns="68580" bIns="3429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3" name="Freeform 135"/>
              <p:cNvSpPr/>
              <p:nvPr/>
            </p:nvSpPr>
            <p:spPr bwMode="auto">
              <a:xfrm>
                <a:off x="2658815" y="2418145"/>
                <a:ext cx="1505682" cy="1322609"/>
              </a:xfrm>
              <a:custGeom>
                <a:avLst/>
                <a:gdLst>
                  <a:gd name="T0" fmla="*/ 0 w 1914"/>
                  <a:gd name="T1" fmla="*/ 865 h 1557"/>
                  <a:gd name="T2" fmla="*/ 0 w 1914"/>
                  <a:gd name="T3" fmla="*/ 1557 h 1557"/>
                  <a:gd name="T4" fmla="*/ 1914 w 1914"/>
                  <a:gd name="T5" fmla="*/ 478 h 1557"/>
                  <a:gd name="T6" fmla="*/ 1486 w 1914"/>
                  <a:gd name="T7" fmla="*/ 0 h 1557"/>
                  <a:gd name="T8" fmla="*/ 0 w 1914"/>
                  <a:gd name="T9" fmla="*/ 865 h 1557"/>
                </a:gdLst>
                <a:ahLst/>
                <a:cxnLst>
                  <a:cxn ang="0">
                    <a:pos x="T0" y="T1"/>
                  </a:cxn>
                  <a:cxn ang="0">
                    <a:pos x="T2" y="T3"/>
                  </a:cxn>
                  <a:cxn ang="0">
                    <a:pos x="T4" y="T5"/>
                  </a:cxn>
                  <a:cxn ang="0">
                    <a:pos x="T6" y="T7"/>
                  </a:cxn>
                  <a:cxn ang="0">
                    <a:pos x="T8" y="T9"/>
                  </a:cxn>
                </a:cxnLst>
                <a:rect l="0" t="0" r="r" b="b"/>
                <a:pathLst>
                  <a:path w="1914" h="1557">
                    <a:moveTo>
                      <a:pt x="0" y="865"/>
                    </a:moveTo>
                    <a:lnTo>
                      <a:pt x="0" y="1557"/>
                    </a:lnTo>
                    <a:lnTo>
                      <a:pt x="1914" y="478"/>
                    </a:lnTo>
                    <a:lnTo>
                      <a:pt x="1486" y="0"/>
                    </a:lnTo>
                    <a:lnTo>
                      <a:pt x="0" y="865"/>
                    </a:lnTo>
                    <a:close/>
                  </a:path>
                </a:pathLst>
              </a:custGeom>
              <a:grpFill/>
              <a:ln w="0">
                <a:solidFill>
                  <a:schemeClr val="tx1">
                    <a:lumMod val="65000"/>
                    <a:lumOff val="35000"/>
                  </a:schemeClr>
                </a:solidFill>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grpSp>
          <p:nvGrpSpPr>
            <p:cNvPr id="34" name="组合 33"/>
            <p:cNvGrpSpPr/>
            <p:nvPr/>
          </p:nvGrpSpPr>
          <p:grpSpPr>
            <a:xfrm>
              <a:off x="3094885" y="3437549"/>
              <a:ext cx="2022522" cy="977729"/>
              <a:chOff x="1747068" y="2035038"/>
              <a:chExt cx="2022522" cy="977729"/>
            </a:xfrm>
            <a:noFill/>
          </p:grpSpPr>
          <p:sp>
            <p:nvSpPr>
              <p:cNvPr id="35" name="Freeform 136"/>
              <p:cNvSpPr/>
              <p:nvPr/>
            </p:nvSpPr>
            <p:spPr bwMode="auto">
              <a:xfrm>
                <a:off x="1747068" y="2058823"/>
                <a:ext cx="919932" cy="953944"/>
              </a:xfrm>
              <a:custGeom>
                <a:avLst/>
                <a:gdLst>
                  <a:gd name="T0" fmla="*/ 254 w 1163"/>
                  <a:gd name="T1" fmla="*/ 0 h 1123"/>
                  <a:gd name="T2" fmla="*/ 0 w 1163"/>
                  <a:gd name="T3" fmla="*/ 347 h 1123"/>
                  <a:gd name="T4" fmla="*/ 1163 w 1163"/>
                  <a:gd name="T5" fmla="*/ 1123 h 1123"/>
                  <a:gd name="T6" fmla="*/ 1163 w 1163"/>
                  <a:gd name="T7" fmla="*/ 609 h 1123"/>
                  <a:gd name="T8" fmla="*/ 254 w 1163"/>
                  <a:gd name="T9" fmla="*/ 0 h 1123"/>
                </a:gdLst>
                <a:ahLst/>
                <a:cxnLst>
                  <a:cxn ang="0">
                    <a:pos x="T0" y="T1"/>
                  </a:cxn>
                  <a:cxn ang="0">
                    <a:pos x="T2" y="T3"/>
                  </a:cxn>
                  <a:cxn ang="0">
                    <a:pos x="T4" y="T5"/>
                  </a:cxn>
                  <a:cxn ang="0">
                    <a:pos x="T6" y="T7"/>
                  </a:cxn>
                  <a:cxn ang="0">
                    <a:pos x="T8" y="T9"/>
                  </a:cxn>
                </a:cxnLst>
                <a:rect l="0" t="0" r="r" b="b"/>
                <a:pathLst>
                  <a:path w="1163" h="1123">
                    <a:moveTo>
                      <a:pt x="254" y="0"/>
                    </a:moveTo>
                    <a:lnTo>
                      <a:pt x="0" y="347"/>
                    </a:lnTo>
                    <a:lnTo>
                      <a:pt x="1163" y="1123"/>
                    </a:lnTo>
                    <a:lnTo>
                      <a:pt x="1163" y="609"/>
                    </a:lnTo>
                    <a:lnTo>
                      <a:pt x="254" y="0"/>
                    </a:lnTo>
                    <a:close/>
                  </a:path>
                </a:pathLst>
              </a:custGeom>
              <a:grpFill/>
              <a:ln w="0">
                <a:solidFill>
                  <a:schemeClr val="tx1">
                    <a:lumMod val="65000"/>
                    <a:lumOff val="35000"/>
                  </a:schemeClr>
                </a:solidFill>
              </a:ln>
            </p:spPr>
            <p:txBody>
              <a:bodyPr vert="horz" wrap="square" lIns="68580" tIns="34290" rIns="68580" bIns="3429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6" name="Freeform 137"/>
              <p:cNvSpPr/>
              <p:nvPr/>
            </p:nvSpPr>
            <p:spPr bwMode="auto">
              <a:xfrm>
                <a:off x="2665108" y="2035038"/>
                <a:ext cx="1104482" cy="974331"/>
              </a:xfrm>
              <a:custGeom>
                <a:avLst/>
                <a:gdLst>
                  <a:gd name="T0" fmla="*/ 0 w 1404"/>
                  <a:gd name="T1" fmla="*/ 633 h 1147"/>
                  <a:gd name="T2" fmla="*/ 0 w 1404"/>
                  <a:gd name="T3" fmla="*/ 1147 h 1147"/>
                  <a:gd name="T4" fmla="*/ 1404 w 1404"/>
                  <a:gd name="T5" fmla="*/ 357 h 1147"/>
                  <a:gd name="T6" fmla="*/ 1083 w 1404"/>
                  <a:gd name="T7" fmla="*/ 0 h 1147"/>
                  <a:gd name="T8" fmla="*/ 0 w 1404"/>
                  <a:gd name="T9" fmla="*/ 633 h 1147"/>
                </a:gdLst>
                <a:ahLst/>
                <a:cxnLst>
                  <a:cxn ang="0">
                    <a:pos x="T0" y="T1"/>
                  </a:cxn>
                  <a:cxn ang="0">
                    <a:pos x="T2" y="T3"/>
                  </a:cxn>
                  <a:cxn ang="0">
                    <a:pos x="T4" y="T5"/>
                  </a:cxn>
                  <a:cxn ang="0">
                    <a:pos x="T6" y="T7"/>
                  </a:cxn>
                  <a:cxn ang="0">
                    <a:pos x="T8" y="T9"/>
                  </a:cxn>
                </a:cxnLst>
                <a:rect l="0" t="0" r="r" b="b"/>
                <a:pathLst>
                  <a:path w="1404" h="1147">
                    <a:moveTo>
                      <a:pt x="0" y="633"/>
                    </a:moveTo>
                    <a:lnTo>
                      <a:pt x="0" y="1147"/>
                    </a:lnTo>
                    <a:lnTo>
                      <a:pt x="1404" y="357"/>
                    </a:lnTo>
                    <a:lnTo>
                      <a:pt x="1083" y="0"/>
                    </a:lnTo>
                    <a:lnTo>
                      <a:pt x="0" y="633"/>
                    </a:lnTo>
                    <a:close/>
                  </a:path>
                </a:pathLst>
              </a:custGeom>
              <a:grpFill/>
              <a:ln w="0">
                <a:solidFill>
                  <a:schemeClr val="tx1">
                    <a:lumMod val="65000"/>
                    <a:lumOff val="35000"/>
                  </a:schemeClr>
                </a:solidFill>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grpSp>
          <p:nvGrpSpPr>
            <p:cNvPr id="37" name="组合 36"/>
            <p:cNvGrpSpPr/>
            <p:nvPr/>
          </p:nvGrpSpPr>
          <p:grpSpPr>
            <a:xfrm>
              <a:off x="3362351" y="3094114"/>
              <a:ext cx="1434883" cy="692310"/>
              <a:chOff x="2014534" y="1730931"/>
              <a:chExt cx="1434883" cy="692310"/>
            </a:xfrm>
            <a:noFill/>
          </p:grpSpPr>
          <p:sp>
            <p:nvSpPr>
              <p:cNvPr id="38" name="Freeform 138"/>
              <p:cNvSpPr/>
              <p:nvPr/>
            </p:nvSpPr>
            <p:spPr bwMode="auto">
              <a:xfrm>
                <a:off x="2014534" y="1744522"/>
                <a:ext cx="652148" cy="678719"/>
              </a:xfrm>
              <a:custGeom>
                <a:avLst/>
                <a:gdLst>
                  <a:gd name="T0" fmla="*/ 183 w 829"/>
                  <a:gd name="T1" fmla="*/ 0 h 799"/>
                  <a:gd name="T2" fmla="*/ 0 w 829"/>
                  <a:gd name="T3" fmla="*/ 248 h 799"/>
                  <a:gd name="T4" fmla="*/ 829 w 829"/>
                  <a:gd name="T5" fmla="*/ 799 h 799"/>
                  <a:gd name="T6" fmla="*/ 829 w 829"/>
                  <a:gd name="T7" fmla="*/ 432 h 799"/>
                  <a:gd name="T8" fmla="*/ 183 w 829"/>
                  <a:gd name="T9" fmla="*/ 0 h 799"/>
                </a:gdLst>
                <a:ahLst/>
                <a:cxnLst>
                  <a:cxn ang="0">
                    <a:pos x="T0" y="T1"/>
                  </a:cxn>
                  <a:cxn ang="0">
                    <a:pos x="T2" y="T3"/>
                  </a:cxn>
                  <a:cxn ang="0">
                    <a:pos x="T4" y="T5"/>
                  </a:cxn>
                  <a:cxn ang="0">
                    <a:pos x="T6" y="T7"/>
                  </a:cxn>
                  <a:cxn ang="0">
                    <a:pos x="T8" y="T9"/>
                  </a:cxn>
                </a:cxnLst>
                <a:rect l="0" t="0" r="r" b="b"/>
                <a:pathLst>
                  <a:path w="829" h="799">
                    <a:moveTo>
                      <a:pt x="183" y="0"/>
                    </a:moveTo>
                    <a:lnTo>
                      <a:pt x="0" y="248"/>
                    </a:lnTo>
                    <a:lnTo>
                      <a:pt x="829" y="799"/>
                    </a:lnTo>
                    <a:lnTo>
                      <a:pt x="829" y="432"/>
                    </a:lnTo>
                    <a:lnTo>
                      <a:pt x="183" y="0"/>
                    </a:lnTo>
                    <a:close/>
                  </a:path>
                </a:pathLst>
              </a:custGeom>
              <a:grpFill/>
              <a:ln w="0">
                <a:solidFill>
                  <a:schemeClr val="tx1">
                    <a:lumMod val="65000"/>
                    <a:lumOff val="35000"/>
                  </a:schemeClr>
                </a:solidFill>
              </a:ln>
            </p:spPr>
            <p:txBody>
              <a:bodyPr vert="horz" wrap="square" lIns="68580" tIns="34290" rIns="68580" bIns="3429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9" name="Freeform 139"/>
              <p:cNvSpPr/>
              <p:nvPr/>
            </p:nvSpPr>
            <p:spPr bwMode="auto">
              <a:xfrm>
                <a:off x="2666682" y="1730931"/>
                <a:ext cx="782735" cy="692310"/>
              </a:xfrm>
              <a:custGeom>
                <a:avLst/>
                <a:gdLst>
                  <a:gd name="T0" fmla="*/ 0 w 995"/>
                  <a:gd name="T1" fmla="*/ 448 h 815"/>
                  <a:gd name="T2" fmla="*/ 0 w 995"/>
                  <a:gd name="T3" fmla="*/ 815 h 815"/>
                  <a:gd name="T4" fmla="*/ 995 w 995"/>
                  <a:gd name="T5" fmla="*/ 256 h 815"/>
                  <a:gd name="T6" fmla="*/ 767 w 995"/>
                  <a:gd name="T7" fmla="*/ 0 h 815"/>
                  <a:gd name="T8" fmla="*/ 0 w 995"/>
                  <a:gd name="T9" fmla="*/ 448 h 815"/>
                </a:gdLst>
                <a:ahLst/>
                <a:cxnLst>
                  <a:cxn ang="0">
                    <a:pos x="T0" y="T1"/>
                  </a:cxn>
                  <a:cxn ang="0">
                    <a:pos x="T2" y="T3"/>
                  </a:cxn>
                  <a:cxn ang="0">
                    <a:pos x="T4" y="T5"/>
                  </a:cxn>
                  <a:cxn ang="0">
                    <a:pos x="T6" y="T7"/>
                  </a:cxn>
                  <a:cxn ang="0">
                    <a:pos x="T8" y="T9"/>
                  </a:cxn>
                </a:cxnLst>
                <a:rect l="0" t="0" r="r" b="b"/>
                <a:pathLst>
                  <a:path w="995" h="815">
                    <a:moveTo>
                      <a:pt x="0" y="448"/>
                    </a:moveTo>
                    <a:lnTo>
                      <a:pt x="0" y="815"/>
                    </a:lnTo>
                    <a:lnTo>
                      <a:pt x="995" y="256"/>
                    </a:lnTo>
                    <a:lnTo>
                      <a:pt x="767" y="0"/>
                    </a:lnTo>
                    <a:lnTo>
                      <a:pt x="0" y="448"/>
                    </a:lnTo>
                    <a:close/>
                  </a:path>
                </a:pathLst>
              </a:custGeom>
              <a:grpFill/>
              <a:ln w="0">
                <a:solidFill>
                  <a:schemeClr val="tx1">
                    <a:lumMod val="65000"/>
                    <a:lumOff val="35000"/>
                  </a:schemeClr>
                </a:solidFill>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grpSp>
          <p:nvGrpSpPr>
            <p:cNvPr id="40" name="组合 39"/>
            <p:cNvGrpSpPr/>
            <p:nvPr/>
          </p:nvGrpSpPr>
          <p:grpSpPr>
            <a:xfrm>
              <a:off x="2346763" y="4424893"/>
              <a:ext cx="3671378" cy="1744790"/>
              <a:chOff x="998946" y="2914230"/>
              <a:chExt cx="3671378" cy="1744790"/>
            </a:xfrm>
            <a:noFill/>
          </p:grpSpPr>
          <p:sp>
            <p:nvSpPr>
              <p:cNvPr id="41" name="Freeform 140"/>
              <p:cNvSpPr/>
              <p:nvPr/>
            </p:nvSpPr>
            <p:spPr bwMode="auto">
              <a:xfrm>
                <a:off x="998946" y="2951606"/>
                <a:ext cx="1663015" cy="1707414"/>
              </a:xfrm>
              <a:custGeom>
                <a:avLst/>
                <a:gdLst>
                  <a:gd name="T0" fmla="*/ 437 w 2114"/>
                  <a:gd name="T1" fmla="*/ 0 h 2010"/>
                  <a:gd name="T2" fmla="*/ 0 w 2114"/>
                  <a:gd name="T3" fmla="*/ 599 h 2010"/>
                  <a:gd name="T4" fmla="*/ 2114 w 2114"/>
                  <a:gd name="T5" fmla="*/ 2010 h 2010"/>
                  <a:gd name="T6" fmla="*/ 2114 w 2114"/>
                  <a:gd name="T7" fmla="*/ 1125 h 2010"/>
                  <a:gd name="T8" fmla="*/ 437 w 2114"/>
                  <a:gd name="T9" fmla="*/ 0 h 2010"/>
                </a:gdLst>
                <a:ahLst/>
                <a:cxnLst>
                  <a:cxn ang="0">
                    <a:pos x="T0" y="T1"/>
                  </a:cxn>
                  <a:cxn ang="0">
                    <a:pos x="T2" y="T3"/>
                  </a:cxn>
                  <a:cxn ang="0">
                    <a:pos x="T4" y="T5"/>
                  </a:cxn>
                  <a:cxn ang="0">
                    <a:pos x="T6" y="T7"/>
                  </a:cxn>
                  <a:cxn ang="0">
                    <a:pos x="T8" y="T9"/>
                  </a:cxn>
                </a:cxnLst>
                <a:rect l="0" t="0" r="r" b="b"/>
                <a:pathLst>
                  <a:path w="2114" h="2010">
                    <a:moveTo>
                      <a:pt x="437" y="0"/>
                    </a:moveTo>
                    <a:lnTo>
                      <a:pt x="0" y="599"/>
                    </a:lnTo>
                    <a:lnTo>
                      <a:pt x="2114" y="2010"/>
                    </a:lnTo>
                    <a:lnTo>
                      <a:pt x="2114" y="1125"/>
                    </a:lnTo>
                    <a:lnTo>
                      <a:pt x="437" y="0"/>
                    </a:lnTo>
                    <a:close/>
                  </a:path>
                </a:pathLst>
              </a:custGeom>
              <a:grpFill/>
              <a:ln w="0">
                <a:solidFill>
                  <a:schemeClr val="tx1">
                    <a:lumMod val="65000"/>
                    <a:lumOff val="35000"/>
                  </a:schemeClr>
                </a:solidFill>
              </a:ln>
            </p:spPr>
            <p:txBody>
              <a:bodyPr vert="horz" wrap="square" lIns="68580" tIns="34290" rIns="68580" bIns="3429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2" name="Freeform 141"/>
              <p:cNvSpPr/>
              <p:nvPr/>
            </p:nvSpPr>
            <p:spPr bwMode="auto">
              <a:xfrm>
                <a:off x="2661961" y="2914230"/>
                <a:ext cx="2008363" cy="1744790"/>
              </a:xfrm>
              <a:custGeom>
                <a:avLst/>
                <a:gdLst>
                  <a:gd name="T0" fmla="*/ 0 w 2553"/>
                  <a:gd name="T1" fmla="*/ 1169 h 2054"/>
                  <a:gd name="T2" fmla="*/ 0 w 2553"/>
                  <a:gd name="T3" fmla="*/ 2054 h 2054"/>
                  <a:gd name="T4" fmla="*/ 2553 w 2553"/>
                  <a:gd name="T5" fmla="*/ 617 h 2054"/>
                  <a:gd name="T6" fmla="*/ 2004 w 2553"/>
                  <a:gd name="T7" fmla="*/ 0 h 2054"/>
                  <a:gd name="T8" fmla="*/ 0 w 2553"/>
                  <a:gd name="T9" fmla="*/ 1169 h 2054"/>
                </a:gdLst>
                <a:ahLst/>
                <a:cxnLst>
                  <a:cxn ang="0">
                    <a:pos x="T0" y="T1"/>
                  </a:cxn>
                  <a:cxn ang="0">
                    <a:pos x="T2" y="T3"/>
                  </a:cxn>
                  <a:cxn ang="0">
                    <a:pos x="T4" y="T5"/>
                  </a:cxn>
                  <a:cxn ang="0">
                    <a:pos x="T6" y="T7"/>
                  </a:cxn>
                  <a:cxn ang="0">
                    <a:pos x="T8" y="T9"/>
                  </a:cxn>
                </a:cxnLst>
                <a:rect l="0" t="0" r="r" b="b"/>
                <a:pathLst>
                  <a:path w="2553" h="2054">
                    <a:moveTo>
                      <a:pt x="0" y="1169"/>
                    </a:moveTo>
                    <a:lnTo>
                      <a:pt x="0" y="2054"/>
                    </a:lnTo>
                    <a:lnTo>
                      <a:pt x="2553" y="617"/>
                    </a:lnTo>
                    <a:lnTo>
                      <a:pt x="2004" y="0"/>
                    </a:lnTo>
                    <a:lnTo>
                      <a:pt x="0" y="1169"/>
                    </a:lnTo>
                    <a:close/>
                  </a:path>
                </a:pathLst>
              </a:custGeom>
              <a:grpFill/>
              <a:ln w="0">
                <a:solidFill>
                  <a:schemeClr val="tx1">
                    <a:lumMod val="65000"/>
                    <a:lumOff val="35000"/>
                  </a:schemeClr>
                </a:solidFill>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grpSp>
      <p:grpSp>
        <p:nvGrpSpPr>
          <p:cNvPr id="43" name="组合 42"/>
          <p:cNvGrpSpPr/>
          <p:nvPr/>
        </p:nvGrpSpPr>
        <p:grpSpPr>
          <a:xfrm>
            <a:off x="5063290" y="4169685"/>
            <a:ext cx="473999" cy="400946"/>
            <a:chOff x="9543502" y="2688540"/>
            <a:chExt cx="631998" cy="534594"/>
          </a:xfrm>
          <a:noFill/>
        </p:grpSpPr>
        <p:sp>
          <p:nvSpPr>
            <p:cNvPr id="44" name="Freeform 248"/>
            <p:cNvSpPr/>
            <p:nvPr/>
          </p:nvSpPr>
          <p:spPr bwMode="auto">
            <a:xfrm>
              <a:off x="9543502" y="2774619"/>
              <a:ext cx="419067" cy="283153"/>
            </a:xfrm>
            <a:custGeom>
              <a:avLst/>
              <a:gdLst>
                <a:gd name="T0" fmla="*/ 370 w 370"/>
                <a:gd name="T1" fmla="*/ 0 h 250"/>
                <a:gd name="T2" fmla="*/ 0 w 370"/>
                <a:gd name="T3" fmla="*/ 54 h 250"/>
                <a:gd name="T4" fmla="*/ 36 w 370"/>
                <a:gd name="T5" fmla="*/ 250 h 250"/>
                <a:gd name="T6" fmla="*/ 282 w 370"/>
                <a:gd name="T7" fmla="*/ 250 h 250"/>
                <a:gd name="T8" fmla="*/ 370 w 370"/>
                <a:gd name="T9" fmla="*/ 0 h 250"/>
              </a:gdLst>
              <a:ahLst/>
              <a:cxnLst>
                <a:cxn ang="0">
                  <a:pos x="T0" y="T1"/>
                </a:cxn>
                <a:cxn ang="0">
                  <a:pos x="T2" y="T3"/>
                </a:cxn>
                <a:cxn ang="0">
                  <a:pos x="T4" y="T5"/>
                </a:cxn>
                <a:cxn ang="0">
                  <a:pos x="T6" y="T7"/>
                </a:cxn>
                <a:cxn ang="0">
                  <a:pos x="T8" y="T9"/>
                </a:cxn>
              </a:cxnLst>
              <a:rect l="0" t="0" r="r" b="b"/>
              <a:pathLst>
                <a:path w="370" h="250">
                  <a:moveTo>
                    <a:pt x="370" y="0"/>
                  </a:moveTo>
                  <a:lnTo>
                    <a:pt x="0" y="54"/>
                  </a:lnTo>
                  <a:lnTo>
                    <a:pt x="36" y="250"/>
                  </a:lnTo>
                  <a:lnTo>
                    <a:pt x="282" y="250"/>
                  </a:lnTo>
                  <a:lnTo>
                    <a:pt x="370" y="0"/>
                  </a:lnTo>
                  <a:close/>
                </a:path>
              </a:pathLst>
            </a:cu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45" name="Freeform 249"/>
            <p:cNvSpPr/>
            <p:nvPr/>
          </p:nvSpPr>
          <p:spPr bwMode="auto">
            <a:xfrm>
              <a:off x="9591072" y="2688540"/>
              <a:ext cx="584428" cy="432658"/>
            </a:xfrm>
            <a:custGeom>
              <a:avLst/>
              <a:gdLst>
                <a:gd name="T0" fmla="*/ 250 w 258"/>
                <a:gd name="T1" fmla="*/ 0 h 191"/>
                <a:gd name="T2" fmla="*/ 200 w 258"/>
                <a:gd name="T3" fmla="*/ 0 h 191"/>
                <a:gd name="T4" fmla="*/ 200 w 258"/>
                <a:gd name="T5" fmla="*/ 0 h 191"/>
                <a:gd name="T6" fmla="*/ 198 w 258"/>
                <a:gd name="T7" fmla="*/ 1 h 191"/>
                <a:gd name="T8" fmla="*/ 197 w 258"/>
                <a:gd name="T9" fmla="*/ 1 h 191"/>
                <a:gd name="T10" fmla="*/ 195 w 258"/>
                <a:gd name="T11" fmla="*/ 2 h 191"/>
                <a:gd name="T12" fmla="*/ 194 w 258"/>
                <a:gd name="T13" fmla="*/ 3 h 191"/>
                <a:gd name="T14" fmla="*/ 193 w 258"/>
                <a:gd name="T15" fmla="*/ 4 h 191"/>
                <a:gd name="T16" fmla="*/ 193 w 258"/>
                <a:gd name="T17" fmla="*/ 5 h 191"/>
                <a:gd name="T18" fmla="*/ 192 w 258"/>
                <a:gd name="T19" fmla="*/ 5 h 191"/>
                <a:gd name="T20" fmla="*/ 130 w 258"/>
                <a:gd name="T21" fmla="*/ 175 h 191"/>
                <a:gd name="T22" fmla="*/ 7 w 258"/>
                <a:gd name="T23" fmla="*/ 175 h 191"/>
                <a:gd name="T24" fmla="*/ 0 w 258"/>
                <a:gd name="T25" fmla="*/ 183 h 191"/>
                <a:gd name="T26" fmla="*/ 7 w 258"/>
                <a:gd name="T27" fmla="*/ 191 h 191"/>
                <a:gd name="T28" fmla="*/ 135 w 258"/>
                <a:gd name="T29" fmla="*/ 191 h 191"/>
                <a:gd name="T30" fmla="*/ 138 w 258"/>
                <a:gd name="T31" fmla="*/ 190 h 191"/>
                <a:gd name="T32" fmla="*/ 139 w 258"/>
                <a:gd name="T33" fmla="*/ 190 h 191"/>
                <a:gd name="T34" fmla="*/ 140 w 258"/>
                <a:gd name="T35" fmla="*/ 189 h 191"/>
                <a:gd name="T36" fmla="*/ 141 w 258"/>
                <a:gd name="T37" fmla="*/ 188 h 191"/>
                <a:gd name="T38" fmla="*/ 142 w 258"/>
                <a:gd name="T39" fmla="*/ 187 h 191"/>
                <a:gd name="T40" fmla="*/ 143 w 258"/>
                <a:gd name="T41" fmla="*/ 186 h 191"/>
                <a:gd name="T42" fmla="*/ 143 w 258"/>
                <a:gd name="T43" fmla="*/ 186 h 191"/>
                <a:gd name="T44" fmla="*/ 205 w 258"/>
                <a:gd name="T45" fmla="*/ 16 h 191"/>
                <a:gd name="T46" fmla="*/ 250 w 258"/>
                <a:gd name="T47" fmla="*/ 16 h 191"/>
                <a:gd name="T48" fmla="*/ 258 w 258"/>
                <a:gd name="T49" fmla="*/ 8 h 191"/>
                <a:gd name="T50" fmla="*/ 250 w 258"/>
                <a:gd name="T5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8" h="191">
                  <a:moveTo>
                    <a:pt x="250" y="0"/>
                  </a:moveTo>
                  <a:cubicBezTo>
                    <a:pt x="200" y="0"/>
                    <a:pt x="200" y="0"/>
                    <a:pt x="200" y="0"/>
                  </a:cubicBezTo>
                  <a:cubicBezTo>
                    <a:pt x="200" y="0"/>
                    <a:pt x="200" y="0"/>
                    <a:pt x="200" y="0"/>
                  </a:cubicBezTo>
                  <a:cubicBezTo>
                    <a:pt x="199" y="0"/>
                    <a:pt x="198" y="1"/>
                    <a:pt x="198" y="1"/>
                  </a:cubicBezTo>
                  <a:cubicBezTo>
                    <a:pt x="197" y="1"/>
                    <a:pt x="197" y="1"/>
                    <a:pt x="197" y="1"/>
                  </a:cubicBezTo>
                  <a:cubicBezTo>
                    <a:pt x="196" y="1"/>
                    <a:pt x="196" y="2"/>
                    <a:pt x="195" y="2"/>
                  </a:cubicBezTo>
                  <a:cubicBezTo>
                    <a:pt x="195" y="2"/>
                    <a:pt x="195" y="2"/>
                    <a:pt x="194" y="3"/>
                  </a:cubicBezTo>
                  <a:cubicBezTo>
                    <a:pt x="194" y="3"/>
                    <a:pt x="194" y="3"/>
                    <a:pt x="193" y="4"/>
                  </a:cubicBezTo>
                  <a:cubicBezTo>
                    <a:pt x="193" y="4"/>
                    <a:pt x="193" y="5"/>
                    <a:pt x="193" y="5"/>
                  </a:cubicBezTo>
                  <a:cubicBezTo>
                    <a:pt x="193" y="5"/>
                    <a:pt x="193" y="5"/>
                    <a:pt x="192" y="5"/>
                  </a:cubicBezTo>
                  <a:cubicBezTo>
                    <a:pt x="130" y="175"/>
                    <a:pt x="130" y="175"/>
                    <a:pt x="130" y="175"/>
                  </a:cubicBezTo>
                  <a:cubicBezTo>
                    <a:pt x="7" y="175"/>
                    <a:pt x="7" y="175"/>
                    <a:pt x="7" y="175"/>
                  </a:cubicBezTo>
                  <a:cubicBezTo>
                    <a:pt x="3" y="175"/>
                    <a:pt x="0" y="179"/>
                    <a:pt x="0" y="183"/>
                  </a:cubicBezTo>
                  <a:cubicBezTo>
                    <a:pt x="0" y="188"/>
                    <a:pt x="3" y="191"/>
                    <a:pt x="7" y="191"/>
                  </a:cubicBezTo>
                  <a:cubicBezTo>
                    <a:pt x="135" y="191"/>
                    <a:pt x="135" y="191"/>
                    <a:pt x="135" y="191"/>
                  </a:cubicBezTo>
                  <a:cubicBezTo>
                    <a:pt x="136" y="191"/>
                    <a:pt x="137" y="191"/>
                    <a:pt x="138" y="190"/>
                  </a:cubicBezTo>
                  <a:cubicBezTo>
                    <a:pt x="138" y="190"/>
                    <a:pt x="139" y="190"/>
                    <a:pt x="139" y="190"/>
                  </a:cubicBezTo>
                  <a:cubicBezTo>
                    <a:pt x="139" y="190"/>
                    <a:pt x="140" y="189"/>
                    <a:pt x="140" y="189"/>
                  </a:cubicBezTo>
                  <a:cubicBezTo>
                    <a:pt x="141" y="189"/>
                    <a:pt x="141" y="189"/>
                    <a:pt x="141" y="188"/>
                  </a:cubicBezTo>
                  <a:cubicBezTo>
                    <a:pt x="141" y="188"/>
                    <a:pt x="142" y="187"/>
                    <a:pt x="142" y="187"/>
                  </a:cubicBezTo>
                  <a:cubicBezTo>
                    <a:pt x="142" y="186"/>
                    <a:pt x="142" y="186"/>
                    <a:pt x="143" y="186"/>
                  </a:cubicBezTo>
                  <a:cubicBezTo>
                    <a:pt x="143" y="186"/>
                    <a:pt x="143" y="186"/>
                    <a:pt x="143" y="186"/>
                  </a:cubicBezTo>
                  <a:cubicBezTo>
                    <a:pt x="205" y="16"/>
                    <a:pt x="205" y="16"/>
                    <a:pt x="205" y="16"/>
                  </a:cubicBezTo>
                  <a:cubicBezTo>
                    <a:pt x="250" y="16"/>
                    <a:pt x="250" y="16"/>
                    <a:pt x="250" y="16"/>
                  </a:cubicBezTo>
                  <a:cubicBezTo>
                    <a:pt x="254" y="16"/>
                    <a:pt x="258" y="12"/>
                    <a:pt x="258" y="8"/>
                  </a:cubicBezTo>
                  <a:cubicBezTo>
                    <a:pt x="258" y="4"/>
                    <a:pt x="254" y="0"/>
                    <a:pt x="250" y="0"/>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46" name="Oval 250"/>
            <p:cNvSpPr>
              <a:spLocks noChangeArrowheads="1"/>
            </p:cNvSpPr>
            <p:nvPr/>
          </p:nvSpPr>
          <p:spPr bwMode="auto">
            <a:xfrm>
              <a:off x="9611459" y="3143851"/>
              <a:ext cx="79283" cy="79283"/>
            </a:xfrm>
            <a:prstGeom prst="ellipse">
              <a:avLst/>
            </a:pr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47" name="Oval 251"/>
            <p:cNvSpPr>
              <a:spLocks noChangeArrowheads="1"/>
            </p:cNvSpPr>
            <p:nvPr/>
          </p:nvSpPr>
          <p:spPr bwMode="auto">
            <a:xfrm>
              <a:off x="9822125" y="3143851"/>
              <a:ext cx="79283" cy="79283"/>
            </a:xfrm>
            <a:prstGeom prst="ellipse">
              <a:avLst/>
            </a:pr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grpSp>
      <p:sp>
        <p:nvSpPr>
          <p:cNvPr id="48" name="Freeform 252"/>
          <p:cNvSpPr/>
          <p:nvPr/>
        </p:nvSpPr>
        <p:spPr bwMode="auto">
          <a:xfrm>
            <a:off x="3583034" y="2143226"/>
            <a:ext cx="358472" cy="337236"/>
          </a:xfrm>
          <a:custGeom>
            <a:avLst/>
            <a:gdLst>
              <a:gd name="T0" fmla="*/ 4 w 211"/>
              <a:gd name="T1" fmla="*/ 198 h 198"/>
              <a:gd name="T2" fmla="*/ 7 w 211"/>
              <a:gd name="T3" fmla="*/ 150 h 198"/>
              <a:gd name="T4" fmla="*/ 39 w 211"/>
              <a:gd name="T5" fmla="*/ 126 h 198"/>
              <a:gd name="T6" fmla="*/ 74 w 211"/>
              <a:gd name="T7" fmla="*/ 112 h 198"/>
              <a:gd name="T8" fmla="*/ 84 w 211"/>
              <a:gd name="T9" fmla="*/ 105 h 198"/>
              <a:gd name="T10" fmla="*/ 73 w 211"/>
              <a:gd name="T11" fmla="*/ 72 h 198"/>
              <a:gd name="T12" fmla="*/ 69 w 211"/>
              <a:gd name="T13" fmla="*/ 67 h 198"/>
              <a:gd name="T14" fmla="*/ 69 w 211"/>
              <a:gd name="T15" fmla="*/ 47 h 198"/>
              <a:gd name="T16" fmla="*/ 71 w 211"/>
              <a:gd name="T17" fmla="*/ 43 h 198"/>
              <a:gd name="T18" fmla="*/ 82 w 211"/>
              <a:gd name="T19" fmla="*/ 13 h 198"/>
              <a:gd name="T20" fmla="*/ 76 w 211"/>
              <a:gd name="T21" fmla="*/ 6 h 198"/>
              <a:gd name="T22" fmla="*/ 88 w 211"/>
              <a:gd name="T23" fmla="*/ 7 h 198"/>
              <a:gd name="T24" fmla="*/ 89 w 211"/>
              <a:gd name="T25" fmla="*/ 0 h 198"/>
              <a:gd name="T26" fmla="*/ 95 w 211"/>
              <a:gd name="T27" fmla="*/ 5 h 198"/>
              <a:gd name="T28" fmla="*/ 119 w 211"/>
              <a:gd name="T29" fmla="*/ 3 h 198"/>
              <a:gd name="T30" fmla="*/ 136 w 211"/>
              <a:gd name="T31" fmla="*/ 10 h 198"/>
              <a:gd name="T32" fmla="*/ 148 w 211"/>
              <a:gd name="T33" fmla="*/ 26 h 198"/>
              <a:gd name="T34" fmla="*/ 150 w 211"/>
              <a:gd name="T35" fmla="*/ 49 h 198"/>
              <a:gd name="T36" fmla="*/ 151 w 211"/>
              <a:gd name="T37" fmla="*/ 57 h 198"/>
              <a:gd name="T38" fmla="*/ 146 w 211"/>
              <a:gd name="T39" fmla="*/ 72 h 198"/>
              <a:gd name="T40" fmla="*/ 142 w 211"/>
              <a:gd name="T41" fmla="*/ 75 h 198"/>
              <a:gd name="T42" fmla="*/ 137 w 211"/>
              <a:gd name="T43" fmla="*/ 95 h 198"/>
              <a:gd name="T44" fmla="*/ 141 w 211"/>
              <a:gd name="T45" fmla="*/ 108 h 198"/>
              <a:gd name="T46" fmla="*/ 154 w 211"/>
              <a:gd name="T47" fmla="*/ 119 h 198"/>
              <a:gd name="T48" fmla="*/ 185 w 211"/>
              <a:gd name="T49" fmla="*/ 131 h 198"/>
              <a:gd name="T50" fmla="*/ 202 w 211"/>
              <a:gd name="T51" fmla="*/ 152 h 198"/>
              <a:gd name="T52" fmla="*/ 211 w 211"/>
              <a:gd name="T53" fmla="*/ 198 h 198"/>
              <a:gd name="T54" fmla="*/ 4 w 211"/>
              <a:gd name="T55"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198">
                <a:moveTo>
                  <a:pt x="4" y="198"/>
                </a:moveTo>
                <a:cubicBezTo>
                  <a:pt x="4" y="198"/>
                  <a:pt x="0" y="168"/>
                  <a:pt x="7" y="150"/>
                </a:cubicBezTo>
                <a:cubicBezTo>
                  <a:pt x="14" y="132"/>
                  <a:pt x="18" y="129"/>
                  <a:pt x="39" y="126"/>
                </a:cubicBezTo>
                <a:cubicBezTo>
                  <a:pt x="60" y="123"/>
                  <a:pt x="71" y="115"/>
                  <a:pt x="74" y="112"/>
                </a:cubicBezTo>
                <a:cubicBezTo>
                  <a:pt x="77" y="109"/>
                  <a:pt x="82" y="106"/>
                  <a:pt x="84" y="105"/>
                </a:cubicBezTo>
                <a:cubicBezTo>
                  <a:pt x="84" y="105"/>
                  <a:pt x="84" y="84"/>
                  <a:pt x="73" y="72"/>
                </a:cubicBezTo>
                <a:cubicBezTo>
                  <a:pt x="73" y="72"/>
                  <a:pt x="69" y="70"/>
                  <a:pt x="69" y="67"/>
                </a:cubicBezTo>
                <a:cubicBezTo>
                  <a:pt x="68" y="65"/>
                  <a:pt x="66" y="52"/>
                  <a:pt x="69" y="47"/>
                </a:cubicBezTo>
                <a:cubicBezTo>
                  <a:pt x="69" y="47"/>
                  <a:pt x="71" y="45"/>
                  <a:pt x="71" y="43"/>
                </a:cubicBezTo>
                <a:cubicBezTo>
                  <a:pt x="70" y="41"/>
                  <a:pt x="68" y="26"/>
                  <a:pt x="82" y="13"/>
                </a:cubicBezTo>
                <a:cubicBezTo>
                  <a:pt x="82" y="13"/>
                  <a:pt x="86" y="7"/>
                  <a:pt x="76" y="6"/>
                </a:cubicBezTo>
                <a:cubicBezTo>
                  <a:pt x="76" y="6"/>
                  <a:pt x="81" y="3"/>
                  <a:pt x="88" y="7"/>
                </a:cubicBezTo>
                <a:cubicBezTo>
                  <a:pt x="88" y="7"/>
                  <a:pt x="85" y="3"/>
                  <a:pt x="89" y="0"/>
                </a:cubicBezTo>
                <a:cubicBezTo>
                  <a:pt x="89" y="0"/>
                  <a:pt x="87" y="7"/>
                  <a:pt x="95" y="5"/>
                </a:cubicBezTo>
                <a:cubicBezTo>
                  <a:pt x="102" y="3"/>
                  <a:pt x="112" y="1"/>
                  <a:pt x="119" y="3"/>
                </a:cubicBezTo>
                <a:cubicBezTo>
                  <a:pt x="126" y="6"/>
                  <a:pt x="128" y="9"/>
                  <a:pt x="136" y="10"/>
                </a:cubicBezTo>
                <a:cubicBezTo>
                  <a:pt x="145" y="10"/>
                  <a:pt x="148" y="22"/>
                  <a:pt x="148" y="26"/>
                </a:cubicBezTo>
                <a:cubicBezTo>
                  <a:pt x="149" y="30"/>
                  <a:pt x="148" y="47"/>
                  <a:pt x="150" y="49"/>
                </a:cubicBezTo>
                <a:cubicBezTo>
                  <a:pt x="151" y="52"/>
                  <a:pt x="152" y="53"/>
                  <a:pt x="151" y="57"/>
                </a:cubicBezTo>
                <a:cubicBezTo>
                  <a:pt x="151" y="62"/>
                  <a:pt x="148" y="72"/>
                  <a:pt x="146" y="72"/>
                </a:cubicBezTo>
                <a:cubicBezTo>
                  <a:pt x="144" y="73"/>
                  <a:pt x="142" y="74"/>
                  <a:pt x="142" y="75"/>
                </a:cubicBezTo>
                <a:cubicBezTo>
                  <a:pt x="142" y="75"/>
                  <a:pt x="137" y="90"/>
                  <a:pt x="137" y="95"/>
                </a:cubicBezTo>
                <a:cubicBezTo>
                  <a:pt x="137" y="101"/>
                  <a:pt x="137" y="106"/>
                  <a:pt x="141" y="108"/>
                </a:cubicBezTo>
                <a:cubicBezTo>
                  <a:pt x="145" y="109"/>
                  <a:pt x="151" y="116"/>
                  <a:pt x="154" y="119"/>
                </a:cubicBezTo>
                <a:cubicBezTo>
                  <a:pt x="157" y="123"/>
                  <a:pt x="176" y="127"/>
                  <a:pt x="185" y="131"/>
                </a:cubicBezTo>
                <a:cubicBezTo>
                  <a:pt x="193" y="135"/>
                  <a:pt x="197" y="135"/>
                  <a:pt x="202" y="152"/>
                </a:cubicBezTo>
                <a:cubicBezTo>
                  <a:pt x="207" y="169"/>
                  <a:pt x="211" y="186"/>
                  <a:pt x="211" y="198"/>
                </a:cubicBezTo>
                <a:lnTo>
                  <a:pt x="4" y="198"/>
                </a:lnTo>
                <a:close/>
              </a:path>
            </a:pathLst>
          </a:custGeom>
          <a:noFill/>
          <a:ln w="0">
            <a:solidFill>
              <a:schemeClr val="tx1">
                <a:lumMod val="65000"/>
                <a:lumOff val="35000"/>
              </a:schemeClr>
            </a:solidFill>
          </a:ln>
        </p:spPr>
        <p:txBody>
          <a:bodyPr vert="horz" wrap="square" lIns="68580" tIns="34290" rIns="68580" bIns="3429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grpSp>
        <p:nvGrpSpPr>
          <p:cNvPr id="49" name="组合 48"/>
          <p:cNvGrpSpPr/>
          <p:nvPr/>
        </p:nvGrpSpPr>
        <p:grpSpPr>
          <a:xfrm>
            <a:off x="5347859" y="4839396"/>
            <a:ext cx="384806" cy="367817"/>
            <a:chOff x="10175500" y="3476839"/>
            <a:chExt cx="513074" cy="490422"/>
          </a:xfrm>
          <a:noFill/>
        </p:grpSpPr>
        <p:sp>
          <p:nvSpPr>
            <p:cNvPr id="50" name="Rectangle 253"/>
            <p:cNvSpPr>
              <a:spLocks noChangeArrowheads="1"/>
            </p:cNvSpPr>
            <p:nvPr/>
          </p:nvSpPr>
          <p:spPr bwMode="auto">
            <a:xfrm>
              <a:off x="10175500" y="3476839"/>
              <a:ext cx="94007" cy="490422"/>
            </a:xfrm>
            <a:prstGeom prst="rect">
              <a:avLst/>
            </a:prstGeom>
            <a:grpFill/>
            <a:ln w="0">
              <a:solidFill>
                <a:srgbClr val="000000"/>
              </a:solidFill>
              <a:miter lim="800000"/>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51" name="Rectangle 254"/>
            <p:cNvSpPr>
              <a:spLocks noChangeArrowheads="1"/>
            </p:cNvSpPr>
            <p:nvPr/>
          </p:nvSpPr>
          <p:spPr bwMode="auto">
            <a:xfrm>
              <a:off x="10314812" y="3703362"/>
              <a:ext cx="95139" cy="263899"/>
            </a:xfrm>
            <a:prstGeom prst="rect">
              <a:avLst/>
            </a:prstGeom>
            <a:grpFill/>
            <a:ln w="0">
              <a:solidFill>
                <a:srgbClr val="000000"/>
              </a:solidFill>
              <a:miter lim="800000"/>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52" name="Rectangle 255"/>
            <p:cNvSpPr>
              <a:spLocks noChangeArrowheads="1"/>
            </p:cNvSpPr>
            <p:nvPr/>
          </p:nvSpPr>
          <p:spPr bwMode="auto">
            <a:xfrm>
              <a:off x="10455256" y="3644466"/>
              <a:ext cx="92874" cy="322795"/>
            </a:xfrm>
            <a:prstGeom prst="rect">
              <a:avLst/>
            </a:prstGeom>
            <a:grpFill/>
            <a:ln w="0">
              <a:solidFill>
                <a:srgbClr val="000000"/>
              </a:solidFill>
              <a:miter lim="800000"/>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53" name="Rectangle 256"/>
            <p:cNvSpPr>
              <a:spLocks noChangeArrowheads="1"/>
            </p:cNvSpPr>
            <p:nvPr/>
          </p:nvSpPr>
          <p:spPr bwMode="auto">
            <a:xfrm>
              <a:off x="10595700" y="3583305"/>
              <a:ext cx="92874" cy="383956"/>
            </a:xfrm>
            <a:prstGeom prst="rect">
              <a:avLst/>
            </a:prstGeom>
            <a:grpFill/>
            <a:ln w="0">
              <a:solidFill>
                <a:srgbClr val="000000"/>
              </a:solidFill>
              <a:miter lim="800000"/>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54" name="Freeform 257"/>
            <p:cNvSpPr/>
            <p:nvPr/>
          </p:nvSpPr>
          <p:spPr bwMode="auto">
            <a:xfrm>
              <a:off x="10312546" y="3476839"/>
              <a:ext cx="231053" cy="188014"/>
            </a:xfrm>
            <a:custGeom>
              <a:avLst/>
              <a:gdLst>
                <a:gd name="T0" fmla="*/ 0 w 102"/>
                <a:gd name="T1" fmla="*/ 83 h 83"/>
                <a:gd name="T2" fmla="*/ 60 w 102"/>
                <a:gd name="T3" fmla="*/ 27 h 83"/>
                <a:gd name="T4" fmla="*/ 39 w 102"/>
                <a:gd name="T5" fmla="*/ 12 h 83"/>
                <a:gd name="T6" fmla="*/ 92 w 102"/>
                <a:gd name="T7" fmla="*/ 0 h 83"/>
                <a:gd name="T8" fmla="*/ 102 w 102"/>
                <a:gd name="T9" fmla="*/ 51 h 83"/>
                <a:gd name="T10" fmla="*/ 79 w 102"/>
                <a:gd name="T11" fmla="*/ 39 h 83"/>
                <a:gd name="T12" fmla="*/ 0 w 102"/>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02" h="83">
                  <a:moveTo>
                    <a:pt x="0" y="83"/>
                  </a:moveTo>
                  <a:cubicBezTo>
                    <a:pt x="0" y="83"/>
                    <a:pt x="54" y="68"/>
                    <a:pt x="60" y="27"/>
                  </a:cubicBezTo>
                  <a:cubicBezTo>
                    <a:pt x="39" y="12"/>
                    <a:pt x="39" y="12"/>
                    <a:pt x="39" y="12"/>
                  </a:cubicBezTo>
                  <a:cubicBezTo>
                    <a:pt x="92" y="0"/>
                    <a:pt x="92" y="0"/>
                    <a:pt x="92" y="0"/>
                  </a:cubicBezTo>
                  <a:cubicBezTo>
                    <a:pt x="102" y="51"/>
                    <a:pt x="102" y="51"/>
                    <a:pt x="102" y="51"/>
                  </a:cubicBezTo>
                  <a:cubicBezTo>
                    <a:pt x="79" y="39"/>
                    <a:pt x="79" y="39"/>
                    <a:pt x="79" y="39"/>
                  </a:cubicBezTo>
                  <a:cubicBezTo>
                    <a:pt x="79" y="39"/>
                    <a:pt x="65" y="83"/>
                    <a:pt x="0" y="83"/>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grpSp>
      <p:grpSp>
        <p:nvGrpSpPr>
          <p:cNvPr id="55" name="组合 54"/>
          <p:cNvGrpSpPr/>
          <p:nvPr/>
        </p:nvGrpSpPr>
        <p:grpSpPr>
          <a:xfrm>
            <a:off x="4377424" y="2770137"/>
            <a:ext cx="215763" cy="351677"/>
            <a:chOff x="8525283" y="1672586"/>
            <a:chExt cx="287684" cy="468902"/>
          </a:xfrm>
          <a:noFill/>
        </p:grpSpPr>
        <p:sp>
          <p:nvSpPr>
            <p:cNvPr id="56" name="Freeform 258"/>
            <p:cNvSpPr/>
            <p:nvPr/>
          </p:nvSpPr>
          <p:spPr bwMode="auto">
            <a:xfrm>
              <a:off x="8634014" y="2121101"/>
              <a:ext cx="74752" cy="20387"/>
            </a:xfrm>
            <a:custGeom>
              <a:avLst/>
              <a:gdLst>
                <a:gd name="T0" fmla="*/ 33 w 33"/>
                <a:gd name="T1" fmla="*/ 4 h 9"/>
                <a:gd name="T2" fmla="*/ 28 w 33"/>
                <a:gd name="T3" fmla="*/ 9 h 9"/>
                <a:gd name="T4" fmla="*/ 4 w 33"/>
                <a:gd name="T5" fmla="*/ 9 h 9"/>
                <a:gd name="T6" fmla="*/ 0 w 33"/>
                <a:gd name="T7" fmla="*/ 4 h 9"/>
                <a:gd name="T8" fmla="*/ 0 w 33"/>
                <a:gd name="T9" fmla="*/ 4 h 9"/>
                <a:gd name="T10" fmla="*/ 4 w 33"/>
                <a:gd name="T11" fmla="*/ 0 h 9"/>
                <a:gd name="T12" fmla="*/ 28 w 33"/>
                <a:gd name="T13" fmla="*/ 0 h 9"/>
                <a:gd name="T14" fmla="*/ 33 w 33"/>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9">
                  <a:moveTo>
                    <a:pt x="33" y="4"/>
                  </a:moveTo>
                  <a:cubicBezTo>
                    <a:pt x="33" y="7"/>
                    <a:pt x="31" y="9"/>
                    <a:pt x="28" y="9"/>
                  </a:cubicBezTo>
                  <a:cubicBezTo>
                    <a:pt x="4" y="9"/>
                    <a:pt x="4" y="9"/>
                    <a:pt x="4" y="9"/>
                  </a:cubicBezTo>
                  <a:cubicBezTo>
                    <a:pt x="2" y="9"/>
                    <a:pt x="0" y="7"/>
                    <a:pt x="0" y="4"/>
                  </a:cubicBezTo>
                  <a:cubicBezTo>
                    <a:pt x="0" y="4"/>
                    <a:pt x="0" y="4"/>
                    <a:pt x="0" y="4"/>
                  </a:cubicBezTo>
                  <a:cubicBezTo>
                    <a:pt x="0" y="2"/>
                    <a:pt x="2" y="0"/>
                    <a:pt x="4" y="0"/>
                  </a:cubicBezTo>
                  <a:cubicBezTo>
                    <a:pt x="28" y="0"/>
                    <a:pt x="28" y="0"/>
                    <a:pt x="28" y="0"/>
                  </a:cubicBezTo>
                  <a:cubicBezTo>
                    <a:pt x="31" y="0"/>
                    <a:pt x="33" y="2"/>
                    <a:pt x="33" y="4"/>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57" name="Freeform 259"/>
            <p:cNvSpPr/>
            <p:nvPr/>
          </p:nvSpPr>
          <p:spPr bwMode="auto">
            <a:xfrm>
              <a:off x="8615892" y="2114305"/>
              <a:ext cx="110996" cy="15857"/>
            </a:xfrm>
            <a:custGeom>
              <a:avLst/>
              <a:gdLst>
                <a:gd name="T0" fmla="*/ 6 w 49"/>
                <a:gd name="T1" fmla="*/ 7 h 7"/>
                <a:gd name="T2" fmla="*/ 42 w 49"/>
                <a:gd name="T3" fmla="*/ 7 h 7"/>
                <a:gd name="T4" fmla="*/ 45 w 49"/>
                <a:gd name="T5" fmla="*/ 4 h 7"/>
                <a:gd name="T6" fmla="*/ 49 w 49"/>
                <a:gd name="T7" fmla="*/ 0 h 7"/>
                <a:gd name="T8" fmla="*/ 0 w 49"/>
                <a:gd name="T9" fmla="*/ 0 h 7"/>
                <a:gd name="T10" fmla="*/ 0 w 49"/>
                <a:gd name="T11" fmla="*/ 0 h 7"/>
                <a:gd name="T12" fmla="*/ 6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6" y="7"/>
                  </a:moveTo>
                  <a:cubicBezTo>
                    <a:pt x="42" y="7"/>
                    <a:pt x="42" y="7"/>
                    <a:pt x="42" y="7"/>
                  </a:cubicBezTo>
                  <a:cubicBezTo>
                    <a:pt x="43" y="6"/>
                    <a:pt x="44" y="6"/>
                    <a:pt x="45" y="4"/>
                  </a:cubicBezTo>
                  <a:cubicBezTo>
                    <a:pt x="47" y="2"/>
                    <a:pt x="48" y="1"/>
                    <a:pt x="49" y="0"/>
                  </a:cubicBezTo>
                  <a:cubicBezTo>
                    <a:pt x="0" y="0"/>
                    <a:pt x="0" y="0"/>
                    <a:pt x="0" y="0"/>
                  </a:cubicBezTo>
                  <a:cubicBezTo>
                    <a:pt x="0" y="0"/>
                    <a:pt x="0" y="0"/>
                    <a:pt x="0" y="0"/>
                  </a:cubicBezTo>
                  <a:cubicBezTo>
                    <a:pt x="0" y="1"/>
                    <a:pt x="5" y="6"/>
                    <a:pt x="6" y="7"/>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58" name="Freeform 260"/>
            <p:cNvSpPr/>
            <p:nvPr/>
          </p:nvSpPr>
          <p:spPr bwMode="auto">
            <a:xfrm>
              <a:off x="8611362" y="2057675"/>
              <a:ext cx="120057" cy="11326"/>
            </a:xfrm>
            <a:custGeom>
              <a:avLst/>
              <a:gdLst>
                <a:gd name="T0" fmla="*/ 53 w 53"/>
                <a:gd name="T1" fmla="*/ 3 h 5"/>
                <a:gd name="T2" fmla="*/ 51 w 53"/>
                <a:gd name="T3" fmla="*/ 5 h 5"/>
                <a:gd name="T4" fmla="*/ 2 w 53"/>
                <a:gd name="T5" fmla="*/ 5 h 5"/>
                <a:gd name="T6" fmla="*/ 0 w 53"/>
                <a:gd name="T7" fmla="*/ 3 h 5"/>
                <a:gd name="T8" fmla="*/ 0 w 53"/>
                <a:gd name="T9" fmla="*/ 3 h 5"/>
                <a:gd name="T10" fmla="*/ 2 w 53"/>
                <a:gd name="T11" fmla="*/ 0 h 5"/>
                <a:gd name="T12" fmla="*/ 51 w 53"/>
                <a:gd name="T13" fmla="*/ 0 h 5"/>
                <a:gd name="T14" fmla="*/ 53 w 5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3"/>
                  </a:moveTo>
                  <a:cubicBezTo>
                    <a:pt x="53" y="4"/>
                    <a:pt x="52" y="5"/>
                    <a:pt x="51" y="5"/>
                  </a:cubicBezTo>
                  <a:cubicBezTo>
                    <a:pt x="2" y="5"/>
                    <a:pt x="2" y="5"/>
                    <a:pt x="2" y="5"/>
                  </a:cubicBezTo>
                  <a:cubicBezTo>
                    <a:pt x="1" y="5"/>
                    <a:pt x="0" y="4"/>
                    <a:pt x="0" y="3"/>
                  </a:cubicBezTo>
                  <a:cubicBezTo>
                    <a:pt x="0" y="3"/>
                    <a:pt x="0" y="3"/>
                    <a:pt x="0" y="3"/>
                  </a:cubicBezTo>
                  <a:cubicBezTo>
                    <a:pt x="0" y="1"/>
                    <a:pt x="1" y="0"/>
                    <a:pt x="2" y="0"/>
                  </a:cubicBezTo>
                  <a:cubicBezTo>
                    <a:pt x="51" y="0"/>
                    <a:pt x="51" y="0"/>
                    <a:pt x="51" y="0"/>
                  </a:cubicBezTo>
                  <a:cubicBezTo>
                    <a:pt x="52" y="0"/>
                    <a:pt x="53" y="1"/>
                    <a:pt x="53" y="3"/>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59" name="Freeform 261"/>
            <p:cNvSpPr/>
            <p:nvPr/>
          </p:nvSpPr>
          <p:spPr bwMode="auto">
            <a:xfrm>
              <a:off x="8611362" y="2075796"/>
              <a:ext cx="120057" cy="11326"/>
            </a:xfrm>
            <a:custGeom>
              <a:avLst/>
              <a:gdLst>
                <a:gd name="T0" fmla="*/ 53 w 53"/>
                <a:gd name="T1" fmla="*/ 2 h 5"/>
                <a:gd name="T2" fmla="*/ 51 w 53"/>
                <a:gd name="T3" fmla="*/ 5 h 5"/>
                <a:gd name="T4" fmla="*/ 2 w 53"/>
                <a:gd name="T5" fmla="*/ 5 h 5"/>
                <a:gd name="T6" fmla="*/ 0 w 53"/>
                <a:gd name="T7" fmla="*/ 2 h 5"/>
                <a:gd name="T8" fmla="*/ 0 w 53"/>
                <a:gd name="T9" fmla="*/ 2 h 5"/>
                <a:gd name="T10" fmla="*/ 2 w 53"/>
                <a:gd name="T11" fmla="*/ 0 h 5"/>
                <a:gd name="T12" fmla="*/ 51 w 53"/>
                <a:gd name="T13" fmla="*/ 0 h 5"/>
                <a:gd name="T14" fmla="*/ 53 w 53"/>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2"/>
                  </a:moveTo>
                  <a:cubicBezTo>
                    <a:pt x="53" y="4"/>
                    <a:pt x="52" y="5"/>
                    <a:pt x="51" y="5"/>
                  </a:cubicBezTo>
                  <a:cubicBezTo>
                    <a:pt x="2" y="5"/>
                    <a:pt x="2" y="5"/>
                    <a:pt x="2" y="5"/>
                  </a:cubicBezTo>
                  <a:cubicBezTo>
                    <a:pt x="1" y="5"/>
                    <a:pt x="0" y="4"/>
                    <a:pt x="0" y="2"/>
                  </a:cubicBezTo>
                  <a:cubicBezTo>
                    <a:pt x="0" y="2"/>
                    <a:pt x="0" y="2"/>
                    <a:pt x="0" y="2"/>
                  </a:cubicBezTo>
                  <a:cubicBezTo>
                    <a:pt x="0" y="1"/>
                    <a:pt x="1" y="0"/>
                    <a:pt x="2" y="0"/>
                  </a:cubicBezTo>
                  <a:cubicBezTo>
                    <a:pt x="51" y="0"/>
                    <a:pt x="51" y="0"/>
                    <a:pt x="51" y="0"/>
                  </a:cubicBezTo>
                  <a:cubicBezTo>
                    <a:pt x="52" y="0"/>
                    <a:pt x="53" y="1"/>
                    <a:pt x="53" y="2"/>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60" name="Freeform 262"/>
            <p:cNvSpPr/>
            <p:nvPr/>
          </p:nvSpPr>
          <p:spPr bwMode="auto">
            <a:xfrm>
              <a:off x="8611362" y="2091653"/>
              <a:ext cx="120057" cy="11326"/>
            </a:xfrm>
            <a:custGeom>
              <a:avLst/>
              <a:gdLst>
                <a:gd name="T0" fmla="*/ 53 w 53"/>
                <a:gd name="T1" fmla="*/ 3 h 5"/>
                <a:gd name="T2" fmla="*/ 51 w 53"/>
                <a:gd name="T3" fmla="*/ 5 h 5"/>
                <a:gd name="T4" fmla="*/ 2 w 53"/>
                <a:gd name="T5" fmla="*/ 5 h 5"/>
                <a:gd name="T6" fmla="*/ 0 w 53"/>
                <a:gd name="T7" fmla="*/ 3 h 5"/>
                <a:gd name="T8" fmla="*/ 0 w 53"/>
                <a:gd name="T9" fmla="*/ 3 h 5"/>
                <a:gd name="T10" fmla="*/ 2 w 53"/>
                <a:gd name="T11" fmla="*/ 0 h 5"/>
                <a:gd name="T12" fmla="*/ 51 w 53"/>
                <a:gd name="T13" fmla="*/ 0 h 5"/>
                <a:gd name="T14" fmla="*/ 53 w 5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3"/>
                  </a:moveTo>
                  <a:cubicBezTo>
                    <a:pt x="53" y="4"/>
                    <a:pt x="52" y="5"/>
                    <a:pt x="51" y="5"/>
                  </a:cubicBezTo>
                  <a:cubicBezTo>
                    <a:pt x="2" y="5"/>
                    <a:pt x="2" y="5"/>
                    <a:pt x="2" y="5"/>
                  </a:cubicBezTo>
                  <a:cubicBezTo>
                    <a:pt x="1" y="5"/>
                    <a:pt x="0" y="4"/>
                    <a:pt x="0" y="3"/>
                  </a:cubicBezTo>
                  <a:cubicBezTo>
                    <a:pt x="0" y="3"/>
                    <a:pt x="0" y="3"/>
                    <a:pt x="0" y="3"/>
                  </a:cubicBezTo>
                  <a:cubicBezTo>
                    <a:pt x="0" y="1"/>
                    <a:pt x="1" y="0"/>
                    <a:pt x="2" y="0"/>
                  </a:cubicBezTo>
                  <a:cubicBezTo>
                    <a:pt x="51" y="0"/>
                    <a:pt x="51" y="0"/>
                    <a:pt x="51" y="0"/>
                  </a:cubicBezTo>
                  <a:cubicBezTo>
                    <a:pt x="52" y="0"/>
                    <a:pt x="53" y="1"/>
                    <a:pt x="53" y="3"/>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61" name="Freeform 263"/>
            <p:cNvSpPr/>
            <p:nvPr/>
          </p:nvSpPr>
          <p:spPr bwMode="auto">
            <a:xfrm>
              <a:off x="8611362" y="2107510"/>
              <a:ext cx="120057" cy="6796"/>
            </a:xfrm>
            <a:custGeom>
              <a:avLst/>
              <a:gdLst>
                <a:gd name="T0" fmla="*/ 53 w 53"/>
                <a:gd name="T1" fmla="*/ 1 h 3"/>
                <a:gd name="T2" fmla="*/ 50 w 53"/>
                <a:gd name="T3" fmla="*/ 3 h 3"/>
                <a:gd name="T4" fmla="*/ 2 w 53"/>
                <a:gd name="T5" fmla="*/ 3 h 3"/>
                <a:gd name="T6" fmla="*/ 0 w 53"/>
                <a:gd name="T7" fmla="*/ 1 h 3"/>
                <a:gd name="T8" fmla="*/ 0 w 53"/>
                <a:gd name="T9" fmla="*/ 1 h 3"/>
                <a:gd name="T10" fmla="*/ 2 w 53"/>
                <a:gd name="T11" fmla="*/ 0 h 3"/>
                <a:gd name="T12" fmla="*/ 50 w 53"/>
                <a:gd name="T13" fmla="*/ 0 h 3"/>
                <a:gd name="T14" fmla="*/ 53 w 53"/>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
                  <a:moveTo>
                    <a:pt x="53" y="1"/>
                  </a:moveTo>
                  <a:cubicBezTo>
                    <a:pt x="53" y="2"/>
                    <a:pt x="52" y="3"/>
                    <a:pt x="50" y="3"/>
                  </a:cubicBezTo>
                  <a:cubicBezTo>
                    <a:pt x="2" y="3"/>
                    <a:pt x="2" y="3"/>
                    <a:pt x="2" y="3"/>
                  </a:cubicBezTo>
                  <a:cubicBezTo>
                    <a:pt x="1" y="3"/>
                    <a:pt x="0" y="2"/>
                    <a:pt x="0" y="1"/>
                  </a:cubicBezTo>
                  <a:cubicBezTo>
                    <a:pt x="0" y="1"/>
                    <a:pt x="0" y="1"/>
                    <a:pt x="0" y="1"/>
                  </a:cubicBezTo>
                  <a:cubicBezTo>
                    <a:pt x="0" y="1"/>
                    <a:pt x="1" y="0"/>
                    <a:pt x="2" y="0"/>
                  </a:cubicBezTo>
                  <a:cubicBezTo>
                    <a:pt x="50" y="0"/>
                    <a:pt x="50" y="0"/>
                    <a:pt x="50" y="0"/>
                  </a:cubicBezTo>
                  <a:cubicBezTo>
                    <a:pt x="52" y="0"/>
                    <a:pt x="53" y="1"/>
                    <a:pt x="53" y="1"/>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62" name="Freeform 264"/>
            <p:cNvSpPr/>
            <p:nvPr/>
          </p:nvSpPr>
          <p:spPr bwMode="auto">
            <a:xfrm>
              <a:off x="8609096" y="2041818"/>
              <a:ext cx="122322" cy="11326"/>
            </a:xfrm>
            <a:custGeom>
              <a:avLst/>
              <a:gdLst>
                <a:gd name="T0" fmla="*/ 54 w 54"/>
                <a:gd name="T1" fmla="*/ 2 h 5"/>
                <a:gd name="T2" fmla="*/ 52 w 54"/>
                <a:gd name="T3" fmla="*/ 5 h 5"/>
                <a:gd name="T4" fmla="*/ 3 w 54"/>
                <a:gd name="T5" fmla="*/ 5 h 5"/>
                <a:gd name="T6" fmla="*/ 0 w 54"/>
                <a:gd name="T7" fmla="*/ 2 h 5"/>
                <a:gd name="T8" fmla="*/ 0 w 54"/>
                <a:gd name="T9" fmla="*/ 2 h 5"/>
                <a:gd name="T10" fmla="*/ 3 w 54"/>
                <a:gd name="T11" fmla="*/ 0 h 5"/>
                <a:gd name="T12" fmla="*/ 52 w 54"/>
                <a:gd name="T13" fmla="*/ 0 h 5"/>
                <a:gd name="T14" fmla="*/ 54 w 54"/>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
                  <a:moveTo>
                    <a:pt x="54" y="2"/>
                  </a:moveTo>
                  <a:cubicBezTo>
                    <a:pt x="54" y="4"/>
                    <a:pt x="53" y="5"/>
                    <a:pt x="52" y="5"/>
                  </a:cubicBezTo>
                  <a:cubicBezTo>
                    <a:pt x="3" y="5"/>
                    <a:pt x="3" y="5"/>
                    <a:pt x="3" y="5"/>
                  </a:cubicBezTo>
                  <a:cubicBezTo>
                    <a:pt x="1" y="5"/>
                    <a:pt x="0" y="4"/>
                    <a:pt x="0" y="2"/>
                  </a:cubicBezTo>
                  <a:cubicBezTo>
                    <a:pt x="0" y="2"/>
                    <a:pt x="0" y="2"/>
                    <a:pt x="0" y="2"/>
                  </a:cubicBezTo>
                  <a:cubicBezTo>
                    <a:pt x="0" y="1"/>
                    <a:pt x="1" y="0"/>
                    <a:pt x="3" y="0"/>
                  </a:cubicBezTo>
                  <a:cubicBezTo>
                    <a:pt x="52" y="0"/>
                    <a:pt x="52" y="0"/>
                    <a:pt x="52" y="0"/>
                  </a:cubicBezTo>
                  <a:cubicBezTo>
                    <a:pt x="53" y="0"/>
                    <a:pt x="54" y="1"/>
                    <a:pt x="54" y="2"/>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63" name="Freeform 265"/>
            <p:cNvSpPr>
              <a:spLocks noEditPoints="1"/>
            </p:cNvSpPr>
            <p:nvPr/>
          </p:nvSpPr>
          <p:spPr bwMode="auto">
            <a:xfrm>
              <a:off x="8525283" y="1672586"/>
              <a:ext cx="287684" cy="357906"/>
            </a:xfrm>
            <a:custGeom>
              <a:avLst/>
              <a:gdLst>
                <a:gd name="T0" fmla="*/ 41 w 127"/>
                <a:gd name="T1" fmla="*/ 158 h 158"/>
                <a:gd name="T2" fmla="*/ 39 w 127"/>
                <a:gd name="T3" fmla="*/ 158 h 158"/>
                <a:gd name="T4" fmla="*/ 37 w 127"/>
                <a:gd name="T5" fmla="*/ 157 h 158"/>
                <a:gd name="T6" fmla="*/ 29 w 127"/>
                <a:gd name="T7" fmla="*/ 143 h 158"/>
                <a:gd name="T8" fmla="*/ 28 w 127"/>
                <a:gd name="T9" fmla="*/ 138 h 158"/>
                <a:gd name="T10" fmla="*/ 27 w 127"/>
                <a:gd name="T11" fmla="*/ 131 h 158"/>
                <a:gd name="T12" fmla="*/ 20 w 127"/>
                <a:gd name="T13" fmla="*/ 115 h 158"/>
                <a:gd name="T14" fmla="*/ 17 w 127"/>
                <a:gd name="T15" fmla="*/ 111 h 158"/>
                <a:gd name="T16" fmla="*/ 16 w 127"/>
                <a:gd name="T17" fmla="*/ 109 h 158"/>
                <a:gd name="T18" fmla="*/ 6 w 127"/>
                <a:gd name="T19" fmla="*/ 91 h 158"/>
                <a:gd name="T20" fmla="*/ 0 w 127"/>
                <a:gd name="T21" fmla="*/ 64 h 158"/>
                <a:gd name="T22" fmla="*/ 0 w 127"/>
                <a:gd name="T23" fmla="*/ 60 h 158"/>
                <a:gd name="T24" fmla="*/ 6 w 127"/>
                <a:gd name="T25" fmla="*/ 35 h 158"/>
                <a:gd name="T26" fmla="*/ 19 w 127"/>
                <a:gd name="T27" fmla="*/ 18 h 158"/>
                <a:gd name="T28" fmla="*/ 60 w 127"/>
                <a:gd name="T29" fmla="*/ 0 h 158"/>
                <a:gd name="T30" fmla="*/ 65 w 127"/>
                <a:gd name="T31" fmla="*/ 0 h 158"/>
                <a:gd name="T32" fmla="*/ 109 w 127"/>
                <a:gd name="T33" fmla="*/ 18 h 158"/>
                <a:gd name="T34" fmla="*/ 127 w 127"/>
                <a:gd name="T35" fmla="*/ 61 h 158"/>
                <a:gd name="T36" fmla="*/ 127 w 127"/>
                <a:gd name="T37" fmla="*/ 63 h 158"/>
                <a:gd name="T38" fmla="*/ 113 w 127"/>
                <a:gd name="T39" fmla="*/ 106 h 158"/>
                <a:gd name="T40" fmla="*/ 111 w 127"/>
                <a:gd name="T41" fmla="*/ 111 h 158"/>
                <a:gd name="T42" fmla="*/ 108 w 127"/>
                <a:gd name="T43" fmla="*/ 115 h 158"/>
                <a:gd name="T44" fmla="*/ 101 w 127"/>
                <a:gd name="T45" fmla="*/ 131 h 158"/>
                <a:gd name="T46" fmla="*/ 99 w 127"/>
                <a:gd name="T47" fmla="*/ 138 h 158"/>
                <a:gd name="T48" fmla="*/ 91 w 127"/>
                <a:gd name="T49" fmla="*/ 157 h 158"/>
                <a:gd name="T50" fmla="*/ 90 w 127"/>
                <a:gd name="T51" fmla="*/ 158 h 158"/>
                <a:gd name="T52" fmla="*/ 86 w 127"/>
                <a:gd name="T53" fmla="*/ 158 h 158"/>
                <a:gd name="T54" fmla="*/ 73 w 127"/>
                <a:gd name="T55" fmla="*/ 158 h 158"/>
                <a:gd name="T56" fmla="*/ 60 w 127"/>
                <a:gd name="T57" fmla="*/ 158 h 158"/>
                <a:gd name="T58" fmla="*/ 41 w 127"/>
                <a:gd name="T59" fmla="*/ 158 h 158"/>
                <a:gd name="T60" fmla="*/ 64 w 127"/>
                <a:gd name="T61" fmla="*/ 11 h 158"/>
                <a:gd name="T62" fmla="*/ 60 w 127"/>
                <a:gd name="T63" fmla="*/ 11 h 158"/>
                <a:gd name="T64" fmla="*/ 27 w 127"/>
                <a:gd name="T65" fmla="*/ 26 h 158"/>
                <a:gd name="T66" fmla="*/ 16 w 127"/>
                <a:gd name="T67" fmla="*/ 40 h 158"/>
                <a:gd name="T68" fmla="*/ 12 w 127"/>
                <a:gd name="T69" fmla="*/ 60 h 158"/>
                <a:gd name="T70" fmla="*/ 12 w 127"/>
                <a:gd name="T71" fmla="*/ 63 h 158"/>
                <a:gd name="T72" fmla="*/ 16 w 127"/>
                <a:gd name="T73" fmla="*/ 86 h 158"/>
                <a:gd name="T74" fmla="*/ 26 w 127"/>
                <a:gd name="T75" fmla="*/ 104 h 158"/>
                <a:gd name="T76" fmla="*/ 27 w 127"/>
                <a:gd name="T77" fmla="*/ 106 h 158"/>
                <a:gd name="T78" fmla="*/ 29 w 127"/>
                <a:gd name="T79" fmla="*/ 110 h 158"/>
                <a:gd name="T80" fmla="*/ 37 w 127"/>
                <a:gd name="T81" fmla="*/ 128 h 158"/>
                <a:gd name="T82" fmla="*/ 39 w 127"/>
                <a:gd name="T83" fmla="*/ 137 h 158"/>
                <a:gd name="T84" fmla="*/ 40 w 127"/>
                <a:gd name="T85" fmla="*/ 142 h 158"/>
                <a:gd name="T86" fmla="*/ 43 w 127"/>
                <a:gd name="T87" fmla="*/ 147 h 158"/>
                <a:gd name="T88" fmla="*/ 60 w 127"/>
                <a:gd name="T89" fmla="*/ 147 h 158"/>
                <a:gd name="T90" fmla="*/ 73 w 127"/>
                <a:gd name="T91" fmla="*/ 147 h 158"/>
                <a:gd name="T92" fmla="*/ 86 w 127"/>
                <a:gd name="T93" fmla="*/ 147 h 158"/>
                <a:gd name="T94" fmla="*/ 88 w 127"/>
                <a:gd name="T95" fmla="*/ 136 h 158"/>
                <a:gd name="T96" fmla="*/ 90 w 127"/>
                <a:gd name="T97" fmla="*/ 127 h 158"/>
                <a:gd name="T98" fmla="*/ 99 w 127"/>
                <a:gd name="T99" fmla="*/ 110 h 158"/>
                <a:gd name="T100" fmla="*/ 101 w 127"/>
                <a:gd name="T101" fmla="*/ 106 h 158"/>
                <a:gd name="T102" fmla="*/ 104 w 127"/>
                <a:gd name="T103" fmla="*/ 100 h 158"/>
                <a:gd name="T104" fmla="*/ 116 w 127"/>
                <a:gd name="T105" fmla="*/ 63 h 158"/>
                <a:gd name="T106" fmla="*/ 116 w 127"/>
                <a:gd name="T107" fmla="*/ 62 h 158"/>
                <a:gd name="T108" fmla="*/ 101 w 127"/>
                <a:gd name="T109" fmla="*/ 26 h 158"/>
                <a:gd name="T110" fmla="*/ 64 w 127"/>
                <a:gd name="T111" fmla="*/ 1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7" h="158">
                  <a:moveTo>
                    <a:pt x="41" y="158"/>
                  </a:moveTo>
                  <a:cubicBezTo>
                    <a:pt x="39" y="158"/>
                    <a:pt x="39" y="158"/>
                    <a:pt x="39" y="158"/>
                  </a:cubicBezTo>
                  <a:cubicBezTo>
                    <a:pt x="37" y="157"/>
                    <a:pt x="37" y="157"/>
                    <a:pt x="37" y="157"/>
                  </a:cubicBezTo>
                  <a:cubicBezTo>
                    <a:pt x="33" y="153"/>
                    <a:pt x="30" y="149"/>
                    <a:pt x="29" y="143"/>
                  </a:cubicBezTo>
                  <a:cubicBezTo>
                    <a:pt x="28" y="142"/>
                    <a:pt x="28" y="140"/>
                    <a:pt x="28" y="138"/>
                  </a:cubicBezTo>
                  <a:cubicBezTo>
                    <a:pt x="28" y="135"/>
                    <a:pt x="27" y="133"/>
                    <a:pt x="27" y="131"/>
                  </a:cubicBezTo>
                  <a:cubicBezTo>
                    <a:pt x="25" y="125"/>
                    <a:pt x="22" y="120"/>
                    <a:pt x="20" y="115"/>
                  </a:cubicBezTo>
                  <a:cubicBezTo>
                    <a:pt x="19" y="114"/>
                    <a:pt x="18" y="113"/>
                    <a:pt x="17" y="111"/>
                  </a:cubicBezTo>
                  <a:cubicBezTo>
                    <a:pt x="16" y="109"/>
                    <a:pt x="16" y="109"/>
                    <a:pt x="16" y="109"/>
                  </a:cubicBezTo>
                  <a:cubicBezTo>
                    <a:pt x="13" y="103"/>
                    <a:pt x="9" y="97"/>
                    <a:pt x="6" y="91"/>
                  </a:cubicBezTo>
                  <a:cubicBezTo>
                    <a:pt x="3" y="84"/>
                    <a:pt x="1" y="75"/>
                    <a:pt x="0" y="64"/>
                  </a:cubicBezTo>
                  <a:cubicBezTo>
                    <a:pt x="0" y="60"/>
                    <a:pt x="0" y="60"/>
                    <a:pt x="0" y="60"/>
                  </a:cubicBezTo>
                  <a:cubicBezTo>
                    <a:pt x="1" y="51"/>
                    <a:pt x="3" y="43"/>
                    <a:pt x="6" y="35"/>
                  </a:cubicBezTo>
                  <a:cubicBezTo>
                    <a:pt x="9" y="28"/>
                    <a:pt x="14" y="22"/>
                    <a:pt x="19" y="18"/>
                  </a:cubicBezTo>
                  <a:cubicBezTo>
                    <a:pt x="30" y="6"/>
                    <a:pt x="44" y="0"/>
                    <a:pt x="60" y="0"/>
                  </a:cubicBezTo>
                  <a:cubicBezTo>
                    <a:pt x="65" y="0"/>
                    <a:pt x="65" y="0"/>
                    <a:pt x="65" y="0"/>
                  </a:cubicBezTo>
                  <a:cubicBezTo>
                    <a:pt x="83" y="0"/>
                    <a:pt x="98" y="7"/>
                    <a:pt x="109" y="18"/>
                  </a:cubicBezTo>
                  <a:cubicBezTo>
                    <a:pt x="121" y="30"/>
                    <a:pt x="127" y="44"/>
                    <a:pt x="127" y="61"/>
                  </a:cubicBezTo>
                  <a:cubicBezTo>
                    <a:pt x="127" y="63"/>
                    <a:pt x="127" y="63"/>
                    <a:pt x="127" y="63"/>
                  </a:cubicBezTo>
                  <a:cubicBezTo>
                    <a:pt x="127" y="81"/>
                    <a:pt x="120" y="94"/>
                    <a:pt x="113" y="106"/>
                  </a:cubicBezTo>
                  <a:cubicBezTo>
                    <a:pt x="112" y="107"/>
                    <a:pt x="111" y="109"/>
                    <a:pt x="111" y="111"/>
                  </a:cubicBezTo>
                  <a:cubicBezTo>
                    <a:pt x="110" y="112"/>
                    <a:pt x="109" y="113"/>
                    <a:pt x="108" y="115"/>
                  </a:cubicBezTo>
                  <a:cubicBezTo>
                    <a:pt x="106" y="120"/>
                    <a:pt x="103" y="125"/>
                    <a:pt x="101" y="131"/>
                  </a:cubicBezTo>
                  <a:cubicBezTo>
                    <a:pt x="100" y="133"/>
                    <a:pt x="100" y="135"/>
                    <a:pt x="99" y="138"/>
                  </a:cubicBezTo>
                  <a:cubicBezTo>
                    <a:pt x="98" y="145"/>
                    <a:pt x="97" y="152"/>
                    <a:pt x="91" y="157"/>
                  </a:cubicBezTo>
                  <a:cubicBezTo>
                    <a:pt x="90" y="158"/>
                    <a:pt x="90" y="158"/>
                    <a:pt x="90" y="158"/>
                  </a:cubicBezTo>
                  <a:cubicBezTo>
                    <a:pt x="86" y="158"/>
                    <a:pt x="86" y="158"/>
                    <a:pt x="86" y="158"/>
                  </a:cubicBezTo>
                  <a:cubicBezTo>
                    <a:pt x="81" y="158"/>
                    <a:pt x="77" y="158"/>
                    <a:pt x="73" y="158"/>
                  </a:cubicBezTo>
                  <a:cubicBezTo>
                    <a:pt x="68" y="158"/>
                    <a:pt x="64" y="158"/>
                    <a:pt x="60" y="158"/>
                  </a:cubicBezTo>
                  <a:cubicBezTo>
                    <a:pt x="53" y="158"/>
                    <a:pt x="47" y="158"/>
                    <a:pt x="41" y="158"/>
                  </a:cubicBezTo>
                  <a:close/>
                  <a:moveTo>
                    <a:pt x="64" y="11"/>
                  </a:moveTo>
                  <a:cubicBezTo>
                    <a:pt x="60" y="11"/>
                    <a:pt x="60" y="11"/>
                    <a:pt x="60" y="11"/>
                  </a:cubicBezTo>
                  <a:cubicBezTo>
                    <a:pt x="47" y="11"/>
                    <a:pt x="36" y="16"/>
                    <a:pt x="27" y="26"/>
                  </a:cubicBezTo>
                  <a:cubicBezTo>
                    <a:pt x="23" y="29"/>
                    <a:pt x="19" y="34"/>
                    <a:pt x="16" y="40"/>
                  </a:cubicBezTo>
                  <a:cubicBezTo>
                    <a:pt x="13" y="46"/>
                    <a:pt x="12" y="53"/>
                    <a:pt x="12" y="60"/>
                  </a:cubicBezTo>
                  <a:cubicBezTo>
                    <a:pt x="12" y="63"/>
                    <a:pt x="12" y="63"/>
                    <a:pt x="12" y="63"/>
                  </a:cubicBezTo>
                  <a:cubicBezTo>
                    <a:pt x="12" y="73"/>
                    <a:pt x="14" y="80"/>
                    <a:pt x="16" y="86"/>
                  </a:cubicBezTo>
                  <a:cubicBezTo>
                    <a:pt x="19" y="92"/>
                    <a:pt x="22" y="98"/>
                    <a:pt x="26" y="104"/>
                  </a:cubicBezTo>
                  <a:cubicBezTo>
                    <a:pt x="27" y="106"/>
                    <a:pt x="27" y="106"/>
                    <a:pt x="27" y="106"/>
                  </a:cubicBezTo>
                  <a:cubicBezTo>
                    <a:pt x="28" y="107"/>
                    <a:pt x="28" y="108"/>
                    <a:pt x="29" y="110"/>
                  </a:cubicBezTo>
                  <a:cubicBezTo>
                    <a:pt x="32" y="115"/>
                    <a:pt x="36" y="121"/>
                    <a:pt x="37" y="128"/>
                  </a:cubicBezTo>
                  <a:cubicBezTo>
                    <a:pt x="38" y="131"/>
                    <a:pt x="39" y="134"/>
                    <a:pt x="39" y="137"/>
                  </a:cubicBezTo>
                  <a:cubicBezTo>
                    <a:pt x="39" y="138"/>
                    <a:pt x="39" y="140"/>
                    <a:pt x="40" y="142"/>
                  </a:cubicBezTo>
                  <a:cubicBezTo>
                    <a:pt x="40" y="143"/>
                    <a:pt x="41" y="145"/>
                    <a:pt x="43" y="147"/>
                  </a:cubicBezTo>
                  <a:cubicBezTo>
                    <a:pt x="48" y="147"/>
                    <a:pt x="53" y="147"/>
                    <a:pt x="60" y="147"/>
                  </a:cubicBezTo>
                  <a:cubicBezTo>
                    <a:pt x="64" y="147"/>
                    <a:pt x="68" y="147"/>
                    <a:pt x="73" y="147"/>
                  </a:cubicBezTo>
                  <a:cubicBezTo>
                    <a:pt x="77" y="147"/>
                    <a:pt x="81" y="147"/>
                    <a:pt x="86" y="147"/>
                  </a:cubicBezTo>
                  <a:cubicBezTo>
                    <a:pt x="87" y="145"/>
                    <a:pt x="88" y="140"/>
                    <a:pt x="88" y="136"/>
                  </a:cubicBezTo>
                  <a:cubicBezTo>
                    <a:pt x="89" y="133"/>
                    <a:pt x="89" y="130"/>
                    <a:pt x="90" y="127"/>
                  </a:cubicBezTo>
                  <a:cubicBezTo>
                    <a:pt x="93" y="121"/>
                    <a:pt x="96" y="115"/>
                    <a:pt x="99" y="110"/>
                  </a:cubicBezTo>
                  <a:cubicBezTo>
                    <a:pt x="99" y="108"/>
                    <a:pt x="100" y="107"/>
                    <a:pt x="101" y="106"/>
                  </a:cubicBezTo>
                  <a:cubicBezTo>
                    <a:pt x="102" y="104"/>
                    <a:pt x="103" y="102"/>
                    <a:pt x="104" y="100"/>
                  </a:cubicBezTo>
                  <a:cubicBezTo>
                    <a:pt x="110" y="89"/>
                    <a:pt x="116" y="78"/>
                    <a:pt x="116" y="63"/>
                  </a:cubicBezTo>
                  <a:cubicBezTo>
                    <a:pt x="116" y="62"/>
                    <a:pt x="116" y="62"/>
                    <a:pt x="116" y="62"/>
                  </a:cubicBezTo>
                  <a:cubicBezTo>
                    <a:pt x="116" y="47"/>
                    <a:pt x="111" y="35"/>
                    <a:pt x="101" y="26"/>
                  </a:cubicBezTo>
                  <a:cubicBezTo>
                    <a:pt x="92" y="16"/>
                    <a:pt x="80" y="11"/>
                    <a:pt x="64" y="11"/>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grpSp>
      <p:grpSp>
        <p:nvGrpSpPr>
          <p:cNvPr id="64" name="组合 63"/>
          <p:cNvGrpSpPr/>
          <p:nvPr/>
        </p:nvGrpSpPr>
        <p:grpSpPr>
          <a:xfrm>
            <a:off x="4593187" y="3511199"/>
            <a:ext cx="401795" cy="275225"/>
            <a:chOff x="8917167" y="2211710"/>
            <a:chExt cx="535726" cy="366967"/>
          </a:xfrm>
          <a:noFill/>
        </p:grpSpPr>
        <p:sp>
          <p:nvSpPr>
            <p:cNvPr id="65" name="Rectangle 266"/>
            <p:cNvSpPr>
              <a:spLocks noChangeArrowheads="1"/>
            </p:cNvSpPr>
            <p:nvPr/>
          </p:nvSpPr>
          <p:spPr bwMode="auto">
            <a:xfrm>
              <a:off x="9172005" y="2365745"/>
              <a:ext cx="11326" cy="151770"/>
            </a:xfrm>
            <a:prstGeom prst="rect">
              <a:avLst/>
            </a:prstGeom>
            <a:grpFill/>
            <a:ln w="0">
              <a:solidFill>
                <a:srgbClr val="000000"/>
              </a:solidFill>
              <a:miter lim="800000"/>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66" name="Freeform 267"/>
            <p:cNvSpPr/>
            <p:nvPr/>
          </p:nvSpPr>
          <p:spPr bwMode="auto">
            <a:xfrm>
              <a:off x="9133496" y="2469946"/>
              <a:ext cx="33978" cy="36244"/>
            </a:xfrm>
            <a:custGeom>
              <a:avLst/>
              <a:gdLst>
                <a:gd name="T0" fmla="*/ 15 w 15"/>
                <a:gd name="T1" fmla="*/ 10 h 16"/>
                <a:gd name="T2" fmla="*/ 5 w 15"/>
                <a:gd name="T3" fmla="*/ 0 h 16"/>
                <a:gd name="T4" fmla="*/ 0 w 15"/>
                <a:gd name="T5" fmla="*/ 1 h 16"/>
                <a:gd name="T6" fmla="*/ 15 w 15"/>
                <a:gd name="T7" fmla="*/ 16 h 16"/>
                <a:gd name="T8" fmla="*/ 15 w 15"/>
                <a:gd name="T9" fmla="*/ 10 h 16"/>
              </a:gdLst>
              <a:ahLst/>
              <a:cxnLst>
                <a:cxn ang="0">
                  <a:pos x="T0" y="T1"/>
                </a:cxn>
                <a:cxn ang="0">
                  <a:pos x="T2" y="T3"/>
                </a:cxn>
                <a:cxn ang="0">
                  <a:pos x="T4" y="T5"/>
                </a:cxn>
                <a:cxn ang="0">
                  <a:pos x="T6" y="T7"/>
                </a:cxn>
                <a:cxn ang="0">
                  <a:pos x="T8" y="T9"/>
                </a:cxn>
              </a:cxnLst>
              <a:rect l="0" t="0" r="r" b="b"/>
              <a:pathLst>
                <a:path w="15" h="16">
                  <a:moveTo>
                    <a:pt x="15" y="10"/>
                  </a:moveTo>
                  <a:cubicBezTo>
                    <a:pt x="10" y="9"/>
                    <a:pt x="7" y="5"/>
                    <a:pt x="5" y="0"/>
                  </a:cubicBezTo>
                  <a:cubicBezTo>
                    <a:pt x="0" y="1"/>
                    <a:pt x="0" y="1"/>
                    <a:pt x="0" y="1"/>
                  </a:cubicBezTo>
                  <a:cubicBezTo>
                    <a:pt x="2" y="10"/>
                    <a:pt x="8" y="15"/>
                    <a:pt x="15" y="16"/>
                  </a:cubicBezTo>
                  <a:lnTo>
                    <a:pt x="15" y="10"/>
                  </a:lnTo>
                  <a:close/>
                </a:path>
              </a:pathLst>
            </a:cu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67" name="Freeform 268"/>
            <p:cNvSpPr/>
            <p:nvPr/>
          </p:nvSpPr>
          <p:spPr bwMode="auto">
            <a:xfrm>
              <a:off x="9138026" y="2374806"/>
              <a:ext cx="29448" cy="67957"/>
            </a:xfrm>
            <a:custGeom>
              <a:avLst/>
              <a:gdLst>
                <a:gd name="T0" fmla="*/ 0 w 13"/>
                <a:gd name="T1" fmla="*/ 18 h 30"/>
                <a:gd name="T2" fmla="*/ 13 w 13"/>
                <a:gd name="T3" fmla="*/ 30 h 30"/>
                <a:gd name="T4" fmla="*/ 13 w 13"/>
                <a:gd name="T5" fmla="*/ 24 h 30"/>
                <a:gd name="T6" fmla="*/ 5 w 13"/>
                <a:gd name="T7" fmla="*/ 15 h 30"/>
                <a:gd name="T8" fmla="*/ 13 w 13"/>
                <a:gd name="T9" fmla="*/ 7 h 30"/>
                <a:gd name="T10" fmla="*/ 13 w 13"/>
                <a:gd name="T11" fmla="*/ 6 h 30"/>
                <a:gd name="T12" fmla="*/ 13 w 13"/>
                <a:gd name="T13" fmla="*/ 0 h 30"/>
                <a:gd name="T14" fmla="*/ 11 w 13"/>
                <a:gd name="T15" fmla="*/ 1 h 30"/>
                <a:gd name="T16" fmla="*/ 1 w 13"/>
                <a:gd name="T17" fmla="*/ 12 h 30"/>
                <a:gd name="T18" fmla="*/ 0 w 13"/>
                <a:gd name="T19" fmla="*/ 15 h 30"/>
                <a:gd name="T20" fmla="*/ 0 w 13"/>
                <a:gd name="T21"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30">
                  <a:moveTo>
                    <a:pt x="0" y="18"/>
                  </a:moveTo>
                  <a:cubicBezTo>
                    <a:pt x="2" y="24"/>
                    <a:pt x="6" y="28"/>
                    <a:pt x="13" y="30"/>
                  </a:cubicBezTo>
                  <a:cubicBezTo>
                    <a:pt x="13" y="24"/>
                    <a:pt x="13" y="24"/>
                    <a:pt x="13" y="24"/>
                  </a:cubicBezTo>
                  <a:cubicBezTo>
                    <a:pt x="9" y="22"/>
                    <a:pt x="5" y="19"/>
                    <a:pt x="5" y="15"/>
                  </a:cubicBezTo>
                  <a:cubicBezTo>
                    <a:pt x="5" y="11"/>
                    <a:pt x="8" y="8"/>
                    <a:pt x="13" y="7"/>
                  </a:cubicBezTo>
                  <a:cubicBezTo>
                    <a:pt x="13" y="7"/>
                    <a:pt x="13" y="6"/>
                    <a:pt x="13" y="6"/>
                  </a:cubicBezTo>
                  <a:cubicBezTo>
                    <a:pt x="13" y="0"/>
                    <a:pt x="13" y="0"/>
                    <a:pt x="13" y="0"/>
                  </a:cubicBezTo>
                  <a:cubicBezTo>
                    <a:pt x="12" y="0"/>
                    <a:pt x="12" y="1"/>
                    <a:pt x="11" y="1"/>
                  </a:cubicBezTo>
                  <a:cubicBezTo>
                    <a:pt x="6" y="3"/>
                    <a:pt x="2" y="7"/>
                    <a:pt x="1" y="12"/>
                  </a:cubicBezTo>
                  <a:cubicBezTo>
                    <a:pt x="0" y="13"/>
                    <a:pt x="0" y="14"/>
                    <a:pt x="0" y="15"/>
                  </a:cubicBezTo>
                  <a:cubicBezTo>
                    <a:pt x="0" y="16"/>
                    <a:pt x="0" y="17"/>
                    <a:pt x="0" y="18"/>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68" name="Freeform 269"/>
            <p:cNvSpPr/>
            <p:nvPr/>
          </p:nvSpPr>
          <p:spPr bwMode="auto">
            <a:xfrm>
              <a:off x="9187861" y="2374806"/>
              <a:ext cx="31713" cy="36244"/>
            </a:xfrm>
            <a:custGeom>
              <a:avLst/>
              <a:gdLst>
                <a:gd name="T0" fmla="*/ 3 w 14"/>
                <a:gd name="T1" fmla="*/ 8 h 16"/>
                <a:gd name="T2" fmla="*/ 8 w 14"/>
                <a:gd name="T3" fmla="*/ 16 h 16"/>
                <a:gd name="T4" fmla="*/ 14 w 14"/>
                <a:gd name="T5" fmla="*/ 14 h 16"/>
                <a:gd name="T6" fmla="*/ 0 w 14"/>
                <a:gd name="T7" fmla="*/ 0 h 16"/>
                <a:gd name="T8" fmla="*/ 0 w 14"/>
                <a:gd name="T9" fmla="*/ 6 h 16"/>
                <a:gd name="T10" fmla="*/ 3 w 14"/>
                <a:gd name="T11" fmla="*/ 8 h 16"/>
              </a:gdLst>
              <a:ahLst/>
              <a:cxnLst>
                <a:cxn ang="0">
                  <a:pos x="T0" y="T1"/>
                </a:cxn>
                <a:cxn ang="0">
                  <a:pos x="T2" y="T3"/>
                </a:cxn>
                <a:cxn ang="0">
                  <a:pos x="T4" y="T5"/>
                </a:cxn>
                <a:cxn ang="0">
                  <a:pos x="T6" y="T7"/>
                </a:cxn>
                <a:cxn ang="0">
                  <a:pos x="T8" y="T9"/>
                </a:cxn>
                <a:cxn ang="0">
                  <a:pos x="T10" y="T11"/>
                </a:cxn>
              </a:cxnLst>
              <a:rect l="0" t="0" r="r" b="b"/>
              <a:pathLst>
                <a:path w="14" h="16">
                  <a:moveTo>
                    <a:pt x="3" y="8"/>
                  </a:moveTo>
                  <a:cubicBezTo>
                    <a:pt x="6" y="10"/>
                    <a:pt x="7" y="12"/>
                    <a:pt x="8" y="16"/>
                  </a:cubicBezTo>
                  <a:cubicBezTo>
                    <a:pt x="14" y="14"/>
                    <a:pt x="14" y="14"/>
                    <a:pt x="14" y="14"/>
                  </a:cubicBezTo>
                  <a:cubicBezTo>
                    <a:pt x="11" y="6"/>
                    <a:pt x="7" y="2"/>
                    <a:pt x="0" y="0"/>
                  </a:cubicBezTo>
                  <a:cubicBezTo>
                    <a:pt x="0" y="6"/>
                    <a:pt x="0" y="6"/>
                    <a:pt x="0" y="6"/>
                  </a:cubicBezTo>
                  <a:cubicBezTo>
                    <a:pt x="1" y="7"/>
                    <a:pt x="2" y="7"/>
                    <a:pt x="3" y="8"/>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69" name="Freeform 270"/>
            <p:cNvSpPr/>
            <p:nvPr/>
          </p:nvSpPr>
          <p:spPr bwMode="auto">
            <a:xfrm>
              <a:off x="9187861" y="2433702"/>
              <a:ext cx="33978" cy="72487"/>
            </a:xfrm>
            <a:custGeom>
              <a:avLst/>
              <a:gdLst>
                <a:gd name="T0" fmla="*/ 10 w 15"/>
                <a:gd name="T1" fmla="*/ 16 h 32"/>
                <a:gd name="T2" fmla="*/ 6 w 15"/>
                <a:gd name="T3" fmla="*/ 24 h 32"/>
                <a:gd name="T4" fmla="*/ 1 w 15"/>
                <a:gd name="T5" fmla="*/ 26 h 32"/>
                <a:gd name="T6" fmla="*/ 0 w 15"/>
                <a:gd name="T7" fmla="*/ 26 h 32"/>
                <a:gd name="T8" fmla="*/ 0 w 15"/>
                <a:gd name="T9" fmla="*/ 32 h 32"/>
                <a:gd name="T10" fmla="*/ 0 w 15"/>
                <a:gd name="T11" fmla="*/ 32 h 32"/>
                <a:gd name="T12" fmla="*/ 15 w 15"/>
                <a:gd name="T13" fmla="*/ 16 h 32"/>
                <a:gd name="T14" fmla="*/ 0 w 15"/>
                <a:gd name="T15" fmla="*/ 0 h 32"/>
                <a:gd name="T16" fmla="*/ 0 w 15"/>
                <a:gd name="T17" fmla="*/ 6 h 32"/>
                <a:gd name="T18" fmla="*/ 10 w 15"/>
                <a:gd name="T19"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2">
                  <a:moveTo>
                    <a:pt x="10" y="16"/>
                  </a:moveTo>
                  <a:cubicBezTo>
                    <a:pt x="10" y="19"/>
                    <a:pt x="8" y="22"/>
                    <a:pt x="6" y="24"/>
                  </a:cubicBezTo>
                  <a:cubicBezTo>
                    <a:pt x="4" y="25"/>
                    <a:pt x="3" y="26"/>
                    <a:pt x="1" y="26"/>
                  </a:cubicBezTo>
                  <a:cubicBezTo>
                    <a:pt x="1" y="26"/>
                    <a:pt x="0" y="26"/>
                    <a:pt x="0" y="26"/>
                  </a:cubicBezTo>
                  <a:cubicBezTo>
                    <a:pt x="0" y="32"/>
                    <a:pt x="0" y="32"/>
                    <a:pt x="0" y="32"/>
                  </a:cubicBezTo>
                  <a:cubicBezTo>
                    <a:pt x="0" y="32"/>
                    <a:pt x="0" y="32"/>
                    <a:pt x="0" y="32"/>
                  </a:cubicBezTo>
                  <a:cubicBezTo>
                    <a:pt x="9" y="29"/>
                    <a:pt x="15" y="23"/>
                    <a:pt x="15" y="16"/>
                  </a:cubicBezTo>
                  <a:cubicBezTo>
                    <a:pt x="15" y="9"/>
                    <a:pt x="9" y="3"/>
                    <a:pt x="0" y="0"/>
                  </a:cubicBezTo>
                  <a:cubicBezTo>
                    <a:pt x="0" y="6"/>
                    <a:pt x="0" y="6"/>
                    <a:pt x="0" y="6"/>
                  </a:cubicBezTo>
                  <a:cubicBezTo>
                    <a:pt x="6" y="8"/>
                    <a:pt x="10" y="12"/>
                    <a:pt x="10" y="16"/>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70" name="Freeform 271"/>
            <p:cNvSpPr>
              <a:spLocks noEditPoints="1"/>
            </p:cNvSpPr>
            <p:nvPr/>
          </p:nvSpPr>
          <p:spPr bwMode="auto">
            <a:xfrm>
              <a:off x="8917167" y="2211710"/>
              <a:ext cx="535726" cy="366967"/>
            </a:xfrm>
            <a:custGeom>
              <a:avLst/>
              <a:gdLst>
                <a:gd name="T0" fmla="*/ 221 w 236"/>
                <a:gd name="T1" fmla="*/ 0 h 162"/>
                <a:gd name="T2" fmla="*/ 15 w 236"/>
                <a:gd name="T3" fmla="*/ 0 h 162"/>
                <a:gd name="T4" fmla="*/ 0 w 236"/>
                <a:gd name="T5" fmla="*/ 14 h 162"/>
                <a:gd name="T6" fmla="*/ 0 w 236"/>
                <a:gd name="T7" fmla="*/ 148 h 162"/>
                <a:gd name="T8" fmla="*/ 15 w 236"/>
                <a:gd name="T9" fmla="*/ 162 h 162"/>
                <a:gd name="T10" fmla="*/ 221 w 236"/>
                <a:gd name="T11" fmla="*/ 162 h 162"/>
                <a:gd name="T12" fmla="*/ 236 w 236"/>
                <a:gd name="T13" fmla="*/ 148 h 162"/>
                <a:gd name="T14" fmla="*/ 236 w 236"/>
                <a:gd name="T15" fmla="*/ 14 h 162"/>
                <a:gd name="T16" fmla="*/ 221 w 236"/>
                <a:gd name="T17" fmla="*/ 0 h 162"/>
                <a:gd name="T18" fmla="*/ 15 w 236"/>
                <a:gd name="T19" fmla="*/ 7 h 162"/>
                <a:gd name="T20" fmla="*/ 221 w 236"/>
                <a:gd name="T21" fmla="*/ 7 h 162"/>
                <a:gd name="T22" fmla="*/ 229 w 236"/>
                <a:gd name="T23" fmla="*/ 14 h 162"/>
                <a:gd name="T24" fmla="*/ 229 w 236"/>
                <a:gd name="T25" fmla="*/ 21 h 162"/>
                <a:gd name="T26" fmla="*/ 8 w 236"/>
                <a:gd name="T27" fmla="*/ 21 h 162"/>
                <a:gd name="T28" fmla="*/ 8 w 236"/>
                <a:gd name="T29" fmla="*/ 14 h 162"/>
                <a:gd name="T30" fmla="*/ 15 w 236"/>
                <a:gd name="T31" fmla="*/ 7 h 162"/>
                <a:gd name="T32" fmla="*/ 221 w 236"/>
                <a:gd name="T33" fmla="*/ 155 h 162"/>
                <a:gd name="T34" fmla="*/ 15 w 236"/>
                <a:gd name="T35" fmla="*/ 155 h 162"/>
                <a:gd name="T36" fmla="*/ 8 w 236"/>
                <a:gd name="T37" fmla="*/ 148 h 162"/>
                <a:gd name="T38" fmla="*/ 8 w 236"/>
                <a:gd name="T39" fmla="*/ 53 h 162"/>
                <a:gd name="T40" fmla="*/ 229 w 236"/>
                <a:gd name="T41" fmla="*/ 53 h 162"/>
                <a:gd name="T42" fmla="*/ 229 w 236"/>
                <a:gd name="T43" fmla="*/ 148 h 162"/>
                <a:gd name="T44" fmla="*/ 221 w 236"/>
                <a:gd name="T45" fmla="*/ 15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162">
                  <a:moveTo>
                    <a:pt x="221" y="0"/>
                  </a:moveTo>
                  <a:cubicBezTo>
                    <a:pt x="15" y="0"/>
                    <a:pt x="15" y="0"/>
                    <a:pt x="15" y="0"/>
                  </a:cubicBezTo>
                  <a:cubicBezTo>
                    <a:pt x="7" y="0"/>
                    <a:pt x="0" y="6"/>
                    <a:pt x="0" y="14"/>
                  </a:cubicBezTo>
                  <a:cubicBezTo>
                    <a:pt x="0" y="148"/>
                    <a:pt x="0" y="148"/>
                    <a:pt x="0" y="148"/>
                  </a:cubicBezTo>
                  <a:cubicBezTo>
                    <a:pt x="0" y="156"/>
                    <a:pt x="7" y="162"/>
                    <a:pt x="15" y="162"/>
                  </a:cubicBezTo>
                  <a:cubicBezTo>
                    <a:pt x="221" y="162"/>
                    <a:pt x="221" y="162"/>
                    <a:pt x="221" y="162"/>
                  </a:cubicBezTo>
                  <a:cubicBezTo>
                    <a:pt x="229" y="162"/>
                    <a:pt x="236" y="156"/>
                    <a:pt x="236" y="148"/>
                  </a:cubicBezTo>
                  <a:cubicBezTo>
                    <a:pt x="236" y="14"/>
                    <a:pt x="236" y="14"/>
                    <a:pt x="236" y="14"/>
                  </a:cubicBezTo>
                  <a:cubicBezTo>
                    <a:pt x="236" y="6"/>
                    <a:pt x="229" y="0"/>
                    <a:pt x="221" y="0"/>
                  </a:cubicBezTo>
                  <a:close/>
                  <a:moveTo>
                    <a:pt x="15" y="7"/>
                  </a:moveTo>
                  <a:cubicBezTo>
                    <a:pt x="221" y="7"/>
                    <a:pt x="221" y="7"/>
                    <a:pt x="221" y="7"/>
                  </a:cubicBezTo>
                  <a:cubicBezTo>
                    <a:pt x="225" y="7"/>
                    <a:pt x="229" y="10"/>
                    <a:pt x="229" y="14"/>
                  </a:cubicBezTo>
                  <a:cubicBezTo>
                    <a:pt x="229" y="21"/>
                    <a:pt x="229" y="21"/>
                    <a:pt x="229" y="21"/>
                  </a:cubicBezTo>
                  <a:cubicBezTo>
                    <a:pt x="8" y="21"/>
                    <a:pt x="8" y="21"/>
                    <a:pt x="8" y="21"/>
                  </a:cubicBezTo>
                  <a:cubicBezTo>
                    <a:pt x="8" y="14"/>
                    <a:pt x="8" y="14"/>
                    <a:pt x="8" y="14"/>
                  </a:cubicBezTo>
                  <a:cubicBezTo>
                    <a:pt x="8" y="10"/>
                    <a:pt x="11" y="7"/>
                    <a:pt x="15" y="7"/>
                  </a:cubicBezTo>
                  <a:close/>
                  <a:moveTo>
                    <a:pt x="221" y="155"/>
                  </a:moveTo>
                  <a:cubicBezTo>
                    <a:pt x="15" y="155"/>
                    <a:pt x="15" y="155"/>
                    <a:pt x="15" y="155"/>
                  </a:cubicBezTo>
                  <a:cubicBezTo>
                    <a:pt x="11" y="155"/>
                    <a:pt x="8" y="152"/>
                    <a:pt x="8" y="148"/>
                  </a:cubicBezTo>
                  <a:cubicBezTo>
                    <a:pt x="8" y="53"/>
                    <a:pt x="8" y="53"/>
                    <a:pt x="8" y="53"/>
                  </a:cubicBezTo>
                  <a:cubicBezTo>
                    <a:pt x="229" y="53"/>
                    <a:pt x="229" y="53"/>
                    <a:pt x="229" y="53"/>
                  </a:cubicBezTo>
                  <a:cubicBezTo>
                    <a:pt x="229" y="148"/>
                    <a:pt x="229" y="148"/>
                    <a:pt x="229" y="148"/>
                  </a:cubicBezTo>
                  <a:cubicBezTo>
                    <a:pt x="229" y="152"/>
                    <a:pt x="225" y="155"/>
                    <a:pt x="221" y="155"/>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grpSp>
      <p:sp>
        <p:nvSpPr>
          <p:cNvPr id="71" name="文本框 79"/>
          <p:cNvSpPr txBox="1"/>
          <p:nvPr/>
        </p:nvSpPr>
        <p:spPr>
          <a:xfrm>
            <a:off x="5961129" y="4782383"/>
            <a:ext cx="5284638" cy="561692"/>
          </a:xfrm>
          <a:prstGeom prst="rect">
            <a:avLst/>
          </a:prstGeom>
          <a:noFill/>
        </p:spPr>
        <p:txBody>
          <a:bodyPr wrap="square" lIns="68580" tIns="34290" rIns="68580" bIns="34290" rtlCol="0">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p>
        </p:txBody>
      </p:sp>
      <p:sp>
        <p:nvSpPr>
          <p:cNvPr id="72" name="文本框 79"/>
          <p:cNvSpPr txBox="1"/>
          <p:nvPr/>
        </p:nvSpPr>
        <p:spPr>
          <a:xfrm>
            <a:off x="5557676" y="4049388"/>
            <a:ext cx="5256825" cy="561692"/>
          </a:xfrm>
          <a:prstGeom prst="rect">
            <a:avLst/>
          </a:prstGeom>
          <a:noFill/>
        </p:spPr>
        <p:txBody>
          <a:bodyPr wrap="square" lIns="68580" tIns="34290" rIns="68580" bIns="34290" rtlCol="0">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p>
        </p:txBody>
      </p:sp>
      <p:sp>
        <p:nvSpPr>
          <p:cNvPr id="73" name="文本框 79"/>
          <p:cNvSpPr txBox="1"/>
          <p:nvPr/>
        </p:nvSpPr>
        <p:spPr>
          <a:xfrm>
            <a:off x="5114258" y="3341305"/>
            <a:ext cx="5104638" cy="561692"/>
          </a:xfrm>
          <a:prstGeom prst="rect">
            <a:avLst/>
          </a:prstGeom>
          <a:noFill/>
        </p:spPr>
        <p:txBody>
          <a:bodyPr wrap="square" lIns="68580" tIns="34290" rIns="68580" bIns="34290" rtlCol="0">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p>
        </p:txBody>
      </p:sp>
      <p:sp>
        <p:nvSpPr>
          <p:cNvPr id="76" name="文本框 79"/>
          <p:cNvSpPr txBox="1"/>
          <p:nvPr/>
        </p:nvSpPr>
        <p:spPr>
          <a:xfrm>
            <a:off x="4696396" y="2711446"/>
            <a:ext cx="5220354" cy="561692"/>
          </a:xfrm>
          <a:prstGeom prst="rect">
            <a:avLst/>
          </a:prstGeom>
          <a:noFill/>
        </p:spPr>
        <p:txBody>
          <a:bodyPr wrap="square" lIns="68580" tIns="34290" rIns="68580" bIns="34290" rtlCol="0">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p>
        </p:txBody>
      </p:sp>
      <p:sp>
        <p:nvSpPr>
          <p:cNvPr id="77" name="文本框 79"/>
          <p:cNvSpPr txBox="1"/>
          <p:nvPr/>
        </p:nvSpPr>
        <p:spPr>
          <a:xfrm>
            <a:off x="4117844" y="2050440"/>
            <a:ext cx="5328797" cy="561692"/>
          </a:xfrm>
          <a:prstGeom prst="rect">
            <a:avLst/>
          </a:prstGeom>
          <a:noFill/>
        </p:spPr>
        <p:txBody>
          <a:bodyPr wrap="square" lIns="68580" tIns="34290" rIns="68580" bIns="34290" rtlCol="0">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p>
        </p:txBody>
      </p:sp>
      <p:sp>
        <p:nvSpPr>
          <p:cNvPr id="78" name="文本框 136"/>
          <p:cNvSpPr txBox="1">
            <a:spLocks noChangeArrowheads="1"/>
          </p:cNvSpPr>
          <p:nvPr/>
        </p:nvSpPr>
        <p:spPr bwMode="auto">
          <a:xfrm>
            <a:off x="4528628" y="216007"/>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79" name="任意多边形 78"/>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1+#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wipe(left)">
                                      <p:cBhvr>
                                        <p:cTn id="12" dur="500"/>
                                        <p:tgtEl>
                                          <p:spTgt spid="79"/>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par>
                                <p:cTn id="19" presetID="53" presetClass="entr" presetSubtype="16"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anim calcmode="lin" valueType="num">
                                      <p:cBhvr>
                                        <p:cTn id="21" dur="500" fill="hold"/>
                                        <p:tgtEl>
                                          <p:spTgt spid="48"/>
                                        </p:tgtEl>
                                        <p:attrNameLst>
                                          <p:attrName>ppt_w</p:attrName>
                                        </p:attrNameLst>
                                      </p:cBhvr>
                                      <p:tavLst>
                                        <p:tav tm="0">
                                          <p:val>
                                            <p:fltVal val="0"/>
                                          </p:val>
                                        </p:tav>
                                        <p:tav tm="100000">
                                          <p:val>
                                            <p:strVal val="#ppt_w"/>
                                          </p:val>
                                        </p:tav>
                                      </p:tavLst>
                                    </p:anim>
                                    <p:anim calcmode="lin" valueType="num">
                                      <p:cBhvr>
                                        <p:cTn id="22" dur="500" fill="hold"/>
                                        <p:tgtEl>
                                          <p:spTgt spid="48"/>
                                        </p:tgtEl>
                                        <p:attrNameLst>
                                          <p:attrName>ppt_h</p:attrName>
                                        </p:attrNameLst>
                                      </p:cBhvr>
                                      <p:tavLst>
                                        <p:tav tm="0">
                                          <p:val>
                                            <p:fltVal val="0"/>
                                          </p:val>
                                        </p:tav>
                                        <p:tav tm="100000">
                                          <p:val>
                                            <p:strVal val="#ppt_h"/>
                                          </p:val>
                                        </p:tav>
                                      </p:tavLst>
                                    </p:anim>
                                    <p:animEffect transition="in" filter="fade">
                                      <p:cBhvr>
                                        <p:cTn id="23" dur="500"/>
                                        <p:tgtEl>
                                          <p:spTgt spid="48"/>
                                        </p:tgtEl>
                                      </p:cBhvr>
                                    </p:animEffect>
                                  </p:childTnLst>
                                </p:cTn>
                              </p:par>
                              <p:par>
                                <p:cTn id="24" presetID="53" presetClass="entr" presetSubtype="16" fill="hold" nodeType="withEffect">
                                  <p:stCondLst>
                                    <p:cond delay="100"/>
                                  </p:stCondLst>
                                  <p:childTnLst>
                                    <p:set>
                                      <p:cBhvr>
                                        <p:cTn id="25" dur="1" fill="hold">
                                          <p:stCondLst>
                                            <p:cond delay="0"/>
                                          </p:stCondLst>
                                        </p:cTn>
                                        <p:tgtEl>
                                          <p:spTgt spid="55"/>
                                        </p:tgtEl>
                                        <p:attrNameLst>
                                          <p:attrName>style.visibility</p:attrName>
                                        </p:attrNameLst>
                                      </p:cBhvr>
                                      <p:to>
                                        <p:strVal val="visible"/>
                                      </p:to>
                                    </p:set>
                                    <p:anim calcmode="lin" valueType="num">
                                      <p:cBhvr>
                                        <p:cTn id="26" dur="500" fill="hold"/>
                                        <p:tgtEl>
                                          <p:spTgt spid="55"/>
                                        </p:tgtEl>
                                        <p:attrNameLst>
                                          <p:attrName>ppt_w</p:attrName>
                                        </p:attrNameLst>
                                      </p:cBhvr>
                                      <p:tavLst>
                                        <p:tav tm="0">
                                          <p:val>
                                            <p:fltVal val="0"/>
                                          </p:val>
                                        </p:tav>
                                        <p:tav tm="100000">
                                          <p:val>
                                            <p:strVal val="#ppt_w"/>
                                          </p:val>
                                        </p:tav>
                                      </p:tavLst>
                                    </p:anim>
                                    <p:anim calcmode="lin" valueType="num">
                                      <p:cBhvr>
                                        <p:cTn id="27" dur="500" fill="hold"/>
                                        <p:tgtEl>
                                          <p:spTgt spid="55"/>
                                        </p:tgtEl>
                                        <p:attrNameLst>
                                          <p:attrName>ppt_h</p:attrName>
                                        </p:attrNameLst>
                                      </p:cBhvr>
                                      <p:tavLst>
                                        <p:tav tm="0">
                                          <p:val>
                                            <p:fltVal val="0"/>
                                          </p:val>
                                        </p:tav>
                                        <p:tav tm="100000">
                                          <p:val>
                                            <p:strVal val="#ppt_h"/>
                                          </p:val>
                                        </p:tav>
                                      </p:tavLst>
                                    </p:anim>
                                    <p:animEffect transition="in" filter="fade">
                                      <p:cBhvr>
                                        <p:cTn id="28" dur="500"/>
                                        <p:tgtEl>
                                          <p:spTgt spid="55"/>
                                        </p:tgtEl>
                                      </p:cBhvr>
                                    </p:animEffect>
                                  </p:childTnLst>
                                </p:cTn>
                              </p:par>
                              <p:par>
                                <p:cTn id="29" presetID="53" presetClass="entr" presetSubtype="16" fill="hold" nodeType="withEffect">
                                  <p:stCondLst>
                                    <p:cond delay="20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fltVal val="0"/>
                                          </p:val>
                                        </p:tav>
                                        <p:tav tm="100000">
                                          <p:val>
                                            <p:strVal val="#ppt_w"/>
                                          </p:val>
                                        </p:tav>
                                      </p:tavLst>
                                    </p:anim>
                                    <p:anim calcmode="lin" valueType="num">
                                      <p:cBhvr>
                                        <p:cTn id="32" dur="500" fill="hold"/>
                                        <p:tgtEl>
                                          <p:spTgt spid="64"/>
                                        </p:tgtEl>
                                        <p:attrNameLst>
                                          <p:attrName>ppt_h</p:attrName>
                                        </p:attrNameLst>
                                      </p:cBhvr>
                                      <p:tavLst>
                                        <p:tav tm="0">
                                          <p:val>
                                            <p:fltVal val="0"/>
                                          </p:val>
                                        </p:tav>
                                        <p:tav tm="100000">
                                          <p:val>
                                            <p:strVal val="#ppt_h"/>
                                          </p:val>
                                        </p:tav>
                                      </p:tavLst>
                                    </p:anim>
                                    <p:animEffect transition="in" filter="fade">
                                      <p:cBhvr>
                                        <p:cTn id="33" dur="500"/>
                                        <p:tgtEl>
                                          <p:spTgt spid="64"/>
                                        </p:tgtEl>
                                      </p:cBhvr>
                                    </p:animEffect>
                                  </p:childTnLst>
                                </p:cTn>
                              </p:par>
                              <p:par>
                                <p:cTn id="34" presetID="53" presetClass="entr" presetSubtype="16" fill="hold" nodeType="withEffect">
                                  <p:stCondLst>
                                    <p:cond delay="300"/>
                                  </p:stCondLst>
                                  <p:childTnLst>
                                    <p:set>
                                      <p:cBhvr>
                                        <p:cTn id="35" dur="1" fill="hold">
                                          <p:stCondLst>
                                            <p:cond delay="0"/>
                                          </p:stCondLst>
                                        </p:cTn>
                                        <p:tgtEl>
                                          <p:spTgt spid="43"/>
                                        </p:tgtEl>
                                        <p:attrNameLst>
                                          <p:attrName>style.visibility</p:attrName>
                                        </p:attrNameLst>
                                      </p:cBhvr>
                                      <p:to>
                                        <p:strVal val="visible"/>
                                      </p:to>
                                    </p:set>
                                    <p:anim calcmode="lin" valueType="num">
                                      <p:cBhvr>
                                        <p:cTn id="36" dur="500" fill="hold"/>
                                        <p:tgtEl>
                                          <p:spTgt spid="43"/>
                                        </p:tgtEl>
                                        <p:attrNameLst>
                                          <p:attrName>ppt_w</p:attrName>
                                        </p:attrNameLst>
                                      </p:cBhvr>
                                      <p:tavLst>
                                        <p:tav tm="0">
                                          <p:val>
                                            <p:fltVal val="0"/>
                                          </p:val>
                                        </p:tav>
                                        <p:tav tm="100000">
                                          <p:val>
                                            <p:strVal val="#ppt_w"/>
                                          </p:val>
                                        </p:tav>
                                      </p:tavLst>
                                    </p:anim>
                                    <p:anim calcmode="lin" valueType="num">
                                      <p:cBhvr>
                                        <p:cTn id="37" dur="500" fill="hold"/>
                                        <p:tgtEl>
                                          <p:spTgt spid="43"/>
                                        </p:tgtEl>
                                        <p:attrNameLst>
                                          <p:attrName>ppt_h</p:attrName>
                                        </p:attrNameLst>
                                      </p:cBhvr>
                                      <p:tavLst>
                                        <p:tav tm="0">
                                          <p:val>
                                            <p:fltVal val="0"/>
                                          </p:val>
                                        </p:tav>
                                        <p:tav tm="100000">
                                          <p:val>
                                            <p:strVal val="#ppt_h"/>
                                          </p:val>
                                        </p:tav>
                                      </p:tavLst>
                                    </p:anim>
                                    <p:animEffect transition="in" filter="fade">
                                      <p:cBhvr>
                                        <p:cTn id="38" dur="500"/>
                                        <p:tgtEl>
                                          <p:spTgt spid="43"/>
                                        </p:tgtEl>
                                      </p:cBhvr>
                                    </p:animEffect>
                                  </p:childTnLst>
                                </p:cTn>
                              </p:par>
                              <p:par>
                                <p:cTn id="39" presetID="53" presetClass="entr" presetSubtype="16" fill="hold" nodeType="withEffect">
                                  <p:stCondLst>
                                    <p:cond delay="40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animEffect transition="in" filter="fade">
                                      <p:cBhvr>
                                        <p:cTn id="43" dur="500"/>
                                        <p:tgtEl>
                                          <p:spTgt spid="49"/>
                                        </p:tgtEl>
                                      </p:cBhvr>
                                    </p:animEffect>
                                  </p:childTnLst>
                                </p:cTn>
                              </p:par>
                            </p:childTnLst>
                          </p:cTn>
                        </p:par>
                        <p:par>
                          <p:cTn id="44" fill="hold">
                            <p:stCondLst>
                              <p:cond delay="2000"/>
                            </p:stCondLst>
                            <p:childTnLst>
                              <p:par>
                                <p:cTn id="45" presetID="2" presetClass="entr" presetSubtype="2" fill="hold" grpId="0" nodeType="afterEffect">
                                  <p:stCondLst>
                                    <p:cond delay="0"/>
                                  </p:stCondLst>
                                  <p:iterate type="lt">
                                    <p:tmPct val="10000"/>
                                  </p:iterate>
                                  <p:childTnLst>
                                    <p:set>
                                      <p:cBhvr>
                                        <p:cTn id="46" dur="1" fill="hold">
                                          <p:stCondLst>
                                            <p:cond delay="0"/>
                                          </p:stCondLst>
                                        </p:cTn>
                                        <p:tgtEl>
                                          <p:spTgt spid="77"/>
                                        </p:tgtEl>
                                        <p:attrNameLst>
                                          <p:attrName>style.visibility</p:attrName>
                                        </p:attrNameLst>
                                      </p:cBhvr>
                                      <p:to>
                                        <p:strVal val="visible"/>
                                      </p:to>
                                    </p:set>
                                    <p:anim calcmode="lin" valueType="num">
                                      <p:cBhvr additive="base">
                                        <p:cTn id="47" dur="500" fill="hold"/>
                                        <p:tgtEl>
                                          <p:spTgt spid="77"/>
                                        </p:tgtEl>
                                        <p:attrNameLst>
                                          <p:attrName>ppt_x</p:attrName>
                                        </p:attrNameLst>
                                      </p:cBhvr>
                                      <p:tavLst>
                                        <p:tav tm="0">
                                          <p:val>
                                            <p:strVal val="1+#ppt_w/2"/>
                                          </p:val>
                                        </p:tav>
                                        <p:tav tm="100000">
                                          <p:val>
                                            <p:strVal val="#ppt_x"/>
                                          </p:val>
                                        </p:tav>
                                      </p:tavLst>
                                    </p:anim>
                                    <p:anim calcmode="lin" valueType="num">
                                      <p:cBhvr additive="base">
                                        <p:cTn id="48" dur="500" fill="hold"/>
                                        <p:tgtEl>
                                          <p:spTgt spid="7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iterate type="lt">
                                    <p:tmPct val="10000"/>
                                  </p:iterate>
                                  <p:childTnLst>
                                    <p:set>
                                      <p:cBhvr>
                                        <p:cTn id="50" dur="1" fill="hold">
                                          <p:stCondLst>
                                            <p:cond delay="0"/>
                                          </p:stCondLst>
                                        </p:cTn>
                                        <p:tgtEl>
                                          <p:spTgt spid="76"/>
                                        </p:tgtEl>
                                        <p:attrNameLst>
                                          <p:attrName>style.visibility</p:attrName>
                                        </p:attrNameLst>
                                      </p:cBhvr>
                                      <p:to>
                                        <p:strVal val="visible"/>
                                      </p:to>
                                    </p:set>
                                    <p:anim calcmode="lin" valueType="num">
                                      <p:cBhvr additive="base">
                                        <p:cTn id="51" dur="500" fill="hold"/>
                                        <p:tgtEl>
                                          <p:spTgt spid="76"/>
                                        </p:tgtEl>
                                        <p:attrNameLst>
                                          <p:attrName>ppt_x</p:attrName>
                                        </p:attrNameLst>
                                      </p:cBhvr>
                                      <p:tavLst>
                                        <p:tav tm="0">
                                          <p:val>
                                            <p:strVal val="1+#ppt_w/2"/>
                                          </p:val>
                                        </p:tav>
                                        <p:tav tm="100000">
                                          <p:val>
                                            <p:strVal val="#ppt_x"/>
                                          </p:val>
                                        </p:tav>
                                      </p:tavLst>
                                    </p:anim>
                                    <p:anim calcmode="lin" valueType="num">
                                      <p:cBhvr additive="base">
                                        <p:cTn id="52" dur="500" fill="hold"/>
                                        <p:tgtEl>
                                          <p:spTgt spid="76"/>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iterate type="lt">
                                    <p:tmPct val="10000"/>
                                  </p:iterate>
                                  <p:childTnLst>
                                    <p:set>
                                      <p:cBhvr>
                                        <p:cTn id="54" dur="1" fill="hold">
                                          <p:stCondLst>
                                            <p:cond delay="0"/>
                                          </p:stCondLst>
                                        </p:cTn>
                                        <p:tgtEl>
                                          <p:spTgt spid="73"/>
                                        </p:tgtEl>
                                        <p:attrNameLst>
                                          <p:attrName>style.visibility</p:attrName>
                                        </p:attrNameLst>
                                      </p:cBhvr>
                                      <p:to>
                                        <p:strVal val="visible"/>
                                      </p:to>
                                    </p:set>
                                    <p:anim calcmode="lin" valueType="num">
                                      <p:cBhvr additive="base">
                                        <p:cTn id="55" dur="500" fill="hold"/>
                                        <p:tgtEl>
                                          <p:spTgt spid="73"/>
                                        </p:tgtEl>
                                        <p:attrNameLst>
                                          <p:attrName>ppt_x</p:attrName>
                                        </p:attrNameLst>
                                      </p:cBhvr>
                                      <p:tavLst>
                                        <p:tav tm="0">
                                          <p:val>
                                            <p:strVal val="1+#ppt_w/2"/>
                                          </p:val>
                                        </p:tav>
                                        <p:tav tm="100000">
                                          <p:val>
                                            <p:strVal val="#ppt_x"/>
                                          </p:val>
                                        </p:tav>
                                      </p:tavLst>
                                    </p:anim>
                                    <p:anim calcmode="lin" valueType="num">
                                      <p:cBhvr additive="base">
                                        <p:cTn id="56" dur="500" fill="hold"/>
                                        <p:tgtEl>
                                          <p:spTgt spid="7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iterate type="lt">
                                    <p:tmPct val="10000"/>
                                  </p:iterate>
                                  <p:childTnLst>
                                    <p:set>
                                      <p:cBhvr>
                                        <p:cTn id="58" dur="1" fill="hold">
                                          <p:stCondLst>
                                            <p:cond delay="0"/>
                                          </p:stCondLst>
                                        </p:cTn>
                                        <p:tgtEl>
                                          <p:spTgt spid="72"/>
                                        </p:tgtEl>
                                        <p:attrNameLst>
                                          <p:attrName>style.visibility</p:attrName>
                                        </p:attrNameLst>
                                      </p:cBhvr>
                                      <p:to>
                                        <p:strVal val="visible"/>
                                      </p:to>
                                    </p:set>
                                    <p:anim calcmode="lin" valueType="num">
                                      <p:cBhvr additive="base">
                                        <p:cTn id="59" dur="500" fill="hold"/>
                                        <p:tgtEl>
                                          <p:spTgt spid="72"/>
                                        </p:tgtEl>
                                        <p:attrNameLst>
                                          <p:attrName>ppt_x</p:attrName>
                                        </p:attrNameLst>
                                      </p:cBhvr>
                                      <p:tavLst>
                                        <p:tav tm="0">
                                          <p:val>
                                            <p:strVal val="1+#ppt_w/2"/>
                                          </p:val>
                                        </p:tav>
                                        <p:tav tm="100000">
                                          <p:val>
                                            <p:strVal val="#ppt_x"/>
                                          </p:val>
                                        </p:tav>
                                      </p:tavLst>
                                    </p:anim>
                                    <p:anim calcmode="lin" valueType="num">
                                      <p:cBhvr additive="base">
                                        <p:cTn id="60" dur="500" fill="hold"/>
                                        <p:tgtEl>
                                          <p:spTgt spid="72"/>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iterate type="lt">
                                    <p:tmPct val="10000"/>
                                  </p:iterate>
                                  <p:childTnLst>
                                    <p:set>
                                      <p:cBhvr>
                                        <p:cTn id="62" dur="1" fill="hold">
                                          <p:stCondLst>
                                            <p:cond delay="0"/>
                                          </p:stCondLst>
                                        </p:cTn>
                                        <p:tgtEl>
                                          <p:spTgt spid="71"/>
                                        </p:tgtEl>
                                        <p:attrNameLst>
                                          <p:attrName>style.visibility</p:attrName>
                                        </p:attrNameLst>
                                      </p:cBhvr>
                                      <p:to>
                                        <p:strVal val="visible"/>
                                      </p:to>
                                    </p:set>
                                    <p:anim calcmode="lin" valueType="num">
                                      <p:cBhvr additive="base">
                                        <p:cTn id="63" dur="500" fill="hold"/>
                                        <p:tgtEl>
                                          <p:spTgt spid="71"/>
                                        </p:tgtEl>
                                        <p:attrNameLst>
                                          <p:attrName>ppt_x</p:attrName>
                                        </p:attrNameLst>
                                      </p:cBhvr>
                                      <p:tavLst>
                                        <p:tav tm="0">
                                          <p:val>
                                            <p:strVal val="1+#ppt_w/2"/>
                                          </p:val>
                                        </p:tav>
                                        <p:tav tm="100000">
                                          <p:val>
                                            <p:strVal val="#ppt_x"/>
                                          </p:val>
                                        </p:tav>
                                      </p:tavLst>
                                    </p:anim>
                                    <p:anim calcmode="lin" valueType="num">
                                      <p:cBhvr additive="base">
                                        <p:cTn id="64"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71" grpId="0"/>
      <p:bldP spid="72" grpId="0"/>
      <p:bldP spid="73" grpId="0"/>
      <p:bldP spid="76" grpId="0"/>
      <p:bldP spid="77" grpId="0"/>
      <p:bldP spid="78" grpId="0"/>
      <p:bldP spid="79"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9" name="文本框 7"/>
          <p:cNvSpPr txBox="1">
            <a:spLocks noChangeArrowheads="1"/>
          </p:cNvSpPr>
          <p:nvPr/>
        </p:nvSpPr>
        <p:spPr bwMode="auto">
          <a:xfrm>
            <a:off x="3260048" y="3467991"/>
            <a:ext cx="53721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6600" dirty="0">
                <a:solidFill>
                  <a:srgbClr val="595959"/>
                </a:solidFill>
                <a:latin typeface="汉仪小麦体简" pitchFamily="18" charset="-122"/>
                <a:ea typeface="汉仪小麦体简" pitchFamily="18" charset="-122"/>
              </a:rPr>
              <a:t>存在不足</a:t>
            </a:r>
          </a:p>
        </p:txBody>
      </p:sp>
      <p:sp>
        <p:nvSpPr>
          <p:cNvPr id="9385" name="文本框 9384"/>
          <p:cNvSpPr txBox="1"/>
          <p:nvPr/>
        </p:nvSpPr>
        <p:spPr>
          <a:xfrm>
            <a:off x="4762119" y="966809"/>
            <a:ext cx="2367957" cy="2215991"/>
          </a:xfrm>
          <a:prstGeom prst="rect">
            <a:avLst/>
          </a:prstGeom>
          <a:noFill/>
        </p:spPr>
        <p:txBody>
          <a:bodyPr wrap="none" rtlCol="0">
            <a:spAutoFit/>
          </a:bodyPr>
          <a:lstStyle/>
          <a:p>
            <a:pPr algn="ctr"/>
            <a:r>
              <a:rPr lang="en-US" altLang="zh-CN" sz="13800" b="1" dirty="0">
                <a:solidFill>
                  <a:schemeClr val="tx1">
                    <a:lumMod val="75000"/>
                    <a:lumOff val="25000"/>
                  </a:schemeClr>
                </a:solidFill>
                <a:latin typeface="汉仪小麦体简" pitchFamily="18" charset="-122"/>
                <a:ea typeface="汉仪小麦体简" pitchFamily="18" charset="-122"/>
              </a:rPr>
              <a:t>03</a:t>
            </a:r>
            <a:endParaRPr lang="zh-CN" altLang="en-US" sz="13800" b="1" dirty="0">
              <a:solidFill>
                <a:schemeClr val="tx1">
                  <a:lumMod val="75000"/>
                  <a:lumOff val="25000"/>
                </a:schemeClr>
              </a:solidFill>
              <a:latin typeface="汉仪小麦体简" pitchFamily="18" charset="-122"/>
              <a:ea typeface="汉仪小麦体简" pitchFamily="18" charset="-122"/>
            </a:endParaRPr>
          </a:p>
        </p:txBody>
      </p:sp>
      <p:sp>
        <p:nvSpPr>
          <p:cNvPr id="4" name="Freeform 5"/>
          <p:cNvSpPr>
            <a:spLocks noChangeArrowheads="1"/>
          </p:cNvSpPr>
          <p:nvPr/>
        </p:nvSpPr>
        <p:spPr bwMode="auto">
          <a:xfrm>
            <a:off x="3464461" y="3334554"/>
            <a:ext cx="5317589" cy="133437"/>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b="1" dirty="0">
              <a:latin typeface="汉仪小麦体简" pitchFamily="18" charset="-122"/>
              <a:ea typeface="汉仪小麦体简" pitchFamily="18"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385"/>
                                        </p:tgtEl>
                                        <p:attrNameLst>
                                          <p:attrName>style.visibility</p:attrName>
                                        </p:attrNameLst>
                                      </p:cBhvr>
                                      <p:to>
                                        <p:strVal val="visible"/>
                                      </p:to>
                                    </p:set>
                                    <p:animEffect transition="in" filter="fade">
                                      <p:cBhvr>
                                        <p:cTn id="7" dur="1000"/>
                                        <p:tgtEl>
                                          <p:spTgt spid="9385"/>
                                        </p:tgtEl>
                                      </p:cBhvr>
                                    </p:animEffect>
                                    <p:anim calcmode="lin" valueType="num">
                                      <p:cBhvr>
                                        <p:cTn id="8" dur="1000" fill="hold"/>
                                        <p:tgtEl>
                                          <p:spTgt spid="9385"/>
                                        </p:tgtEl>
                                        <p:attrNameLst>
                                          <p:attrName>ppt_x</p:attrName>
                                        </p:attrNameLst>
                                      </p:cBhvr>
                                      <p:tavLst>
                                        <p:tav tm="0">
                                          <p:val>
                                            <p:strVal val="#ppt_x"/>
                                          </p:val>
                                        </p:tav>
                                        <p:tav tm="100000">
                                          <p:val>
                                            <p:strVal val="#ppt_x"/>
                                          </p:val>
                                        </p:tav>
                                      </p:tavLst>
                                    </p:anim>
                                    <p:anim calcmode="lin" valueType="num">
                                      <p:cBhvr>
                                        <p:cTn id="9" dur="1000" fill="hold"/>
                                        <p:tgtEl>
                                          <p:spTgt spid="938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 presetClass="entr" presetSubtype="2" fill="hold" grpId="0" nodeType="withEffect">
                                  <p:stCondLst>
                                    <p:cond delay="0"/>
                                  </p:stCondLst>
                                  <p:iterate type="lt">
                                    <p:tmPct val="10000"/>
                                  </p:iterate>
                                  <p:childTnLst>
                                    <p:set>
                                      <p:cBhvr>
                                        <p:cTn id="15" dur="1" fill="hold">
                                          <p:stCondLst>
                                            <p:cond delay="0"/>
                                          </p:stCondLst>
                                        </p:cTn>
                                        <p:tgtEl>
                                          <p:spTgt spid="9219"/>
                                        </p:tgtEl>
                                        <p:attrNameLst>
                                          <p:attrName>style.visibility</p:attrName>
                                        </p:attrNameLst>
                                      </p:cBhvr>
                                      <p:to>
                                        <p:strVal val="visible"/>
                                      </p:to>
                                    </p:set>
                                    <p:anim calcmode="lin" valueType="num">
                                      <p:cBhvr additive="base">
                                        <p:cTn id="16" dur="500" fill="hold"/>
                                        <p:tgtEl>
                                          <p:spTgt spid="9219"/>
                                        </p:tgtEl>
                                        <p:attrNameLst>
                                          <p:attrName>ppt_x</p:attrName>
                                        </p:attrNameLst>
                                      </p:cBhvr>
                                      <p:tavLst>
                                        <p:tav tm="0">
                                          <p:val>
                                            <p:strVal val="1+#ppt_w/2"/>
                                          </p:val>
                                        </p:tav>
                                        <p:tav tm="100000">
                                          <p:val>
                                            <p:strVal val="#ppt_x"/>
                                          </p:val>
                                        </p:tav>
                                      </p:tavLst>
                                    </p:anim>
                                    <p:anim calcmode="lin" valueType="num">
                                      <p:cBhvr additive="base">
                                        <p:cTn id="17"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385" grpId="0"/>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3" name="文本框 10"/>
          <p:cNvSpPr txBox="1">
            <a:spLocks noChangeArrowheads="1"/>
          </p:cNvSpPr>
          <p:nvPr/>
        </p:nvSpPr>
        <p:spPr bwMode="auto">
          <a:xfrm>
            <a:off x="5057939" y="804470"/>
            <a:ext cx="410051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en-US" altLang="zh-CN" sz="6000" dirty="0">
                <a:solidFill>
                  <a:srgbClr val="595959"/>
                </a:solidFill>
                <a:latin typeface="汉仪小麦体简" pitchFamily="18" charset="-122"/>
                <a:ea typeface="汉仪小麦体简" pitchFamily="18" charset="-122"/>
                <a:cs typeface="+mn-ea"/>
                <a:sym typeface="+mn-lt"/>
              </a:rPr>
              <a:t>1</a:t>
            </a:r>
            <a:r>
              <a:rPr lang="en-US" altLang="zh-CN" sz="6000" dirty="0" smtClean="0">
                <a:solidFill>
                  <a:srgbClr val="595959"/>
                </a:solidFill>
                <a:latin typeface="汉仪小麦体简" pitchFamily="18" charset="-122"/>
                <a:ea typeface="汉仪小麦体简" pitchFamily="18" charset="-122"/>
                <a:cs typeface="+mn-ea"/>
                <a:sym typeface="+mn-lt"/>
              </a:rPr>
              <a:t>.</a:t>
            </a:r>
            <a:r>
              <a:rPr lang="zh-CN" altLang="zh-CN" sz="6000" dirty="0" smtClean="0">
                <a:solidFill>
                  <a:schemeClr val="tx1">
                    <a:lumMod val="65000"/>
                    <a:lumOff val="35000"/>
                  </a:schemeClr>
                </a:solidFill>
                <a:latin typeface="汉仪小麦体简" pitchFamily="18" charset="-122"/>
                <a:ea typeface="汉仪小麦体简" pitchFamily="18" charset="-122"/>
              </a:rPr>
              <a:t>工作</a:t>
            </a:r>
            <a:r>
              <a:rPr lang="zh-CN" altLang="zh-CN" sz="6000" dirty="0">
                <a:solidFill>
                  <a:schemeClr val="tx1">
                    <a:lumMod val="65000"/>
                    <a:lumOff val="35000"/>
                  </a:schemeClr>
                </a:solidFill>
                <a:latin typeface="汉仪小麦体简" pitchFamily="18" charset="-122"/>
                <a:ea typeface="汉仪小麦体简" pitchFamily="18" charset="-122"/>
              </a:rPr>
              <a:t>回顾</a:t>
            </a:r>
          </a:p>
          <a:p>
            <a:endParaRPr lang="zh-CN" altLang="en-US" sz="6000" dirty="0">
              <a:solidFill>
                <a:srgbClr val="595959"/>
              </a:solidFill>
              <a:latin typeface="汉仪小麦体简" pitchFamily="18" charset="-122"/>
              <a:ea typeface="汉仪小麦体简" pitchFamily="18" charset="-122"/>
              <a:cs typeface="+mn-ea"/>
              <a:sym typeface="+mn-lt"/>
            </a:endParaRPr>
          </a:p>
        </p:txBody>
      </p:sp>
      <p:sp>
        <p:nvSpPr>
          <p:cNvPr id="8194" name="文本框 11"/>
          <p:cNvSpPr txBox="1">
            <a:spLocks noChangeArrowheads="1"/>
          </p:cNvSpPr>
          <p:nvPr/>
        </p:nvSpPr>
        <p:spPr bwMode="auto">
          <a:xfrm>
            <a:off x="5024726" y="2237069"/>
            <a:ext cx="471433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6000" dirty="0">
                <a:solidFill>
                  <a:srgbClr val="595959"/>
                </a:solidFill>
                <a:latin typeface="汉仪小麦体简" pitchFamily="18" charset="-122"/>
                <a:ea typeface="汉仪小麦体简" pitchFamily="18" charset="-122"/>
                <a:cs typeface="+mn-ea"/>
                <a:sym typeface="+mn-lt"/>
              </a:rPr>
              <a:t>2.</a:t>
            </a:r>
            <a:r>
              <a:rPr lang="zh-CN" altLang="en-US" sz="6000" dirty="0">
                <a:solidFill>
                  <a:srgbClr val="595959"/>
                </a:solidFill>
                <a:latin typeface="汉仪小麦体简" pitchFamily="18" charset="-122"/>
                <a:ea typeface="汉仪小麦体简" pitchFamily="18" charset="-122"/>
                <a:cs typeface="+mn-ea"/>
                <a:sym typeface="+mn-lt"/>
              </a:rPr>
              <a:t>形式分析</a:t>
            </a:r>
          </a:p>
        </p:txBody>
      </p:sp>
      <p:sp>
        <p:nvSpPr>
          <p:cNvPr id="8197" name="文本框 32"/>
          <p:cNvSpPr txBox="1">
            <a:spLocks noChangeArrowheads="1"/>
          </p:cNvSpPr>
          <p:nvPr/>
        </p:nvSpPr>
        <p:spPr bwMode="auto">
          <a:xfrm>
            <a:off x="4961989" y="3689631"/>
            <a:ext cx="410051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595959"/>
                </a:solidFill>
                <a:latin typeface="汉仪小麦体简" pitchFamily="18" charset="-122"/>
                <a:ea typeface="汉仪小麦体简" pitchFamily="18" charset="-122"/>
                <a:cs typeface="+mn-ea"/>
                <a:sym typeface="+mn-lt"/>
              </a:rPr>
              <a:t>3.</a:t>
            </a:r>
            <a:r>
              <a:rPr lang="zh-CN" altLang="en-US" sz="6000" dirty="0">
                <a:solidFill>
                  <a:srgbClr val="595959"/>
                </a:solidFill>
                <a:latin typeface="汉仪小麦体简" pitchFamily="18" charset="-122"/>
                <a:ea typeface="汉仪小麦体简" pitchFamily="18" charset="-122"/>
                <a:cs typeface="+mn-ea"/>
                <a:sym typeface="+mn-lt"/>
              </a:rPr>
              <a:t>存在不足</a:t>
            </a:r>
          </a:p>
        </p:txBody>
      </p:sp>
      <p:sp>
        <p:nvSpPr>
          <p:cNvPr id="8198" name="文本框 33"/>
          <p:cNvSpPr txBox="1">
            <a:spLocks noChangeArrowheads="1"/>
          </p:cNvSpPr>
          <p:nvPr/>
        </p:nvSpPr>
        <p:spPr bwMode="auto">
          <a:xfrm>
            <a:off x="4924930" y="5142193"/>
            <a:ext cx="49139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6000" dirty="0">
                <a:solidFill>
                  <a:srgbClr val="595959"/>
                </a:solidFill>
                <a:latin typeface="汉仪小麦体简" pitchFamily="18" charset="-122"/>
                <a:ea typeface="汉仪小麦体简" pitchFamily="18" charset="-122"/>
                <a:cs typeface="+mn-ea"/>
                <a:sym typeface="+mn-lt"/>
              </a:rPr>
              <a:t>4.</a:t>
            </a:r>
            <a:r>
              <a:rPr lang="zh-CN" altLang="en-US" sz="6000" dirty="0">
                <a:solidFill>
                  <a:srgbClr val="595959"/>
                </a:solidFill>
                <a:latin typeface="汉仪小麦体简" pitchFamily="18" charset="-122"/>
                <a:ea typeface="汉仪小麦体简" pitchFamily="18" charset="-122"/>
                <a:cs typeface="+mn-ea"/>
                <a:sym typeface="+mn-lt"/>
              </a:rPr>
              <a:t>明年计划</a:t>
            </a:r>
          </a:p>
        </p:txBody>
      </p:sp>
      <p:grpSp>
        <p:nvGrpSpPr>
          <p:cNvPr id="307" name="组合 306"/>
          <p:cNvGrpSpPr/>
          <p:nvPr/>
        </p:nvGrpSpPr>
        <p:grpSpPr>
          <a:xfrm>
            <a:off x="2118649" y="2234193"/>
            <a:ext cx="2361832" cy="2505757"/>
            <a:chOff x="5768976" y="2852738"/>
            <a:chExt cx="1016000" cy="1077913"/>
          </a:xfrm>
        </p:grpSpPr>
        <p:sp>
          <p:nvSpPr>
            <p:cNvPr id="308" name="Freeform 609"/>
            <p:cNvSpPr>
              <a:spLocks noEditPoints="1"/>
            </p:cNvSpPr>
            <p:nvPr/>
          </p:nvSpPr>
          <p:spPr bwMode="auto">
            <a:xfrm>
              <a:off x="5768976" y="2852738"/>
              <a:ext cx="1016000" cy="1069975"/>
            </a:xfrm>
            <a:custGeom>
              <a:avLst/>
              <a:gdLst>
                <a:gd name="T0" fmla="*/ 90 w 269"/>
                <a:gd name="T1" fmla="*/ 282 h 283"/>
                <a:gd name="T2" fmla="*/ 113 w 269"/>
                <a:gd name="T3" fmla="*/ 276 h 283"/>
                <a:gd name="T4" fmla="*/ 135 w 269"/>
                <a:gd name="T5" fmla="*/ 269 h 283"/>
                <a:gd name="T6" fmla="*/ 179 w 269"/>
                <a:gd name="T7" fmla="*/ 254 h 283"/>
                <a:gd name="T8" fmla="*/ 223 w 269"/>
                <a:gd name="T9" fmla="*/ 238 h 283"/>
                <a:gd name="T10" fmla="*/ 266 w 269"/>
                <a:gd name="T11" fmla="*/ 221 h 283"/>
                <a:gd name="T12" fmla="*/ 266 w 269"/>
                <a:gd name="T13" fmla="*/ 223 h 283"/>
                <a:gd name="T14" fmla="*/ 258 w 269"/>
                <a:gd name="T15" fmla="*/ 195 h 283"/>
                <a:gd name="T16" fmla="*/ 250 w 269"/>
                <a:gd name="T17" fmla="*/ 167 h 283"/>
                <a:gd name="T18" fmla="*/ 231 w 269"/>
                <a:gd name="T19" fmla="*/ 111 h 283"/>
                <a:gd name="T20" fmla="*/ 210 w 269"/>
                <a:gd name="T21" fmla="*/ 56 h 283"/>
                <a:gd name="T22" fmla="*/ 198 w 269"/>
                <a:gd name="T23" fmla="*/ 29 h 283"/>
                <a:gd name="T24" fmla="*/ 186 w 269"/>
                <a:gd name="T25" fmla="*/ 2 h 283"/>
                <a:gd name="T26" fmla="*/ 187 w 269"/>
                <a:gd name="T27" fmla="*/ 3 h 283"/>
                <a:gd name="T28" fmla="*/ 175 w 269"/>
                <a:gd name="T29" fmla="*/ 4 h 283"/>
                <a:gd name="T30" fmla="*/ 163 w 269"/>
                <a:gd name="T31" fmla="*/ 7 h 283"/>
                <a:gd name="T32" fmla="*/ 140 w 269"/>
                <a:gd name="T33" fmla="*/ 13 h 283"/>
                <a:gd name="T34" fmla="*/ 94 w 269"/>
                <a:gd name="T35" fmla="*/ 29 h 283"/>
                <a:gd name="T36" fmla="*/ 48 w 269"/>
                <a:gd name="T37" fmla="*/ 45 h 283"/>
                <a:gd name="T38" fmla="*/ 3 w 269"/>
                <a:gd name="T39" fmla="*/ 62 h 283"/>
                <a:gd name="T40" fmla="*/ 4 w 269"/>
                <a:gd name="T41" fmla="*/ 60 h 283"/>
                <a:gd name="T42" fmla="*/ 13 w 269"/>
                <a:gd name="T43" fmla="*/ 88 h 283"/>
                <a:gd name="T44" fmla="*/ 23 w 269"/>
                <a:gd name="T45" fmla="*/ 117 h 283"/>
                <a:gd name="T46" fmla="*/ 43 w 269"/>
                <a:gd name="T47" fmla="*/ 173 h 283"/>
                <a:gd name="T48" fmla="*/ 54 w 269"/>
                <a:gd name="T49" fmla="*/ 201 h 283"/>
                <a:gd name="T50" fmla="*/ 65 w 269"/>
                <a:gd name="T51" fmla="*/ 229 h 283"/>
                <a:gd name="T52" fmla="*/ 77 w 269"/>
                <a:gd name="T53" fmla="*/ 256 h 283"/>
                <a:gd name="T54" fmla="*/ 90 w 269"/>
                <a:gd name="T55" fmla="*/ 282 h 283"/>
                <a:gd name="T56" fmla="*/ 90 w 269"/>
                <a:gd name="T57" fmla="*/ 283 h 283"/>
                <a:gd name="T58" fmla="*/ 75 w 269"/>
                <a:gd name="T59" fmla="*/ 257 h 283"/>
                <a:gd name="T60" fmla="*/ 63 w 269"/>
                <a:gd name="T61" fmla="*/ 230 h 283"/>
                <a:gd name="T62" fmla="*/ 51 w 269"/>
                <a:gd name="T63" fmla="*/ 202 h 283"/>
                <a:gd name="T64" fmla="*/ 40 w 269"/>
                <a:gd name="T65" fmla="*/ 174 h 283"/>
                <a:gd name="T66" fmla="*/ 19 w 269"/>
                <a:gd name="T67" fmla="*/ 118 h 283"/>
                <a:gd name="T68" fmla="*/ 9 w 269"/>
                <a:gd name="T69" fmla="*/ 90 h 283"/>
                <a:gd name="T70" fmla="*/ 0 w 269"/>
                <a:gd name="T71" fmla="*/ 61 h 283"/>
                <a:gd name="T72" fmla="*/ 1 w 269"/>
                <a:gd name="T73" fmla="*/ 59 h 283"/>
                <a:gd name="T74" fmla="*/ 2 w 269"/>
                <a:gd name="T75" fmla="*/ 59 h 283"/>
                <a:gd name="T76" fmla="*/ 47 w 269"/>
                <a:gd name="T77" fmla="*/ 41 h 283"/>
                <a:gd name="T78" fmla="*/ 93 w 269"/>
                <a:gd name="T79" fmla="*/ 25 h 283"/>
                <a:gd name="T80" fmla="*/ 139 w 269"/>
                <a:gd name="T81" fmla="*/ 10 h 283"/>
                <a:gd name="T82" fmla="*/ 163 w 269"/>
                <a:gd name="T83" fmla="*/ 4 h 283"/>
                <a:gd name="T84" fmla="*/ 174 w 269"/>
                <a:gd name="T85" fmla="*/ 2 h 283"/>
                <a:gd name="T86" fmla="*/ 187 w 269"/>
                <a:gd name="T87" fmla="*/ 0 h 283"/>
                <a:gd name="T88" fmla="*/ 188 w 269"/>
                <a:gd name="T89" fmla="*/ 1 h 283"/>
                <a:gd name="T90" fmla="*/ 200 w 269"/>
                <a:gd name="T91" fmla="*/ 28 h 283"/>
                <a:gd name="T92" fmla="*/ 211 w 269"/>
                <a:gd name="T93" fmla="*/ 55 h 283"/>
                <a:gd name="T94" fmla="*/ 232 w 269"/>
                <a:gd name="T95" fmla="*/ 110 h 283"/>
                <a:gd name="T96" fmla="*/ 252 w 269"/>
                <a:gd name="T97" fmla="*/ 166 h 283"/>
                <a:gd name="T98" fmla="*/ 261 w 269"/>
                <a:gd name="T99" fmla="*/ 194 h 283"/>
                <a:gd name="T100" fmla="*/ 269 w 269"/>
                <a:gd name="T101" fmla="*/ 222 h 283"/>
                <a:gd name="T102" fmla="*/ 268 w 269"/>
                <a:gd name="T103" fmla="*/ 224 h 283"/>
                <a:gd name="T104" fmla="*/ 247 w 269"/>
                <a:gd name="T105" fmla="*/ 234 h 283"/>
                <a:gd name="T106" fmla="*/ 225 w 269"/>
                <a:gd name="T107" fmla="*/ 242 h 283"/>
                <a:gd name="T108" fmla="*/ 180 w 269"/>
                <a:gd name="T109" fmla="*/ 257 h 283"/>
                <a:gd name="T110" fmla="*/ 135 w 269"/>
                <a:gd name="T111" fmla="*/ 271 h 283"/>
                <a:gd name="T112" fmla="*/ 113 w 269"/>
                <a:gd name="T113" fmla="*/ 277 h 283"/>
                <a:gd name="T114" fmla="*/ 90 w 269"/>
                <a:gd name="T115" fmla="*/ 283 h 283"/>
                <a:gd name="T116" fmla="*/ 90 w 269"/>
                <a:gd name="T117" fmla="*/ 28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9" h="283">
                  <a:moveTo>
                    <a:pt x="90" y="282"/>
                  </a:moveTo>
                  <a:cubicBezTo>
                    <a:pt x="98" y="281"/>
                    <a:pt x="105" y="279"/>
                    <a:pt x="113" y="276"/>
                  </a:cubicBezTo>
                  <a:cubicBezTo>
                    <a:pt x="120" y="274"/>
                    <a:pt x="127" y="271"/>
                    <a:pt x="135" y="269"/>
                  </a:cubicBezTo>
                  <a:cubicBezTo>
                    <a:pt x="150" y="264"/>
                    <a:pt x="164" y="259"/>
                    <a:pt x="179" y="254"/>
                  </a:cubicBezTo>
                  <a:cubicBezTo>
                    <a:pt x="194" y="249"/>
                    <a:pt x="209" y="244"/>
                    <a:pt x="223" y="238"/>
                  </a:cubicBezTo>
                  <a:cubicBezTo>
                    <a:pt x="238" y="233"/>
                    <a:pt x="253" y="228"/>
                    <a:pt x="266" y="221"/>
                  </a:cubicBezTo>
                  <a:cubicBezTo>
                    <a:pt x="266" y="223"/>
                    <a:pt x="266" y="223"/>
                    <a:pt x="266" y="223"/>
                  </a:cubicBezTo>
                  <a:cubicBezTo>
                    <a:pt x="263" y="214"/>
                    <a:pt x="261" y="204"/>
                    <a:pt x="258" y="195"/>
                  </a:cubicBezTo>
                  <a:cubicBezTo>
                    <a:pt x="255" y="185"/>
                    <a:pt x="253" y="176"/>
                    <a:pt x="250" y="167"/>
                  </a:cubicBezTo>
                  <a:cubicBezTo>
                    <a:pt x="244" y="148"/>
                    <a:pt x="237" y="129"/>
                    <a:pt x="231" y="111"/>
                  </a:cubicBezTo>
                  <a:cubicBezTo>
                    <a:pt x="224" y="92"/>
                    <a:pt x="217" y="74"/>
                    <a:pt x="210" y="56"/>
                  </a:cubicBezTo>
                  <a:cubicBezTo>
                    <a:pt x="206" y="47"/>
                    <a:pt x="202" y="38"/>
                    <a:pt x="198" y="29"/>
                  </a:cubicBezTo>
                  <a:cubicBezTo>
                    <a:pt x="195" y="20"/>
                    <a:pt x="190" y="11"/>
                    <a:pt x="186" y="2"/>
                  </a:cubicBezTo>
                  <a:cubicBezTo>
                    <a:pt x="187" y="3"/>
                    <a:pt x="187" y="3"/>
                    <a:pt x="187" y="3"/>
                  </a:cubicBezTo>
                  <a:cubicBezTo>
                    <a:pt x="183" y="3"/>
                    <a:pt x="179" y="3"/>
                    <a:pt x="175" y="4"/>
                  </a:cubicBezTo>
                  <a:cubicBezTo>
                    <a:pt x="171" y="5"/>
                    <a:pt x="167" y="6"/>
                    <a:pt x="163" y="7"/>
                  </a:cubicBezTo>
                  <a:cubicBezTo>
                    <a:pt x="155" y="9"/>
                    <a:pt x="148" y="11"/>
                    <a:pt x="140" y="13"/>
                  </a:cubicBezTo>
                  <a:cubicBezTo>
                    <a:pt x="125" y="18"/>
                    <a:pt x="109" y="23"/>
                    <a:pt x="94" y="29"/>
                  </a:cubicBezTo>
                  <a:cubicBezTo>
                    <a:pt x="79" y="34"/>
                    <a:pt x="64" y="39"/>
                    <a:pt x="48" y="45"/>
                  </a:cubicBezTo>
                  <a:cubicBezTo>
                    <a:pt x="33" y="51"/>
                    <a:pt x="18" y="56"/>
                    <a:pt x="3" y="62"/>
                  </a:cubicBezTo>
                  <a:cubicBezTo>
                    <a:pt x="4" y="60"/>
                    <a:pt x="4" y="60"/>
                    <a:pt x="4" y="60"/>
                  </a:cubicBezTo>
                  <a:cubicBezTo>
                    <a:pt x="7" y="69"/>
                    <a:pt x="10" y="79"/>
                    <a:pt x="13" y="88"/>
                  </a:cubicBezTo>
                  <a:cubicBezTo>
                    <a:pt x="23" y="117"/>
                    <a:pt x="23" y="117"/>
                    <a:pt x="23" y="117"/>
                  </a:cubicBezTo>
                  <a:cubicBezTo>
                    <a:pt x="30" y="135"/>
                    <a:pt x="36" y="154"/>
                    <a:pt x="43" y="173"/>
                  </a:cubicBezTo>
                  <a:cubicBezTo>
                    <a:pt x="46" y="182"/>
                    <a:pt x="50" y="192"/>
                    <a:pt x="54" y="201"/>
                  </a:cubicBezTo>
                  <a:cubicBezTo>
                    <a:pt x="57" y="210"/>
                    <a:pt x="61" y="220"/>
                    <a:pt x="65" y="229"/>
                  </a:cubicBezTo>
                  <a:cubicBezTo>
                    <a:pt x="77" y="256"/>
                    <a:pt x="77" y="256"/>
                    <a:pt x="77" y="256"/>
                  </a:cubicBezTo>
                  <a:lnTo>
                    <a:pt x="90" y="282"/>
                  </a:lnTo>
                  <a:close/>
                  <a:moveTo>
                    <a:pt x="90" y="283"/>
                  </a:moveTo>
                  <a:cubicBezTo>
                    <a:pt x="75" y="257"/>
                    <a:pt x="75" y="257"/>
                    <a:pt x="75" y="257"/>
                  </a:cubicBezTo>
                  <a:cubicBezTo>
                    <a:pt x="63" y="230"/>
                    <a:pt x="63" y="230"/>
                    <a:pt x="63" y="230"/>
                  </a:cubicBezTo>
                  <a:cubicBezTo>
                    <a:pt x="58" y="221"/>
                    <a:pt x="55" y="211"/>
                    <a:pt x="51" y="202"/>
                  </a:cubicBezTo>
                  <a:cubicBezTo>
                    <a:pt x="47" y="193"/>
                    <a:pt x="43" y="184"/>
                    <a:pt x="40" y="174"/>
                  </a:cubicBezTo>
                  <a:cubicBezTo>
                    <a:pt x="33" y="156"/>
                    <a:pt x="26" y="137"/>
                    <a:pt x="19" y="118"/>
                  </a:cubicBezTo>
                  <a:cubicBezTo>
                    <a:pt x="9" y="90"/>
                    <a:pt x="9" y="90"/>
                    <a:pt x="9" y="90"/>
                  </a:cubicBezTo>
                  <a:cubicBezTo>
                    <a:pt x="6" y="80"/>
                    <a:pt x="3" y="71"/>
                    <a:pt x="0" y="61"/>
                  </a:cubicBezTo>
                  <a:cubicBezTo>
                    <a:pt x="0" y="60"/>
                    <a:pt x="1" y="59"/>
                    <a:pt x="1" y="59"/>
                  </a:cubicBezTo>
                  <a:cubicBezTo>
                    <a:pt x="2" y="59"/>
                    <a:pt x="2" y="59"/>
                    <a:pt x="2" y="59"/>
                  </a:cubicBezTo>
                  <a:cubicBezTo>
                    <a:pt x="17" y="52"/>
                    <a:pt x="32" y="47"/>
                    <a:pt x="47" y="41"/>
                  </a:cubicBezTo>
                  <a:cubicBezTo>
                    <a:pt x="62" y="36"/>
                    <a:pt x="77" y="30"/>
                    <a:pt x="93" y="25"/>
                  </a:cubicBezTo>
                  <a:cubicBezTo>
                    <a:pt x="108" y="20"/>
                    <a:pt x="123" y="15"/>
                    <a:pt x="139" y="10"/>
                  </a:cubicBezTo>
                  <a:cubicBezTo>
                    <a:pt x="147" y="8"/>
                    <a:pt x="155" y="6"/>
                    <a:pt x="163" y="4"/>
                  </a:cubicBezTo>
                  <a:cubicBezTo>
                    <a:pt x="166" y="3"/>
                    <a:pt x="170" y="2"/>
                    <a:pt x="174" y="2"/>
                  </a:cubicBezTo>
                  <a:cubicBezTo>
                    <a:pt x="178" y="1"/>
                    <a:pt x="183" y="1"/>
                    <a:pt x="187" y="0"/>
                  </a:cubicBezTo>
                  <a:cubicBezTo>
                    <a:pt x="187" y="0"/>
                    <a:pt x="188" y="1"/>
                    <a:pt x="188" y="1"/>
                  </a:cubicBezTo>
                  <a:cubicBezTo>
                    <a:pt x="192" y="10"/>
                    <a:pt x="196" y="19"/>
                    <a:pt x="200" y="28"/>
                  </a:cubicBezTo>
                  <a:cubicBezTo>
                    <a:pt x="204" y="37"/>
                    <a:pt x="208" y="46"/>
                    <a:pt x="211" y="55"/>
                  </a:cubicBezTo>
                  <a:cubicBezTo>
                    <a:pt x="232" y="110"/>
                    <a:pt x="232" y="110"/>
                    <a:pt x="232" y="110"/>
                  </a:cubicBezTo>
                  <a:cubicBezTo>
                    <a:pt x="239" y="129"/>
                    <a:pt x="246" y="147"/>
                    <a:pt x="252" y="166"/>
                  </a:cubicBezTo>
                  <a:cubicBezTo>
                    <a:pt x="256" y="175"/>
                    <a:pt x="258" y="184"/>
                    <a:pt x="261" y="194"/>
                  </a:cubicBezTo>
                  <a:cubicBezTo>
                    <a:pt x="265" y="203"/>
                    <a:pt x="267" y="213"/>
                    <a:pt x="269" y="222"/>
                  </a:cubicBezTo>
                  <a:cubicBezTo>
                    <a:pt x="269" y="223"/>
                    <a:pt x="269" y="224"/>
                    <a:pt x="268" y="224"/>
                  </a:cubicBezTo>
                  <a:cubicBezTo>
                    <a:pt x="261" y="228"/>
                    <a:pt x="254" y="231"/>
                    <a:pt x="247" y="234"/>
                  </a:cubicBezTo>
                  <a:cubicBezTo>
                    <a:pt x="239" y="236"/>
                    <a:pt x="232" y="239"/>
                    <a:pt x="225" y="242"/>
                  </a:cubicBezTo>
                  <a:cubicBezTo>
                    <a:pt x="210" y="247"/>
                    <a:pt x="195" y="252"/>
                    <a:pt x="180" y="257"/>
                  </a:cubicBezTo>
                  <a:cubicBezTo>
                    <a:pt x="165" y="262"/>
                    <a:pt x="150" y="266"/>
                    <a:pt x="135" y="271"/>
                  </a:cubicBezTo>
                  <a:cubicBezTo>
                    <a:pt x="128" y="273"/>
                    <a:pt x="120" y="275"/>
                    <a:pt x="113" y="277"/>
                  </a:cubicBezTo>
                  <a:cubicBezTo>
                    <a:pt x="105" y="280"/>
                    <a:pt x="98" y="281"/>
                    <a:pt x="90" y="283"/>
                  </a:cubicBezTo>
                  <a:cubicBezTo>
                    <a:pt x="90" y="283"/>
                    <a:pt x="90" y="283"/>
                    <a:pt x="90" y="283"/>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09" name="Freeform 610"/>
            <p:cNvSpPr>
              <a:spLocks noEditPoints="1"/>
            </p:cNvSpPr>
            <p:nvPr/>
          </p:nvSpPr>
          <p:spPr bwMode="auto">
            <a:xfrm>
              <a:off x="5853113" y="2921001"/>
              <a:ext cx="852488" cy="933450"/>
            </a:xfrm>
            <a:custGeom>
              <a:avLst/>
              <a:gdLst>
                <a:gd name="T0" fmla="*/ 78 w 226"/>
                <a:gd name="T1" fmla="*/ 247 h 247"/>
                <a:gd name="T2" fmla="*/ 114 w 226"/>
                <a:gd name="T3" fmla="*/ 235 h 247"/>
                <a:gd name="T4" fmla="*/ 151 w 226"/>
                <a:gd name="T5" fmla="*/ 223 h 247"/>
                <a:gd name="T6" fmla="*/ 187 w 226"/>
                <a:gd name="T7" fmla="*/ 210 h 247"/>
                <a:gd name="T8" fmla="*/ 222 w 226"/>
                <a:gd name="T9" fmla="*/ 195 h 247"/>
                <a:gd name="T10" fmla="*/ 222 w 226"/>
                <a:gd name="T11" fmla="*/ 197 h 247"/>
                <a:gd name="T12" fmla="*/ 215 w 226"/>
                <a:gd name="T13" fmla="*/ 172 h 247"/>
                <a:gd name="T14" fmla="*/ 208 w 226"/>
                <a:gd name="T15" fmla="*/ 147 h 247"/>
                <a:gd name="T16" fmla="*/ 191 w 226"/>
                <a:gd name="T17" fmla="*/ 98 h 247"/>
                <a:gd name="T18" fmla="*/ 183 w 226"/>
                <a:gd name="T19" fmla="*/ 74 h 247"/>
                <a:gd name="T20" fmla="*/ 173 w 226"/>
                <a:gd name="T21" fmla="*/ 49 h 247"/>
                <a:gd name="T22" fmla="*/ 164 w 226"/>
                <a:gd name="T23" fmla="*/ 26 h 247"/>
                <a:gd name="T24" fmla="*/ 153 w 226"/>
                <a:gd name="T25" fmla="*/ 2 h 247"/>
                <a:gd name="T26" fmla="*/ 154 w 226"/>
                <a:gd name="T27" fmla="*/ 3 h 247"/>
                <a:gd name="T28" fmla="*/ 144 w 226"/>
                <a:gd name="T29" fmla="*/ 4 h 247"/>
                <a:gd name="T30" fmla="*/ 135 w 226"/>
                <a:gd name="T31" fmla="*/ 6 h 247"/>
                <a:gd name="T32" fmla="*/ 115 w 226"/>
                <a:gd name="T33" fmla="*/ 11 h 247"/>
                <a:gd name="T34" fmla="*/ 78 w 226"/>
                <a:gd name="T35" fmla="*/ 24 h 247"/>
                <a:gd name="T36" fmla="*/ 40 w 226"/>
                <a:gd name="T37" fmla="*/ 38 h 247"/>
                <a:gd name="T38" fmla="*/ 3 w 226"/>
                <a:gd name="T39" fmla="*/ 53 h 247"/>
                <a:gd name="T40" fmla="*/ 4 w 226"/>
                <a:gd name="T41" fmla="*/ 50 h 247"/>
                <a:gd name="T42" fmla="*/ 12 w 226"/>
                <a:gd name="T43" fmla="*/ 75 h 247"/>
                <a:gd name="T44" fmla="*/ 20 w 226"/>
                <a:gd name="T45" fmla="*/ 100 h 247"/>
                <a:gd name="T46" fmla="*/ 38 w 226"/>
                <a:gd name="T47" fmla="*/ 150 h 247"/>
                <a:gd name="T48" fmla="*/ 47 w 226"/>
                <a:gd name="T49" fmla="*/ 175 h 247"/>
                <a:gd name="T50" fmla="*/ 56 w 226"/>
                <a:gd name="T51" fmla="*/ 199 h 247"/>
                <a:gd name="T52" fmla="*/ 66 w 226"/>
                <a:gd name="T53" fmla="*/ 223 h 247"/>
                <a:gd name="T54" fmla="*/ 78 w 226"/>
                <a:gd name="T55" fmla="*/ 247 h 247"/>
                <a:gd name="T56" fmla="*/ 78 w 226"/>
                <a:gd name="T57" fmla="*/ 247 h 247"/>
                <a:gd name="T58" fmla="*/ 65 w 226"/>
                <a:gd name="T59" fmla="*/ 224 h 247"/>
                <a:gd name="T60" fmla="*/ 54 w 226"/>
                <a:gd name="T61" fmla="*/ 200 h 247"/>
                <a:gd name="T62" fmla="*/ 44 w 226"/>
                <a:gd name="T63" fmla="*/ 176 h 247"/>
                <a:gd name="T64" fmla="*/ 34 w 226"/>
                <a:gd name="T65" fmla="*/ 151 h 247"/>
                <a:gd name="T66" fmla="*/ 16 w 226"/>
                <a:gd name="T67" fmla="*/ 102 h 247"/>
                <a:gd name="T68" fmla="*/ 8 w 226"/>
                <a:gd name="T69" fmla="*/ 77 h 247"/>
                <a:gd name="T70" fmla="*/ 0 w 226"/>
                <a:gd name="T71" fmla="*/ 51 h 247"/>
                <a:gd name="T72" fmla="*/ 1 w 226"/>
                <a:gd name="T73" fmla="*/ 49 h 247"/>
                <a:gd name="T74" fmla="*/ 2 w 226"/>
                <a:gd name="T75" fmla="*/ 49 h 247"/>
                <a:gd name="T76" fmla="*/ 39 w 226"/>
                <a:gd name="T77" fmla="*/ 34 h 247"/>
                <a:gd name="T78" fmla="*/ 76 w 226"/>
                <a:gd name="T79" fmla="*/ 21 h 247"/>
                <a:gd name="T80" fmla="*/ 115 w 226"/>
                <a:gd name="T81" fmla="*/ 8 h 247"/>
                <a:gd name="T82" fmla="*/ 134 w 226"/>
                <a:gd name="T83" fmla="*/ 3 h 247"/>
                <a:gd name="T84" fmla="*/ 144 w 226"/>
                <a:gd name="T85" fmla="*/ 1 h 247"/>
                <a:gd name="T86" fmla="*/ 154 w 226"/>
                <a:gd name="T87" fmla="*/ 0 h 247"/>
                <a:gd name="T88" fmla="*/ 155 w 226"/>
                <a:gd name="T89" fmla="*/ 1 h 247"/>
                <a:gd name="T90" fmla="*/ 165 w 226"/>
                <a:gd name="T91" fmla="*/ 25 h 247"/>
                <a:gd name="T92" fmla="*/ 175 w 226"/>
                <a:gd name="T93" fmla="*/ 49 h 247"/>
                <a:gd name="T94" fmla="*/ 193 w 226"/>
                <a:gd name="T95" fmla="*/ 97 h 247"/>
                <a:gd name="T96" fmla="*/ 211 w 226"/>
                <a:gd name="T97" fmla="*/ 146 h 247"/>
                <a:gd name="T98" fmla="*/ 218 w 226"/>
                <a:gd name="T99" fmla="*/ 171 h 247"/>
                <a:gd name="T100" fmla="*/ 225 w 226"/>
                <a:gd name="T101" fmla="*/ 196 h 247"/>
                <a:gd name="T102" fmla="*/ 225 w 226"/>
                <a:gd name="T103" fmla="*/ 198 h 247"/>
                <a:gd name="T104" fmla="*/ 207 w 226"/>
                <a:gd name="T105" fmla="*/ 206 h 247"/>
                <a:gd name="T106" fmla="*/ 188 w 226"/>
                <a:gd name="T107" fmla="*/ 213 h 247"/>
                <a:gd name="T108" fmla="*/ 152 w 226"/>
                <a:gd name="T109" fmla="*/ 225 h 247"/>
                <a:gd name="T110" fmla="*/ 115 w 226"/>
                <a:gd name="T111" fmla="*/ 237 h 247"/>
                <a:gd name="T112" fmla="*/ 78 w 226"/>
                <a:gd name="T113" fmla="*/ 247 h 247"/>
                <a:gd name="T114" fmla="*/ 78 w 226"/>
                <a:gd name="T11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6" h="247">
                  <a:moveTo>
                    <a:pt x="78" y="247"/>
                  </a:moveTo>
                  <a:cubicBezTo>
                    <a:pt x="90" y="244"/>
                    <a:pt x="102" y="239"/>
                    <a:pt x="114" y="235"/>
                  </a:cubicBezTo>
                  <a:cubicBezTo>
                    <a:pt x="127" y="231"/>
                    <a:pt x="139" y="227"/>
                    <a:pt x="151" y="223"/>
                  </a:cubicBezTo>
                  <a:cubicBezTo>
                    <a:pt x="163" y="219"/>
                    <a:pt x="175" y="214"/>
                    <a:pt x="187" y="210"/>
                  </a:cubicBezTo>
                  <a:cubicBezTo>
                    <a:pt x="199" y="205"/>
                    <a:pt x="211" y="200"/>
                    <a:pt x="222" y="195"/>
                  </a:cubicBezTo>
                  <a:cubicBezTo>
                    <a:pt x="222" y="197"/>
                    <a:pt x="222" y="197"/>
                    <a:pt x="222" y="197"/>
                  </a:cubicBezTo>
                  <a:cubicBezTo>
                    <a:pt x="215" y="172"/>
                    <a:pt x="215" y="172"/>
                    <a:pt x="215" y="172"/>
                  </a:cubicBezTo>
                  <a:cubicBezTo>
                    <a:pt x="213" y="164"/>
                    <a:pt x="211" y="155"/>
                    <a:pt x="208" y="147"/>
                  </a:cubicBezTo>
                  <a:cubicBezTo>
                    <a:pt x="191" y="98"/>
                    <a:pt x="191" y="98"/>
                    <a:pt x="191" y="98"/>
                  </a:cubicBezTo>
                  <a:cubicBezTo>
                    <a:pt x="189" y="90"/>
                    <a:pt x="186" y="82"/>
                    <a:pt x="183" y="74"/>
                  </a:cubicBezTo>
                  <a:cubicBezTo>
                    <a:pt x="180" y="66"/>
                    <a:pt x="177" y="58"/>
                    <a:pt x="173" y="49"/>
                  </a:cubicBezTo>
                  <a:cubicBezTo>
                    <a:pt x="170" y="41"/>
                    <a:pt x="167" y="33"/>
                    <a:pt x="164" y="26"/>
                  </a:cubicBezTo>
                  <a:cubicBezTo>
                    <a:pt x="153" y="2"/>
                    <a:pt x="153" y="2"/>
                    <a:pt x="153" y="2"/>
                  </a:cubicBezTo>
                  <a:cubicBezTo>
                    <a:pt x="154" y="3"/>
                    <a:pt x="154" y="3"/>
                    <a:pt x="154" y="3"/>
                  </a:cubicBezTo>
                  <a:cubicBezTo>
                    <a:pt x="151" y="3"/>
                    <a:pt x="147" y="3"/>
                    <a:pt x="144" y="4"/>
                  </a:cubicBezTo>
                  <a:cubicBezTo>
                    <a:pt x="141" y="4"/>
                    <a:pt x="138" y="5"/>
                    <a:pt x="135" y="6"/>
                  </a:cubicBezTo>
                  <a:cubicBezTo>
                    <a:pt x="128" y="7"/>
                    <a:pt x="122" y="9"/>
                    <a:pt x="115" y="11"/>
                  </a:cubicBezTo>
                  <a:cubicBezTo>
                    <a:pt x="103" y="15"/>
                    <a:pt x="90" y="20"/>
                    <a:pt x="78" y="24"/>
                  </a:cubicBezTo>
                  <a:cubicBezTo>
                    <a:pt x="65" y="29"/>
                    <a:pt x="53" y="33"/>
                    <a:pt x="40" y="38"/>
                  </a:cubicBezTo>
                  <a:cubicBezTo>
                    <a:pt x="28" y="43"/>
                    <a:pt x="15" y="48"/>
                    <a:pt x="3" y="53"/>
                  </a:cubicBezTo>
                  <a:cubicBezTo>
                    <a:pt x="4" y="50"/>
                    <a:pt x="4" y="50"/>
                    <a:pt x="4" y="50"/>
                  </a:cubicBezTo>
                  <a:cubicBezTo>
                    <a:pt x="7" y="58"/>
                    <a:pt x="10" y="67"/>
                    <a:pt x="12" y="75"/>
                  </a:cubicBezTo>
                  <a:cubicBezTo>
                    <a:pt x="20" y="100"/>
                    <a:pt x="20" y="100"/>
                    <a:pt x="20" y="100"/>
                  </a:cubicBezTo>
                  <a:cubicBezTo>
                    <a:pt x="26" y="117"/>
                    <a:pt x="32" y="133"/>
                    <a:pt x="38" y="150"/>
                  </a:cubicBezTo>
                  <a:cubicBezTo>
                    <a:pt x="41" y="158"/>
                    <a:pt x="44" y="166"/>
                    <a:pt x="47" y="175"/>
                  </a:cubicBezTo>
                  <a:cubicBezTo>
                    <a:pt x="50" y="183"/>
                    <a:pt x="53" y="191"/>
                    <a:pt x="56" y="199"/>
                  </a:cubicBezTo>
                  <a:cubicBezTo>
                    <a:pt x="66" y="223"/>
                    <a:pt x="66" y="223"/>
                    <a:pt x="66" y="223"/>
                  </a:cubicBezTo>
                  <a:lnTo>
                    <a:pt x="78" y="247"/>
                  </a:lnTo>
                  <a:close/>
                  <a:moveTo>
                    <a:pt x="78" y="247"/>
                  </a:moveTo>
                  <a:cubicBezTo>
                    <a:pt x="65" y="224"/>
                    <a:pt x="65" y="224"/>
                    <a:pt x="65" y="224"/>
                  </a:cubicBezTo>
                  <a:cubicBezTo>
                    <a:pt x="54" y="200"/>
                    <a:pt x="54" y="200"/>
                    <a:pt x="54" y="200"/>
                  </a:cubicBezTo>
                  <a:cubicBezTo>
                    <a:pt x="50" y="192"/>
                    <a:pt x="47" y="184"/>
                    <a:pt x="44" y="176"/>
                  </a:cubicBezTo>
                  <a:cubicBezTo>
                    <a:pt x="41" y="167"/>
                    <a:pt x="37" y="159"/>
                    <a:pt x="34" y="151"/>
                  </a:cubicBezTo>
                  <a:cubicBezTo>
                    <a:pt x="28" y="135"/>
                    <a:pt x="22" y="118"/>
                    <a:pt x="16" y="102"/>
                  </a:cubicBezTo>
                  <a:cubicBezTo>
                    <a:pt x="8" y="77"/>
                    <a:pt x="8" y="77"/>
                    <a:pt x="8" y="77"/>
                  </a:cubicBezTo>
                  <a:cubicBezTo>
                    <a:pt x="6" y="68"/>
                    <a:pt x="3" y="60"/>
                    <a:pt x="0" y="51"/>
                  </a:cubicBezTo>
                  <a:cubicBezTo>
                    <a:pt x="0" y="50"/>
                    <a:pt x="1" y="49"/>
                    <a:pt x="1" y="49"/>
                  </a:cubicBezTo>
                  <a:cubicBezTo>
                    <a:pt x="2" y="49"/>
                    <a:pt x="2" y="49"/>
                    <a:pt x="2" y="49"/>
                  </a:cubicBezTo>
                  <a:cubicBezTo>
                    <a:pt x="14" y="44"/>
                    <a:pt x="26" y="39"/>
                    <a:pt x="39" y="34"/>
                  </a:cubicBezTo>
                  <a:cubicBezTo>
                    <a:pt x="51" y="30"/>
                    <a:pt x="64" y="25"/>
                    <a:pt x="76" y="21"/>
                  </a:cubicBezTo>
                  <a:cubicBezTo>
                    <a:pt x="89" y="16"/>
                    <a:pt x="102" y="12"/>
                    <a:pt x="115" y="8"/>
                  </a:cubicBezTo>
                  <a:cubicBezTo>
                    <a:pt x="121" y="6"/>
                    <a:pt x="127" y="5"/>
                    <a:pt x="134" y="3"/>
                  </a:cubicBezTo>
                  <a:cubicBezTo>
                    <a:pt x="137" y="2"/>
                    <a:pt x="140" y="2"/>
                    <a:pt x="144" y="1"/>
                  </a:cubicBezTo>
                  <a:cubicBezTo>
                    <a:pt x="147" y="0"/>
                    <a:pt x="151" y="0"/>
                    <a:pt x="154" y="0"/>
                  </a:cubicBezTo>
                  <a:cubicBezTo>
                    <a:pt x="154" y="0"/>
                    <a:pt x="155" y="1"/>
                    <a:pt x="155" y="1"/>
                  </a:cubicBezTo>
                  <a:cubicBezTo>
                    <a:pt x="165" y="25"/>
                    <a:pt x="165" y="25"/>
                    <a:pt x="165" y="25"/>
                  </a:cubicBezTo>
                  <a:cubicBezTo>
                    <a:pt x="169" y="33"/>
                    <a:pt x="172" y="41"/>
                    <a:pt x="175" y="49"/>
                  </a:cubicBezTo>
                  <a:cubicBezTo>
                    <a:pt x="181" y="65"/>
                    <a:pt x="187" y="81"/>
                    <a:pt x="193" y="97"/>
                  </a:cubicBezTo>
                  <a:cubicBezTo>
                    <a:pt x="211" y="146"/>
                    <a:pt x="211" y="146"/>
                    <a:pt x="211" y="146"/>
                  </a:cubicBezTo>
                  <a:cubicBezTo>
                    <a:pt x="214" y="154"/>
                    <a:pt x="216" y="163"/>
                    <a:pt x="218" y="171"/>
                  </a:cubicBezTo>
                  <a:cubicBezTo>
                    <a:pt x="225" y="196"/>
                    <a:pt x="225" y="196"/>
                    <a:pt x="225" y="196"/>
                  </a:cubicBezTo>
                  <a:cubicBezTo>
                    <a:pt x="226" y="197"/>
                    <a:pt x="225" y="198"/>
                    <a:pt x="225" y="198"/>
                  </a:cubicBezTo>
                  <a:cubicBezTo>
                    <a:pt x="219" y="201"/>
                    <a:pt x="213" y="204"/>
                    <a:pt x="207" y="206"/>
                  </a:cubicBezTo>
                  <a:cubicBezTo>
                    <a:pt x="201" y="208"/>
                    <a:pt x="194" y="211"/>
                    <a:pt x="188" y="213"/>
                  </a:cubicBezTo>
                  <a:cubicBezTo>
                    <a:pt x="176" y="217"/>
                    <a:pt x="164" y="221"/>
                    <a:pt x="152" y="225"/>
                  </a:cubicBezTo>
                  <a:cubicBezTo>
                    <a:pt x="140" y="229"/>
                    <a:pt x="127" y="234"/>
                    <a:pt x="115" y="237"/>
                  </a:cubicBezTo>
                  <a:cubicBezTo>
                    <a:pt x="103" y="241"/>
                    <a:pt x="90" y="245"/>
                    <a:pt x="78" y="247"/>
                  </a:cubicBezTo>
                  <a:cubicBezTo>
                    <a:pt x="78" y="247"/>
                    <a:pt x="78" y="247"/>
                    <a:pt x="78" y="247"/>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10" name="Freeform 611"/>
            <p:cNvSpPr>
              <a:spLocks noEditPoints="1"/>
            </p:cNvSpPr>
            <p:nvPr/>
          </p:nvSpPr>
          <p:spPr bwMode="auto">
            <a:xfrm>
              <a:off x="5957888" y="2882901"/>
              <a:ext cx="331788" cy="188913"/>
            </a:xfrm>
            <a:custGeom>
              <a:avLst/>
              <a:gdLst>
                <a:gd name="T0" fmla="*/ 3 w 88"/>
                <a:gd name="T1" fmla="*/ 28 h 50"/>
                <a:gd name="T2" fmla="*/ 2 w 88"/>
                <a:gd name="T3" fmla="*/ 30 h 50"/>
                <a:gd name="T4" fmla="*/ 1 w 88"/>
                <a:gd name="T5" fmla="*/ 37 h 50"/>
                <a:gd name="T6" fmla="*/ 6 w 88"/>
                <a:gd name="T7" fmla="*/ 45 h 50"/>
                <a:gd name="T8" fmla="*/ 11 w 88"/>
                <a:gd name="T9" fmla="*/ 47 h 50"/>
                <a:gd name="T10" fmla="*/ 18 w 88"/>
                <a:gd name="T11" fmla="*/ 47 h 50"/>
                <a:gd name="T12" fmla="*/ 33 w 88"/>
                <a:gd name="T13" fmla="*/ 44 h 50"/>
                <a:gd name="T14" fmla="*/ 50 w 88"/>
                <a:gd name="T15" fmla="*/ 40 h 50"/>
                <a:gd name="T16" fmla="*/ 67 w 88"/>
                <a:gd name="T17" fmla="*/ 33 h 50"/>
                <a:gd name="T18" fmla="*/ 81 w 88"/>
                <a:gd name="T19" fmla="*/ 22 h 50"/>
                <a:gd name="T20" fmla="*/ 79 w 88"/>
                <a:gd name="T21" fmla="*/ 7 h 50"/>
                <a:gd name="T22" fmla="*/ 75 w 88"/>
                <a:gd name="T23" fmla="*/ 5 h 50"/>
                <a:gd name="T24" fmla="*/ 73 w 88"/>
                <a:gd name="T25" fmla="*/ 4 h 50"/>
                <a:gd name="T26" fmla="*/ 71 w 88"/>
                <a:gd name="T27" fmla="*/ 5 h 50"/>
                <a:gd name="T28" fmla="*/ 63 w 88"/>
                <a:gd name="T29" fmla="*/ 6 h 50"/>
                <a:gd name="T30" fmla="*/ 31 w 88"/>
                <a:gd name="T31" fmla="*/ 15 h 50"/>
                <a:gd name="T32" fmla="*/ 10 w 88"/>
                <a:gd name="T33" fmla="*/ 23 h 50"/>
                <a:gd name="T34" fmla="*/ 3 w 88"/>
                <a:gd name="T35" fmla="*/ 28 h 50"/>
                <a:gd name="T36" fmla="*/ 2 w 88"/>
                <a:gd name="T37" fmla="*/ 28 h 50"/>
                <a:gd name="T38" fmla="*/ 4 w 88"/>
                <a:gd name="T39" fmla="*/ 26 h 50"/>
                <a:gd name="T40" fmla="*/ 9 w 88"/>
                <a:gd name="T41" fmla="*/ 22 h 50"/>
                <a:gd name="T42" fmla="*/ 30 w 88"/>
                <a:gd name="T43" fmla="*/ 12 h 50"/>
                <a:gd name="T44" fmla="*/ 62 w 88"/>
                <a:gd name="T45" fmla="*/ 2 h 50"/>
                <a:gd name="T46" fmla="*/ 71 w 88"/>
                <a:gd name="T47" fmla="*/ 0 h 50"/>
                <a:gd name="T48" fmla="*/ 77 w 88"/>
                <a:gd name="T49" fmla="*/ 1 h 50"/>
                <a:gd name="T50" fmla="*/ 81 w 88"/>
                <a:gd name="T51" fmla="*/ 4 h 50"/>
                <a:gd name="T52" fmla="*/ 84 w 88"/>
                <a:gd name="T53" fmla="*/ 23 h 50"/>
                <a:gd name="T54" fmla="*/ 67 w 88"/>
                <a:gd name="T55" fmla="*/ 34 h 50"/>
                <a:gd name="T56" fmla="*/ 50 w 88"/>
                <a:gd name="T57" fmla="*/ 42 h 50"/>
                <a:gd name="T58" fmla="*/ 34 w 88"/>
                <a:gd name="T59" fmla="*/ 48 h 50"/>
                <a:gd name="T60" fmla="*/ 18 w 88"/>
                <a:gd name="T61" fmla="*/ 50 h 50"/>
                <a:gd name="T62" fmla="*/ 11 w 88"/>
                <a:gd name="T63" fmla="*/ 49 h 50"/>
                <a:gd name="T64" fmla="*/ 5 w 88"/>
                <a:gd name="T65" fmla="*/ 46 h 50"/>
                <a:gd name="T66" fmla="*/ 0 w 88"/>
                <a:gd name="T67" fmla="*/ 37 h 50"/>
                <a:gd name="T68" fmla="*/ 1 w 88"/>
                <a:gd name="T69" fmla="*/ 30 h 50"/>
                <a:gd name="T70" fmla="*/ 2 w 88"/>
                <a:gd name="T71"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50">
                  <a:moveTo>
                    <a:pt x="3" y="28"/>
                  </a:moveTo>
                  <a:cubicBezTo>
                    <a:pt x="3" y="28"/>
                    <a:pt x="2" y="29"/>
                    <a:pt x="2" y="30"/>
                  </a:cubicBezTo>
                  <a:cubicBezTo>
                    <a:pt x="1" y="32"/>
                    <a:pt x="1" y="34"/>
                    <a:pt x="1" y="37"/>
                  </a:cubicBezTo>
                  <a:cubicBezTo>
                    <a:pt x="1" y="39"/>
                    <a:pt x="3" y="43"/>
                    <a:pt x="6" y="45"/>
                  </a:cubicBezTo>
                  <a:cubicBezTo>
                    <a:pt x="8" y="46"/>
                    <a:pt x="9" y="47"/>
                    <a:pt x="11" y="47"/>
                  </a:cubicBezTo>
                  <a:cubicBezTo>
                    <a:pt x="13" y="47"/>
                    <a:pt x="16" y="47"/>
                    <a:pt x="18" y="47"/>
                  </a:cubicBezTo>
                  <a:cubicBezTo>
                    <a:pt x="23" y="46"/>
                    <a:pt x="27" y="45"/>
                    <a:pt x="33" y="44"/>
                  </a:cubicBezTo>
                  <a:cubicBezTo>
                    <a:pt x="38" y="43"/>
                    <a:pt x="44" y="41"/>
                    <a:pt x="50" y="40"/>
                  </a:cubicBezTo>
                  <a:cubicBezTo>
                    <a:pt x="55" y="38"/>
                    <a:pt x="61" y="36"/>
                    <a:pt x="67" y="33"/>
                  </a:cubicBezTo>
                  <a:cubicBezTo>
                    <a:pt x="72" y="30"/>
                    <a:pt x="78" y="27"/>
                    <a:pt x="81" y="22"/>
                  </a:cubicBezTo>
                  <a:cubicBezTo>
                    <a:pt x="85" y="17"/>
                    <a:pt x="83" y="10"/>
                    <a:pt x="79" y="7"/>
                  </a:cubicBezTo>
                  <a:cubicBezTo>
                    <a:pt x="78" y="6"/>
                    <a:pt x="76" y="5"/>
                    <a:pt x="75" y="5"/>
                  </a:cubicBezTo>
                  <a:cubicBezTo>
                    <a:pt x="75" y="5"/>
                    <a:pt x="74" y="4"/>
                    <a:pt x="73" y="4"/>
                  </a:cubicBezTo>
                  <a:cubicBezTo>
                    <a:pt x="71" y="5"/>
                    <a:pt x="71" y="5"/>
                    <a:pt x="71" y="5"/>
                  </a:cubicBezTo>
                  <a:cubicBezTo>
                    <a:pt x="69" y="5"/>
                    <a:pt x="66" y="6"/>
                    <a:pt x="63" y="6"/>
                  </a:cubicBezTo>
                  <a:cubicBezTo>
                    <a:pt x="51" y="9"/>
                    <a:pt x="40" y="12"/>
                    <a:pt x="31" y="15"/>
                  </a:cubicBezTo>
                  <a:cubicBezTo>
                    <a:pt x="22" y="18"/>
                    <a:pt x="15" y="21"/>
                    <a:pt x="10" y="23"/>
                  </a:cubicBezTo>
                  <a:cubicBezTo>
                    <a:pt x="4" y="26"/>
                    <a:pt x="3" y="28"/>
                    <a:pt x="3" y="28"/>
                  </a:cubicBezTo>
                  <a:close/>
                  <a:moveTo>
                    <a:pt x="2" y="28"/>
                  </a:moveTo>
                  <a:cubicBezTo>
                    <a:pt x="2" y="28"/>
                    <a:pt x="3" y="27"/>
                    <a:pt x="4" y="26"/>
                  </a:cubicBezTo>
                  <a:cubicBezTo>
                    <a:pt x="5" y="25"/>
                    <a:pt x="7" y="24"/>
                    <a:pt x="9" y="22"/>
                  </a:cubicBezTo>
                  <a:cubicBezTo>
                    <a:pt x="14" y="20"/>
                    <a:pt x="21" y="16"/>
                    <a:pt x="30" y="12"/>
                  </a:cubicBezTo>
                  <a:cubicBezTo>
                    <a:pt x="39" y="8"/>
                    <a:pt x="50" y="5"/>
                    <a:pt x="62" y="2"/>
                  </a:cubicBezTo>
                  <a:cubicBezTo>
                    <a:pt x="65" y="1"/>
                    <a:pt x="68" y="1"/>
                    <a:pt x="71" y="0"/>
                  </a:cubicBezTo>
                  <a:cubicBezTo>
                    <a:pt x="73" y="0"/>
                    <a:pt x="75" y="0"/>
                    <a:pt x="77" y="1"/>
                  </a:cubicBezTo>
                  <a:cubicBezTo>
                    <a:pt x="78" y="2"/>
                    <a:pt x="80" y="3"/>
                    <a:pt x="81" y="4"/>
                  </a:cubicBezTo>
                  <a:cubicBezTo>
                    <a:pt x="87" y="9"/>
                    <a:pt x="88" y="18"/>
                    <a:pt x="84" y="23"/>
                  </a:cubicBezTo>
                  <a:cubicBezTo>
                    <a:pt x="79" y="29"/>
                    <a:pt x="73" y="32"/>
                    <a:pt x="67" y="34"/>
                  </a:cubicBezTo>
                  <a:cubicBezTo>
                    <a:pt x="62" y="37"/>
                    <a:pt x="56" y="40"/>
                    <a:pt x="50" y="42"/>
                  </a:cubicBezTo>
                  <a:cubicBezTo>
                    <a:pt x="45" y="44"/>
                    <a:pt x="39" y="46"/>
                    <a:pt x="34" y="48"/>
                  </a:cubicBezTo>
                  <a:cubicBezTo>
                    <a:pt x="28" y="49"/>
                    <a:pt x="23" y="50"/>
                    <a:pt x="18" y="50"/>
                  </a:cubicBezTo>
                  <a:cubicBezTo>
                    <a:pt x="15" y="50"/>
                    <a:pt x="13" y="50"/>
                    <a:pt x="11" y="49"/>
                  </a:cubicBezTo>
                  <a:cubicBezTo>
                    <a:pt x="8" y="49"/>
                    <a:pt x="6" y="48"/>
                    <a:pt x="5" y="46"/>
                  </a:cubicBezTo>
                  <a:cubicBezTo>
                    <a:pt x="2" y="43"/>
                    <a:pt x="1" y="40"/>
                    <a:pt x="0" y="37"/>
                  </a:cubicBezTo>
                  <a:cubicBezTo>
                    <a:pt x="0" y="34"/>
                    <a:pt x="1" y="32"/>
                    <a:pt x="1" y="30"/>
                  </a:cubicBezTo>
                  <a:cubicBezTo>
                    <a:pt x="2" y="29"/>
                    <a:pt x="2" y="28"/>
                    <a:pt x="2" y="28"/>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11" name="Freeform 612"/>
            <p:cNvSpPr/>
            <p:nvPr/>
          </p:nvSpPr>
          <p:spPr bwMode="auto">
            <a:xfrm>
              <a:off x="6034088" y="2867026"/>
              <a:ext cx="123825" cy="95250"/>
            </a:xfrm>
            <a:custGeom>
              <a:avLst/>
              <a:gdLst>
                <a:gd name="T0" fmla="*/ 2 w 33"/>
                <a:gd name="T1" fmla="*/ 25 h 25"/>
                <a:gd name="T2" fmla="*/ 1 w 33"/>
                <a:gd name="T3" fmla="*/ 23 h 25"/>
                <a:gd name="T4" fmla="*/ 0 w 33"/>
                <a:gd name="T5" fmla="*/ 16 h 25"/>
                <a:gd name="T6" fmla="*/ 0 w 33"/>
                <a:gd name="T7" fmla="*/ 12 h 25"/>
                <a:gd name="T8" fmla="*/ 3 w 33"/>
                <a:gd name="T9" fmla="*/ 8 h 25"/>
                <a:gd name="T10" fmla="*/ 7 w 33"/>
                <a:gd name="T11" fmla="*/ 4 h 25"/>
                <a:gd name="T12" fmla="*/ 11 w 33"/>
                <a:gd name="T13" fmla="*/ 1 h 25"/>
                <a:gd name="T14" fmla="*/ 17 w 33"/>
                <a:gd name="T15" fmla="*/ 0 h 25"/>
                <a:gd name="T16" fmla="*/ 22 w 33"/>
                <a:gd name="T17" fmla="*/ 1 h 25"/>
                <a:gd name="T18" fmla="*/ 27 w 33"/>
                <a:gd name="T19" fmla="*/ 3 h 25"/>
                <a:gd name="T20" fmla="*/ 30 w 33"/>
                <a:gd name="T21" fmla="*/ 7 h 25"/>
                <a:gd name="T22" fmla="*/ 32 w 33"/>
                <a:gd name="T23" fmla="*/ 13 h 25"/>
                <a:gd name="T24" fmla="*/ 33 w 33"/>
                <a:gd name="T25" fmla="*/ 15 h 25"/>
                <a:gd name="T26" fmla="*/ 33 w 33"/>
                <a:gd name="T27" fmla="*/ 15 h 25"/>
                <a:gd name="T28" fmla="*/ 33 w 33"/>
                <a:gd name="T29" fmla="*/ 15 h 25"/>
                <a:gd name="T30" fmla="*/ 27 w 33"/>
                <a:gd name="T31" fmla="*/ 9 h 25"/>
                <a:gd name="T32" fmla="*/ 21 w 33"/>
                <a:gd name="T33" fmla="*/ 5 h 25"/>
                <a:gd name="T34" fmla="*/ 17 w 33"/>
                <a:gd name="T35" fmla="*/ 4 h 25"/>
                <a:gd name="T36" fmla="*/ 12 w 33"/>
                <a:gd name="T37" fmla="*/ 4 h 25"/>
                <a:gd name="T38" fmla="*/ 8 w 33"/>
                <a:gd name="T39" fmla="*/ 5 h 25"/>
                <a:gd name="T40" fmla="*/ 5 w 33"/>
                <a:gd name="T41" fmla="*/ 9 h 25"/>
                <a:gd name="T42" fmla="*/ 3 w 33"/>
                <a:gd name="T43" fmla="*/ 16 h 25"/>
                <a:gd name="T44" fmla="*/ 3 w 33"/>
                <a:gd name="T45" fmla="*/ 22 h 25"/>
                <a:gd name="T46" fmla="*/ 3 w 33"/>
                <a:gd name="T47" fmla="*/ 25 h 25"/>
                <a:gd name="T48" fmla="*/ 3 w 33"/>
                <a:gd name="T49" fmla="*/ 25 h 25"/>
                <a:gd name="T50" fmla="*/ 2 w 33"/>
                <a:gd name="T5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 h="25">
                  <a:moveTo>
                    <a:pt x="2" y="25"/>
                  </a:moveTo>
                  <a:cubicBezTo>
                    <a:pt x="2" y="25"/>
                    <a:pt x="2" y="24"/>
                    <a:pt x="1" y="23"/>
                  </a:cubicBezTo>
                  <a:cubicBezTo>
                    <a:pt x="1" y="21"/>
                    <a:pt x="0" y="19"/>
                    <a:pt x="0" y="16"/>
                  </a:cubicBezTo>
                  <a:cubicBezTo>
                    <a:pt x="0" y="15"/>
                    <a:pt x="0" y="13"/>
                    <a:pt x="0" y="12"/>
                  </a:cubicBezTo>
                  <a:cubicBezTo>
                    <a:pt x="1" y="10"/>
                    <a:pt x="2" y="9"/>
                    <a:pt x="3" y="8"/>
                  </a:cubicBezTo>
                  <a:cubicBezTo>
                    <a:pt x="4" y="6"/>
                    <a:pt x="5" y="5"/>
                    <a:pt x="7" y="4"/>
                  </a:cubicBezTo>
                  <a:cubicBezTo>
                    <a:pt x="8" y="3"/>
                    <a:pt x="10" y="2"/>
                    <a:pt x="11" y="1"/>
                  </a:cubicBezTo>
                  <a:cubicBezTo>
                    <a:pt x="13" y="1"/>
                    <a:pt x="15" y="0"/>
                    <a:pt x="17" y="0"/>
                  </a:cubicBezTo>
                  <a:cubicBezTo>
                    <a:pt x="19" y="0"/>
                    <a:pt x="21" y="0"/>
                    <a:pt x="22" y="1"/>
                  </a:cubicBezTo>
                  <a:cubicBezTo>
                    <a:pt x="24" y="1"/>
                    <a:pt x="25" y="2"/>
                    <a:pt x="27" y="3"/>
                  </a:cubicBezTo>
                  <a:cubicBezTo>
                    <a:pt x="28" y="4"/>
                    <a:pt x="29" y="6"/>
                    <a:pt x="30" y="7"/>
                  </a:cubicBezTo>
                  <a:cubicBezTo>
                    <a:pt x="31" y="9"/>
                    <a:pt x="32" y="11"/>
                    <a:pt x="32" y="13"/>
                  </a:cubicBezTo>
                  <a:cubicBezTo>
                    <a:pt x="33" y="14"/>
                    <a:pt x="33" y="15"/>
                    <a:pt x="33" y="15"/>
                  </a:cubicBezTo>
                  <a:cubicBezTo>
                    <a:pt x="33" y="15"/>
                    <a:pt x="33" y="15"/>
                    <a:pt x="33" y="15"/>
                  </a:cubicBezTo>
                  <a:cubicBezTo>
                    <a:pt x="33" y="15"/>
                    <a:pt x="33" y="15"/>
                    <a:pt x="33" y="15"/>
                  </a:cubicBezTo>
                  <a:cubicBezTo>
                    <a:pt x="33" y="15"/>
                    <a:pt x="30" y="12"/>
                    <a:pt x="27" y="9"/>
                  </a:cubicBezTo>
                  <a:cubicBezTo>
                    <a:pt x="25" y="8"/>
                    <a:pt x="23" y="6"/>
                    <a:pt x="21" y="5"/>
                  </a:cubicBezTo>
                  <a:cubicBezTo>
                    <a:pt x="19" y="4"/>
                    <a:pt x="18" y="4"/>
                    <a:pt x="17" y="4"/>
                  </a:cubicBezTo>
                  <a:cubicBezTo>
                    <a:pt x="16" y="3"/>
                    <a:pt x="13" y="4"/>
                    <a:pt x="12" y="4"/>
                  </a:cubicBezTo>
                  <a:cubicBezTo>
                    <a:pt x="11" y="4"/>
                    <a:pt x="9" y="4"/>
                    <a:pt x="8" y="5"/>
                  </a:cubicBezTo>
                  <a:cubicBezTo>
                    <a:pt x="6" y="6"/>
                    <a:pt x="6" y="8"/>
                    <a:pt x="5" y="9"/>
                  </a:cubicBezTo>
                  <a:cubicBezTo>
                    <a:pt x="4" y="12"/>
                    <a:pt x="4" y="14"/>
                    <a:pt x="3" y="16"/>
                  </a:cubicBezTo>
                  <a:cubicBezTo>
                    <a:pt x="3" y="19"/>
                    <a:pt x="3" y="21"/>
                    <a:pt x="3" y="22"/>
                  </a:cubicBezTo>
                  <a:cubicBezTo>
                    <a:pt x="3" y="24"/>
                    <a:pt x="3" y="25"/>
                    <a:pt x="3" y="25"/>
                  </a:cubicBezTo>
                  <a:cubicBezTo>
                    <a:pt x="3" y="25"/>
                    <a:pt x="3" y="25"/>
                    <a:pt x="3" y="25"/>
                  </a:cubicBezTo>
                  <a:cubicBezTo>
                    <a:pt x="2" y="25"/>
                    <a:pt x="2" y="25"/>
                    <a:pt x="2" y="25"/>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12" name="Freeform 613"/>
            <p:cNvSpPr>
              <a:spLocks noEditPoints="1"/>
            </p:cNvSpPr>
            <p:nvPr/>
          </p:nvSpPr>
          <p:spPr bwMode="auto">
            <a:xfrm>
              <a:off x="5999163" y="3181351"/>
              <a:ext cx="117475" cy="144463"/>
            </a:xfrm>
            <a:custGeom>
              <a:avLst/>
              <a:gdLst>
                <a:gd name="T0" fmla="*/ 0 w 31"/>
                <a:gd name="T1" fmla="*/ 8 h 38"/>
                <a:gd name="T2" fmla="*/ 1 w 31"/>
                <a:gd name="T3" fmla="*/ 12 h 38"/>
                <a:gd name="T4" fmla="*/ 1 w 31"/>
                <a:gd name="T5" fmla="*/ 16 h 38"/>
                <a:gd name="T6" fmla="*/ 4 w 31"/>
                <a:gd name="T7" fmla="*/ 23 h 38"/>
                <a:gd name="T8" fmla="*/ 9 w 31"/>
                <a:gd name="T9" fmla="*/ 37 h 38"/>
                <a:gd name="T10" fmla="*/ 8 w 31"/>
                <a:gd name="T11" fmla="*/ 36 h 38"/>
                <a:gd name="T12" fmla="*/ 20 w 31"/>
                <a:gd name="T13" fmla="*/ 33 h 38"/>
                <a:gd name="T14" fmla="*/ 25 w 31"/>
                <a:gd name="T15" fmla="*/ 30 h 38"/>
                <a:gd name="T16" fmla="*/ 29 w 31"/>
                <a:gd name="T17" fmla="*/ 27 h 38"/>
                <a:gd name="T18" fmla="*/ 29 w 31"/>
                <a:gd name="T19" fmla="*/ 28 h 38"/>
                <a:gd name="T20" fmla="*/ 26 w 31"/>
                <a:gd name="T21" fmla="*/ 14 h 38"/>
                <a:gd name="T22" fmla="*/ 23 w 31"/>
                <a:gd name="T23" fmla="*/ 7 h 38"/>
                <a:gd name="T24" fmla="*/ 20 w 31"/>
                <a:gd name="T25" fmla="*/ 1 h 38"/>
                <a:gd name="T26" fmla="*/ 20 w 31"/>
                <a:gd name="T27" fmla="*/ 1 h 38"/>
                <a:gd name="T28" fmla="*/ 0 w 31"/>
                <a:gd name="T29" fmla="*/ 8 h 38"/>
                <a:gd name="T30" fmla="*/ 0 w 31"/>
                <a:gd name="T31" fmla="*/ 8 h 38"/>
                <a:gd name="T32" fmla="*/ 20 w 31"/>
                <a:gd name="T33" fmla="*/ 0 h 38"/>
                <a:gd name="T34" fmla="*/ 21 w 31"/>
                <a:gd name="T35" fmla="*/ 0 h 38"/>
                <a:gd name="T36" fmla="*/ 24 w 31"/>
                <a:gd name="T37" fmla="*/ 6 h 38"/>
                <a:gd name="T38" fmla="*/ 27 w 31"/>
                <a:gd name="T39" fmla="*/ 13 h 38"/>
                <a:gd name="T40" fmla="*/ 31 w 31"/>
                <a:gd name="T41" fmla="*/ 28 h 38"/>
                <a:gd name="T42" fmla="*/ 31 w 31"/>
                <a:gd name="T43" fmla="*/ 28 h 38"/>
                <a:gd name="T44" fmla="*/ 26 w 31"/>
                <a:gd name="T45" fmla="*/ 32 h 38"/>
                <a:gd name="T46" fmla="*/ 20 w 31"/>
                <a:gd name="T47" fmla="*/ 34 h 38"/>
                <a:gd name="T48" fmla="*/ 9 w 31"/>
                <a:gd name="T49" fmla="*/ 38 h 38"/>
                <a:gd name="T50" fmla="*/ 8 w 31"/>
                <a:gd name="T51" fmla="*/ 37 h 38"/>
                <a:gd name="T52" fmla="*/ 3 w 31"/>
                <a:gd name="T53" fmla="*/ 23 h 38"/>
                <a:gd name="T54" fmla="*/ 1 w 31"/>
                <a:gd name="T55" fmla="*/ 16 h 38"/>
                <a:gd name="T56" fmla="*/ 0 w 31"/>
                <a:gd name="T57" fmla="*/ 12 h 38"/>
                <a:gd name="T58" fmla="*/ 0 w 31"/>
                <a:gd name="T59"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38">
                  <a:moveTo>
                    <a:pt x="0" y="8"/>
                  </a:moveTo>
                  <a:cubicBezTo>
                    <a:pt x="1" y="12"/>
                    <a:pt x="1" y="12"/>
                    <a:pt x="1" y="12"/>
                  </a:cubicBezTo>
                  <a:cubicBezTo>
                    <a:pt x="1" y="13"/>
                    <a:pt x="1" y="14"/>
                    <a:pt x="1" y="16"/>
                  </a:cubicBezTo>
                  <a:cubicBezTo>
                    <a:pt x="2" y="18"/>
                    <a:pt x="3" y="20"/>
                    <a:pt x="4" y="23"/>
                  </a:cubicBezTo>
                  <a:cubicBezTo>
                    <a:pt x="9" y="37"/>
                    <a:pt x="9" y="37"/>
                    <a:pt x="9" y="37"/>
                  </a:cubicBezTo>
                  <a:cubicBezTo>
                    <a:pt x="8" y="36"/>
                    <a:pt x="8" y="36"/>
                    <a:pt x="8" y="36"/>
                  </a:cubicBezTo>
                  <a:cubicBezTo>
                    <a:pt x="12" y="35"/>
                    <a:pt x="16" y="34"/>
                    <a:pt x="20" y="33"/>
                  </a:cubicBezTo>
                  <a:cubicBezTo>
                    <a:pt x="25" y="30"/>
                    <a:pt x="25" y="30"/>
                    <a:pt x="25" y="30"/>
                  </a:cubicBezTo>
                  <a:cubicBezTo>
                    <a:pt x="29" y="27"/>
                    <a:pt x="29" y="27"/>
                    <a:pt x="29" y="27"/>
                  </a:cubicBezTo>
                  <a:cubicBezTo>
                    <a:pt x="29" y="28"/>
                    <a:pt x="29" y="28"/>
                    <a:pt x="29" y="28"/>
                  </a:cubicBezTo>
                  <a:cubicBezTo>
                    <a:pt x="28" y="23"/>
                    <a:pt x="27" y="18"/>
                    <a:pt x="26" y="14"/>
                  </a:cubicBezTo>
                  <a:cubicBezTo>
                    <a:pt x="23" y="7"/>
                    <a:pt x="23" y="7"/>
                    <a:pt x="23" y="7"/>
                  </a:cubicBezTo>
                  <a:cubicBezTo>
                    <a:pt x="22" y="5"/>
                    <a:pt x="21" y="3"/>
                    <a:pt x="20" y="1"/>
                  </a:cubicBezTo>
                  <a:cubicBezTo>
                    <a:pt x="20" y="1"/>
                    <a:pt x="20" y="1"/>
                    <a:pt x="20" y="1"/>
                  </a:cubicBezTo>
                  <a:cubicBezTo>
                    <a:pt x="14" y="3"/>
                    <a:pt x="7" y="5"/>
                    <a:pt x="0" y="8"/>
                  </a:cubicBezTo>
                  <a:close/>
                  <a:moveTo>
                    <a:pt x="0" y="8"/>
                  </a:moveTo>
                  <a:cubicBezTo>
                    <a:pt x="7" y="5"/>
                    <a:pt x="13" y="2"/>
                    <a:pt x="20" y="0"/>
                  </a:cubicBezTo>
                  <a:cubicBezTo>
                    <a:pt x="20" y="0"/>
                    <a:pt x="20" y="0"/>
                    <a:pt x="21" y="0"/>
                  </a:cubicBezTo>
                  <a:cubicBezTo>
                    <a:pt x="22" y="2"/>
                    <a:pt x="23" y="4"/>
                    <a:pt x="24" y="6"/>
                  </a:cubicBezTo>
                  <a:cubicBezTo>
                    <a:pt x="27" y="13"/>
                    <a:pt x="27" y="13"/>
                    <a:pt x="27" y="13"/>
                  </a:cubicBezTo>
                  <a:cubicBezTo>
                    <a:pt x="29" y="18"/>
                    <a:pt x="30" y="23"/>
                    <a:pt x="31" y="28"/>
                  </a:cubicBezTo>
                  <a:cubicBezTo>
                    <a:pt x="31" y="28"/>
                    <a:pt x="31" y="28"/>
                    <a:pt x="31" y="28"/>
                  </a:cubicBezTo>
                  <a:cubicBezTo>
                    <a:pt x="29" y="30"/>
                    <a:pt x="27" y="31"/>
                    <a:pt x="26" y="32"/>
                  </a:cubicBezTo>
                  <a:cubicBezTo>
                    <a:pt x="20" y="34"/>
                    <a:pt x="20" y="34"/>
                    <a:pt x="20" y="34"/>
                  </a:cubicBezTo>
                  <a:cubicBezTo>
                    <a:pt x="16" y="36"/>
                    <a:pt x="13" y="37"/>
                    <a:pt x="9" y="38"/>
                  </a:cubicBezTo>
                  <a:cubicBezTo>
                    <a:pt x="8" y="38"/>
                    <a:pt x="8" y="38"/>
                    <a:pt x="8" y="37"/>
                  </a:cubicBezTo>
                  <a:cubicBezTo>
                    <a:pt x="3" y="23"/>
                    <a:pt x="3" y="23"/>
                    <a:pt x="3" y="23"/>
                  </a:cubicBezTo>
                  <a:cubicBezTo>
                    <a:pt x="2" y="21"/>
                    <a:pt x="1" y="18"/>
                    <a:pt x="1" y="16"/>
                  </a:cubicBezTo>
                  <a:cubicBezTo>
                    <a:pt x="0" y="14"/>
                    <a:pt x="0" y="13"/>
                    <a:pt x="0" y="12"/>
                  </a:cubicBezTo>
                  <a:lnTo>
                    <a:pt x="0" y="8"/>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13" name="Freeform 614"/>
            <p:cNvSpPr>
              <a:spLocks noEditPoints="1"/>
            </p:cNvSpPr>
            <p:nvPr/>
          </p:nvSpPr>
          <p:spPr bwMode="auto">
            <a:xfrm>
              <a:off x="6067426" y="3386138"/>
              <a:ext cx="117475" cy="142875"/>
            </a:xfrm>
            <a:custGeom>
              <a:avLst/>
              <a:gdLst>
                <a:gd name="T0" fmla="*/ 0 w 31"/>
                <a:gd name="T1" fmla="*/ 8 h 38"/>
                <a:gd name="T2" fmla="*/ 1 w 31"/>
                <a:gd name="T3" fmla="*/ 12 h 38"/>
                <a:gd name="T4" fmla="*/ 1 w 31"/>
                <a:gd name="T5" fmla="*/ 16 h 38"/>
                <a:gd name="T6" fmla="*/ 4 w 31"/>
                <a:gd name="T7" fmla="*/ 23 h 38"/>
                <a:gd name="T8" fmla="*/ 9 w 31"/>
                <a:gd name="T9" fmla="*/ 37 h 38"/>
                <a:gd name="T10" fmla="*/ 8 w 31"/>
                <a:gd name="T11" fmla="*/ 36 h 38"/>
                <a:gd name="T12" fmla="*/ 19 w 31"/>
                <a:gd name="T13" fmla="*/ 33 h 38"/>
                <a:gd name="T14" fmla="*/ 25 w 31"/>
                <a:gd name="T15" fmla="*/ 31 h 38"/>
                <a:gd name="T16" fmla="*/ 29 w 31"/>
                <a:gd name="T17" fmla="*/ 27 h 38"/>
                <a:gd name="T18" fmla="*/ 29 w 31"/>
                <a:gd name="T19" fmla="*/ 28 h 38"/>
                <a:gd name="T20" fmla="*/ 26 w 31"/>
                <a:gd name="T21" fmla="*/ 14 h 38"/>
                <a:gd name="T22" fmla="*/ 23 w 31"/>
                <a:gd name="T23" fmla="*/ 7 h 38"/>
                <a:gd name="T24" fmla="*/ 20 w 31"/>
                <a:gd name="T25" fmla="*/ 1 h 38"/>
                <a:gd name="T26" fmla="*/ 20 w 31"/>
                <a:gd name="T27" fmla="*/ 1 h 38"/>
                <a:gd name="T28" fmla="*/ 0 w 31"/>
                <a:gd name="T29" fmla="*/ 8 h 38"/>
                <a:gd name="T30" fmla="*/ 0 w 31"/>
                <a:gd name="T31" fmla="*/ 8 h 38"/>
                <a:gd name="T32" fmla="*/ 20 w 31"/>
                <a:gd name="T33" fmla="*/ 0 h 38"/>
                <a:gd name="T34" fmla="*/ 21 w 31"/>
                <a:gd name="T35" fmla="*/ 0 h 38"/>
                <a:gd name="T36" fmla="*/ 25 w 31"/>
                <a:gd name="T37" fmla="*/ 7 h 38"/>
                <a:gd name="T38" fmla="*/ 27 w 31"/>
                <a:gd name="T39" fmla="*/ 14 h 38"/>
                <a:gd name="T40" fmla="*/ 31 w 31"/>
                <a:gd name="T41" fmla="*/ 28 h 38"/>
                <a:gd name="T42" fmla="*/ 31 w 31"/>
                <a:gd name="T43" fmla="*/ 29 h 38"/>
                <a:gd name="T44" fmla="*/ 26 w 31"/>
                <a:gd name="T45" fmla="*/ 32 h 38"/>
                <a:gd name="T46" fmla="*/ 20 w 31"/>
                <a:gd name="T47" fmla="*/ 35 h 38"/>
                <a:gd name="T48" fmla="*/ 9 w 31"/>
                <a:gd name="T49" fmla="*/ 38 h 38"/>
                <a:gd name="T50" fmla="*/ 8 w 31"/>
                <a:gd name="T51" fmla="*/ 37 h 38"/>
                <a:gd name="T52" fmla="*/ 3 w 31"/>
                <a:gd name="T53" fmla="*/ 23 h 38"/>
                <a:gd name="T54" fmla="*/ 1 w 31"/>
                <a:gd name="T55" fmla="*/ 16 h 38"/>
                <a:gd name="T56" fmla="*/ 0 w 31"/>
                <a:gd name="T57" fmla="*/ 12 h 38"/>
                <a:gd name="T58" fmla="*/ 0 w 31"/>
                <a:gd name="T59"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38">
                  <a:moveTo>
                    <a:pt x="0" y="8"/>
                  </a:moveTo>
                  <a:cubicBezTo>
                    <a:pt x="1" y="12"/>
                    <a:pt x="1" y="12"/>
                    <a:pt x="1" y="12"/>
                  </a:cubicBezTo>
                  <a:cubicBezTo>
                    <a:pt x="1" y="13"/>
                    <a:pt x="1" y="14"/>
                    <a:pt x="1" y="16"/>
                  </a:cubicBezTo>
                  <a:cubicBezTo>
                    <a:pt x="2" y="18"/>
                    <a:pt x="3" y="20"/>
                    <a:pt x="4" y="23"/>
                  </a:cubicBezTo>
                  <a:cubicBezTo>
                    <a:pt x="9" y="37"/>
                    <a:pt x="9" y="37"/>
                    <a:pt x="9" y="37"/>
                  </a:cubicBezTo>
                  <a:cubicBezTo>
                    <a:pt x="8" y="36"/>
                    <a:pt x="8" y="36"/>
                    <a:pt x="8" y="36"/>
                  </a:cubicBezTo>
                  <a:cubicBezTo>
                    <a:pt x="12" y="36"/>
                    <a:pt x="16" y="34"/>
                    <a:pt x="19" y="33"/>
                  </a:cubicBezTo>
                  <a:cubicBezTo>
                    <a:pt x="25" y="31"/>
                    <a:pt x="25" y="31"/>
                    <a:pt x="25" y="31"/>
                  </a:cubicBezTo>
                  <a:cubicBezTo>
                    <a:pt x="29" y="27"/>
                    <a:pt x="29" y="27"/>
                    <a:pt x="29" y="27"/>
                  </a:cubicBezTo>
                  <a:cubicBezTo>
                    <a:pt x="29" y="28"/>
                    <a:pt x="29" y="28"/>
                    <a:pt x="29" y="28"/>
                  </a:cubicBezTo>
                  <a:cubicBezTo>
                    <a:pt x="28" y="23"/>
                    <a:pt x="27" y="19"/>
                    <a:pt x="26" y="14"/>
                  </a:cubicBezTo>
                  <a:cubicBezTo>
                    <a:pt x="23" y="7"/>
                    <a:pt x="23" y="7"/>
                    <a:pt x="23" y="7"/>
                  </a:cubicBezTo>
                  <a:cubicBezTo>
                    <a:pt x="22" y="5"/>
                    <a:pt x="21" y="3"/>
                    <a:pt x="20" y="1"/>
                  </a:cubicBezTo>
                  <a:cubicBezTo>
                    <a:pt x="20" y="1"/>
                    <a:pt x="20" y="1"/>
                    <a:pt x="20" y="1"/>
                  </a:cubicBezTo>
                  <a:cubicBezTo>
                    <a:pt x="14" y="3"/>
                    <a:pt x="7" y="6"/>
                    <a:pt x="0" y="8"/>
                  </a:cubicBezTo>
                  <a:close/>
                  <a:moveTo>
                    <a:pt x="0" y="8"/>
                  </a:moveTo>
                  <a:cubicBezTo>
                    <a:pt x="7" y="5"/>
                    <a:pt x="13" y="2"/>
                    <a:pt x="20" y="0"/>
                  </a:cubicBezTo>
                  <a:cubicBezTo>
                    <a:pt x="20" y="0"/>
                    <a:pt x="21" y="0"/>
                    <a:pt x="21" y="0"/>
                  </a:cubicBezTo>
                  <a:cubicBezTo>
                    <a:pt x="22" y="2"/>
                    <a:pt x="23" y="5"/>
                    <a:pt x="25" y="7"/>
                  </a:cubicBezTo>
                  <a:cubicBezTo>
                    <a:pt x="27" y="14"/>
                    <a:pt x="27" y="14"/>
                    <a:pt x="27" y="14"/>
                  </a:cubicBezTo>
                  <a:cubicBezTo>
                    <a:pt x="29" y="18"/>
                    <a:pt x="30" y="23"/>
                    <a:pt x="31" y="28"/>
                  </a:cubicBezTo>
                  <a:cubicBezTo>
                    <a:pt x="31" y="28"/>
                    <a:pt x="31" y="29"/>
                    <a:pt x="31" y="29"/>
                  </a:cubicBezTo>
                  <a:cubicBezTo>
                    <a:pt x="29" y="30"/>
                    <a:pt x="27" y="31"/>
                    <a:pt x="26" y="32"/>
                  </a:cubicBezTo>
                  <a:cubicBezTo>
                    <a:pt x="20" y="35"/>
                    <a:pt x="20" y="35"/>
                    <a:pt x="20" y="35"/>
                  </a:cubicBezTo>
                  <a:cubicBezTo>
                    <a:pt x="16" y="36"/>
                    <a:pt x="12" y="37"/>
                    <a:pt x="9" y="38"/>
                  </a:cubicBezTo>
                  <a:cubicBezTo>
                    <a:pt x="8" y="38"/>
                    <a:pt x="8" y="38"/>
                    <a:pt x="8" y="37"/>
                  </a:cubicBezTo>
                  <a:cubicBezTo>
                    <a:pt x="3" y="23"/>
                    <a:pt x="3" y="23"/>
                    <a:pt x="3" y="23"/>
                  </a:cubicBezTo>
                  <a:cubicBezTo>
                    <a:pt x="2" y="21"/>
                    <a:pt x="1" y="18"/>
                    <a:pt x="1" y="16"/>
                  </a:cubicBezTo>
                  <a:cubicBezTo>
                    <a:pt x="0" y="14"/>
                    <a:pt x="0" y="13"/>
                    <a:pt x="0" y="12"/>
                  </a:cubicBezTo>
                  <a:lnTo>
                    <a:pt x="0" y="8"/>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14" name="Freeform 615"/>
            <p:cNvSpPr>
              <a:spLocks noEditPoints="1"/>
            </p:cNvSpPr>
            <p:nvPr/>
          </p:nvSpPr>
          <p:spPr bwMode="auto">
            <a:xfrm>
              <a:off x="6143626" y="3575051"/>
              <a:ext cx="115888" cy="142875"/>
            </a:xfrm>
            <a:custGeom>
              <a:avLst/>
              <a:gdLst>
                <a:gd name="T0" fmla="*/ 0 w 31"/>
                <a:gd name="T1" fmla="*/ 8 h 38"/>
                <a:gd name="T2" fmla="*/ 1 w 31"/>
                <a:gd name="T3" fmla="*/ 12 h 38"/>
                <a:gd name="T4" fmla="*/ 1 w 31"/>
                <a:gd name="T5" fmla="*/ 15 h 38"/>
                <a:gd name="T6" fmla="*/ 4 w 31"/>
                <a:gd name="T7" fmla="*/ 23 h 38"/>
                <a:gd name="T8" fmla="*/ 9 w 31"/>
                <a:gd name="T9" fmla="*/ 37 h 38"/>
                <a:gd name="T10" fmla="*/ 9 w 31"/>
                <a:gd name="T11" fmla="*/ 36 h 38"/>
                <a:gd name="T12" fmla="*/ 20 w 31"/>
                <a:gd name="T13" fmla="*/ 33 h 38"/>
                <a:gd name="T14" fmla="*/ 25 w 31"/>
                <a:gd name="T15" fmla="*/ 30 h 38"/>
                <a:gd name="T16" fmla="*/ 30 w 31"/>
                <a:gd name="T17" fmla="*/ 27 h 38"/>
                <a:gd name="T18" fmla="*/ 29 w 31"/>
                <a:gd name="T19" fmla="*/ 28 h 38"/>
                <a:gd name="T20" fmla="*/ 26 w 31"/>
                <a:gd name="T21" fmla="*/ 14 h 38"/>
                <a:gd name="T22" fmla="*/ 23 w 31"/>
                <a:gd name="T23" fmla="*/ 7 h 38"/>
                <a:gd name="T24" fmla="*/ 20 w 31"/>
                <a:gd name="T25" fmla="*/ 1 h 38"/>
                <a:gd name="T26" fmla="*/ 20 w 31"/>
                <a:gd name="T27" fmla="*/ 1 h 38"/>
                <a:gd name="T28" fmla="*/ 0 w 31"/>
                <a:gd name="T29" fmla="*/ 8 h 38"/>
                <a:gd name="T30" fmla="*/ 0 w 31"/>
                <a:gd name="T31" fmla="*/ 8 h 38"/>
                <a:gd name="T32" fmla="*/ 20 w 31"/>
                <a:gd name="T33" fmla="*/ 0 h 38"/>
                <a:gd name="T34" fmla="*/ 21 w 31"/>
                <a:gd name="T35" fmla="*/ 0 h 38"/>
                <a:gd name="T36" fmla="*/ 25 w 31"/>
                <a:gd name="T37" fmla="*/ 6 h 38"/>
                <a:gd name="T38" fmla="*/ 27 w 31"/>
                <a:gd name="T39" fmla="*/ 13 h 38"/>
                <a:gd name="T40" fmla="*/ 31 w 31"/>
                <a:gd name="T41" fmla="*/ 28 h 38"/>
                <a:gd name="T42" fmla="*/ 31 w 31"/>
                <a:gd name="T43" fmla="*/ 28 h 38"/>
                <a:gd name="T44" fmla="*/ 26 w 31"/>
                <a:gd name="T45" fmla="*/ 32 h 38"/>
                <a:gd name="T46" fmla="*/ 20 w 31"/>
                <a:gd name="T47" fmla="*/ 34 h 38"/>
                <a:gd name="T48" fmla="*/ 9 w 31"/>
                <a:gd name="T49" fmla="*/ 38 h 38"/>
                <a:gd name="T50" fmla="*/ 8 w 31"/>
                <a:gd name="T51" fmla="*/ 37 h 38"/>
                <a:gd name="T52" fmla="*/ 3 w 31"/>
                <a:gd name="T53" fmla="*/ 23 h 38"/>
                <a:gd name="T54" fmla="*/ 1 w 31"/>
                <a:gd name="T55" fmla="*/ 16 h 38"/>
                <a:gd name="T56" fmla="*/ 0 w 31"/>
                <a:gd name="T57" fmla="*/ 12 h 38"/>
                <a:gd name="T58" fmla="*/ 0 w 31"/>
                <a:gd name="T59"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38">
                  <a:moveTo>
                    <a:pt x="0" y="8"/>
                  </a:moveTo>
                  <a:cubicBezTo>
                    <a:pt x="1" y="12"/>
                    <a:pt x="1" y="12"/>
                    <a:pt x="1" y="12"/>
                  </a:cubicBezTo>
                  <a:cubicBezTo>
                    <a:pt x="1" y="13"/>
                    <a:pt x="1" y="14"/>
                    <a:pt x="1" y="15"/>
                  </a:cubicBezTo>
                  <a:cubicBezTo>
                    <a:pt x="2" y="18"/>
                    <a:pt x="3" y="20"/>
                    <a:pt x="4" y="23"/>
                  </a:cubicBezTo>
                  <a:cubicBezTo>
                    <a:pt x="9" y="37"/>
                    <a:pt x="9" y="37"/>
                    <a:pt x="9" y="37"/>
                  </a:cubicBezTo>
                  <a:cubicBezTo>
                    <a:pt x="9" y="36"/>
                    <a:pt x="9" y="36"/>
                    <a:pt x="9" y="36"/>
                  </a:cubicBezTo>
                  <a:cubicBezTo>
                    <a:pt x="12" y="35"/>
                    <a:pt x="16" y="34"/>
                    <a:pt x="20" y="33"/>
                  </a:cubicBezTo>
                  <a:cubicBezTo>
                    <a:pt x="25" y="30"/>
                    <a:pt x="25" y="30"/>
                    <a:pt x="25" y="30"/>
                  </a:cubicBezTo>
                  <a:cubicBezTo>
                    <a:pt x="30" y="27"/>
                    <a:pt x="30" y="27"/>
                    <a:pt x="30" y="27"/>
                  </a:cubicBezTo>
                  <a:cubicBezTo>
                    <a:pt x="29" y="28"/>
                    <a:pt x="29" y="28"/>
                    <a:pt x="29" y="28"/>
                  </a:cubicBezTo>
                  <a:cubicBezTo>
                    <a:pt x="29" y="23"/>
                    <a:pt x="27" y="18"/>
                    <a:pt x="26" y="14"/>
                  </a:cubicBezTo>
                  <a:cubicBezTo>
                    <a:pt x="23" y="7"/>
                    <a:pt x="23" y="7"/>
                    <a:pt x="23" y="7"/>
                  </a:cubicBezTo>
                  <a:cubicBezTo>
                    <a:pt x="22" y="5"/>
                    <a:pt x="21" y="3"/>
                    <a:pt x="20" y="1"/>
                  </a:cubicBezTo>
                  <a:cubicBezTo>
                    <a:pt x="20" y="1"/>
                    <a:pt x="20" y="1"/>
                    <a:pt x="20" y="1"/>
                  </a:cubicBezTo>
                  <a:cubicBezTo>
                    <a:pt x="14" y="3"/>
                    <a:pt x="7" y="5"/>
                    <a:pt x="0" y="8"/>
                  </a:cubicBezTo>
                  <a:close/>
                  <a:moveTo>
                    <a:pt x="0" y="8"/>
                  </a:moveTo>
                  <a:cubicBezTo>
                    <a:pt x="7" y="5"/>
                    <a:pt x="13" y="2"/>
                    <a:pt x="20" y="0"/>
                  </a:cubicBezTo>
                  <a:cubicBezTo>
                    <a:pt x="20" y="0"/>
                    <a:pt x="21" y="0"/>
                    <a:pt x="21" y="0"/>
                  </a:cubicBezTo>
                  <a:cubicBezTo>
                    <a:pt x="22" y="2"/>
                    <a:pt x="23" y="4"/>
                    <a:pt x="25" y="6"/>
                  </a:cubicBezTo>
                  <a:cubicBezTo>
                    <a:pt x="27" y="13"/>
                    <a:pt x="27" y="13"/>
                    <a:pt x="27" y="13"/>
                  </a:cubicBezTo>
                  <a:cubicBezTo>
                    <a:pt x="29" y="18"/>
                    <a:pt x="30" y="23"/>
                    <a:pt x="31" y="28"/>
                  </a:cubicBezTo>
                  <a:cubicBezTo>
                    <a:pt x="31" y="28"/>
                    <a:pt x="31" y="28"/>
                    <a:pt x="31" y="28"/>
                  </a:cubicBezTo>
                  <a:cubicBezTo>
                    <a:pt x="29" y="30"/>
                    <a:pt x="27" y="31"/>
                    <a:pt x="26" y="32"/>
                  </a:cubicBezTo>
                  <a:cubicBezTo>
                    <a:pt x="20" y="34"/>
                    <a:pt x="20" y="34"/>
                    <a:pt x="20" y="34"/>
                  </a:cubicBezTo>
                  <a:cubicBezTo>
                    <a:pt x="17" y="36"/>
                    <a:pt x="13" y="37"/>
                    <a:pt x="9" y="38"/>
                  </a:cubicBezTo>
                  <a:cubicBezTo>
                    <a:pt x="9" y="38"/>
                    <a:pt x="8" y="37"/>
                    <a:pt x="8" y="37"/>
                  </a:cubicBezTo>
                  <a:cubicBezTo>
                    <a:pt x="3" y="23"/>
                    <a:pt x="3" y="23"/>
                    <a:pt x="3" y="23"/>
                  </a:cubicBezTo>
                  <a:cubicBezTo>
                    <a:pt x="2" y="21"/>
                    <a:pt x="2" y="18"/>
                    <a:pt x="1" y="16"/>
                  </a:cubicBezTo>
                  <a:cubicBezTo>
                    <a:pt x="0" y="14"/>
                    <a:pt x="1" y="13"/>
                    <a:pt x="0" y="12"/>
                  </a:cubicBezTo>
                  <a:lnTo>
                    <a:pt x="0" y="8"/>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15" name="Freeform 616"/>
            <p:cNvSpPr/>
            <p:nvPr/>
          </p:nvSpPr>
          <p:spPr bwMode="auto">
            <a:xfrm>
              <a:off x="6154738" y="3079751"/>
              <a:ext cx="233363" cy="79375"/>
            </a:xfrm>
            <a:custGeom>
              <a:avLst/>
              <a:gdLst>
                <a:gd name="T0" fmla="*/ 0 w 62"/>
                <a:gd name="T1" fmla="*/ 21 h 21"/>
                <a:gd name="T2" fmla="*/ 10 w 62"/>
                <a:gd name="T3" fmla="*/ 19 h 21"/>
                <a:gd name="T4" fmla="*/ 32 w 62"/>
                <a:gd name="T5" fmla="*/ 12 h 21"/>
                <a:gd name="T6" fmla="*/ 53 w 62"/>
                <a:gd name="T7" fmla="*/ 4 h 21"/>
                <a:gd name="T8" fmla="*/ 60 w 62"/>
                <a:gd name="T9" fmla="*/ 1 h 21"/>
                <a:gd name="T10" fmla="*/ 62 w 62"/>
                <a:gd name="T11" fmla="*/ 0 h 21"/>
                <a:gd name="T12" fmla="*/ 60 w 62"/>
                <a:gd name="T13" fmla="*/ 2 h 21"/>
                <a:gd name="T14" fmla="*/ 53 w 62"/>
                <a:gd name="T15" fmla="*/ 5 h 21"/>
                <a:gd name="T16" fmla="*/ 32 w 62"/>
                <a:gd name="T17" fmla="*/ 13 h 21"/>
                <a:gd name="T18" fmla="*/ 10 w 62"/>
                <a:gd name="T19" fmla="*/ 20 h 21"/>
                <a:gd name="T20" fmla="*/ 3 w 62"/>
                <a:gd name="T21" fmla="*/ 21 h 21"/>
                <a:gd name="T22" fmla="*/ 0 w 62"/>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1">
                  <a:moveTo>
                    <a:pt x="0" y="21"/>
                  </a:moveTo>
                  <a:cubicBezTo>
                    <a:pt x="0" y="21"/>
                    <a:pt x="4" y="20"/>
                    <a:pt x="10" y="19"/>
                  </a:cubicBezTo>
                  <a:cubicBezTo>
                    <a:pt x="16" y="17"/>
                    <a:pt x="24" y="14"/>
                    <a:pt x="32" y="12"/>
                  </a:cubicBezTo>
                  <a:cubicBezTo>
                    <a:pt x="40" y="9"/>
                    <a:pt x="47" y="6"/>
                    <a:pt x="53" y="4"/>
                  </a:cubicBezTo>
                  <a:cubicBezTo>
                    <a:pt x="56" y="3"/>
                    <a:pt x="58" y="2"/>
                    <a:pt x="60" y="1"/>
                  </a:cubicBezTo>
                  <a:cubicBezTo>
                    <a:pt x="62" y="1"/>
                    <a:pt x="62" y="0"/>
                    <a:pt x="62" y="0"/>
                  </a:cubicBezTo>
                  <a:cubicBezTo>
                    <a:pt x="62" y="0"/>
                    <a:pt x="62" y="1"/>
                    <a:pt x="60" y="2"/>
                  </a:cubicBezTo>
                  <a:cubicBezTo>
                    <a:pt x="59" y="3"/>
                    <a:pt x="56" y="4"/>
                    <a:pt x="53" y="5"/>
                  </a:cubicBezTo>
                  <a:cubicBezTo>
                    <a:pt x="48" y="8"/>
                    <a:pt x="40" y="11"/>
                    <a:pt x="32" y="13"/>
                  </a:cubicBezTo>
                  <a:cubicBezTo>
                    <a:pt x="24" y="16"/>
                    <a:pt x="16" y="18"/>
                    <a:pt x="10" y="20"/>
                  </a:cubicBezTo>
                  <a:cubicBezTo>
                    <a:pt x="7" y="20"/>
                    <a:pt x="5" y="21"/>
                    <a:pt x="3" y="21"/>
                  </a:cubicBezTo>
                  <a:cubicBezTo>
                    <a:pt x="1" y="21"/>
                    <a:pt x="0" y="21"/>
                    <a:pt x="0" y="2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16" name="Freeform 617"/>
            <p:cNvSpPr/>
            <p:nvPr/>
          </p:nvSpPr>
          <p:spPr bwMode="auto">
            <a:xfrm>
              <a:off x="6173788" y="3128963"/>
              <a:ext cx="236538" cy="82550"/>
            </a:xfrm>
            <a:custGeom>
              <a:avLst/>
              <a:gdLst>
                <a:gd name="T0" fmla="*/ 0 w 63"/>
                <a:gd name="T1" fmla="*/ 22 h 22"/>
                <a:gd name="T2" fmla="*/ 3 w 63"/>
                <a:gd name="T3" fmla="*/ 21 h 22"/>
                <a:gd name="T4" fmla="*/ 10 w 63"/>
                <a:gd name="T5" fmla="*/ 19 h 22"/>
                <a:gd name="T6" fmla="*/ 31 w 63"/>
                <a:gd name="T7" fmla="*/ 11 h 22"/>
                <a:gd name="T8" fmla="*/ 63 w 63"/>
                <a:gd name="T9" fmla="*/ 0 h 22"/>
                <a:gd name="T10" fmla="*/ 53 w 63"/>
                <a:gd name="T11" fmla="*/ 4 h 22"/>
                <a:gd name="T12" fmla="*/ 32 w 63"/>
                <a:gd name="T13" fmla="*/ 13 h 22"/>
                <a:gd name="T14" fmla="*/ 10 w 63"/>
                <a:gd name="T15" fmla="*/ 20 h 22"/>
                <a:gd name="T16" fmla="*/ 3 w 63"/>
                <a:gd name="T17" fmla="*/ 21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1"/>
                    <a:pt x="3" y="21"/>
                  </a:cubicBezTo>
                  <a:cubicBezTo>
                    <a:pt x="4" y="21"/>
                    <a:pt x="7" y="20"/>
                    <a:pt x="10" y="19"/>
                  </a:cubicBezTo>
                  <a:cubicBezTo>
                    <a:pt x="16" y="17"/>
                    <a:pt x="24" y="15"/>
                    <a:pt x="31" y="11"/>
                  </a:cubicBezTo>
                  <a:cubicBezTo>
                    <a:pt x="47" y="6"/>
                    <a:pt x="63" y="0"/>
                    <a:pt x="63" y="0"/>
                  </a:cubicBezTo>
                  <a:cubicBezTo>
                    <a:pt x="63" y="0"/>
                    <a:pt x="59" y="2"/>
                    <a:pt x="53" y="4"/>
                  </a:cubicBezTo>
                  <a:cubicBezTo>
                    <a:pt x="48" y="7"/>
                    <a:pt x="40" y="10"/>
                    <a:pt x="32" y="13"/>
                  </a:cubicBezTo>
                  <a:cubicBezTo>
                    <a:pt x="24" y="16"/>
                    <a:pt x="16" y="19"/>
                    <a:pt x="10" y="20"/>
                  </a:cubicBezTo>
                  <a:cubicBezTo>
                    <a:pt x="7" y="21"/>
                    <a:pt x="4" y="21"/>
                    <a:pt x="3" y="21"/>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17" name="Freeform 618"/>
            <p:cNvSpPr/>
            <p:nvPr/>
          </p:nvSpPr>
          <p:spPr bwMode="auto">
            <a:xfrm>
              <a:off x="6196013" y="3178176"/>
              <a:ext cx="238125" cy="82550"/>
            </a:xfrm>
            <a:custGeom>
              <a:avLst/>
              <a:gdLst>
                <a:gd name="T0" fmla="*/ 0 w 63"/>
                <a:gd name="T1" fmla="*/ 22 h 22"/>
                <a:gd name="T2" fmla="*/ 3 w 63"/>
                <a:gd name="T3" fmla="*/ 21 h 22"/>
                <a:gd name="T4" fmla="*/ 10 w 63"/>
                <a:gd name="T5" fmla="*/ 19 h 22"/>
                <a:gd name="T6" fmla="*/ 32 w 63"/>
                <a:gd name="T7" fmla="*/ 12 h 22"/>
                <a:gd name="T8" fmla="*/ 63 w 63"/>
                <a:gd name="T9" fmla="*/ 0 h 22"/>
                <a:gd name="T10" fmla="*/ 54 w 63"/>
                <a:gd name="T11" fmla="*/ 4 h 22"/>
                <a:gd name="T12" fmla="*/ 32 w 63"/>
                <a:gd name="T13" fmla="*/ 13 h 22"/>
                <a:gd name="T14" fmla="*/ 10 w 63"/>
                <a:gd name="T15" fmla="*/ 20 h 22"/>
                <a:gd name="T16" fmla="*/ 3 w 63"/>
                <a:gd name="T17" fmla="*/ 22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2"/>
                    <a:pt x="3" y="21"/>
                  </a:cubicBezTo>
                  <a:cubicBezTo>
                    <a:pt x="5" y="21"/>
                    <a:pt x="7" y="20"/>
                    <a:pt x="10" y="19"/>
                  </a:cubicBezTo>
                  <a:cubicBezTo>
                    <a:pt x="16" y="18"/>
                    <a:pt x="24" y="15"/>
                    <a:pt x="32" y="12"/>
                  </a:cubicBezTo>
                  <a:cubicBezTo>
                    <a:pt x="47" y="6"/>
                    <a:pt x="63" y="0"/>
                    <a:pt x="63" y="0"/>
                  </a:cubicBezTo>
                  <a:cubicBezTo>
                    <a:pt x="63" y="0"/>
                    <a:pt x="59" y="2"/>
                    <a:pt x="54" y="4"/>
                  </a:cubicBezTo>
                  <a:cubicBezTo>
                    <a:pt x="48" y="7"/>
                    <a:pt x="40" y="10"/>
                    <a:pt x="32" y="13"/>
                  </a:cubicBezTo>
                  <a:cubicBezTo>
                    <a:pt x="24" y="16"/>
                    <a:pt x="16" y="19"/>
                    <a:pt x="10" y="20"/>
                  </a:cubicBezTo>
                  <a:cubicBezTo>
                    <a:pt x="7" y="21"/>
                    <a:pt x="5" y="22"/>
                    <a:pt x="3" y="22"/>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18" name="Freeform 619"/>
            <p:cNvSpPr/>
            <p:nvPr/>
          </p:nvSpPr>
          <p:spPr bwMode="auto">
            <a:xfrm>
              <a:off x="6226176" y="3282951"/>
              <a:ext cx="233363" cy="79375"/>
            </a:xfrm>
            <a:custGeom>
              <a:avLst/>
              <a:gdLst>
                <a:gd name="T0" fmla="*/ 0 w 62"/>
                <a:gd name="T1" fmla="*/ 21 h 21"/>
                <a:gd name="T2" fmla="*/ 10 w 62"/>
                <a:gd name="T3" fmla="*/ 18 h 21"/>
                <a:gd name="T4" fmla="*/ 31 w 62"/>
                <a:gd name="T5" fmla="*/ 11 h 21"/>
                <a:gd name="T6" fmla="*/ 53 w 62"/>
                <a:gd name="T7" fmla="*/ 4 h 21"/>
                <a:gd name="T8" fmla="*/ 60 w 62"/>
                <a:gd name="T9" fmla="*/ 1 h 21"/>
                <a:gd name="T10" fmla="*/ 62 w 62"/>
                <a:gd name="T11" fmla="*/ 0 h 21"/>
                <a:gd name="T12" fmla="*/ 60 w 62"/>
                <a:gd name="T13" fmla="*/ 1 h 21"/>
                <a:gd name="T14" fmla="*/ 53 w 62"/>
                <a:gd name="T15" fmla="*/ 5 h 21"/>
                <a:gd name="T16" fmla="*/ 32 w 62"/>
                <a:gd name="T17" fmla="*/ 13 h 21"/>
                <a:gd name="T18" fmla="*/ 10 w 62"/>
                <a:gd name="T19" fmla="*/ 19 h 21"/>
                <a:gd name="T20" fmla="*/ 3 w 62"/>
                <a:gd name="T21" fmla="*/ 21 h 21"/>
                <a:gd name="T22" fmla="*/ 0 w 62"/>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1">
                  <a:moveTo>
                    <a:pt x="0" y="21"/>
                  </a:moveTo>
                  <a:cubicBezTo>
                    <a:pt x="0" y="21"/>
                    <a:pt x="4" y="20"/>
                    <a:pt x="10" y="18"/>
                  </a:cubicBezTo>
                  <a:cubicBezTo>
                    <a:pt x="16" y="17"/>
                    <a:pt x="24" y="14"/>
                    <a:pt x="31" y="11"/>
                  </a:cubicBezTo>
                  <a:cubicBezTo>
                    <a:pt x="39" y="9"/>
                    <a:pt x="47" y="6"/>
                    <a:pt x="53" y="4"/>
                  </a:cubicBezTo>
                  <a:cubicBezTo>
                    <a:pt x="55" y="3"/>
                    <a:pt x="58" y="2"/>
                    <a:pt x="60" y="1"/>
                  </a:cubicBezTo>
                  <a:cubicBezTo>
                    <a:pt x="61" y="0"/>
                    <a:pt x="62" y="0"/>
                    <a:pt x="62" y="0"/>
                  </a:cubicBezTo>
                  <a:cubicBezTo>
                    <a:pt x="62" y="0"/>
                    <a:pt x="61" y="0"/>
                    <a:pt x="60" y="1"/>
                  </a:cubicBezTo>
                  <a:cubicBezTo>
                    <a:pt x="58" y="2"/>
                    <a:pt x="56" y="4"/>
                    <a:pt x="53" y="5"/>
                  </a:cubicBezTo>
                  <a:cubicBezTo>
                    <a:pt x="47" y="7"/>
                    <a:pt x="40" y="10"/>
                    <a:pt x="32" y="13"/>
                  </a:cubicBezTo>
                  <a:cubicBezTo>
                    <a:pt x="24" y="16"/>
                    <a:pt x="16" y="18"/>
                    <a:pt x="10" y="19"/>
                  </a:cubicBezTo>
                  <a:cubicBezTo>
                    <a:pt x="7" y="20"/>
                    <a:pt x="4" y="20"/>
                    <a:pt x="3" y="21"/>
                  </a:cubicBezTo>
                  <a:cubicBezTo>
                    <a:pt x="1" y="21"/>
                    <a:pt x="0" y="21"/>
                    <a:pt x="0" y="2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19" name="Freeform 620"/>
            <p:cNvSpPr/>
            <p:nvPr/>
          </p:nvSpPr>
          <p:spPr bwMode="auto">
            <a:xfrm>
              <a:off x="6242051" y="3328988"/>
              <a:ext cx="236538" cy="82550"/>
            </a:xfrm>
            <a:custGeom>
              <a:avLst/>
              <a:gdLst>
                <a:gd name="T0" fmla="*/ 0 w 63"/>
                <a:gd name="T1" fmla="*/ 22 h 22"/>
                <a:gd name="T2" fmla="*/ 3 w 63"/>
                <a:gd name="T3" fmla="*/ 22 h 22"/>
                <a:gd name="T4" fmla="*/ 10 w 63"/>
                <a:gd name="T5" fmla="*/ 20 h 22"/>
                <a:gd name="T6" fmla="*/ 32 w 63"/>
                <a:gd name="T7" fmla="*/ 12 h 22"/>
                <a:gd name="T8" fmla="*/ 63 w 63"/>
                <a:gd name="T9" fmla="*/ 0 h 22"/>
                <a:gd name="T10" fmla="*/ 54 w 63"/>
                <a:gd name="T11" fmla="*/ 5 h 22"/>
                <a:gd name="T12" fmla="*/ 33 w 63"/>
                <a:gd name="T13" fmla="*/ 14 h 22"/>
                <a:gd name="T14" fmla="*/ 11 w 63"/>
                <a:gd name="T15" fmla="*/ 21 h 22"/>
                <a:gd name="T16" fmla="*/ 3 w 63"/>
                <a:gd name="T17" fmla="*/ 22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2"/>
                    <a:pt x="3" y="22"/>
                  </a:cubicBezTo>
                  <a:cubicBezTo>
                    <a:pt x="5" y="22"/>
                    <a:pt x="7" y="21"/>
                    <a:pt x="10" y="20"/>
                  </a:cubicBezTo>
                  <a:cubicBezTo>
                    <a:pt x="16" y="18"/>
                    <a:pt x="24" y="15"/>
                    <a:pt x="32" y="12"/>
                  </a:cubicBezTo>
                  <a:cubicBezTo>
                    <a:pt x="48" y="7"/>
                    <a:pt x="63" y="0"/>
                    <a:pt x="63" y="0"/>
                  </a:cubicBezTo>
                  <a:cubicBezTo>
                    <a:pt x="63" y="0"/>
                    <a:pt x="60" y="2"/>
                    <a:pt x="54" y="5"/>
                  </a:cubicBezTo>
                  <a:cubicBezTo>
                    <a:pt x="48" y="8"/>
                    <a:pt x="40" y="11"/>
                    <a:pt x="33" y="14"/>
                  </a:cubicBezTo>
                  <a:cubicBezTo>
                    <a:pt x="25" y="17"/>
                    <a:pt x="17" y="19"/>
                    <a:pt x="11" y="21"/>
                  </a:cubicBezTo>
                  <a:cubicBezTo>
                    <a:pt x="8" y="22"/>
                    <a:pt x="5" y="22"/>
                    <a:pt x="3" y="22"/>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20" name="Freeform 621"/>
            <p:cNvSpPr/>
            <p:nvPr/>
          </p:nvSpPr>
          <p:spPr bwMode="auto">
            <a:xfrm>
              <a:off x="6267451" y="3378201"/>
              <a:ext cx="234950" cy="87313"/>
            </a:xfrm>
            <a:custGeom>
              <a:avLst/>
              <a:gdLst>
                <a:gd name="T0" fmla="*/ 0 w 62"/>
                <a:gd name="T1" fmla="*/ 23 h 23"/>
                <a:gd name="T2" fmla="*/ 2 w 62"/>
                <a:gd name="T3" fmla="*/ 22 h 23"/>
                <a:gd name="T4" fmla="*/ 10 w 62"/>
                <a:gd name="T5" fmla="*/ 20 h 23"/>
                <a:gd name="T6" fmla="*/ 31 w 62"/>
                <a:gd name="T7" fmla="*/ 12 h 23"/>
                <a:gd name="T8" fmla="*/ 62 w 62"/>
                <a:gd name="T9" fmla="*/ 0 h 23"/>
                <a:gd name="T10" fmla="*/ 53 w 62"/>
                <a:gd name="T11" fmla="*/ 5 h 23"/>
                <a:gd name="T12" fmla="*/ 32 w 62"/>
                <a:gd name="T13" fmla="*/ 14 h 23"/>
                <a:gd name="T14" fmla="*/ 10 w 62"/>
                <a:gd name="T15" fmla="*/ 21 h 23"/>
                <a:gd name="T16" fmla="*/ 2 w 62"/>
                <a:gd name="T17" fmla="*/ 22 h 23"/>
                <a:gd name="T18" fmla="*/ 0 w 62"/>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23">
                  <a:moveTo>
                    <a:pt x="0" y="23"/>
                  </a:moveTo>
                  <a:cubicBezTo>
                    <a:pt x="0" y="23"/>
                    <a:pt x="1" y="22"/>
                    <a:pt x="2" y="22"/>
                  </a:cubicBezTo>
                  <a:cubicBezTo>
                    <a:pt x="4" y="22"/>
                    <a:pt x="7" y="21"/>
                    <a:pt x="10" y="20"/>
                  </a:cubicBezTo>
                  <a:cubicBezTo>
                    <a:pt x="16" y="18"/>
                    <a:pt x="23" y="15"/>
                    <a:pt x="31" y="12"/>
                  </a:cubicBezTo>
                  <a:cubicBezTo>
                    <a:pt x="47" y="7"/>
                    <a:pt x="62" y="0"/>
                    <a:pt x="62" y="0"/>
                  </a:cubicBezTo>
                  <a:cubicBezTo>
                    <a:pt x="62" y="0"/>
                    <a:pt x="59" y="3"/>
                    <a:pt x="53" y="5"/>
                  </a:cubicBezTo>
                  <a:cubicBezTo>
                    <a:pt x="47" y="8"/>
                    <a:pt x="40" y="11"/>
                    <a:pt x="32" y="14"/>
                  </a:cubicBezTo>
                  <a:cubicBezTo>
                    <a:pt x="24" y="17"/>
                    <a:pt x="16" y="19"/>
                    <a:pt x="10" y="21"/>
                  </a:cubicBezTo>
                  <a:cubicBezTo>
                    <a:pt x="7" y="22"/>
                    <a:pt x="4" y="22"/>
                    <a:pt x="2" y="22"/>
                  </a:cubicBezTo>
                  <a:cubicBezTo>
                    <a:pt x="1" y="22"/>
                    <a:pt x="0" y="23"/>
                    <a:pt x="0" y="23"/>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21" name="Freeform 622"/>
            <p:cNvSpPr/>
            <p:nvPr/>
          </p:nvSpPr>
          <p:spPr bwMode="auto">
            <a:xfrm>
              <a:off x="6302376" y="3484563"/>
              <a:ext cx="233363" cy="79375"/>
            </a:xfrm>
            <a:custGeom>
              <a:avLst/>
              <a:gdLst>
                <a:gd name="T0" fmla="*/ 0 w 62"/>
                <a:gd name="T1" fmla="*/ 21 h 21"/>
                <a:gd name="T2" fmla="*/ 10 w 62"/>
                <a:gd name="T3" fmla="*/ 19 h 21"/>
                <a:gd name="T4" fmla="*/ 31 w 62"/>
                <a:gd name="T5" fmla="*/ 12 h 21"/>
                <a:gd name="T6" fmla="*/ 53 w 62"/>
                <a:gd name="T7" fmla="*/ 4 h 21"/>
                <a:gd name="T8" fmla="*/ 60 w 62"/>
                <a:gd name="T9" fmla="*/ 2 h 21"/>
                <a:gd name="T10" fmla="*/ 62 w 62"/>
                <a:gd name="T11" fmla="*/ 0 h 21"/>
                <a:gd name="T12" fmla="*/ 60 w 62"/>
                <a:gd name="T13" fmla="*/ 2 h 21"/>
                <a:gd name="T14" fmla="*/ 53 w 62"/>
                <a:gd name="T15" fmla="*/ 5 h 21"/>
                <a:gd name="T16" fmla="*/ 32 w 62"/>
                <a:gd name="T17" fmla="*/ 14 h 21"/>
                <a:gd name="T18" fmla="*/ 10 w 62"/>
                <a:gd name="T19" fmla="*/ 20 h 21"/>
                <a:gd name="T20" fmla="*/ 3 w 62"/>
                <a:gd name="T21" fmla="*/ 21 h 21"/>
                <a:gd name="T22" fmla="*/ 0 w 62"/>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1">
                  <a:moveTo>
                    <a:pt x="0" y="21"/>
                  </a:moveTo>
                  <a:cubicBezTo>
                    <a:pt x="0" y="21"/>
                    <a:pt x="4" y="21"/>
                    <a:pt x="10" y="19"/>
                  </a:cubicBezTo>
                  <a:cubicBezTo>
                    <a:pt x="16" y="17"/>
                    <a:pt x="24" y="14"/>
                    <a:pt x="31" y="12"/>
                  </a:cubicBezTo>
                  <a:cubicBezTo>
                    <a:pt x="39" y="9"/>
                    <a:pt x="47" y="7"/>
                    <a:pt x="53" y="4"/>
                  </a:cubicBezTo>
                  <a:cubicBezTo>
                    <a:pt x="56" y="3"/>
                    <a:pt x="58" y="3"/>
                    <a:pt x="60" y="2"/>
                  </a:cubicBezTo>
                  <a:cubicBezTo>
                    <a:pt x="61" y="1"/>
                    <a:pt x="62" y="0"/>
                    <a:pt x="62" y="0"/>
                  </a:cubicBezTo>
                  <a:cubicBezTo>
                    <a:pt x="62" y="0"/>
                    <a:pt x="61" y="1"/>
                    <a:pt x="60" y="2"/>
                  </a:cubicBezTo>
                  <a:cubicBezTo>
                    <a:pt x="58" y="3"/>
                    <a:pt x="56" y="4"/>
                    <a:pt x="53" y="5"/>
                  </a:cubicBezTo>
                  <a:cubicBezTo>
                    <a:pt x="48" y="8"/>
                    <a:pt x="40" y="11"/>
                    <a:pt x="32" y="14"/>
                  </a:cubicBezTo>
                  <a:cubicBezTo>
                    <a:pt x="24" y="16"/>
                    <a:pt x="16" y="18"/>
                    <a:pt x="10" y="20"/>
                  </a:cubicBezTo>
                  <a:cubicBezTo>
                    <a:pt x="7" y="20"/>
                    <a:pt x="5" y="21"/>
                    <a:pt x="3" y="21"/>
                  </a:cubicBezTo>
                  <a:cubicBezTo>
                    <a:pt x="1" y="21"/>
                    <a:pt x="0" y="21"/>
                    <a:pt x="0" y="2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22" name="Freeform 623"/>
            <p:cNvSpPr/>
            <p:nvPr/>
          </p:nvSpPr>
          <p:spPr bwMode="auto">
            <a:xfrm>
              <a:off x="6319838" y="3533776"/>
              <a:ext cx="234950" cy="82550"/>
            </a:xfrm>
            <a:custGeom>
              <a:avLst/>
              <a:gdLst>
                <a:gd name="T0" fmla="*/ 0 w 62"/>
                <a:gd name="T1" fmla="*/ 22 h 22"/>
                <a:gd name="T2" fmla="*/ 2 w 62"/>
                <a:gd name="T3" fmla="*/ 21 h 22"/>
                <a:gd name="T4" fmla="*/ 10 w 62"/>
                <a:gd name="T5" fmla="*/ 19 h 22"/>
                <a:gd name="T6" fmla="*/ 31 w 62"/>
                <a:gd name="T7" fmla="*/ 12 h 22"/>
                <a:gd name="T8" fmla="*/ 62 w 62"/>
                <a:gd name="T9" fmla="*/ 0 h 22"/>
                <a:gd name="T10" fmla="*/ 53 w 62"/>
                <a:gd name="T11" fmla="*/ 4 h 22"/>
                <a:gd name="T12" fmla="*/ 32 w 62"/>
                <a:gd name="T13" fmla="*/ 13 h 22"/>
                <a:gd name="T14" fmla="*/ 10 w 62"/>
                <a:gd name="T15" fmla="*/ 20 h 22"/>
                <a:gd name="T16" fmla="*/ 2 w 62"/>
                <a:gd name="T17" fmla="*/ 22 h 22"/>
                <a:gd name="T18" fmla="*/ 0 w 62"/>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22">
                  <a:moveTo>
                    <a:pt x="0" y="22"/>
                  </a:moveTo>
                  <a:cubicBezTo>
                    <a:pt x="0" y="22"/>
                    <a:pt x="1" y="22"/>
                    <a:pt x="2" y="21"/>
                  </a:cubicBezTo>
                  <a:cubicBezTo>
                    <a:pt x="4" y="21"/>
                    <a:pt x="7" y="20"/>
                    <a:pt x="10" y="19"/>
                  </a:cubicBezTo>
                  <a:cubicBezTo>
                    <a:pt x="16" y="18"/>
                    <a:pt x="23" y="15"/>
                    <a:pt x="31" y="12"/>
                  </a:cubicBezTo>
                  <a:cubicBezTo>
                    <a:pt x="47" y="6"/>
                    <a:pt x="62" y="0"/>
                    <a:pt x="62" y="0"/>
                  </a:cubicBezTo>
                  <a:cubicBezTo>
                    <a:pt x="62" y="0"/>
                    <a:pt x="59" y="2"/>
                    <a:pt x="53" y="4"/>
                  </a:cubicBezTo>
                  <a:cubicBezTo>
                    <a:pt x="47" y="7"/>
                    <a:pt x="40" y="10"/>
                    <a:pt x="32" y="13"/>
                  </a:cubicBezTo>
                  <a:cubicBezTo>
                    <a:pt x="24" y="16"/>
                    <a:pt x="16" y="19"/>
                    <a:pt x="10" y="20"/>
                  </a:cubicBezTo>
                  <a:cubicBezTo>
                    <a:pt x="7" y="21"/>
                    <a:pt x="4" y="22"/>
                    <a:pt x="2" y="22"/>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23" name="Freeform 624"/>
            <p:cNvSpPr/>
            <p:nvPr/>
          </p:nvSpPr>
          <p:spPr bwMode="auto">
            <a:xfrm>
              <a:off x="6343651" y="3582988"/>
              <a:ext cx="236538" cy="82550"/>
            </a:xfrm>
            <a:custGeom>
              <a:avLst/>
              <a:gdLst>
                <a:gd name="T0" fmla="*/ 0 w 63"/>
                <a:gd name="T1" fmla="*/ 22 h 22"/>
                <a:gd name="T2" fmla="*/ 3 w 63"/>
                <a:gd name="T3" fmla="*/ 21 h 22"/>
                <a:gd name="T4" fmla="*/ 10 w 63"/>
                <a:gd name="T5" fmla="*/ 19 h 22"/>
                <a:gd name="T6" fmla="*/ 31 w 63"/>
                <a:gd name="T7" fmla="*/ 12 h 22"/>
                <a:gd name="T8" fmla="*/ 63 w 63"/>
                <a:gd name="T9" fmla="*/ 0 h 22"/>
                <a:gd name="T10" fmla="*/ 53 w 63"/>
                <a:gd name="T11" fmla="*/ 5 h 22"/>
                <a:gd name="T12" fmla="*/ 32 w 63"/>
                <a:gd name="T13" fmla="*/ 13 h 22"/>
                <a:gd name="T14" fmla="*/ 10 w 63"/>
                <a:gd name="T15" fmla="*/ 20 h 22"/>
                <a:gd name="T16" fmla="*/ 3 w 63"/>
                <a:gd name="T17" fmla="*/ 22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2"/>
                    <a:pt x="3" y="21"/>
                  </a:cubicBezTo>
                  <a:cubicBezTo>
                    <a:pt x="4" y="21"/>
                    <a:pt x="7" y="20"/>
                    <a:pt x="10" y="19"/>
                  </a:cubicBezTo>
                  <a:cubicBezTo>
                    <a:pt x="16" y="18"/>
                    <a:pt x="24" y="15"/>
                    <a:pt x="31" y="12"/>
                  </a:cubicBezTo>
                  <a:cubicBezTo>
                    <a:pt x="47" y="6"/>
                    <a:pt x="63" y="0"/>
                    <a:pt x="63" y="0"/>
                  </a:cubicBezTo>
                  <a:cubicBezTo>
                    <a:pt x="63" y="0"/>
                    <a:pt x="59" y="2"/>
                    <a:pt x="53" y="5"/>
                  </a:cubicBezTo>
                  <a:cubicBezTo>
                    <a:pt x="48" y="7"/>
                    <a:pt x="40" y="10"/>
                    <a:pt x="32" y="13"/>
                  </a:cubicBezTo>
                  <a:cubicBezTo>
                    <a:pt x="24" y="16"/>
                    <a:pt x="16" y="19"/>
                    <a:pt x="10" y="20"/>
                  </a:cubicBezTo>
                  <a:cubicBezTo>
                    <a:pt x="7" y="21"/>
                    <a:pt x="4" y="22"/>
                    <a:pt x="3" y="22"/>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24" name="Freeform 625"/>
            <p:cNvSpPr/>
            <p:nvPr/>
          </p:nvSpPr>
          <p:spPr bwMode="auto">
            <a:xfrm>
              <a:off x="6037263" y="3332163"/>
              <a:ext cx="131763" cy="152400"/>
            </a:xfrm>
            <a:custGeom>
              <a:avLst/>
              <a:gdLst>
                <a:gd name="T0" fmla="*/ 0 w 35"/>
                <a:gd name="T1" fmla="*/ 30 h 40"/>
                <a:gd name="T2" fmla="*/ 11 w 35"/>
                <a:gd name="T3" fmla="*/ 35 h 40"/>
                <a:gd name="T4" fmla="*/ 17 w 35"/>
                <a:gd name="T5" fmla="*/ 37 h 40"/>
                <a:gd name="T6" fmla="*/ 23 w 35"/>
                <a:gd name="T7" fmla="*/ 39 h 40"/>
                <a:gd name="T8" fmla="*/ 22 w 35"/>
                <a:gd name="T9" fmla="*/ 39 h 40"/>
                <a:gd name="T10" fmla="*/ 26 w 35"/>
                <a:gd name="T11" fmla="*/ 30 h 40"/>
                <a:gd name="T12" fmla="*/ 30 w 35"/>
                <a:gd name="T13" fmla="*/ 20 h 40"/>
                <a:gd name="T14" fmla="*/ 35 w 35"/>
                <a:gd name="T15" fmla="*/ 0 h 40"/>
                <a:gd name="T16" fmla="*/ 31 w 35"/>
                <a:gd name="T17" fmla="*/ 20 h 40"/>
                <a:gd name="T18" fmla="*/ 28 w 35"/>
                <a:gd name="T19" fmla="*/ 30 h 40"/>
                <a:gd name="T20" fmla="*/ 26 w 35"/>
                <a:gd name="T21" fmla="*/ 35 h 40"/>
                <a:gd name="T22" fmla="*/ 24 w 35"/>
                <a:gd name="T23" fmla="*/ 40 h 40"/>
                <a:gd name="T24" fmla="*/ 23 w 35"/>
                <a:gd name="T25" fmla="*/ 40 h 40"/>
                <a:gd name="T26" fmla="*/ 17 w 35"/>
                <a:gd name="T27" fmla="*/ 39 h 40"/>
                <a:gd name="T28" fmla="*/ 11 w 35"/>
                <a:gd name="T29" fmla="*/ 36 h 40"/>
                <a:gd name="T30" fmla="*/ 0 w 35"/>
                <a:gd name="T31"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40">
                  <a:moveTo>
                    <a:pt x="0" y="30"/>
                  </a:moveTo>
                  <a:cubicBezTo>
                    <a:pt x="4" y="32"/>
                    <a:pt x="8" y="34"/>
                    <a:pt x="11" y="35"/>
                  </a:cubicBezTo>
                  <a:cubicBezTo>
                    <a:pt x="13" y="36"/>
                    <a:pt x="15" y="37"/>
                    <a:pt x="17" y="37"/>
                  </a:cubicBezTo>
                  <a:cubicBezTo>
                    <a:pt x="19" y="38"/>
                    <a:pt x="21" y="38"/>
                    <a:pt x="23" y="39"/>
                  </a:cubicBezTo>
                  <a:cubicBezTo>
                    <a:pt x="22" y="39"/>
                    <a:pt x="22" y="39"/>
                    <a:pt x="22" y="39"/>
                  </a:cubicBezTo>
                  <a:cubicBezTo>
                    <a:pt x="24" y="36"/>
                    <a:pt x="25" y="33"/>
                    <a:pt x="26" y="30"/>
                  </a:cubicBezTo>
                  <a:cubicBezTo>
                    <a:pt x="30" y="20"/>
                    <a:pt x="30" y="20"/>
                    <a:pt x="30" y="20"/>
                  </a:cubicBezTo>
                  <a:cubicBezTo>
                    <a:pt x="31" y="13"/>
                    <a:pt x="33" y="6"/>
                    <a:pt x="35" y="0"/>
                  </a:cubicBezTo>
                  <a:cubicBezTo>
                    <a:pt x="34" y="6"/>
                    <a:pt x="33" y="13"/>
                    <a:pt x="31" y="20"/>
                  </a:cubicBezTo>
                  <a:cubicBezTo>
                    <a:pt x="28" y="30"/>
                    <a:pt x="28" y="30"/>
                    <a:pt x="28" y="30"/>
                  </a:cubicBezTo>
                  <a:cubicBezTo>
                    <a:pt x="28" y="32"/>
                    <a:pt x="27" y="33"/>
                    <a:pt x="26" y="35"/>
                  </a:cubicBezTo>
                  <a:cubicBezTo>
                    <a:pt x="24" y="40"/>
                    <a:pt x="24" y="40"/>
                    <a:pt x="24" y="40"/>
                  </a:cubicBezTo>
                  <a:cubicBezTo>
                    <a:pt x="23" y="40"/>
                    <a:pt x="23" y="40"/>
                    <a:pt x="23" y="40"/>
                  </a:cubicBezTo>
                  <a:cubicBezTo>
                    <a:pt x="21" y="40"/>
                    <a:pt x="19" y="39"/>
                    <a:pt x="17" y="39"/>
                  </a:cubicBezTo>
                  <a:cubicBezTo>
                    <a:pt x="15" y="38"/>
                    <a:pt x="13" y="37"/>
                    <a:pt x="11" y="36"/>
                  </a:cubicBezTo>
                  <a:cubicBezTo>
                    <a:pt x="7" y="35"/>
                    <a:pt x="4" y="33"/>
                    <a:pt x="0" y="3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25" name="Freeform 626"/>
            <p:cNvSpPr/>
            <p:nvPr/>
          </p:nvSpPr>
          <p:spPr bwMode="auto">
            <a:xfrm>
              <a:off x="5957888" y="2901951"/>
              <a:ext cx="392113" cy="158750"/>
            </a:xfrm>
            <a:custGeom>
              <a:avLst/>
              <a:gdLst>
                <a:gd name="T0" fmla="*/ 0 w 104"/>
                <a:gd name="T1" fmla="*/ 32 h 42"/>
                <a:gd name="T2" fmla="*/ 11 w 104"/>
                <a:gd name="T3" fmla="*/ 42 h 42"/>
                <a:gd name="T4" fmla="*/ 3 w 104"/>
                <a:gd name="T5" fmla="*/ 32 h 42"/>
                <a:gd name="T6" fmla="*/ 14 w 104"/>
                <a:gd name="T7" fmla="*/ 40 h 42"/>
                <a:gd name="T8" fmla="*/ 1 w 104"/>
                <a:gd name="T9" fmla="*/ 28 h 42"/>
                <a:gd name="T10" fmla="*/ 19 w 104"/>
                <a:gd name="T11" fmla="*/ 40 h 42"/>
                <a:gd name="T12" fmla="*/ 6 w 104"/>
                <a:gd name="T13" fmla="*/ 27 h 42"/>
                <a:gd name="T14" fmla="*/ 24 w 104"/>
                <a:gd name="T15" fmla="*/ 38 h 42"/>
                <a:gd name="T16" fmla="*/ 8 w 104"/>
                <a:gd name="T17" fmla="*/ 24 h 42"/>
                <a:gd name="T18" fmla="*/ 27 w 104"/>
                <a:gd name="T19" fmla="*/ 37 h 42"/>
                <a:gd name="T20" fmla="*/ 5 w 104"/>
                <a:gd name="T21" fmla="*/ 21 h 42"/>
                <a:gd name="T22" fmla="*/ 10 w 104"/>
                <a:gd name="T23" fmla="*/ 18 h 42"/>
                <a:gd name="T24" fmla="*/ 33 w 104"/>
                <a:gd name="T25" fmla="*/ 35 h 42"/>
                <a:gd name="T26" fmla="*/ 14 w 104"/>
                <a:gd name="T27" fmla="*/ 18 h 42"/>
                <a:gd name="T28" fmla="*/ 38 w 104"/>
                <a:gd name="T29" fmla="*/ 31 h 42"/>
                <a:gd name="T30" fmla="*/ 21 w 104"/>
                <a:gd name="T31" fmla="*/ 19 h 42"/>
                <a:gd name="T32" fmla="*/ 43 w 104"/>
                <a:gd name="T33" fmla="*/ 30 h 42"/>
                <a:gd name="T34" fmla="*/ 21 w 104"/>
                <a:gd name="T35" fmla="*/ 16 h 42"/>
                <a:gd name="T36" fmla="*/ 47 w 104"/>
                <a:gd name="T37" fmla="*/ 26 h 42"/>
                <a:gd name="T38" fmla="*/ 27 w 104"/>
                <a:gd name="T39" fmla="*/ 14 h 42"/>
                <a:gd name="T40" fmla="*/ 52 w 104"/>
                <a:gd name="T41" fmla="*/ 23 h 42"/>
                <a:gd name="T42" fmla="*/ 29 w 104"/>
                <a:gd name="T43" fmla="*/ 11 h 42"/>
                <a:gd name="T44" fmla="*/ 54 w 104"/>
                <a:gd name="T45" fmla="*/ 19 h 42"/>
                <a:gd name="T46" fmla="*/ 38 w 104"/>
                <a:gd name="T47" fmla="*/ 9 h 42"/>
                <a:gd name="T48" fmla="*/ 59 w 104"/>
                <a:gd name="T49" fmla="*/ 16 h 42"/>
                <a:gd name="T50" fmla="*/ 46 w 104"/>
                <a:gd name="T51" fmla="*/ 7 h 42"/>
                <a:gd name="T52" fmla="*/ 65 w 104"/>
                <a:gd name="T53" fmla="*/ 14 h 42"/>
                <a:gd name="T54" fmla="*/ 53 w 104"/>
                <a:gd name="T55" fmla="*/ 5 h 42"/>
                <a:gd name="T56" fmla="*/ 67 w 104"/>
                <a:gd name="T57" fmla="*/ 10 h 42"/>
                <a:gd name="T58" fmla="*/ 59 w 104"/>
                <a:gd name="T59" fmla="*/ 2 h 42"/>
                <a:gd name="T60" fmla="*/ 71 w 104"/>
                <a:gd name="T61" fmla="*/ 6 h 42"/>
                <a:gd name="T62" fmla="*/ 69 w 104"/>
                <a:gd name="T63" fmla="*/ 0 h 42"/>
                <a:gd name="T64" fmla="*/ 35 w 104"/>
                <a:gd name="T65" fmla="*/ 36 h 42"/>
                <a:gd name="T66" fmla="*/ 43 w 104"/>
                <a:gd name="T67" fmla="*/ 38 h 42"/>
                <a:gd name="T68" fmla="*/ 30 w 104"/>
                <a:gd name="T69" fmla="*/ 34 h 42"/>
                <a:gd name="T70" fmla="*/ 53 w 104"/>
                <a:gd name="T71" fmla="*/ 32 h 42"/>
                <a:gd name="T72" fmla="*/ 50 w 104"/>
                <a:gd name="T73" fmla="*/ 27 h 42"/>
                <a:gd name="T74" fmla="*/ 58 w 104"/>
                <a:gd name="T75" fmla="*/ 29 h 42"/>
                <a:gd name="T76" fmla="*/ 53 w 104"/>
                <a:gd name="T77" fmla="*/ 22 h 42"/>
                <a:gd name="T78" fmla="*/ 61 w 104"/>
                <a:gd name="T79" fmla="*/ 24 h 42"/>
                <a:gd name="T80" fmla="*/ 59 w 104"/>
                <a:gd name="T81" fmla="*/ 20 h 42"/>
                <a:gd name="T82" fmla="*/ 67 w 104"/>
                <a:gd name="T83" fmla="*/ 23 h 42"/>
                <a:gd name="T84" fmla="*/ 66 w 104"/>
                <a:gd name="T85" fmla="*/ 18 h 42"/>
                <a:gd name="T86" fmla="*/ 72 w 104"/>
                <a:gd name="T87" fmla="*/ 21 h 42"/>
                <a:gd name="T88" fmla="*/ 73 w 104"/>
                <a:gd name="T89" fmla="*/ 14 h 42"/>
                <a:gd name="T90" fmla="*/ 76 w 104"/>
                <a:gd name="T91"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 h="42">
                  <a:moveTo>
                    <a:pt x="0" y="32"/>
                  </a:moveTo>
                  <a:cubicBezTo>
                    <a:pt x="3" y="36"/>
                    <a:pt x="5" y="40"/>
                    <a:pt x="11" y="42"/>
                  </a:cubicBezTo>
                  <a:cubicBezTo>
                    <a:pt x="8" y="39"/>
                    <a:pt x="6" y="35"/>
                    <a:pt x="3" y="32"/>
                  </a:cubicBezTo>
                  <a:cubicBezTo>
                    <a:pt x="7" y="36"/>
                    <a:pt x="10" y="38"/>
                    <a:pt x="14" y="40"/>
                  </a:cubicBezTo>
                  <a:cubicBezTo>
                    <a:pt x="10" y="36"/>
                    <a:pt x="6" y="31"/>
                    <a:pt x="1" y="28"/>
                  </a:cubicBezTo>
                  <a:cubicBezTo>
                    <a:pt x="5" y="36"/>
                    <a:pt x="11" y="39"/>
                    <a:pt x="19" y="40"/>
                  </a:cubicBezTo>
                  <a:cubicBezTo>
                    <a:pt x="15" y="35"/>
                    <a:pt x="12" y="31"/>
                    <a:pt x="6" y="27"/>
                  </a:cubicBezTo>
                  <a:cubicBezTo>
                    <a:pt x="11" y="31"/>
                    <a:pt x="18" y="35"/>
                    <a:pt x="24" y="38"/>
                  </a:cubicBezTo>
                  <a:cubicBezTo>
                    <a:pt x="19" y="32"/>
                    <a:pt x="15" y="28"/>
                    <a:pt x="8" y="24"/>
                  </a:cubicBezTo>
                  <a:cubicBezTo>
                    <a:pt x="13" y="30"/>
                    <a:pt x="19" y="33"/>
                    <a:pt x="27" y="37"/>
                  </a:cubicBezTo>
                  <a:cubicBezTo>
                    <a:pt x="21" y="29"/>
                    <a:pt x="12" y="25"/>
                    <a:pt x="5" y="21"/>
                  </a:cubicBezTo>
                  <a:cubicBezTo>
                    <a:pt x="6" y="20"/>
                    <a:pt x="9" y="19"/>
                    <a:pt x="10" y="18"/>
                  </a:cubicBezTo>
                  <a:cubicBezTo>
                    <a:pt x="16" y="25"/>
                    <a:pt x="24" y="31"/>
                    <a:pt x="33" y="35"/>
                  </a:cubicBezTo>
                  <a:cubicBezTo>
                    <a:pt x="29" y="27"/>
                    <a:pt x="22" y="21"/>
                    <a:pt x="14" y="18"/>
                  </a:cubicBezTo>
                  <a:cubicBezTo>
                    <a:pt x="21" y="24"/>
                    <a:pt x="29" y="29"/>
                    <a:pt x="38" y="31"/>
                  </a:cubicBezTo>
                  <a:cubicBezTo>
                    <a:pt x="32" y="28"/>
                    <a:pt x="26" y="23"/>
                    <a:pt x="21" y="19"/>
                  </a:cubicBezTo>
                  <a:cubicBezTo>
                    <a:pt x="28" y="23"/>
                    <a:pt x="36" y="27"/>
                    <a:pt x="43" y="30"/>
                  </a:cubicBezTo>
                  <a:cubicBezTo>
                    <a:pt x="36" y="25"/>
                    <a:pt x="29" y="20"/>
                    <a:pt x="21" y="16"/>
                  </a:cubicBezTo>
                  <a:cubicBezTo>
                    <a:pt x="30" y="19"/>
                    <a:pt x="39" y="22"/>
                    <a:pt x="47" y="26"/>
                  </a:cubicBezTo>
                  <a:cubicBezTo>
                    <a:pt x="41" y="22"/>
                    <a:pt x="34" y="17"/>
                    <a:pt x="27" y="14"/>
                  </a:cubicBezTo>
                  <a:cubicBezTo>
                    <a:pt x="36" y="16"/>
                    <a:pt x="44" y="20"/>
                    <a:pt x="52" y="23"/>
                  </a:cubicBezTo>
                  <a:cubicBezTo>
                    <a:pt x="44" y="19"/>
                    <a:pt x="36" y="15"/>
                    <a:pt x="29" y="11"/>
                  </a:cubicBezTo>
                  <a:cubicBezTo>
                    <a:pt x="37" y="12"/>
                    <a:pt x="46" y="16"/>
                    <a:pt x="54" y="19"/>
                  </a:cubicBezTo>
                  <a:cubicBezTo>
                    <a:pt x="49" y="16"/>
                    <a:pt x="43" y="12"/>
                    <a:pt x="38" y="9"/>
                  </a:cubicBezTo>
                  <a:cubicBezTo>
                    <a:pt x="45" y="11"/>
                    <a:pt x="52" y="13"/>
                    <a:pt x="59" y="16"/>
                  </a:cubicBezTo>
                  <a:cubicBezTo>
                    <a:pt x="55" y="13"/>
                    <a:pt x="51" y="10"/>
                    <a:pt x="46" y="7"/>
                  </a:cubicBezTo>
                  <a:cubicBezTo>
                    <a:pt x="52" y="9"/>
                    <a:pt x="59" y="11"/>
                    <a:pt x="65" y="14"/>
                  </a:cubicBezTo>
                  <a:cubicBezTo>
                    <a:pt x="61" y="11"/>
                    <a:pt x="57" y="8"/>
                    <a:pt x="53" y="5"/>
                  </a:cubicBezTo>
                  <a:cubicBezTo>
                    <a:pt x="57" y="7"/>
                    <a:pt x="62" y="8"/>
                    <a:pt x="67" y="10"/>
                  </a:cubicBezTo>
                  <a:cubicBezTo>
                    <a:pt x="64" y="7"/>
                    <a:pt x="62" y="4"/>
                    <a:pt x="59" y="2"/>
                  </a:cubicBezTo>
                  <a:cubicBezTo>
                    <a:pt x="63" y="3"/>
                    <a:pt x="68" y="4"/>
                    <a:pt x="71" y="6"/>
                  </a:cubicBezTo>
                  <a:cubicBezTo>
                    <a:pt x="71" y="5"/>
                    <a:pt x="69" y="0"/>
                    <a:pt x="69" y="0"/>
                  </a:cubicBezTo>
                  <a:cubicBezTo>
                    <a:pt x="104" y="10"/>
                    <a:pt x="45" y="31"/>
                    <a:pt x="35" y="36"/>
                  </a:cubicBezTo>
                  <a:cubicBezTo>
                    <a:pt x="38" y="36"/>
                    <a:pt x="41" y="38"/>
                    <a:pt x="43" y="38"/>
                  </a:cubicBezTo>
                  <a:cubicBezTo>
                    <a:pt x="39" y="37"/>
                    <a:pt x="34" y="35"/>
                    <a:pt x="30" y="34"/>
                  </a:cubicBezTo>
                  <a:cubicBezTo>
                    <a:pt x="38" y="33"/>
                    <a:pt x="46" y="33"/>
                    <a:pt x="53" y="32"/>
                  </a:cubicBezTo>
                  <a:cubicBezTo>
                    <a:pt x="54" y="31"/>
                    <a:pt x="51" y="28"/>
                    <a:pt x="50" y="27"/>
                  </a:cubicBezTo>
                  <a:cubicBezTo>
                    <a:pt x="52" y="27"/>
                    <a:pt x="56" y="29"/>
                    <a:pt x="58" y="29"/>
                  </a:cubicBezTo>
                  <a:cubicBezTo>
                    <a:pt x="56" y="26"/>
                    <a:pt x="54" y="25"/>
                    <a:pt x="53" y="22"/>
                  </a:cubicBezTo>
                  <a:cubicBezTo>
                    <a:pt x="56" y="23"/>
                    <a:pt x="58" y="24"/>
                    <a:pt x="61" y="24"/>
                  </a:cubicBezTo>
                  <a:cubicBezTo>
                    <a:pt x="61" y="24"/>
                    <a:pt x="59" y="20"/>
                    <a:pt x="59" y="20"/>
                  </a:cubicBezTo>
                  <a:cubicBezTo>
                    <a:pt x="62" y="21"/>
                    <a:pt x="64" y="23"/>
                    <a:pt x="67" y="23"/>
                  </a:cubicBezTo>
                  <a:cubicBezTo>
                    <a:pt x="68" y="22"/>
                    <a:pt x="65" y="20"/>
                    <a:pt x="66" y="18"/>
                  </a:cubicBezTo>
                  <a:cubicBezTo>
                    <a:pt x="67" y="19"/>
                    <a:pt x="71" y="21"/>
                    <a:pt x="72" y="21"/>
                  </a:cubicBezTo>
                  <a:cubicBezTo>
                    <a:pt x="73" y="19"/>
                    <a:pt x="72" y="16"/>
                    <a:pt x="73" y="14"/>
                  </a:cubicBezTo>
                  <a:cubicBezTo>
                    <a:pt x="78" y="16"/>
                    <a:pt x="76" y="14"/>
                    <a:pt x="76" y="1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26" name="Freeform 627"/>
            <p:cNvSpPr/>
            <p:nvPr/>
          </p:nvSpPr>
          <p:spPr bwMode="auto">
            <a:xfrm>
              <a:off x="6157913" y="2921001"/>
              <a:ext cx="106363" cy="63500"/>
            </a:xfrm>
            <a:custGeom>
              <a:avLst/>
              <a:gdLst>
                <a:gd name="T0" fmla="*/ 0 w 28"/>
                <a:gd name="T1" fmla="*/ 15 h 17"/>
                <a:gd name="T2" fmla="*/ 18 w 28"/>
                <a:gd name="T3" fmla="*/ 17 h 17"/>
                <a:gd name="T4" fmla="*/ 7 w 28"/>
                <a:gd name="T5" fmla="*/ 9 h 17"/>
                <a:gd name="T6" fmla="*/ 19 w 28"/>
                <a:gd name="T7" fmla="*/ 14 h 17"/>
                <a:gd name="T8" fmla="*/ 11 w 28"/>
                <a:gd name="T9" fmla="*/ 4 h 17"/>
                <a:gd name="T10" fmla="*/ 23 w 28"/>
                <a:gd name="T11" fmla="*/ 8 h 17"/>
                <a:gd name="T12" fmla="*/ 17 w 28"/>
                <a:gd name="T13" fmla="*/ 0 h 17"/>
                <a:gd name="T14" fmla="*/ 28 w 28"/>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7">
                  <a:moveTo>
                    <a:pt x="0" y="15"/>
                  </a:moveTo>
                  <a:cubicBezTo>
                    <a:pt x="1" y="15"/>
                    <a:pt x="13" y="16"/>
                    <a:pt x="18" y="17"/>
                  </a:cubicBezTo>
                  <a:cubicBezTo>
                    <a:pt x="15" y="15"/>
                    <a:pt x="11" y="11"/>
                    <a:pt x="7" y="9"/>
                  </a:cubicBezTo>
                  <a:cubicBezTo>
                    <a:pt x="11" y="11"/>
                    <a:pt x="16" y="12"/>
                    <a:pt x="19" y="14"/>
                  </a:cubicBezTo>
                  <a:cubicBezTo>
                    <a:pt x="16" y="11"/>
                    <a:pt x="14" y="7"/>
                    <a:pt x="11" y="4"/>
                  </a:cubicBezTo>
                  <a:cubicBezTo>
                    <a:pt x="15" y="6"/>
                    <a:pt x="20" y="6"/>
                    <a:pt x="23" y="8"/>
                  </a:cubicBezTo>
                  <a:cubicBezTo>
                    <a:pt x="21" y="6"/>
                    <a:pt x="20" y="2"/>
                    <a:pt x="17" y="0"/>
                  </a:cubicBezTo>
                  <a:cubicBezTo>
                    <a:pt x="20" y="1"/>
                    <a:pt x="27" y="1"/>
                    <a:pt x="28" y="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27" name="Freeform 628"/>
            <p:cNvSpPr/>
            <p:nvPr/>
          </p:nvSpPr>
          <p:spPr bwMode="auto">
            <a:xfrm>
              <a:off x="6165851" y="2992438"/>
              <a:ext cx="41275" cy="26988"/>
            </a:xfrm>
            <a:custGeom>
              <a:avLst/>
              <a:gdLst>
                <a:gd name="T0" fmla="*/ 0 w 11"/>
                <a:gd name="T1" fmla="*/ 1 h 7"/>
                <a:gd name="T2" fmla="*/ 11 w 11"/>
                <a:gd name="T3" fmla="*/ 0 h 7"/>
              </a:gdLst>
              <a:ahLst/>
              <a:cxnLst>
                <a:cxn ang="0">
                  <a:pos x="T0" y="T1"/>
                </a:cxn>
                <a:cxn ang="0">
                  <a:pos x="T2" y="T3"/>
                </a:cxn>
              </a:cxnLst>
              <a:rect l="0" t="0" r="r" b="b"/>
              <a:pathLst>
                <a:path w="11" h="7">
                  <a:moveTo>
                    <a:pt x="0" y="1"/>
                  </a:moveTo>
                  <a:cubicBezTo>
                    <a:pt x="5" y="6"/>
                    <a:pt x="10" y="7"/>
                    <a:pt x="11"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28" name="Freeform 629"/>
            <p:cNvSpPr/>
            <p:nvPr/>
          </p:nvSpPr>
          <p:spPr bwMode="auto">
            <a:xfrm>
              <a:off x="5807076" y="3090863"/>
              <a:ext cx="325438" cy="828675"/>
            </a:xfrm>
            <a:custGeom>
              <a:avLst/>
              <a:gdLst>
                <a:gd name="T0" fmla="*/ 0 w 86"/>
                <a:gd name="T1" fmla="*/ 0 h 219"/>
                <a:gd name="T2" fmla="*/ 48 w 86"/>
                <a:gd name="T3" fmla="*/ 120 h 219"/>
                <a:gd name="T4" fmla="*/ 86 w 86"/>
                <a:gd name="T5" fmla="*/ 219 h 219"/>
                <a:gd name="T6" fmla="*/ 29 w 86"/>
                <a:gd name="T7" fmla="*/ 97 h 219"/>
                <a:gd name="T8" fmla="*/ 11 w 86"/>
                <a:gd name="T9" fmla="*/ 4 h 219"/>
                <a:gd name="T10" fmla="*/ 82 w 86"/>
                <a:gd name="T11" fmla="*/ 196 h 219"/>
              </a:gdLst>
              <a:ahLst/>
              <a:cxnLst>
                <a:cxn ang="0">
                  <a:pos x="T0" y="T1"/>
                </a:cxn>
                <a:cxn ang="0">
                  <a:pos x="T2" y="T3"/>
                </a:cxn>
                <a:cxn ang="0">
                  <a:pos x="T4" y="T5"/>
                </a:cxn>
                <a:cxn ang="0">
                  <a:pos x="T6" y="T7"/>
                </a:cxn>
                <a:cxn ang="0">
                  <a:pos x="T8" y="T9"/>
                </a:cxn>
                <a:cxn ang="0">
                  <a:pos x="T10" y="T11"/>
                </a:cxn>
              </a:cxnLst>
              <a:rect l="0" t="0" r="r" b="b"/>
              <a:pathLst>
                <a:path w="86" h="219">
                  <a:moveTo>
                    <a:pt x="0" y="0"/>
                  </a:moveTo>
                  <a:cubicBezTo>
                    <a:pt x="19" y="37"/>
                    <a:pt x="30" y="82"/>
                    <a:pt x="48" y="120"/>
                  </a:cubicBezTo>
                  <a:cubicBezTo>
                    <a:pt x="64" y="153"/>
                    <a:pt x="80" y="185"/>
                    <a:pt x="86" y="219"/>
                  </a:cubicBezTo>
                  <a:cubicBezTo>
                    <a:pt x="64" y="181"/>
                    <a:pt x="41" y="140"/>
                    <a:pt x="29" y="97"/>
                  </a:cubicBezTo>
                  <a:cubicBezTo>
                    <a:pt x="20" y="67"/>
                    <a:pt x="20" y="33"/>
                    <a:pt x="11" y="4"/>
                  </a:cubicBezTo>
                  <a:cubicBezTo>
                    <a:pt x="23" y="72"/>
                    <a:pt x="61" y="132"/>
                    <a:pt x="82" y="196"/>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29" name="Freeform 630"/>
            <p:cNvSpPr/>
            <p:nvPr/>
          </p:nvSpPr>
          <p:spPr bwMode="auto">
            <a:xfrm>
              <a:off x="5889626" y="3381376"/>
              <a:ext cx="207963" cy="420688"/>
            </a:xfrm>
            <a:custGeom>
              <a:avLst/>
              <a:gdLst>
                <a:gd name="T0" fmla="*/ 0 w 55"/>
                <a:gd name="T1" fmla="*/ 0 h 111"/>
                <a:gd name="T2" fmla="*/ 55 w 55"/>
                <a:gd name="T3" fmla="*/ 111 h 111"/>
                <a:gd name="T4" fmla="*/ 50 w 55"/>
                <a:gd name="T5" fmla="*/ 106 h 111"/>
              </a:gdLst>
              <a:ahLst/>
              <a:cxnLst>
                <a:cxn ang="0">
                  <a:pos x="T0" y="T1"/>
                </a:cxn>
                <a:cxn ang="0">
                  <a:pos x="T2" y="T3"/>
                </a:cxn>
                <a:cxn ang="0">
                  <a:pos x="T4" y="T5"/>
                </a:cxn>
              </a:cxnLst>
              <a:rect l="0" t="0" r="r" b="b"/>
              <a:pathLst>
                <a:path w="55" h="111">
                  <a:moveTo>
                    <a:pt x="0" y="0"/>
                  </a:moveTo>
                  <a:cubicBezTo>
                    <a:pt x="18" y="38"/>
                    <a:pt x="32" y="75"/>
                    <a:pt x="55" y="111"/>
                  </a:cubicBezTo>
                  <a:cubicBezTo>
                    <a:pt x="53" y="109"/>
                    <a:pt x="52" y="107"/>
                    <a:pt x="50" y="106"/>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30" name="Freeform 631"/>
            <p:cNvSpPr/>
            <p:nvPr/>
          </p:nvSpPr>
          <p:spPr bwMode="auto">
            <a:xfrm>
              <a:off x="5803901" y="3033713"/>
              <a:ext cx="147638" cy="76200"/>
            </a:xfrm>
            <a:custGeom>
              <a:avLst/>
              <a:gdLst>
                <a:gd name="T0" fmla="*/ 0 w 39"/>
                <a:gd name="T1" fmla="*/ 15 h 20"/>
                <a:gd name="T2" fmla="*/ 39 w 39"/>
                <a:gd name="T3" fmla="*/ 0 h 20"/>
                <a:gd name="T4" fmla="*/ 8 w 39"/>
                <a:gd name="T5" fmla="*/ 20 h 20"/>
                <a:gd name="T6" fmla="*/ 37 w 39"/>
                <a:gd name="T7" fmla="*/ 4 h 20"/>
              </a:gdLst>
              <a:ahLst/>
              <a:cxnLst>
                <a:cxn ang="0">
                  <a:pos x="T0" y="T1"/>
                </a:cxn>
                <a:cxn ang="0">
                  <a:pos x="T2" y="T3"/>
                </a:cxn>
                <a:cxn ang="0">
                  <a:pos x="T4" y="T5"/>
                </a:cxn>
                <a:cxn ang="0">
                  <a:pos x="T6" y="T7"/>
                </a:cxn>
              </a:cxnLst>
              <a:rect l="0" t="0" r="r" b="b"/>
              <a:pathLst>
                <a:path w="39" h="20">
                  <a:moveTo>
                    <a:pt x="0" y="15"/>
                  </a:moveTo>
                  <a:cubicBezTo>
                    <a:pt x="9" y="13"/>
                    <a:pt x="27" y="5"/>
                    <a:pt x="39" y="0"/>
                  </a:cubicBezTo>
                  <a:cubicBezTo>
                    <a:pt x="31" y="9"/>
                    <a:pt x="18" y="16"/>
                    <a:pt x="8" y="20"/>
                  </a:cubicBezTo>
                  <a:cubicBezTo>
                    <a:pt x="17" y="14"/>
                    <a:pt x="28" y="10"/>
                    <a:pt x="37" y="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31" name="Freeform 632"/>
            <p:cNvSpPr/>
            <p:nvPr/>
          </p:nvSpPr>
          <p:spPr bwMode="auto">
            <a:xfrm>
              <a:off x="5803901" y="3090863"/>
              <a:ext cx="79375" cy="260350"/>
            </a:xfrm>
            <a:custGeom>
              <a:avLst/>
              <a:gdLst>
                <a:gd name="T0" fmla="*/ 0 w 21"/>
                <a:gd name="T1" fmla="*/ 0 h 69"/>
                <a:gd name="T2" fmla="*/ 21 w 21"/>
                <a:gd name="T3" fmla="*/ 69 h 69"/>
              </a:gdLst>
              <a:ahLst/>
              <a:cxnLst>
                <a:cxn ang="0">
                  <a:pos x="T0" y="T1"/>
                </a:cxn>
                <a:cxn ang="0">
                  <a:pos x="T2" y="T3"/>
                </a:cxn>
              </a:cxnLst>
              <a:rect l="0" t="0" r="r" b="b"/>
              <a:pathLst>
                <a:path w="21" h="69">
                  <a:moveTo>
                    <a:pt x="0" y="0"/>
                  </a:moveTo>
                  <a:cubicBezTo>
                    <a:pt x="7" y="21"/>
                    <a:pt x="16" y="47"/>
                    <a:pt x="21" y="69"/>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32" name="Freeform 633"/>
            <p:cNvSpPr/>
            <p:nvPr/>
          </p:nvSpPr>
          <p:spPr bwMode="auto">
            <a:xfrm>
              <a:off x="6283326" y="2874963"/>
              <a:ext cx="184150" cy="52388"/>
            </a:xfrm>
            <a:custGeom>
              <a:avLst/>
              <a:gdLst>
                <a:gd name="T0" fmla="*/ 0 w 49"/>
                <a:gd name="T1" fmla="*/ 12 h 14"/>
                <a:gd name="T2" fmla="*/ 49 w 49"/>
                <a:gd name="T3" fmla="*/ 5 h 14"/>
                <a:gd name="T4" fmla="*/ 10 w 49"/>
                <a:gd name="T5" fmla="*/ 9 h 14"/>
                <a:gd name="T6" fmla="*/ 45 w 49"/>
                <a:gd name="T7" fmla="*/ 3 h 14"/>
              </a:gdLst>
              <a:ahLst/>
              <a:cxnLst>
                <a:cxn ang="0">
                  <a:pos x="T0" y="T1"/>
                </a:cxn>
                <a:cxn ang="0">
                  <a:pos x="T2" y="T3"/>
                </a:cxn>
                <a:cxn ang="0">
                  <a:pos x="T4" y="T5"/>
                </a:cxn>
                <a:cxn ang="0">
                  <a:pos x="T6" y="T7"/>
                </a:cxn>
              </a:cxnLst>
              <a:rect l="0" t="0" r="r" b="b"/>
              <a:pathLst>
                <a:path w="49" h="14">
                  <a:moveTo>
                    <a:pt x="0" y="12"/>
                  </a:moveTo>
                  <a:cubicBezTo>
                    <a:pt x="15" y="14"/>
                    <a:pt x="34" y="7"/>
                    <a:pt x="49" y="5"/>
                  </a:cubicBezTo>
                  <a:cubicBezTo>
                    <a:pt x="36" y="6"/>
                    <a:pt x="22" y="9"/>
                    <a:pt x="10" y="9"/>
                  </a:cubicBezTo>
                  <a:cubicBezTo>
                    <a:pt x="20" y="4"/>
                    <a:pt x="35" y="0"/>
                    <a:pt x="45" y="3"/>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33" name="Freeform 634"/>
            <p:cNvSpPr/>
            <p:nvPr/>
          </p:nvSpPr>
          <p:spPr bwMode="auto">
            <a:xfrm>
              <a:off x="6434138" y="2916238"/>
              <a:ext cx="312738" cy="771525"/>
            </a:xfrm>
            <a:custGeom>
              <a:avLst/>
              <a:gdLst>
                <a:gd name="T0" fmla="*/ 0 w 83"/>
                <a:gd name="T1" fmla="*/ 0 h 204"/>
                <a:gd name="T2" fmla="*/ 78 w 83"/>
                <a:gd name="T3" fmla="*/ 204 h 204"/>
                <a:gd name="T4" fmla="*/ 42 w 83"/>
                <a:gd name="T5" fmla="*/ 90 h 204"/>
                <a:gd name="T6" fmla="*/ 7 w 83"/>
                <a:gd name="T7" fmla="*/ 2 h 204"/>
                <a:gd name="T8" fmla="*/ 56 w 83"/>
                <a:gd name="T9" fmla="*/ 106 h 204"/>
                <a:gd name="T10" fmla="*/ 83 w 83"/>
                <a:gd name="T11" fmla="*/ 203 h 204"/>
                <a:gd name="T12" fmla="*/ 59 w 83"/>
                <a:gd name="T13" fmla="*/ 131 h 204"/>
              </a:gdLst>
              <a:ahLst/>
              <a:cxnLst>
                <a:cxn ang="0">
                  <a:pos x="T0" y="T1"/>
                </a:cxn>
                <a:cxn ang="0">
                  <a:pos x="T2" y="T3"/>
                </a:cxn>
                <a:cxn ang="0">
                  <a:pos x="T4" y="T5"/>
                </a:cxn>
                <a:cxn ang="0">
                  <a:pos x="T6" y="T7"/>
                </a:cxn>
                <a:cxn ang="0">
                  <a:pos x="T8" y="T9"/>
                </a:cxn>
                <a:cxn ang="0">
                  <a:pos x="T10" y="T11"/>
                </a:cxn>
                <a:cxn ang="0">
                  <a:pos x="T12" y="T13"/>
                </a:cxn>
              </a:cxnLst>
              <a:rect l="0" t="0" r="r" b="b"/>
              <a:pathLst>
                <a:path w="83" h="204">
                  <a:moveTo>
                    <a:pt x="0" y="0"/>
                  </a:moveTo>
                  <a:cubicBezTo>
                    <a:pt x="39" y="63"/>
                    <a:pt x="51" y="137"/>
                    <a:pt x="78" y="204"/>
                  </a:cubicBezTo>
                  <a:cubicBezTo>
                    <a:pt x="68" y="166"/>
                    <a:pt x="54" y="127"/>
                    <a:pt x="42" y="90"/>
                  </a:cubicBezTo>
                  <a:cubicBezTo>
                    <a:pt x="33" y="61"/>
                    <a:pt x="11" y="32"/>
                    <a:pt x="7" y="2"/>
                  </a:cubicBezTo>
                  <a:cubicBezTo>
                    <a:pt x="24" y="38"/>
                    <a:pt x="43" y="68"/>
                    <a:pt x="56" y="106"/>
                  </a:cubicBezTo>
                  <a:cubicBezTo>
                    <a:pt x="67" y="138"/>
                    <a:pt x="73" y="172"/>
                    <a:pt x="83" y="203"/>
                  </a:cubicBezTo>
                  <a:cubicBezTo>
                    <a:pt x="69" y="182"/>
                    <a:pt x="64" y="155"/>
                    <a:pt x="59" y="13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34" name="Freeform 635"/>
            <p:cNvSpPr/>
            <p:nvPr/>
          </p:nvSpPr>
          <p:spPr bwMode="auto">
            <a:xfrm>
              <a:off x="6459538" y="2878138"/>
              <a:ext cx="76200" cy="166688"/>
            </a:xfrm>
            <a:custGeom>
              <a:avLst/>
              <a:gdLst>
                <a:gd name="T0" fmla="*/ 0 w 20"/>
                <a:gd name="T1" fmla="*/ 0 h 44"/>
                <a:gd name="T2" fmla="*/ 20 w 20"/>
                <a:gd name="T3" fmla="*/ 44 h 44"/>
              </a:gdLst>
              <a:ahLst/>
              <a:cxnLst>
                <a:cxn ang="0">
                  <a:pos x="T0" y="T1"/>
                </a:cxn>
                <a:cxn ang="0">
                  <a:pos x="T2" y="T3"/>
                </a:cxn>
              </a:cxnLst>
              <a:rect l="0" t="0" r="r" b="b"/>
              <a:pathLst>
                <a:path w="20" h="44">
                  <a:moveTo>
                    <a:pt x="0" y="0"/>
                  </a:moveTo>
                  <a:cubicBezTo>
                    <a:pt x="9" y="12"/>
                    <a:pt x="15" y="30"/>
                    <a:pt x="20" y="4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35" name="Freeform 636"/>
            <p:cNvSpPr/>
            <p:nvPr/>
          </p:nvSpPr>
          <p:spPr bwMode="auto">
            <a:xfrm>
              <a:off x="6149976" y="3687763"/>
              <a:ext cx="563563" cy="193675"/>
            </a:xfrm>
            <a:custGeom>
              <a:avLst/>
              <a:gdLst>
                <a:gd name="T0" fmla="*/ 0 w 149"/>
                <a:gd name="T1" fmla="*/ 51 h 51"/>
                <a:gd name="T2" fmla="*/ 149 w 149"/>
                <a:gd name="T3" fmla="*/ 0 h 51"/>
                <a:gd name="T4" fmla="*/ 0 w 149"/>
                <a:gd name="T5" fmla="*/ 48 h 51"/>
                <a:gd name="T6" fmla="*/ 148 w 149"/>
                <a:gd name="T7" fmla="*/ 1 h 51"/>
              </a:gdLst>
              <a:ahLst/>
              <a:cxnLst>
                <a:cxn ang="0">
                  <a:pos x="T0" y="T1"/>
                </a:cxn>
                <a:cxn ang="0">
                  <a:pos x="T2" y="T3"/>
                </a:cxn>
                <a:cxn ang="0">
                  <a:pos x="T4" y="T5"/>
                </a:cxn>
                <a:cxn ang="0">
                  <a:pos x="T6" y="T7"/>
                </a:cxn>
              </a:cxnLst>
              <a:rect l="0" t="0" r="r" b="b"/>
              <a:pathLst>
                <a:path w="149" h="51">
                  <a:moveTo>
                    <a:pt x="0" y="51"/>
                  </a:moveTo>
                  <a:cubicBezTo>
                    <a:pt x="45" y="49"/>
                    <a:pt x="108" y="25"/>
                    <a:pt x="149" y="0"/>
                  </a:cubicBezTo>
                  <a:cubicBezTo>
                    <a:pt x="104" y="29"/>
                    <a:pt x="51" y="39"/>
                    <a:pt x="0" y="48"/>
                  </a:cubicBezTo>
                  <a:cubicBezTo>
                    <a:pt x="46" y="29"/>
                    <a:pt x="106" y="26"/>
                    <a:pt x="148" y="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36" name="Freeform 637"/>
            <p:cNvSpPr/>
            <p:nvPr/>
          </p:nvSpPr>
          <p:spPr bwMode="auto">
            <a:xfrm>
              <a:off x="6119813" y="3895726"/>
              <a:ext cx="68263" cy="7938"/>
            </a:xfrm>
            <a:custGeom>
              <a:avLst/>
              <a:gdLst>
                <a:gd name="T0" fmla="*/ 0 w 18"/>
                <a:gd name="T1" fmla="*/ 0 h 2"/>
                <a:gd name="T2" fmla="*/ 18 w 18"/>
                <a:gd name="T3" fmla="*/ 1 h 2"/>
              </a:gdLst>
              <a:ahLst/>
              <a:cxnLst>
                <a:cxn ang="0">
                  <a:pos x="T0" y="T1"/>
                </a:cxn>
                <a:cxn ang="0">
                  <a:pos x="T2" y="T3"/>
                </a:cxn>
              </a:cxnLst>
              <a:rect l="0" t="0" r="r" b="b"/>
              <a:pathLst>
                <a:path w="18" h="2">
                  <a:moveTo>
                    <a:pt x="0" y="0"/>
                  </a:moveTo>
                  <a:cubicBezTo>
                    <a:pt x="2" y="1"/>
                    <a:pt x="12" y="2"/>
                    <a:pt x="18" y="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37" name="Freeform 638"/>
            <p:cNvSpPr/>
            <p:nvPr/>
          </p:nvSpPr>
          <p:spPr bwMode="auto">
            <a:xfrm>
              <a:off x="6037263" y="3725863"/>
              <a:ext cx="95250" cy="204788"/>
            </a:xfrm>
            <a:custGeom>
              <a:avLst/>
              <a:gdLst>
                <a:gd name="T0" fmla="*/ 12 w 25"/>
                <a:gd name="T1" fmla="*/ 39 h 54"/>
                <a:gd name="T2" fmla="*/ 22 w 25"/>
                <a:gd name="T3" fmla="*/ 54 h 54"/>
                <a:gd name="T4" fmla="*/ 12 w 25"/>
                <a:gd name="T5" fmla="*/ 34 h 54"/>
                <a:gd name="T6" fmla="*/ 23 w 25"/>
                <a:gd name="T7" fmla="*/ 47 h 54"/>
                <a:gd name="T8" fmla="*/ 10 w 25"/>
                <a:gd name="T9" fmla="*/ 29 h 54"/>
                <a:gd name="T10" fmla="*/ 25 w 25"/>
                <a:gd name="T11" fmla="*/ 42 h 54"/>
                <a:gd name="T12" fmla="*/ 4 w 25"/>
                <a:gd name="T13" fmla="*/ 23 h 54"/>
                <a:gd name="T14" fmla="*/ 17 w 25"/>
                <a:gd name="T15" fmla="*/ 31 h 54"/>
                <a:gd name="T16" fmla="*/ 0 w 25"/>
                <a:gd name="T17" fmla="*/ 13 h 54"/>
                <a:gd name="T18" fmla="*/ 13 w 25"/>
                <a:gd name="T19" fmla="*/ 20 h 54"/>
                <a:gd name="T20" fmla="*/ 2 w 25"/>
                <a:gd name="T21" fmla="*/ 6 h 54"/>
                <a:gd name="T22" fmla="*/ 11 w 25"/>
                <a:gd name="T23" fmla="*/ 13 h 54"/>
                <a:gd name="T24" fmla="*/ 1 w 25"/>
                <a:gd name="T25" fmla="*/ 0 h 54"/>
                <a:gd name="T26" fmla="*/ 7 w 25"/>
                <a:gd name="T27" fmla="*/ 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54">
                  <a:moveTo>
                    <a:pt x="12" y="39"/>
                  </a:moveTo>
                  <a:cubicBezTo>
                    <a:pt x="14" y="44"/>
                    <a:pt x="19" y="49"/>
                    <a:pt x="22" y="54"/>
                  </a:cubicBezTo>
                  <a:cubicBezTo>
                    <a:pt x="20" y="47"/>
                    <a:pt x="15" y="40"/>
                    <a:pt x="12" y="34"/>
                  </a:cubicBezTo>
                  <a:cubicBezTo>
                    <a:pt x="15" y="40"/>
                    <a:pt x="20" y="43"/>
                    <a:pt x="23" y="47"/>
                  </a:cubicBezTo>
                  <a:cubicBezTo>
                    <a:pt x="22" y="41"/>
                    <a:pt x="13" y="35"/>
                    <a:pt x="10" y="29"/>
                  </a:cubicBezTo>
                  <a:cubicBezTo>
                    <a:pt x="13" y="34"/>
                    <a:pt x="20" y="37"/>
                    <a:pt x="25" y="42"/>
                  </a:cubicBezTo>
                  <a:cubicBezTo>
                    <a:pt x="20" y="35"/>
                    <a:pt x="12" y="27"/>
                    <a:pt x="4" y="23"/>
                  </a:cubicBezTo>
                  <a:cubicBezTo>
                    <a:pt x="8" y="26"/>
                    <a:pt x="13" y="28"/>
                    <a:pt x="17" y="31"/>
                  </a:cubicBezTo>
                  <a:cubicBezTo>
                    <a:pt x="14" y="24"/>
                    <a:pt x="5" y="19"/>
                    <a:pt x="0" y="13"/>
                  </a:cubicBezTo>
                  <a:cubicBezTo>
                    <a:pt x="4" y="16"/>
                    <a:pt x="9" y="18"/>
                    <a:pt x="13" y="20"/>
                  </a:cubicBezTo>
                  <a:cubicBezTo>
                    <a:pt x="10" y="15"/>
                    <a:pt x="6" y="10"/>
                    <a:pt x="2" y="6"/>
                  </a:cubicBezTo>
                  <a:cubicBezTo>
                    <a:pt x="5" y="9"/>
                    <a:pt x="8" y="11"/>
                    <a:pt x="11" y="13"/>
                  </a:cubicBezTo>
                  <a:cubicBezTo>
                    <a:pt x="10" y="8"/>
                    <a:pt x="6" y="3"/>
                    <a:pt x="1" y="0"/>
                  </a:cubicBezTo>
                  <a:cubicBezTo>
                    <a:pt x="2" y="4"/>
                    <a:pt x="4" y="6"/>
                    <a:pt x="7" y="8"/>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38" name="Freeform 639"/>
            <p:cNvSpPr/>
            <p:nvPr/>
          </p:nvSpPr>
          <p:spPr bwMode="auto">
            <a:xfrm>
              <a:off x="6102351" y="3876676"/>
              <a:ext cx="96838" cy="30163"/>
            </a:xfrm>
            <a:custGeom>
              <a:avLst/>
              <a:gdLst>
                <a:gd name="T0" fmla="*/ 0 w 26"/>
                <a:gd name="T1" fmla="*/ 3 h 8"/>
                <a:gd name="T2" fmla="*/ 18 w 26"/>
                <a:gd name="T3" fmla="*/ 8 h 8"/>
                <a:gd name="T4" fmla="*/ 7 w 26"/>
                <a:gd name="T5" fmla="*/ 0 h 8"/>
                <a:gd name="T6" fmla="*/ 18 w 26"/>
                <a:gd name="T7" fmla="*/ 2 h 8"/>
                <a:gd name="T8" fmla="*/ 16 w 26"/>
                <a:gd name="T9" fmla="*/ 0 h 8"/>
                <a:gd name="T10" fmla="*/ 26 w 26"/>
                <a:gd name="T11" fmla="*/ 2 h 8"/>
              </a:gdLst>
              <a:ahLst/>
              <a:cxnLst>
                <a:cxn ang="0">
                  <a:pos x="T0" y="T1"/>
                </a:cxn>
                <a:cxn ang="0">
                  <a:pos x="T2" y="T3"/>
                </a:cxn>
                <a:cxn ang="0">
                  <a:pos x="T4" y="T5"/>
                </a:cxn>
                <a:cxn ang="0">
                  <a:pos x="T6" y="T7"/>
                </a:cxn>
                <a:cxn ang="0">
                  <a:pos x="T8" y="T9"/>
                </a:cxn>
                <a:cxn ang="0">
                  <a:pos x="T10" y="T11"/>
                </a:cxn>
              </a:cxnLst>
              <a:rect l="0" t="0" r="r" b="b"/>
              <a:pathLst>
                <a:path w="26" h="8">
                  <a:moveTo>
                    <a:pt x="0" y="3"/>
                  </a:moveTo>
                  <a:cubicBezTo>
                    <a:pt x="3" y="4"/>
                    <a:pt x="13" y="8"/>
                    <a:pt x="18" y="8"/>
                  </a:cubicBezTo>
                  <a:cubicBezTo>
                    <a:pt x="15" y="4"/>
                    <a:pt x="11" y="2"/>
                    <a:pt x="7" y="0"/>
                  </a:cubicBezTo>
                  <a:cubicBezTo>
                    <a:pt x="10" y="1"/>
                    <a:pt x="14" y="3"/>
                    <a:pt x="18" y="2"/>
                  </a:cubicBezTo>
                  <a:cubicBezTo>
                    <a:pt x="17" y="2"/>
                    <a:pt x="16" y="1"/>
                    <a:pt x="16" y="0"/>
                  </a:cubicBezTo>
                  <a:cubicBezTo>
                    <a:pt x="19" y="0"/>
                    <a:pt x="23" y="1"/>
                    <a:pt x="26" y="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39" name="Freeform 640"/>
            <p:cNvSpPr/>
            <p:nvPr/>
          </p:nvSpPr>
          <p:spPr bwMode="auto">
            <a:xfrm>
              <a:off x="6573838" y="3673476"/>
              <a:ext cx="184150" cy="63500"/>
            </a:xfrm>
            <a:custGeom>
              <a:avLst/>
              <a:gdLst>
                <a:gd name="T0" fmla="*/ 0 w 49"/>
                <a:gd name="T1" fmla="*/ 17 h 17"/>
                <a:gd name="T2" fmla="*/ 23 w 49"/>
                <a:gd name="T3" fmla="*/ 16 h 17"/>
                <a:gd name="T4" fmla="*/ 13 w 49"/>
                <a:gd name="T5" fmla="*/ 11 h 17"/>
                <a:gd name="T6" fmla="*/ 27 w 49"/>
                <a:gd name="T7" fmla="*/ 14 h 17"/>
                <a:gd name="T8" fmla="*/ 21 w 49"/>
                <a:gd name="T9" fmla="*/ 8 h 17"/>
                <a:gd name="T10" fmla="*/ 35 w 49"/>
                <a:gd name="T11" fmla="*/ 10 h 17"/>
                <a:gd name="T12" fmla="*/ 29 w 49"/>
                <a:gd name="T13" fmla="*/ 4 h 17"/>
                <a:gd name="T14" fmla="*/ 40 w 49"/>
                <a:gd name="T15" fmla="*/ 7 h 17"/>
                <a:gd name="T16" fmla="*/ 33 w 49"/>
                <a:gd name="T17" fmla="*/ 0 h 17"/>
                <a:gd name="T18" fmla="*/ 49 w 49"/>
                <a:gd name="T1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17">
                  <a:moveTo>
                    <a:pt x="0" y="17"/>
                  </a:moveTo>
                  <a:cubicBezTo>
                    <a:pt x="6" y="17"/>
                    <a:pt x="16" y="16"/>
                    <a:pt x="23" y="16"/>
                  </a:cubicBezTo>
                  <a:cubicBezTo>
                    <a:pt x="20" y="15"/>
                    <a:pt x="16" y="13"/>
                    <a:pt x="13" y="11"/>
                  </a:cubicBezTo>
                  <a:cubicBezTo>
                    <a:pt x="17" y="12"/>
                    <a:pt x="22" y="14"/>
                    <a:pt x="27" y="14"/>
                  </a:cubicBezTo>
                  <a:cubicBezTo>
                    <a:pt x="25" y="12"/>
                    <a:pt x="23" y="10"/>
                    <a:pt x="21" y="8"/>
                  </a:cubicBezTo>
                  <a:cubicBezTo>
                    <a:pt x="25" y="8"/>
                    <a:pt x="30" y="9"/>
                    <a:pt x="35" y="10"/>
                  </a:cubicBezTo>
                  <a:cubicBezTo>
                    <a:pt x="33" y="9"/>
                    <a:pt x="31" y="5"/>
                    <a:pt x="29" y="4"/>
                  </a:cubicBezTo>
                  <a:cubicBezTo>
                    <a:pt x="33" y="4"/>
                    <a:pt x="37" y="5"/>
                    <a:pt x="40" y="7"/>
                  </a:cubicBezTo>
                  <a:cubicBezTo>
                    <a:pt x="38" y="5"/>
                    <a:pt x="35" y="3"/>
                    <a:pt x="33" y="0"/>
                  </a:cubicBezTo>
                  <a:cubicBezTo>
                    <a:pt x="39" y="0"/>
                    <a:pt x="44" y="3"/>
                    <a:pt x="49" y="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40" name="Freeform 641"/>
            <p:cNvSpPr/>
            <p:nvPr/>
          </p:nvSpPr>
          <p:spPr bwMode="auto">
            <a:xfrm>
              <a:off x="6675438" y="3471863"/>
              <a:ext cx="63500" cy="166688"/>
            </a:xfrm>
            <a:custGeom>
              <a:avLst/>
              <a:gdLst>
                <a:gd name="T0" fmla="*/ 3 w 17"/>
                <a:gd name="T1" fmla="*/ 25 h 44"/>
                <a:gd name="T2" fmla="*/ 15 w 17"/>
                <a:gd name="T3" fmla="*/ 44 h 44"/>
                <a:gd name="T4" fmla="*/ 0 w 17"/>
                <a:gd name="T5" fmla="*/ 19 h 44"/>
                <a:gd name="T6" fmla="*/ 17 w 17"/>
                <a:gd name="T7" fmla="*/ 34 h 44"/>
                <a:gd name="T8" fmla="*/ 2 w 17"/>
                <a:gd name="T9" fmla="*/ 9 h 44"/>
                <a:gd name="T10" fmla="*/ 13 w 17"/>
                <a:gd name="T11" fmla="*/ 24 h 44"/>
                <a:gd name="T12" fmla="*/ 1 w 17"/>
                <a:gd name="T13" fmla="*/ 2 h 44"/>
                <a:gd name="T14" fmla="*/ 4 w 17"/>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4">
                  <a:moveTo>
                    <a:pt x="3" y="25"/>
                  </a:moveTo>
                  <a:cubicBezTo>
                    <a:pt x="7" y="32"/>
                    <a:pt x="10" y="38"/>
                    <a:pt x="15" y="44"/>
                  </a:cubicBezTo>
                  <a:cubicBezTo>
                    <a:pt x="12" y="35"/>
                    <a:pt x="5" y="28"/>
                    <a:pt x="0" y="19"/>
                  </a:cubicBezTo>
                  <a:cubicBezTo>
                    <a:pt x="7" y="24"/>
                    <a:pt x="11" y="30"/>
                    <a:pt x="17" y="34"/>
                  </a:cubicBezTo>
                  <a:cubicBezTo>
                    <a:pt x="13" y="26"/>
                    <a:pt x="3" y="17"/>
                    <a:pt x="2" y="9"/>
                  </a:cubicBezTo>
                  <a:cubicBezTo>
                    <a:pt x="7" y="13"/>
                    <a:pt x="10" y="18"/>
                    <a:pt x="13" y="24"/>
                  </a:cubicBezTo>
                  <a:cubicBezTo>
                    <a:pt x="9" y="17"/>
                    <a:pt x="4" y="10"/>
                    <a:pt x="1" y="2"/>
                  </a:cubicBezTo>
                  <a:cubicBezTo>
                    <a:pt x="2" y="0"/>
                    <a:pt x="3" y="2"/>
                    <a:pt x="4" y="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41" name="Freeform 642"/>
            <p:cNvSpPr/>
            <p:nvPr/>
          </p:nvSpPr>
          <p:spPr bwMode="auto">
            <a:xfrm>
              <a:off x="6604001" y="3271838"/>
              <a:ext cx="60325" cy="136525"/>
            </a:xfrm>
            <a:custGeom>
              <a:avLst/>
              <a:gdLst>
                <a:gd name="T0" fmla="*/ 5 w 16"/>
                <a:gd name="T1" fmla="*/ 26 h 36"/>
                <a:gd name="T2" fmla="*/ 16 w 16"/>
                <a:gd name="T3" fmla="*/ 36 h 36"/>
                <a:gd name="T4" fmla="*/ 4 w 16"/>
                <a:gd name="T5" fmla="*/ 19 h 36"/>
                <a:gd name="T6" fmla="*/ 16 w 16"/>
                <a:gd name="T7" fmla="*/ 30 h 36"/>
                <a:gd name="T8" fmla="*/ 1 w 16"/>
                <a:gd name="T9" fmla="*/ 9 h 36"/>
                <a:gd name="T10" fmla="*/ 12 w 16"/>
                <a:gd name="T11" fmla="*/ 20 h 36"/>
                <a:gd name="T12" fmla="*/ 0 w 16"/>
                <a:gd name="T13" fmla="*/ 0 h 36"/>
                <a:gd name="T14" fmla="*/ 7 w 16"/>
                <a:gd name="T15" fmla="*/ 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6">
                  <a:moveTo>
                    <a:pt x="5" y="26"/>
                  </a:moveTo>
                  <a:cubicBezTo>
                    <a:pt x="8" y="30"/>
                    <a:pt x="13" y="32"/>
                    <a:pt x="16" y="36"/>
                  </a:cubicBezTo>
                  <a:cubicBezTo>
                    <a:pt x="14" y="31"/>
                    <a:pt x="7" y="25"/>
                    <a:pt x="4" y="19"/>
                  </a:cubicBezTo>
                  <a:cubicBezTo>
                    <a:pt x="8" y="22"/>
                    <a:pt x="13" y="25"/>
                    <a:pt x="16" y="30"/>
                  </a:cubicBezTo>
                  <a:cubicBezTo>
                    <a:pt x="12" y="23"/>
                    <a:pt x="6" y="16"/>
                    <a:pt x="1" y="9"/>
                  </a:cubicBezTo>
                  <a:cubicBezTo>
                    <a:pt x="5" y="12"/>
                    <a:pt x="8" y="16"/>
                    <a:pt x="12" y="20"/>
                  </a:cubicBezTo>
                  <a:cubicBezTo>
                    <a:pt x="8" y="13"/>
                    <a:pt x="4" y="7"/>
                    <a:pt x="0" y="0"/>
                  </a:cubicBezTo>
                  <a:cubicBezTo>
                    <a:pt x="2" y="3"/>
                    <a:pt x="5" y="6"/>
                    <a:pt x="7" y="8"/>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42" name="Freeform 643"/>
            <p:cNvSpPr/>
            <p:nvPr/>
          </p:nvSpPr>
          <p:spPr bwMode="auto">
            <a:xfrm>
              <a:off x="5946776" y="3498851"/>
              <a:ext cx="90488" cy="212725"/>
            </a:xfrm>
            <a:custGeom>
              <a:avLst/>
              <a:gdLst>
                <a:gd name="T0" fmla="*/ 8 w 24"/>
                <a:gd name="T1" fmla="*/ 40 h 56"/>
                <a:gd name="T2" fmla="*/ 24 w 24"/>
                <a:gd name="T3" fmla="*/ 56 h 56"/>
                <a:gd name="T4" fmla="*/ 0 w 24"/>
                <a:gd name="T5" fmla="*/ 26 h 56"/>
                <a:gd name="T6" fmla="*/ 20 w 24"/>
                <a:gd name="T7" fmla="*/ 41 h 56"/>
                <a:gd name="T8" fmla="*/ 1 w 24"/>
                <a:gd name="T9" fmla="*/ 11 h 56"/>
                <a:gd name="T10" fmla="*/ 11 w 24"/>
                <a:gd name="T11" fmla="*/ 25 h 56"/>
                <a:gd name="T12" fmla="*/ 0 w 24"/>
                <a:gd name="T13" fmla="*/ 2 h 56"/>
                <a:gd name="T14" fmla="*/ 1 w 24"/>
                <a:gd name="T15" fmla="*/ 2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56">
                  <a:moveTo>
                    <a:pt x="8" y="40"/>
                  </a:moveTo>
                  <a:cubicBezTo>
                    <a:pt x="10" y="44"/>
                    <a:pt x="19" y="52"/>
                    <a:pt x="24" y="56"/>
                  </a:cubicBezTo>
                  <a:cubicBezTo>
                    <a:pt x="19" y="46"/>
                    <a:pt x="9" y="33"/>
                    <a:pt x="0" y="26"/>
                  </a:cubicBezTo>
                  <a:cubicBezTo>
                    <a:pt x="6" y="31"/>
                    <a:pt x="13" y="37"/>
                    <a:pt x="20" y="41"/>
                  </a:cubicBezTo>
                  <a:cubicBezTo>
                    <a:pt x="17" y="32"/>
                    <a:pt x="8" y="17"/>
                    <a:pt x="1" y="11"/>
                  </a:cubicBezTo>
                  <a:cubicBezTo>
                    <a:pt x="3" y="17"/>
                    <a:pt x="8" y="20"/>
                    <a:pt x="11" y="25"/>
                  </a:cubicBezTo>
                  <a:cubicBezTo>
                    <a:pt x="7" y="18"/>
                    <a:pt x="2" y="10"/>
                    <a:pt x="0" y="2"/>
                  </a:cubicBezTo>
                  <a:cubicBezTo>
                    <a:pt x="0" y="0"/>
                    <a:pt x="0" y="2"/>
                    <a:pt x="1" y="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43" name="Freeform 644"/>
            <p:cNvSpPr/>
            <p:nvPr/>
          </p:nvSpPr>
          <p:spPr bwMode="auto">
            <a:xfrm>
              <a:off x="6138863" y="3101976"/>
              <a:ext cx="204788" cy="68263"/>
            </a:xfrm>
            <a:custGeom>
              <a:avLst/>
              <a:gdLst>
                <a:gd name="T0" fmla="*/ 0 w 54"/>
                <a:gd name="T1" fmla="*/ 15 h 18"/>
                <a:gd name="T2" fmla="*/ 54 w 54"/>
                <a:gd name="T3" fmla="*/ 0 h 18"/>
              </a:gdLst>
              <a:ahLst/>
              <a:cxnLst>
                <a:cxn ang="0">
                  <a:pos x="T0" y="T1"/>
                </a:cxn>
                <a:cxn ang="0">
                  <a:pos x="T2" y="T3"/>
                </a:cxn>
              </a:cxnLst>
              <a:rect l="0" t="0" r="r" b="b"/>
              <a:pathLst>
                <a:path w="54" h="18">
                  <a:moveTo>
                    <a:pt x="0" y="15"/>
                  </a:moveTo>
                  <a:cubicBezTo>
                    <a:pt x="17" y="18"/>
                    <a:pt x="41" y="6"/>
                    <a:pt x="54"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44" name="Freeform 645"/>
            <p:cNvSpPr/>
            <p:nvPr/>
          </p:nvSpPr>
          <p:spPr bwMode="auto">
            <a:xfrm>
              <a:off x="6165851" y="3132138"/>
              <a:ext cx="207963" cy="76200"/>
            </a:xfrm>
            <a:custGeom>
              <a:avLst/>
              <a:gdLst>
                <a:gd name="T0" fmla="*/ 0 w 55"/>
                <a:gd name="T1" fmla="*/ 20 h 20"/>
                <a:gd name="T2" fmla="*/ 32 w 55"/>
                <a:gd name="T3" fmla="*/ 10 h 20"/>
                <a:gd name="T4" fmla="*/ 55 w 55"/>
                <a:gd name="T5" fmla="*/ 0 h 20"/>
              </a:gdLst>
              <a:ahLst/>
              <a:cxnLst>
                <a:cxn ang="0">
                  <a:pos x="T0" y="T1"/>
                </a:cxn>
                <a:cxn ang="0">
                  <a:pos x="T2" y="T3"/>
                </a:cxn>
                <a:cxn ang="0">
                  <a:pos x="T4" y="T5"/>
                </a:cxn>
              </a:cxnLst>
              <a:rect l="0" t="0" r="r" b="b"/>
              <a:pathLst>
                <a:path w="55" h="20">
                  <a:moveTo>
                    <a:pt x="0" y="20"/>
                  </a:moveTo>
                  <a:cubicBezTo>
                    <a:pt x="10" y="16"/>
                    <a:pt x="22" y="15"/>
                    <a:pt x="32" y="10"/>
                  </a:cubicBezTo>
                  <a:cubicBezTo>
                    <a:pt x="40" y="7"/>
                    <a:pt x="47" y="3"/>
                    <a:pt x="55"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45" name="Freeform 646"/>
            <p:cNvSpPr/>
            <p:nvPr/>
          </p:nvSpPr>
          <p:spPr bwMode="auto">
            <a:xfrm>
              <a:off x="6199188" y="3200401"/>
              <a:ext cx="193675" cy="60325"/>
            </a:xfrm>
            <a:custGeom>
              <a:avLst/>
              <a:gdLst>
                <a:gd name="T0" fmla="*/ 0 w 51"/>
                <a:gd name="T1" fmla="*/ 16 h 16"/>
                <a:gd name="T2" fmla="*/ 51 w 51"/>
                <a:gd name="T3" fmla="*/ 0 h 16"/>
              </a:gdLst>
              <a:ahLst/>
              <a:cxnLst>
                <a:cxn ang="0">
                  <a:pos x="T0" y="T1"/>
                </a:cxn>
                <a:cxn ang="0">
                  <a:pos x="T2" y="T3"/>
                </a:cxn>
              </a:cxnLst>
              <a:rect l="0" t="0" r="r" b="b"/>
              <a:pathLst>
                <a:path w="51" h="16">
                  <a:moveTo>
                    <a:pt x="0" y="16"/>
                  </a:moveTo>
                  <a:cubicBezTo>
                    <a:pt x="15" y="8"/>
                    <a:pt x="35" y="5"/>
                    <a:pt x="51"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46" name="Freeform 647"/>
            <p:cNvSpPr/>
            <p:nvPr/>
          </p:nvSpPr>
          <p:spPr bwMode="auto">
            <a:xfrm>
              <a:off x="6237288" y="3290888"/>
              <a:ext cx="200025" cy="65088"/>
            </a:xfrm>
            <a:custGeom>
              <a:avLst/>
              <a:gdLst>
                <a:gd name="T0" fmla="*/ 0 w 53"/>
                <a:gd name="T1" fmla="*/ 17 h 17"/>
                <a:gd name="T2" fmla="*/ 53 w 53"/>
                <a:gd name="T3" fmla="*/ 0 h 17"/>
              </a:gdLst>
              <a:ahLst/>
              <a:cxnLst>
                <a:cxn ang="0">
                  <a:pos x="T0" y="T1"/>
                </a:cxn>
                <a:cxn ang="0">
                  <a:pos x="T2" y="T3"/>
                </a:cxn>
              </a:cxnLst>
              <a:rect l="0" t="0" r="r" b="b"/>
              <a:pathLst>
                <a:path w="53" h="17">
                  <a:moveTo>
                    <a:pt x="0" y="17"/>
                  </a:moveTo>
                  <a:cubicBezTo>
                    <a:pt x="17" y="14"/>
                    <a:pt x="37" y="7"/>
                    <a:pt x="53"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47" name="Freeform 648"/>
            <p:cNvSpPr/>
            <p:nvPr/>
          </p:nvSpPr>
          <p:spPr bwMode="auto">
            <a:xfrm>
              <a:off x="6256338" y="3340101"/>
              <a:ext cx="200025" cy="79375"/>
            </a:xfrm>
            <a:custGeom>
              <a:avLst/>
              <a:gdLst>
                <a:gd name="T0" fmla="*/ 0 w 53"/>
                <a:gd name="T1" fmla="*/ 21 h 21"/>
                <a:gd name="T2" fmla="*/ 53 w 53"/>
                <a:gd name="T3" fmla="*/ 0 h 21"/>
              </a:gdLst>
              <a:ahLst/>
              <a:cxnLst>
                <a:cxn ang="0">
                  <a:pos x="T0" y="T1"/>
                </a:cxn>
                <a:cxn ang="0">
                  <a:pos x="T2" y="T3"/>
                </a:cxn>
              </a:cxnLst>
              <a:rect l="0" t="0" r="r" b="b"/>
              <a:pathLst>
                <a:path w="53" h="21">
                  <a:moveTo>
                    <a:pt x="0" y="21"/>
                  </a:moveTo>
                  <a:cubicBezTo>
                    <a:pt x="15" y="14"/>
                    <a:pt x="36" y="6"/>
                    <a:pt x="53"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48" name="Freeform 649"/>
            <p:cNvSpPr/>
            <p:nvPr/>
          </p:nvSpPr>
          <p:spPr bwMode="auto">
            <a:xfrm>
              <a:off x="6275388" y="3400426"/>
              <a:ext cx="200025" cy="68263"/>
            </a:xfrm>
            <a:custGeom>
              <a:avLst/>
              <a:gdLst>
                <a:gd name="T0" fmla="*/ 0 w 53"/>
                <a:gd name="T1" fmla="*/ 18 h 18"/>
                <a:gd name="T2" fmla="*/ 53 w 53"/>
                <a:gd name="T3" fmla="*/ 0 h 18"/>
              </a:gdLst>
              <a:ahLst/>
              <a:cxnLst>
                <a:cxn ang="0">
                  <a:pos x="T0" y="T1"/>
                </a:cxn>
                <a:cxn ang="0">
                  <a:pos x="T2" y="T3"/>
                </a:cxn>
              </a:cxnLst>
              <a:rect l="0" t="0" r="r" b="b"/>
              <a:pathLst>
                <a:path w="53" h="18">
                  <a:moveTo>
                    <a:pt x="0" y="18"/>
                  </a:moveTo>
                  <a:cubicBezTo>
                    <a:pt x="19" y="15"/>
                    <a:pt x="36" y="5"/>
                    <a:pt x="53"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49" name="Freeform 650"/>
            <p:cNvSpPr/>
            <p:nvPr/>
          </p:nvSpPr>
          <p:spPr bwMode="auto">
            <a:xfrm>
              <a:off x="6308726" y="3498851"/>
              <a:ext cx="204788" cy="65088"/>
            </a:xfrm>
            <a:custGeom>
              <a:avLst/>
              <a:gdLst>
                <a:gd name="T0" fmla="*/ 0 w 54"/>
                <a:gd name="T1" fmla="*/ 17 h 17"/>
                <a:gd name="T2" fmla="*/ 54 w 54"/>
                <a:gd name="T3" fmla="*/ 0 h 17"/>
              </a:gdLst>
              <a:ahLst/>
              <a:cxnLst>
                <a:cxn ang="0">
                  <a:pos x="T0" y="T1"/>
                </a:cxn>
                <a:cxn ang="0">
                  <a:pos x="T2" y="T3"/>
                </a:cxn>
              </a:cxnLst>
              <a:rect l="0" t="0" r="r" b="b"/>
              <a:pathLst>
                <a:path w="54" h="17">
                  <a:moveTo>
                    <a:pt x="0" y="17"/>
                  </a:moveTo>
                  <a:cubicBezTo>
                    <a:pt x="16" y="9"/>
                    <a:pt x="37" y="7"/>
                    <a:pt x="54"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50" name="Freeform 651"/>
            <p:cNvSpPr/>
            <p:nvPr/>
          </p:nvSpPr>
          <p:spPr bwMode="auto">
            <a:xfrm>
              <a:off x="6327776" y="3540126"/>
              <a:ext cx="219075" cy="79375"/>
            </a:xfrm>
            <a:custGeom>
              <a:avLst/>
              <a:gdLst>
                <a:gd name="T0" fmla="*/ 0 w 58"/>
                <a:gd name="T1" fmla="*/ 19 h 21"/>
                <a:gd name="T2" fmla="*/ 58 w 58"/>
                <a:gd name="T3" fmla="*/ 0 h 21"/>
              </a:gdLst>
              <a:ahLst/>
              <a:cxnLst>
                <a:cxn ang="0">
                  <a:pos x="T0" y="T1"/>
                </a:cxn>
                <a:cxn ang="0">
                  <a:pos x="T2" y="T3"/>
                </a:cxn>
              </a:cxnLst>
              <a:rect l="0" t="0" r="r" b="b"/>
              <a:pathLst>
                <a:path w="58" h="21">
                  <a:moveTo>
                    <a:pt x="0" y="19"/>
                  </a:moveTo>
                  <a:cubicBezTo>
                    <a:pt x="20" y="21"/>
                    <a:pt x="39" y="1"/>
                    <a:pt x="58"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51" name="Freeform 652"/>
            <p:cNvSpPr/>
            <p:nvPr/>
          </p:nvSpPr>
          <p:spPr bwMode="auto">
            <a:xfrm>
              <a:off x="6338888" y="3608388"/>
              <a:ext cx="207963" cy="65088"/>
            </a:xfrm>
            <a:custGeom>
              <a:avLst/>
              <a:gdLst>
                <a:gd name="T0" fmla="*/ 0 w 55"/>
                <a:gd name="T1" fmla="*/ 17 h 17"/>
                <a:gd name="T2" fmla="*/ 55 w 55"/>
                <a:gd name="T3" fmla="*/ 0 h 17"/>
              </a:gdLst>
              <a:ahLst/>
              <a:cxnLst>
                <a:cxn ang="0">
                  <a:pos x="T0" y="T1"/>
                </a:cxn>
                <a:cxn ang="0">
                  <a:pos x="T2" y="T3"/>
                </a:cxn>
              </a:cxnLst>
              <a:rect l="0" t="0" r="r" b="b"/>
              <a:pathLst>
                <a:path w="55" h="17">
                  <a:moveTo>
                    <a:pt x="0" y="17"/>
                  </a:moveTo>
                  <a:cubicBezTo>
                    <a:pt x="20" y="16"/>
                    <a:pt x="37" y="6"/>
                    <a:pt x="55"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52" name="Freeform 653"/>
            <p:cNvSpPr/>
            <p:nvPr/>
          </p:nvSpPr>
          <p:spPr bwMode="auto">
            <a:xfrm>
              <a:off x="6034088" y="3457576"/>
              <a:ext cx="79375" cy="19050"/>
            </a:xfrm>
            <a:custGeom>
              <a:avLst/>
              <a:gdLst>
                <a:gd name="T0" fmla="*/ 0 w 21"/>
                <a:gd name="T1" fmla="*/ 2 h 5"/>
                <a:gd name="T2" fmla="*/ 20 w 21"/>
                <a:gd name="T3" fmla="*/ 4 h 5"/>
                <a:gd name="T4" fmla="*/ 5 w 21"/>
                <a:gd name="T5" fmla="*/ 0 h 5"/>
                <a:gd name="T6" fmla="*/ 21 w 21"/>
                <a:gd name="T7" fmla="*/ 5 h 5"/>
              </a:gdLst>
              <a:ahLst/>
              <a:cxnLst>
                <a:cxn ang="0">
                  <a:pos x="T0" y="T1"/>
                </a:cxn>
                <a:cxn ang="0">
                  <a:pos x="T2" y="T3"/>
                </a:cxn>
                <a:cxn ang="0">
                  <a:pos x="T4" y="T5"/>
                </a:cxn>
                <a:cxn ang="0">
                  <a:pos x="T6" y="T7"/>
                </a:cxn>
              </a:cxnLst>
              <a:rect l="0" t="0" r="r" b="b"/>
              <a:pathLst>
                <a:path w="21" h="5">
                  <a:moveTo>
                    <a:pt x="0" y="2"/>
                  </a:moveTo>
                  <a:cubicBezTo>
                    <a:pt x="7" y="2"/>
                    <a:pt x="13" y="5"/>
                    <a:pt x="20" y="4"/>
                  </a:cubicBezTo>
                  <a:cubicBezTo>
                    <a:pt x="16" y="2"/>
                    <a:pt x="10" y="0"/>
                    <a:pt x="5" y="0"/>
                  </a:cubicBezTo>
                  <a:cubicBezTo>
                    <a:pt x="10" y="0"/>
                    <a:pt x="17" y="2"/>
                    <a:pt x="21" y="5"/>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53" name="Freeform 654"/>
            <p:cNvSpPr/>
            <p:nvPr/>
          </p:nvSpPr>
          <p:spPr bwMode="auto">
            <a:xfrm>
              <a:off x="6119813" y="3332163"/>
              <a:ext cx="46038" cy="155575"/>
            </a:xfrm>
            <a:custGeom>
              <a:avLst/>
              <a:gdLst>
                <a:gd name="T0" fmla="*/ 0 w 12"/>
                <a:gd name="T1" fmla="*/ 37 h 41"/>
                <a:gd name="T2" fmla="*/ 12 w 12"/>
                <a:gd name="T3" fmla="*/ 0 h 41"/>
                <a:gd name="T4" fmla="*/ 1 w 12"/>
                <a:gd name="T5" fmla="*/ 41 h 41"/>
              </a:gdLst>
              <a:ahLst/>
              <a:cxnLst>
                <a:cxn ang="0">
                  <a:pos x="T0" y="T1"/>
                </a:cxn>
                <a:cxn ang="0">
                  <a:pos x="T2" y="T3"/>
                </a:cxn>
                <a:cxn ang="0">
                  <a:pos x="T4" y="T5"/>
                </a:cxn>
              </a:cxnLst>
              <a:rect l="0" t="0" r="r" b="b"/>
              <a:pathLst>
                <a:path w="12" h="41">
                  <a:moveTo>
                    <a:pt x="0" y="37"/>
                  </a:moveTo>
                  <a:cubicBezTo>
                    <a:pt x="2" y="25"/>
                    <a:pt x="9" y="12"/>
                    <a:pt x="12" y="0"/>
                  </a:cubicBezTo>
                  <a:cubicBezTo>
                    <a:pt x="10" y="15"/>
                    <a:pt x="7" y="27"/>
                    <a:pt x="1" y="4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54" name="Freeform 655"/>
            <p:cNvSpPr/>
            <p:nvPr/>
          </p:nvSpPr>
          <p:spPr bwMode="auto">
            <a:xfrm>
              <a:off x="5992813" y="3189288"/>
              <a:ext cx="66675" cy="123825"/>
            </a:xfrm>
            <a:custGeom>
              <a:avLst/>
              <a:gdLst>
                <a:gd name="T0" fmla="*/ 18 w 18"/>
                <a:gd name="T1" fmla="*/ 0 h 33"/>
                <a:gd name="T2" fmla="*/ 0 w 18"/>
                <a:gd name="T3" fmla="*/ 12 h 33"/>
                <a:gd name="T4" fmla="*/ 12 w 18"/>
                <a:gd name="T5" fmla="*/ 33 h 33"/>
                <a:gd name="T6" fmla="*/ 3 w 18"/>
                <a:gd name="T7" fmla="*/ 11 h 33"/>
              </a:gdLst>
              <a:ahLst/>
              <a:cxnLst>
                <a:cxn ang="0">
                  <a:pos x="T0" y="T1"/>
                </a:cxn>
                <a:cxn ang="0">
                  <a:pos x="T2" y="T3"/>
                </a:cxn>
                <a:cxn ang="0">
                  <a:pos x="T4" y="T5"/>
                </a:cxn>
                <a:cxn ang="0">
                  <a:pos x="T6" y="T7"/>
                </a:cxn>
              </a:cxnLst>
              <a:rect l="0" t="0" r="r" b="b"/>
              <a:pathLst>
                <a:path w="18" h="33">
                  <a:moveTo>
                    <a:pt x="18" y="0"/>
                  </a:moveTo>
                  <a:cubicBezTo>
                    <a:pt x="12" y="4"/>
                    <a:pt x="6" y="8"/>
                    <a:pt x="0" y="12"/>
                  </a:cubicBezTo>
                  <a:cubicBezTo>
                    <a:pt x="3" y="19"/>
                    <a:pt x="8" y="26"/>
                    <a:pt x="12" y="33"/>
                  </a:cubicBezTo>
                  <a:cubicBezTo>
                    <a:pt x="7" y="27"/>
                    <a:pt x="6" y="19"/>
                    <a:pt x="3" y="1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55" name="Freeform 656"/>
            <p:cNvSpPr/>
            <p:nvPr/>
          </p:nvSpPr>
          <p:spPr bwMode="auto">
            <a:xfrm>
              <a:off x="6059488" y="3397251"/>
              <a:ext cx="79375" cy="139700"/>
            </a:xfrm>
            <a:custGeom>
              <a:avLst/>
              <a:gdLst>
                <a:gd name="T0" fmla="*/ 10 w 21"/>
                <a:gd name="T1" fmla="*/ 37 h 37"/>
                <a:gd name="T2" fmla="*/ 2 w 21"/>
                <a:gd name="T3" fmla="*/ 10 h 37"/>
                <a:gd name="T4" fmla="*/ 21 w 21"/>
                <a:gd name="T5" fmla="*/ 0 h 37"/>
                <a:gd name="T6" fmla="*/ 3 w 21"/>
                <a:gd name="T7" fmla="*/ 8 h 37"/>
              </a:gdLst>
              <a:ahLst/>
              <a:cxnLst>
                <a:cxn ang="0">
                  <a:pos x="T0" y="T1"/>
                </a:cxn>
                <a:cxn ang="0">
                  <a:pos x="T2" y="T3"/>
                </a:cxn>
                <a:cxn ang="0">
                  <a:pos x="T4" y="T5"/>
                </a:cxn>
                <a:cxn ang="0">
                  <a:pos x="T6" y="T7"/>
                </a:cxn>
              </a:cxnLst>
              <a:rect l="0" t="0" r="r" b="b"/>
              <a:pathLst>
                <a:path w="21" h="37">
                  <a:moveTo>
                    <a:pt x="10" y="37"/>
                  </a:moveTo>
                  <a:cubicBezTo>
                    <a:pt x="6" y="32"/>
                    <a:pt x="0" y="16"/>
                    <a:pt x="2" y="10"/>
                  </a:cubicBezTo>
                  <a:cubicBezTo>
                    <a:pt x="3" y="5"/>
                    <a:pt x="16" y="1"/>
                    <a:pt x="21" y="0"/>
                  </a:cubicBezTo>
                  <a:cubicBezTo>
                    <a:pt x="15" y="2"/>
                    <a:pt x="9" y="6"/>
                    <a:pt x="3" y="8"/>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sp>
          <p:nvSpPr>
            <p:cNvPr id="356" name="Freeform 657"/>
            <p:cNvSpPr/>
            <p:nvPr/>
          </p:nvSpPr>
          <p:spPr bwMode="auto">
            <a:xfrm>
              <a:off x="6138863" y="3578226"/>
              <a:ext cx="84138" cy="128588"/>
            </a:xfrm>
            <a:custGeom>
              <a:avLst/>
              <a:gdLst>
                <a:gd name="T0" fmla="*/ 10 w 22"/>
                <a:gd name="T1" fmla="*/ 34 h 34"/>
                <a:gd name="T2" fmla="*/ 0 w 22"/>
                <a:gd name="T3" fmla="*/ 8 h 34"/>
                <a:gd name="T4" fmla="*/ 22 w 22"/>
                <a:gd name="T5" fmla="*/ 0 h 34"/>
                <a:gd name="T6" fmla="*/ 5 w 22"/>
                <a:gd name="T7" fmla="*/ 9 h 34"/>
                <a:gd name="T8" fmla="*/ 4 w 22"/>
                <a:gd name="T9" fmla="*/ 20 h 34"/>
              </a:gdLst>
              <a:ahLst/>
              <a:cxnLst>
                <a:cxn ang="0">
                  <a:pos x="T0" y="T1"/>
                </a:cxn>
                <a:cxn ang="0">
                  <a:pos x="T2" y="T3"/>
                </a:cxn>
                <a:cxn ang="0">
                  <a:pos x="T4" y="T5"/>
                </a:cxn>
                <a:cxn ang="0">
                  <a:pos x="T6" y="T7"/>
                </a:cxn>
                <a:cxn ang="0">
                  <a:pos x="T8" y="T9"/>
                </a:cxn>
              </a:cxnLst>
              <a:rect l="0" t="0" r="r" b="b"/>
              <a:pathLst>
                <a:path w="22" h="34">
                  <a:moveTo>
                    <a:pt x="10" y="34"/>
                  </a:moveTo>
                  <a:cubicBezTo>
                    <a:pt x="5" y="31"/>
                    <a:pt x="2" y="14"/>
                    <a:pt x="0" y="8"/>
                  </a:cubicBezTo>
                  <a:cubicBezTo>
                    <a:pt x="6" y="4"/>
                    <a:pt x="15" y="2"/>
                    <a:pt x="22" y="0"/>
                  </a:cubicBezTo>
                  <a:cubicBezTo>
                    <a:pt x="17" y="3"/>
                    <a:pt x="9" y="4"/>
                    <a:pt x="5" y="9"/>
                  </a:cubicBezTo>
                  <a:cubicBezTo>
                    <a:pt x="2" y="13"/>
                    <a:pt x="4" y="15"/>
                    <a:pt x="4" y="2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3600" b="1" dirty="0">
                <a:latin typeface="汉仪小麦体简" pitchFamily="18" charset="-122"/>
                <a:ea typeface="汉仪小麦体简" pitchFamily="18" charset="-122"/>
                <a:cs typeface="+mn-ea"/>
                <a:sym typeface="+mn-lt"/>
              </a:endParaRPr>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7"/>
                                        </p:tgtEl>
                                        <p:attrNameLst>
                                          <p:attrName>style.visibility</p:attrName>
                                        </p:attrNameLst>
                                      </p:cBhvr>
                                      <p:to>
                                        <p:strVal val="visible"/>
                                      </p:to>
                                    </p:set>
                                    <p:animEffect transition="in" filter="fade">
                                      <p:cBhvr>
                                        <p:cTn id="7" dur="1000"/>
                                        <p:tgtEl>
                                          <p:spTgt spid="307"/>
                                        </p:tgtEl>
                                      </p:cBhvr>
                                    </p:animEffect>
                                    <p:anim calcmode="lin" valueType="num">
                                      <p:cBhvr>
                                        <p:cTn id="8" dur="1000" fill="hold"/>
                                        <p:tgtEl>
                                          <p:spTgt spid="307"/>
                                        </p:tgtEl>
                                        <p:attrNameLst>
                                          <p:attrName>ppt_x</p:attrName>
                                        </p:attrNameLst>
                                      </p:cBhvr>
                                      <p:tavLst>
                                        <p:tav tm="0">
                                          <p:val>
                                            <p:strVal val="#ppt_x"/>
                                          </p:val>
                                        </p:tav>
                                        <p:tav tm="100000">
                                          <p:val>
                                            <p:strVal val="#ppt_x"/>
                                          </p:val>
                                        </p:tav>
                                      </p:tavLst>
                                    </p:anim>
                                    <p:anim calcmode="lin" valueType="num">
                                      <p:cBhvr>
                                        <p:cTn id="9" dur="1000" fill="hold"/>
                                        <p:tgtEl>
                                          <p:spTgt spid="30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iterate type="wd">
                                    <p:tmPct val="10000"/>
                                  </p:iterate>
                                  <p:childTnLst>
                                    <p:set>
                                      <p:cBhvr>
                                        <p:cTn id="12" dur="1" fill="hold">
                                          <p:stCondLst>
                                            <p:cond delay="0"/>
                                          </p:stCondLst>
                                        </p:cTn>
                                        <p:tgtEl>
                                          <p:spTgt spid="8193"/>
                                        </p:tgtEl>
                                        <p:attrNameLst>
                                          <p:attrName>style.visibility</p:attrName>
                                        </p:attrNameLst>
                                      </p:cBhvr>
                                      <p:to>
                                        <p:strVal val="visible"/>
                                      </p:to>
                                    </p:set>
                                    <p:anim calcmode="lin" valueType="num">
                                      <p:cBhvr additive="base">
                                        <p:cTn id="13" dur="500" fill="hold"/>
                                        <p:tgtEl>
                                          <p:spTgt spid="8193"/>
                                        </p:tgtEl>
                                        <p:attrNameLst>
                                          <p:attrName>ppt_x</p:attrName>
                                        </p:attrNameLst>
                                      </p:cBhvr>
                                      <p:tavLst>
                                        <p:tav tm="0">
                                          <p:val>
                                            <p:strVal val="1+#ppt_w/2"/>
                                          </p:val>
                                        </p:tav>
                                        <p:tav tm="100000">
                                          <p:val>
                                            <p:strVal val="#ppt_x"/>
                                          </p:val>
                                        </p:tav>
                                      </p:tavLst>
                                    </p:anim>
                                    <p:anim calcmode="lin" valueType="num">
                                      <p:cBhvr additive="base">
                                        <p:cTn id="14" dur="500" fill="hold"/>
                                        <p:tgtEl>
                                          <p:spTgt spid="8193"/>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100"/>
                                  </p:stCondLst>
                                  <p:iterate type="wd">
                                    <p:tmPct val="10000"/>
                                  </p:iterate>
                                  <p:childTnLst>
                                    <p:set>
                                      <p:cBhvr>
                                        <p:cTn id="16" dur="1" fill="hold">
                                          <p:stCondLst>
                                            <p:cond delay="0"/>
                                          </p:stCondLst>
                                        </p:cTn>
                                        <p:tgtEl>
                                          <p:spTgt spid="8194"/>
                                        </p:tgtEl>
                                        <p:attrNameLst>
                                          <p:attrName>style.visibility</p:attrName>
                                        </p:attrNameLst>
                                      </p:cBhvr>
                                      <p:to>
                                        <p:strVal val="visible"/>
                                      </p:to>
                                    </p:set>
                                    <p:anim calcmode="lin" valueType="num">
                                      <p:cBhvr additive="base">
                                        <p:cTn id="17" dur="500" fill="hold"/>
                                        <p:tgtEl>
                                          <p:spTgt spid="8194"/>
                                        </p:tgtEl>
                                        <p:attrNameLst>
                                          <p:attrName>ppt_x</p:attrName>
                                        </p:attrNameLst>
                                      </p:cBhvr>
                                      <p:tavLst>
                                        <p:tav tm="0">
                                          <p:val>
                                            <p:strVal val="1+#ppt_w/2"/>
                                          </p:val>
                                        </p:tav>
                                        <p:tav tm="100000">
                                          <p:val>
                                            <p:strVal val="#ppt_x"/>
                                          </p:val>
                                        </p:tav>
                                      </p:tavLst>
                                    </p:anim>
                                    <p:anim calcmode="lin" valueType="num">
                                      <p:cBhvr additive="base">
                                        <p:cTn id="18" dur="500" fill="hold"/>
                                        <p:tgtEl>
                                          <p:spTgt spid="8194"/>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iterate type="wd">
                                    <p:tmPct val="10000"/>
                                  </p:iterate>
                                  <p:childTnLst>
                                    <p:set>
                                      <p:cBhvr>
                                        <p:cTn id="20" dur="1" fill="hold">
                                          <p:stCondLst>
                                            <p:cond delay="0"/>
                                          </p:stCondLst>
                                        </p:cTn>
                                        <p:tgtEl>
                                          <p:spTgt spid="8197"/>
                                        </p:tgtEl>
                                        <p:attrNameLst>
                                          <p:attrName>style.visibility</p:attrName>
                                        </p:attrNameLst>
                                      </p:cBhvr>
                                      <p:to>
                                        <p:strVal val="visible"/>
                                      </p:to>
                                    </p:set>
                                    <p:anim calcmode="lin" valueType="num">
                                      <p:cBhvr additive="base">
                                        <p:cTn id="21" dur="500" fill="hold"/>
                                        <p:tgtEl>
                                          <p:spTgt spid="8197"/>
                                        </p:tgtEl>
                                        <p:attrNameLst>
                                          <p:attrName>ppt_x</p:attrName>
                                        </p:attrNameLst>
                                      </p:cBhvr>
                                      <p:tavLst>
                                        <p:tav tm="0">
                                          <p:val>
                                            <p:strVal val="1+#ppt_w/2"/>
                                          </p:val>
                                        </p:tav>
                                        <p:tav tm="100000">
                                          <p:val>
                                            <p:strVal val="#ppt_x"/>
                                          </p:val>
                                        </p:tav>
                                      </p:tavLst>
                                    </p:anim>
                                    <p:anim calcmode="lin" valueType="num">
                                      <p:cBhvr additive="base">
                                        <p:cTn id="22" dur="500" fill="hold"/>
                                        <p:tgtEl>
                                          <p:spTgt spid="819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iterate type="wd">
                                    <p:tmPct val="10000"/>
                                  </p:iterate>
                                  <p:childTnLst>
                                    <p:set>
                                      <p:cBhvr>
                                        <p:cTn id="24" dur="1" fill="hold">
                                          <p:stCondLst>
                                            <p:cond delay="0"/>
                                          </p:stCondLst>
                                        </p:cTn>
                                        <p:tgtEl>
                                          <p:spTgt spid="8198"/>
                                        </p:tgtEl>
                                        <p:attrNameLst>
                                          <p:attrName>style.visibility</p:attrName>
                                        </p:attrNameLst>
                                      </p:cBhvr>
                                      <p:to>
                                        <p:strVal val="visible"/>
                                      </p:to>
                                    </p:set>
                                    <p:anim calcmode="lin" valueType="num">
                                      <p:cBhvr additive="base">
                                        <p:cTn id="25" dur="500" fill="hold"/>
                                        <p:tgtEl>
                                          <p:spTgt spid="8198"/>
                                        </p:tgtEl>
                                        <p:attrNameLst>
                                          <p:attrName>ppt_x</p:attrName>
                                        </p:attrNameLst>
                                      </p:cBhvr>
                                      <p:tavLst>
                                        <p:tav tm="0">
                                          <p:val>
                                            <p:strVal val="1+#ppt_w/2"/>
                                          </p:val>
                                        </p:tav>
                                        <p:tav tm="100000">
                                          <p:val>
                                            <p:strVal val="#ppt_x"/>
                                          </p:val>
                                        </p:tav>
                                      </p:tavLst>
                                    </p:anim>
                                    <p:anim calcmode="lin" valueType="num">
                                      <p:cBhvr additive="base">
                                        <p:cTn id="26" dur="500" fill="hold"/>
                                        <p:tgtEl>
                                          <p:spTgt spid="81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 grpId="0"/>
      <p:bldP spid="8194" grpId="0"/>
      <p:bldP spid="8197" grpId="0"/>
      <p:bldP spid="819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reeform 6"/>
          <p:cNvSpPr/>
          <p:nvPr/>
        </p:nvSpPr>
        <p:spPr bwMode="auto">
          <a:xfrm>
            <a:off x="2226017" y="2448528"/>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noFill/>
          <a:ln w="9525">
            <a:solidFill>
              <a:schemeClr val="tx1">
                <a:lumMod val="75000"/>
                <a:lumOff val="25000"/>
              </a:schemeClr>
            </a:solidFill>
            <a:round/>
          </a:ln>
          <a:effectLst/>
        </p:spPr>
        <p:txBody>
          <a:bodyPr vert="horz" wrap="square" lIns="68580" tIns="34290" rIns="68580" bIns="3429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nvGrpSpPr>
          <p:cNvPr id="6" name="组合 5"/>
          <p:cNvGrpSpPr/>
          <p:nvPr/>
        </p:nvGrpSpPr>
        <p:grpSpPr>
          <a:xfrm>
            <a:off x="2628504" y="2934684"/>
            <a:ext cx="909638" cy="901304"/>
            <a:chOff x="8185151" y="600075"/>
            <a:chExt cx="1212850" cy="1201738"/>
          </a:xfrm>
        </p:grpSpPr>
        <p:sp>
          <p:nvSpPr>
            <p:cNvPr id="9" name="Freeform 13"/>
            <p:cNvSpPr/>
            <p:nvPr/>
          </p:nvSpPr>
          <p:spPr bwMode="auto">
            <a:xfrm>
              <a:off x="8320088" y="828675"/>
              <a:ext cx="919163" cy="973138"/>
            </a:xfrm>
            <a:custGeom>
              <a:avLst/>
              <a:gdLst>
                <a:gd name="T0" fmla="*/ 123 w 245"/>
                <a:gd name="T1" fmla="*/ 0 h 259"/>
                <a:gd name="T2" fmla="*/ 0 w 245"/>
                <a:gd name="T3" fmla="*/ 155 h 259"/>
                <a:gd name="T4" fmla="*/ 0 w 245"/>
                <a:gd name="T5" fmla="*/ 246 h 259"/>
                <a:gd name="T6" fmla="*/ 16 w 245"/>
                <a:gd name="T7" fmla="*/ 259 h 259"/>
                <a:gd name="T8" fmla="*/ 96 w 245"/>
                <a:gd name="T9" fmla="*/ 259 h 259"/>
                <a:gd name="T10" fmla="*/ 96 w 245"/>
                <a:gd name="T11" fmla="*/ 167 h 259"/>
                <a:gd name="T12" fmla="*/ 151 w 245"/>
                <a:gd name="T13" fmla="*/ 167 h 259"/>
                <a:gd name="T14" fmla="*/ 151 w 245"/>
                <a:gd name="T15" fmla="*/ 259 h 259"/>
                <a:gd name="T16" fmla="*/ 230 w 245"/>
                <a:gd name="T17" fmla="*/ 259 h 259"/>
                <a:gd name="T18" fmla="*/ 245 w 245"/>
                <a:gd name="T19" fmla="*/ 246 h 259"/>
                <a:gd name="T20" fmla="*/ 245 w 245"/>
                <a:gd name="T21" fmla="*/ 144 h 259"/>
                <a:gd name="T22" fmla="*/ 123 w 245"/>
                <a:gd name="T2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59">
                  <a:moveTo>
                    <a:pt x="123" y="0"/>
                  </a:moveTo>
                  <a:cubicBezTo>
                    <a:pt x="0" y="155"/>
                    <a:pt x="0" y="155"/>
                    <a:pt x="0" y="155"/>
                  </a:cubicBezTo>
                  <a:cubicBezTo>
                    <a:pt x="0" y="246"/>
                    <a:pt x="0" y="246"/>
                    <a:pt x="0" y="246"/>
                  </a:cubicBezTo>
                  <a:cubicBezTo>
                    <a:pt x="0" y="253"/>
                    <a:pt x="7" y="259"/>
                    <a:pt x="16" y="259"/>
                  </a:cubicBezTo>
                  <a:cubicBezTo>
                    <a:pt x="96" y="259"/>
                    <a:pt x="96" y="259"/>
                    <a:pt x="96" y="259"/>
                  </a:cubicBezTo>
                  <a:cubicBezTo>
                    <a:pt x="96" y="167"/>
                    <a:pt x="96" y="167"/>
                    <a:pt x="96" y="167"/>
                  </a:cubicBezTo>
                  <a:cubicBezTo>
                    <a:pt x="151" y="167"/>
                    <a:pt x="151" y="167"/>
                    <a:pt x="151" y="167"/>
                  </a:cubicBezTo>
                  <a:cubicBezTo>
                    <a:pt x="151" y="259"/>
                    <a:pt x="151" y="259"/>
                    <a:pt x="151" y="259"/>
                  </a:cubicBezTo>
                  <a:cubicBezTo>
                    <a:pt x="230" y="259"/>
                    <a:pt x="230" y="259"/>
                    <a:pt x="230" y="259"/>
                  </a:cubicBezTo>
                  <a:cubicBezTo>
                    <a:pt x="238" y="259"/>
                    <a:pt x="245" y="253"/>
                    <a:pt x="245" y="246"/>
                  </a:cubicBezTo>
                  <a:cubicBezTo>
                    <a:pt x="245" y="144"/>
                    <a:pt x="245" y="144"/>
                    <a:pt x="245" y="144"/>
                  </a:cubicBezTo>
                  <a:cubicBezTo>
                    <a:pt x="245" y="137"/>
                    <a:pt x="123" y="0"/>
                    <a:pt x="123" y="0"/>
                  </a:cubicBezTo>
                  <a:close/>
                </a:path>
              </a:pathLst>
            </a:custGeom>
            <a:solidFill>
              <a:srgbClr val="FFFFFF"/>
            </a:solidFill>
            <a:ln w="0">
              <a:solidFill>
                <a:schemeClr val="tx1">
                  <a:lumMod val="50000"/>
                  <a:lumOff val="50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10" name="Freeform 14"/>
            <p:cNvSpPr/>
            <p:nvPr/>
          </p:nvSpPr>
          <p:spPr bwMode="auto">
            <a:xfrm>
              <a:off x="8185151" y="600075"/>
              <a:ext cx="1212850" cy="811213"/>
            </a:xfrm>
            <a:custGeom>
              <a:avLst/>
              <a:gdLst>
                <a:gd name="T0" fmla="*/ 319 w 323"/>
                <a:gd name="T1" fmla="*/ 184 h 216"/>
                <a:gd name="T2" fmla="*/ 169 w 323"/>
                <a:gd name="T3" fmla="*/ 5 h 216"/>
                <a:gd name="T4" fmla="*/ 158 w 323"/>
                <a:gd name="T5" fmla="*/ 0 h 216"/>
                <a:gd name="T6" fmla="*/ 147 w 323"/>
                <a:gd name="T7" fmla="*/ 5 h 216"/>
                <a:gd name="T8" fmla="*/ 4 w 323"/>
                <a:gd name="T9" fmla="*/ 188 h 216"/>
                <a:gd name="T10" fmla="*/ 6 w 323"/>
                <a:gd name="T11" fmla="*/ 209 h 216"/>
                <a:gd name="T12" fmla="*/ 24 w 323"/>
                <a:gd name="T13" fmla="*/ 211 h 216"/>
                <a:gd name="T14" fmla="*/ 159 w 323"/>
                <a:gd name="T15" fmla="*/ 42 h 216"/>
                <a:gd name="T16" fmla="*/ 299 w 323"/>
                <a:gd name="T17" fmla="*/ 207 h 216"/>
                <a:gd name="T18" fmla="*/ 317 w 323"/>
                <a:gd name="T19" fmla="*/ 205 h 216"/>
                <a:gd name="T20" fmla="*/ 319 w 323"/>
                <a:gd name="T21" fmla="*/ 18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216">
                  <a:moveTo>
                    <a:pt x="319" y="184"/>
                  </a:moveTo>
                  <a:cubicBezTo>
                    <a:pt x="319" y="184"/>
                    <a:pt x="171" y="7"/>
                    <a:pt x="169" y="5"/>
                  </a:cubicBezTo>
                  <a:cubicBezTo>
                    <a:pt x="166" y="1"/>
                    <a:pt x="162" y="0"/>
                    <a:pt x="158" y="0"/>
                  </a:cubicBezTo>
                  <a:cubicBezTo>
                    <a:pt x="154" y="0"/>
                    <a:pt x="150" y="1"/>
                    <a:pt x="147" y="5"/>
                  </a:cubicBezTo>
                  <a:cubicBezTo>
                    <a:pt x="145" y="8"/>
                    <a:pt x="4" y="188"/>
                    <a:pt x="4" y="188"/>
                  </a:cubicBezTo>
                  <a:cubicBezTo>
                    <a:pt x="0" y="194"/>
                    <a:pt x="1" y="203"/>
                    <a:pt x="6" y="209"/>
                  </a:cubicBezTo>
                  <a:cubicBezTo>
                    <a:pt x="12" y="215"/>
                    <a:pt x="20" y="216"/>
                    <a:pt x="24" y="211"/>
                  </a:cubicBezTo>
                  <a:cubicBezTo>
                    <a:pt x="159" y="42"/>
                    <a:pt x="159" y="42"/>
                    <a:pt x="159" y="42"/>
                  </a:cubicBezTo>
                  <a:cubicBezTo>
                    <a:pt x="299" y="207"/>
                    <a:pt x="299" y="207"/>
                    <a:pt x="299" y="207"/>
                  </a:cubicBezTo>
                  <a:cubicBezTo>
                    <a:pt x="304" y="213"/>
                    <a:pt x="312" y="212"/>
                    <a:pt x="317" y="205"/>
                  </a:cubicBezTo>
                  <a:cubicBezTo>
                    <a:pt x="323" y="199"/>
                    <a:pt x="323" y="189"/>
                    <a:pt x="319" y="184"/>
                  </a:cubicBezTo>
                  <a:close/>
                </a:path>
              </a:pathLst>
            </a:custGeom>
            <a:solidFill>
              <a:srgbClr val="FFFFFF"/>
            </a:solidFill>
            <a:ln w="0">
              <a:solidFill>
                <a:schemeClr val="tx1">
                  <a:lumMod val="50000"/>
                  <a:lumOff val="50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sp>
        <p:nvSpPr>
          <p:cNvPr id="7" name="文本框 6"/>
          <p:cNvSpPr txBox="1"/>
          <p:nvPr/>
        </p:nvSpPr>
        <p:spPr>
          <a:xfrm>
            <a:off x="2863238" y="4626548"/>
            <a:ext cx="568105" cy="500137"/>
          </a:xfrm>
          <a:prstGeom prst="rect">
            <a:avLst/>
          </a:prstGeom>
          <a:noFill/>
          <a:ln>
            <a:noFill/>
          </a:ln>
        </p:spPr>
        <p:txBody>
          <a:bodyPr wrap="none" lIns="68580" tIns="34290" rIns="68580" bIns="34290" rtlCol="0">
            <a:spAutoFit/>
          </a:bodyPr>
          <a:lstStyle/>
          <a:p>
            <a:pPr algn="ctr"/>
            <a:r>
              <a:rPr lang="en-US" altLang="zh-CN" sz="2800" dirty="0">
                <a:solidFill>
                  <a:schemeClr val="tx1">
                    <a:lumMod val="65000"/>
                    <a:lumOff val="35000"/>
                  </a:schemeClr>
                </a:solidFill>
                <a:latin typeface="汉仪小麦体简" pitchFamily="18" charset="-122"/>
                <a:ea typeface="汉仪小麦体简" pitchFamily="18" charset="-122"/>
                <a:cs typeface="+mn-ea"/>
                <a:sym typeface="+mn-lt"/>
              </a:rPr>
              <a:t>01</a:t>
            </a:r>
            <a:endParaRPr lang="zh-CN" altLang="en-US" sz="2800" dirty="0">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 name="文本框 7"/>
          <p:cNvSpPr txBox="1"/>
          <p:nvPr/>
        </p:nvSpPr>
        <p:spPr>
          <a:xfrm>
            <a:off x="2149901" y="5191472"/>
            <a:ext cx="1994777" cy="438582"/>
          </a:xfrm>
          <a:prstGeom prst="rect">
            <a:avLst/>
          </a:prstGeom>
          <a:noFill/>
          <a:ln>
            <a:noFill/>
          </a:ln>
        </p:spPr>
        <p:txBody>
          <a:bodyPr wrap="none" lIns="68580" tIns="34290" rIns="68580" bIns="34290" rtlCol="0">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12" name="Freeform 6"/>
          <p:cNvSpPr/>
          <p:nvPr/>
        </p:nvSpPr>
        <p:spPr bwMode="auto">
          <a:xfrm>
            <a:off x="4213591" y="2448528"/>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noFill/>
          <a:ln w="9525">
            <a:solidFill>
              <a:schemeClr val="tx1">
                <a:lumMod val="75000"/>
                <a:lumOff val="25000"/>
              </a:schemeClr>
            </a:solidFill>
            <a:round/>
          </a:ln>
          <a:effectLst/>
        </p:spPr>
        <p:txBody>
          <a:bodyPr vert="horz" wrap="square" lIns="68580" tIns="34290" rIns="68580" bIns="3429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nvGrpSpPr>
          <p:cNvPr id="13" name="组合 12"/>
          <p:cNvGrpSpPr/>
          <p:nvPr/>
        </p:nvGrpSpPr>
        <p:grpSpPr>
          <a:xfrm>
            <a:off x="4498386" y="2924563"/>
            <a:ext cx="1104900" cy="921545"/>
            <a:chOff x="2760663" y="5032375"/>
            <a:chExt cx="1473200" cy="1228726"/>
          </a:xfrm>
        </p:grpSpPr>
        <p:sp>
          <p:nvSpPr>
            <p:cNvPr id="16" name="Freeform 15"/>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17" name="Freeform 16"/>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18" name="Freeform 17"/>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19" name="Freeform 18"/>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20" name="Freeform 19"/>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21" name="Freeform 20"/>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sp>
        <p:nvSpPr>
          <p:cNvPr id="14" name="文本框 13"/>
          <p:cNvSpPr txBox="1"/>
          <p:nvPr/>
        </p:nvSpPr>
        <p:spPr>
          <a:xfrm>
            <a:off x="4824461" y="4603866"/>
            <a:ext cx="568105" cy="500137"/>
          </a:xfrm>
          <a:prstGeom prst="rect">
            <a:avLst/>
          </a:prstGeom>
          <a:noFill/>
          <a:ln>
            <a:noFill/>
          </a:ln>
        </p:spPr>
        <p:txBody>
          <a:bodyPr wrap="none" lIns="68580" tIns="34290" rIns="68580" bIns="34290" rtlCol="0">
            <a:spAutoFit/>
          </a:bodyPr>
          <a:lstStyle/>
          <a:p>
            <a:pPr algn="ctr"/>
            <a:r>
              <a:rPr lang="en-US" altLang="zh-CN" sz="2800" dirty="0">
                <a:solidFill>
                  <a:schemeClr val="tx1">
                    <a:lumMod val="65000"/>
                    <a:lumOff val="35000"/>
                  </a:schemeClr>
                </a:solidFill>
                <a:latin typeface="汉仪小麦体简" pitchFamily="18" charset="-122"/>
                <a:ea typeface="汉仪小麦体简" pitchFamily="18" charset="-122"/>
                <a:cs typeface="+mn-ea"/>
                <a:sym typeface="+mn-lt"/>
              </a:rPr>
              <a:t>02</a:t>
            </a:r>
            <a:endParaRPr lang="zh-CN" altLang="en-US" sz="2800" dirty="0">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5" name="文本框 14"/>
          <p:cNvSpPr txBox="1"/>
          <p:nvPr/>
        </p:nvSpPr>
        <p:spPr>
          <a:xfrm>
            <a:off x="4262997" y="5191472"/>
            <a:ext cx="1994777" cy="438582"/>
          </a:xfrm>
          <a:prstGeom prst="rect">
            <a:avLst/>
          </a:prstGeom>
          <a:noFill/>
          <a:ln>
            <a:noFill/>
          </a:ln>
        </p:spPr>
        <p:txBody>
          <a:bodyPr wrap="none" lIns="68580" tIns="34290" rIns="68580" bIns="34290" rtlCol="0">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23" name="Freeform 6"/>
          <p:cNvSpPr/>
          <p:nvPr/>
        </p:nvSpPr>
        <p:spPr bwMode="auto">
          <a:xfrm>
            <a:off x="6275596" y="2448528"/>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noFill/>
          <a:ln w="9525">
            <a:solidFill>
              <a:schemeClr val="tx1">
                <a:lumMod val="75000"/>
                <a:lumOff val="25000"/>
              </a:schemeClr>
            </a:solidFill>
            <a:round/>
          </a:ln>
          <a:effectLst/>
        </p:spPr>
        <p:txBody>
          <a:bodyPr vert="horz" wrap="square" lIns="68580" tIns="34290" rIns="68580" bIns="3429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nvGrpSpPr>
          <p:cNvPr id="24" name="组合 23"/>
          <p:cNvGrpSpPr/>
          <p:nvPr/>
        </p:nvGrpSpPr>
        <p:grpSpPr>
          <a:xfrm>
            <a:off x="6637961" y="2891823"/>
            <a:ext cx="1051322" cy="987028"/>
            <a:chOff x="5554663" y="4919663"/>
            <a:chExt cx="1401763" cy="1316037"/>
          </a:xfrm>
        </p:grpSpPr>
        <p:sp>
          <p:nvSpPr>
            <p:cNvPr id="27" name="Freeform 10"/>
            <p:cNvSpPr>
              <a:spLocks noEditPoints="1"/>
            </p:cNvSpPr>
            <p:nvPr/>
          </p:nvSpPr>
          <p:spPr bwMode="auto">
            <a:xfrm>
              <a:off x="5554663" y="5438775"/>
              <a:ext cx="796925" cy="796925"/>
            </a:xfrm>
            <a:custGeom>
              <a:avLst/>
              <a:gdLst>
                <a:gd name="T0" fmla="*/ 190 w 212"/>
                <a:gd name="T1" fmla="*/ 93 h 212"/>
                <a:gd name="T2" fmla="*/ 188 w 212"/>
                <a:gd name="T3" fmla="*/ 82 h 212"/>
                <a:gd name="T4" fmla="*/ 205 w 212"/>
                <a:gd name="T5" fmla="*/ 67 h 212"/>
                <a:gd name="T6" fmla="*/ 195 w 212"/>
                <a:gd name="T7" fmla="*/ 48 h 212"/>
                <a:gd name="T8" fmla="*/ 173 w 212"/>
                <a:gd name="T9" fmla="*/ 53 h 212"/>
                <a:gd name="T10" fmla="*/ 165 w 212"/>
                <a:gd name="T11" fmla="*/ 44 h 212"/>
                <a:gd name="T12" fmla="*/ 172 w 212"/>
                <a:gd name="T13" fmla="*/ 23 h 212"/>
                <a:gd name="T14" fmla="*/ 163 w 212"/>
                <a:gd name="T15" fmla="*/ 17 h 212"/>
                <a:gd name="T16" fmla="*/ 154 w 212"/>
                <a:gd name="T17" fmla="*/ 12 h 212"/>
                <a:gd name="T18" fmla="*/ 138 w 212"/>
                <a:gd name="T19" fmla="*/ 27 h 212"/>
                <a:gd name="T20" fmla="*/ 127 w 212"/>
                <a:gd name="T21" fmla="*/ 23 h 212"/>
                <a:gd name="T22" fmla="*/ 122 w 212"/>
                <a:gd name="T23" fmla="*/ 1 h 212"/>
                <a:gd name="T24" fmla="*/ 101 w 212"/>
                <a:gd name="T25" fmla="*/ 0 h 212"/>
                <a:gd name="T26" fmla="*/ 94 w 212"/>
                <a:gd name="T27" fmla="*/ 22 h 212"/>
                <a:gd name="T28" fmla="*/ 83 w 212"/>
                <a:gd name="T29" fmla="*/ 24 h 212"/>
                <a:gd name="T30" fmla="*/ 68 w 212"/>
                <a:gd name="T31" fmla="*/ 8 h 212"/>
                <a:gd name="T32" fmla="*/ 49 w 212"/>
                <a:gd name="T33" fmla="*/ 17 h 212"/>
                <a:gd name="T34" fmla="*/ 54 w 212"/>
                <a:gd name="T35" fmla="*/ 39 h 212"/>
                <a:gd name="T36" fmla="*/ 45 w 212"/>
                <a:gd name="T37" fmla="*/ 47 h 212"/>
                <a:gd name="T38" fmla="*/ 24 w 212"/>
                <a:gd name="T39" fmla="*/ 40 h 212"/>
                <a:gd name="T40" fmla="*/ 17 w 212"/>
                <a:gd name="T41" fmla="*/ 49 h 212"/>
                <a:gd name="T42" fmla="*/ 12 w 212"/>
                <a:gd name="T43" fmla="*/ 58 h 212"/>
                <a:gd name="T44" fmla="*/ 28 w 212"/>
                <a:gd name="T45" fmla="*/ 75 h 212"/>
                <a:gd name="T46" fmla="*/ 24 w 212"/>
                <a:gd name="T47" fmla="*/ 86 h 212"/>
                <a:gd name="T48" fmla="*/ 2 w 212"/>
                <a:gd name="T49" fmla="*/ 90 h 212"/>
                <a:gd name="T50" fmla="*/ 1 w 212"/>
                <a:gd name="T51" fmla="*/ 111 h 212"/>
                <a:gd name="T52" fmla="*/ 23 w 212"/>
                <a:gd name="T53" fmla="*/ 118 h 212"/>
                <a:gd name="T54" fmla="*/ 25 w 212"/>
                <a:gd name="T55" fmla="*/ 129 h 212"/>
                <a:gd name="T56" fmla="*/ 8 w 212"/>
                <a:gd name="T57" fmla="*/ 145 h 212"/>
                <a:gd name="T58" fmla="*/ 18 w 212"/>
                <a:gd name="T59" fmla="*/ 164 h 212"/>
                <a:gd name="T60" fmla="*/ 40 w 212"/>
                <a:gd name="T61" fmla="*/ 158 h 212"/>
                <a:gd name="T62" fmla="*/ 48 w 212"/>
                <a:gd name="T63" fmla="*/ 167 h 212"/>
                <a:gd name="T64" fmla="*/ 41 w 212"/>
                <a:gd name="T65" fmla="*/ 189 h 212"/>
                <a:gd name="T66" fmla="*/ 49 w 212"/>
                <a:gd name="T67" fmla="*/ 195 h 212"/>
                <a:gd name="T68" fmla="*/ 59 w 212"/>
                <a:gd name="T69" fmla="*/ 200 h 212"/>
                <a:gd name="T70" fmla="*/ 76 w 212"/>
                <a:gd name="T71" fmla="*/ 184 h 212"/>
                <a:gd name="T72" fmla="*/ 87 w 212"/>
                <a:gd name="T73" fmla="*/ 188 h 212"/>
                <a:gd name="T74" fmla="*/ 91 w 212"/>
                <a:gd name="T75" fmla="*/ 210 h 212"/>
                <a:gd name="T76" fmla="*/ 112 w 212"/>
                <a:gd name="T77" fmla="*/ 211 h 212"/>
                <a:gd name="T78" fmla="*/ 119 w 212"/>
                <a:gd name="T79" fmla="*/ 189 h 212"/>
                <a:gd name="T80" fmla="*/ 130 w 212"/>
                <a:gd name="T81" fmla="*/ 187 h 212"/>
                <a:gd name="T82" fmla="*/ 146 w 212"/>
                <a:gd name="T83" fmla="*/ 204 h 212"/>
                <a:gd name="T84" fmla="*/ 165 w 212"/>
                <a:gd name="T85" fmla="*/ 194 h 212"/>
                <a:gd name="T86" fmla="*/ 159 w 212"/>
                <a:gd name="T87" fmla="*/ 172 h 212"/>
                <a:gd name="T88" fmla="*/ 168 w 212"/>
                <a:gd name="T89" fmla="*/ 164 h 212"/>
                <a:gd name="T90" fmla="*/ 189 w 212"/>
                <a:gd name="T91" fmla="*/ 171 h 212"/>
                <a:gd name="T92" fmla="*/ 195 w 212"/>
                <a:gd name="T93" fmla="*/ 163 h 212"/>
                <a:gd name="T94" fmla="*/ 201 w 212"/>
                <a:gd name="T95" fmla="*/ 153 h 212"/>
                <a:gd name="T96" fmla="*/ 185 w 212"/>
                <a:gd name="T97" fmla="*/ 137 h 212"/>
                <a:gd name="T98" fmla="*/ 189 w 212"/>
                <a:gd name="T99" fmla="*/ 126 h 212"/>
                <a:gd name="T100" fmla="*/ 211 w 212"/>
                <a:gd name="T101" fmla="*/ 121 h 212"/>
                <a:gd name="T102" fmla="*/ 212 w 212"/>
                <a:gd name="T103" fmla="*/ 100 h 212"/>
                <a:gd name="T104" fmla="*/ 190 w 212"/>
                <a:gd name="T105" fmla="*/ 93 h 212"/>
                <a:gd name="T106" fmla="*/ 163 w 212"/>
                <a:gd name="T107" fmla="*/ 142 h 212"/>
                <a:gd name="T108" fmla="*/ 70 w 212"/>
                <a:gd name="T109" fmla="*/ 163 h 212"/>
                <a:gd name="T110" fmla="*/ 49 w 212"/>
                <a:gd name="T111" fmla="*/ 70 h 212"/>
                <a:gd name="T112" fmla="*/ 143 w 212"/>
                <a:gd name="T113" fmla="*/ 49 h 212"/>
                <a:gd name="T114" fmla="*/ 163 w 212"/>
                <a:gd name="T115" fmla="*/ 14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2" h="212">
                  <a:moveTo>
                    <a:pt x="190" y="93"/>
                  </a:moveTo>
                  <a:cubicBezTo>
                    <a:pt x="190" y="89"/>
                    <a:pt x="189" y="86"/>
                    <a:pt x="188" y="82"/>
                  </a:cubicBezTo>
                  <a:cubicBezTo>
                    <a:pt x="205" y="67"/>
                    <a:pt x="205" y="67"/>
                    <a:pt x="205" y="67"/>
                  </a:cubicBezTo>
                  <a:cubicBezTo>
                    <a:pt x="202" y="60"/>
                    <a:pt x="199" y="54"/>
                    <a:pt x="195" y="48"/>
                  </a:cubicBezTo>
                  <a:cubicBezTo>
                    <a:pt x="173" y="53"/>
                    <a:pt x="173" y="53"/>
                    <a:pt x="173" y="53"/>
                  </a:cubicBezTo>
                  <a:cubicBezTo>
                    <a:pt x="170" y="50"/>
                    <a:pt x="168" y="47"/>
                    <a:pt x="165" y="44"/>
                  </a:cubicBezTo>
                  <a:cubicBezTo>
                    <a:pt x="172" y="23"/>
                    <a:pt x="172" y="23"/>
                    <a:pt x="172" y="23"/>
                  </a:cubicBezTo>
                  <a:cubicBezTo>
                    <a:pt x="169" y="21"/>
                    <a:pt x="166" y="19"/>
                    <a:pt x="163" y="17"/>
                  </a:cubicBezTo>
                  <a:cubicBezTo>
                    <a:pt x="160" y="15"/>
                    <a:pt x="157" y="13"/>
                    <a:pt x="154" y="12"/>
                  </a:cubicBezTo>
                  <a:cubicBezTo>
                    <a:pt x="138" y="27"/>
                    <a:pt x="138" y="27"/>
                    <a:pt x="138" y="27"/>
                  </a:cubicBezTo>
                  <a:cubicBezTo>
                    <a:pt x="134" y="26"/>
                    <a:pt x="130" y="24"/>
                    <a:pt x="127" y="23"/>
                  </a:cubicBezTo>
                  <a:cubicBezTo>
                    <a:pt x="122" y="1"/>
                    <a:pt x="122" y="1"/>
                    <a:pt x="122" y="1"/>
                  </a:cubicBezTo>
                  <a:cubicBezTo>
                    <a:pt x="115" y="0"/>
                    <a:pt x="108" y="0"/>
                    <a:pt x="101" y="0"/>
                  </a:cubicBezTo>
                  <a:cubicBezTo>
                    <a:pt x="94" y="22"/>
                    <a:pt x="94" y="22"/>
                    <a:pt x="94" y="22"/>
                  </a:cubicBezTo>
                  <a:cubicBezTo>
                    <a:pt x="90" y="23"/>
                    <a:pt x="87" y="23"/>
                    <a:pt x="83" y="24"/>
                  </a:cubicBezTo>
                  <a:cubicBezTo>
                    <a:pt x="68" y="8"/>
                    <a:pt x="68" y="8"/>
                    <a:pt x="68" y="8"/>
                  </a:cubicBezTo>
                  <a:cubicBezTo>
                    <a:pt x="61" y="10"/>
                    <a:pt x="55" y="13"/>
                    <a:pt x="49" y="17"/>
                  </a:cubicBezTo>
                  <a:cubicBezTo>
                    <a:pt x="54" y="39"/>
                    <a:pt x="54" y="39"/>
                    <a:pt x="54" y="39"/>
                  </a:cubicBezTo>
                  <a:cubicBezTo>
                    <a:pt x="51" y="42"/>
                    <a:pt x="48" y="44"/>
                    <a:pt x="45" y="47"/>
                  </a:cubicBezTo>
                  <a:cubicBezTo>
                    <a:pt x="24" y="40"/>
                    <a:pt x="24" y="40"/>
                    <a:pt x="24" y="40"/>
                  </a:cubicBezTo>
                  <a:cubicBezTo>
                    <a:pt x="22" y="43"/>
                    <a:pt x="19" y="46"/>
                    <a:pt x="17" y="49"/>
                  </a:cubicBezTo>
                  <a:cubicBezTo>
                    <a:pt x="15" y="52"/>
                    <a:pt x="14" y="55"/>
                    <a:pt x="12" y="58"/>
                  </a:cubicBezTo>
                  <a:cubicBezTo>
                    <a:pt x="28" y="75"/>
                    <a:pt x="28" y="75"/>
                    <a:pt x="28" y="75"/>
                  </a:cubicBezTo>
                  <a:cubicBezTo>
                    <a:pt x="27" y="78"/>
                    <a:pt x="25" y="82"/>
                    <a:pt x="24" y="86"/>
                  </a:cubicBezTo>
                  <a:cubicBezTo>
                    <a:pt x="2" y="90"/>
                    <a:pt x="2" y="90"/>
                    <a:pt x="2" y="90"/>
                  </a:cubicBezTo>
                  <a:cubicBezTo>
                    <a:pt x="1" y="97"/>
                    <a:pt x="0" y="104"/>
                    <a:pt x="1" y="111"/>
                  </a:cubicBezTo>
                  <a:cubicBezTo>
                    <a:pt x="23" y="118"/>
                    <a:pt x="23" y="118"/>
                    <a:pt x="23" y="118"/>
                  </a:cubicBezTo>
                  <a:cubicBezTo>
                    <a:pt x="24" y="122"/>
                    <a:pt x="24" y="126"/>
                    <a:pt x="25" y="129"/>
                  </a:cubicBezTo>
                  <a:cubicBezTo>
                    <a:pt x="8" y="145"/>
                    <a:pt x="8" y="145"/>
                    <a:pt x="8" y="145"/>
                  </a:cubicBezTo>
                  <a:cubicBezTo>
                    <a:pt x="11" y="151"/>
                    <a:pt x="14" y="158"/>
                    <a:pt x="18" y="164"/>
                  </a:cubicBezTo>
                  <a:cubicBezTo>
                    <a:pt x="40" y="158"/>
                    <a:pt x="40" y="158"/>
                    <a:pt x="40" y="158"/>
                  </a:cubicBezTo>
                  <a:cubicBezTo>
                    <a:pt x="43" y="161"/>
                    <a:pt x="45" y="164"/>
                    <a:pt x="48" y="167"/>
                  </a:cubicBezTo>
                  <a:cubicBezTo>
                    <a:pt x="41" y="189"/>
                    <a:pt x="41" y="189"/>
                    <a:pt x="41" y="189"/>
                  </a:cubicBezTo>
                  <a:cubicBezTo>
                    <a:pt x="44" y="191"/>
                    <a:pt x="46" y="193"/>
                    <a:pt x="49" y="195"/>
                  </a:cubicBezTo>
                  <a:cubicBezTo>
                    <a:pt x="52" y="197"/>
                    <a:pt x="56" y="199"/>
                    <a:pt x="59" y="200"/>
                  </a:cubicBezTo>
                  <a:cubicBezTo>
                    <a:pt x="76" y="184"/>
                    <a:pt x="76" y="184"/>
                    <a:pt x="76" y="184"/>
                  </a:cubicBezTo>
                  <a:cubicBezTo>
                    <a:pt x="79" y="186"/>
                    <a:pt x="83" y="187"/>
                    <a:pt x="87" y="188"/>
                  </a:cubicBezTo>
                  <a:cubicBezTo>
                    <a:pt x="91" y="210"/>
                    <a:pt x="91" y="210"/>
                    <a:pt x="91" y="210"/>
                  </a:cubicBezTo>
                  <a:cubicBezTo>
                    <a:pt x="98" y="212"/>
                    <a:pt x="105" y="212"/>
                    <a:pt x="112" y="211"/>
                  </a:cubicBezTo>
                  <a:cubicBezTo>
                    <a:pt x="119" y="189"/>
                    <a:pt x="119" y="189"/>
                    <a:pt x="119" y="189"/>
                  </a:cubicBezTo>
                  <a:cubicBezTo>
                    <a:pt x="123" y="189"/>
                    <a:pt x="127" y="188"/>
                    <a:pt x="130" y="187"/>
                  </a:cubicBezTo>
                  <a:cubicBezTo>
                    <a:pt x="146" y="204"/>
                    <a:pt x="146" y="204"/>
                    <a:pt x="146" y="204"/>
                  </a:cubicBezTo>
                  <a:cubicBezTo>
                    <a:pt x="152" y="201"/>
                    <a:pt x="159" y="198"/>
                    <a:pt x="165" y="194"/>
                  </a:cubicBezTo>
                  <a:cubicBezTo>
                    <a:pt x="159" y="172"/>
                    <a:pt x="159" y="172"/>
                    <a:pt x="159" y="172"/>
                  </a:cubicBezTo>
                  <a:cubicBezTo>
                    <a:pt x="162" y="169"/>
                    <a:pt x="165" y="167"/>
                    <a:pt x="168" y="164"/>
                  </a:cubicBezTo>
                  <a:cubicBezTo>
                    <a:pt x="189" y="171"/>
                    <a:pt x="189" y="171"/>
                    <a:pt x="189" y="171"/>
                  </a:cubicBezTo>
                  <a:cubicBezTo>
                    <a:pt x="191" y="169"/>
                    <a:pt x="193" y="166"/>
                    <a:pt x="195" y="163"/>
                  </a:cubicBezTo>
                  <a:cubicBezTo>
                    <a:pt x="197" y="160"/>
                    <a:pt x="199" y="156"/>
                    <a:pt x="201" y="153"/>
                  </a:cubicBezTo>
                  <a:cubicBezTo>
                    <a:pt x="185" y="137"/>
                    <a:pt x="185" y="137"/>
                    <a:pt x="185" y="137"/>
                  </a:cubicBezTo>
                  <a:cubicBezTo>
                    <a:pt x="187" y="133"/>
                    <a:pt x="188" y="129"/>
                    <a:pt x="189" y="126"/>
                  </a:cubicBezTo>
                  <a:cubicBezTo>
                    <a:pt x="211" y="121"/>
                    <a:pt x="211" y="121"/>
                    <a:pt x="211" y="121"/>
                  </a:cubicBezTo>
                  <a:cubicBezTo>
                    <a:pt x="212" y="114"/>
                    <a:pt x="212" y="107"/>
                    <a:pt x="212" y="100"/>
                  </a:cubicBezTo>
                  <a:lnTo>
                    <a:pt x="190" y="93"/>
                  </a:lnTo>
                  <a:close/>
                  <a:moveTo>
                    <a:pt x="163" y="142"/>
                  </a:moveTo>
                  <a:cubicBezTo>
                    <a:pt x="143" y="174"/>
                    <a:pt x="101" y="183"/>
                    <a:pt x="70" y="163"/>
                  </a:cubicBezTo>
                  <a:cubicBezTo>
                    <a:pt x="38" y="143"/>
                    <a:pt x="29" y="101"/>
                    <a:pt x="49" y="70"/>
                  </a:cubicBezTo>
                  <a:cubicBezTo>
                    <a:pt x="70" y="38"/>
                    <a:pt x="111" y="29"/>
                    <a:pt x="143" y="49"/>
                  </a:cubicBezTo>
                  <a:cubicBezTo>
                    <a:pt x="174" y="69"/>
                    <a:pt x="183" y="111"/>
                    <a:pt x="163" y="142"/>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28" name="Freeform 11"/>
            <p:cNvSpPr>
              <a:spLocks noEditPoints="1"/>
            </p:cNvSpPr>
            <p:nvPr/>
          </p:nvSpPr>
          <p:spPr bwMode="auto">
            <a:xfrm>
              <a:off x="6296026" y="5364163"/>
              <a:ext cx="660400" cy="660400"/>
            </a:xfrm>
            <a:custGeom>
              <a:avLst/>
              <a:gdLst>
                <a:gd name="T0" fmla="*/ 156 w 176"/>
                <a:gd name="T1" fmla="*/ 88 h 176"/>
                <a:gd name="T2" fmla="*/ 176 w 176"/>
                <a:gd name="T3" fmla="*/ 75 h 176"/>
                <a:gd name="T4" fmla="*/ 172 w 176"/>
                <a:gd name="T5" fmla="*/ 58 h 176"/>
                <a:gd name="T6" fmla="*/ 147 w 176"/>
                <a:gd name="T7" fmla="*/ 55 h 176"/>
                <a:gd name="T8" fmla="*/ 138 w 176"/>
                <a:gd name="T9" fmla="*/ 43 h 176"/>
                <a:gd name="T10" fmla="*/ 144 w 176"/>
                <a:gd name="T11" fmla="*/ 20 h 176"/>
                <a:gd name="T12" fmla="*/ 136 w 176"/>
                <a:gd name="T13" fmla="*/ 14 h 176"/>
                <a:gd name="T14" fmla="*/ 128 w 176"/>
                <a:gd name="T15" fmla="*/ 10 h 176"/>
                <a:gd name="T16" fmla="*/ 109 w 176"/>
                <a:gd name="T17" fmla="*/ 24 h 176"/>
                <a:gd name="T18" fmla="*/ 94 w 176"/>
                <a:gd name="T19" fmla="*/ 21 h 176"/>
                <a:gd name="T20" fmla="*/ 81 w 176"/>
                <a:gd name="T21" fmla="*/ 0 h 176"/>
                <a:gd name="T22" fmla="*/ 64 w 176"/>
                <a:gd name="T23" fmla="*/ 4 h 176"/>
                <a:gd name="T24" fmla="*/ 61 w 176"/>
                <a:gd name="T25" fmla="*/ 27 h 176"/>
                <a:gd name="T26" fmla="*/ 45 w 176"/>
                <a:gd name="T27" fmla="*/ 37 h 176"/>
                <a:gd name="T28" fmla="*/ 21 w 176"/>
                <a:gd name="T29" fmla="*/ 31 h 176"/>
                <a:gd name="T30" fmla="*/ 14 w 176"/>
                <a:gd name="T31" fmla="*/ 41 h 176"/>
                <a:gd name="T32" fmla="*/ 12 w 176"/>
                <a:gd name="T33" fmla="*/ 44 h 176"/>
                <a:gd name="T34" fmla="*/ 26 w 176"/>
                <a:gd name="T35" fmla="*/ 62 h 176"/>
                <a:gd name="T36" fmla="*/ 21 w 176"/>
                <a:gd name="T37" fmla="*/ 85 h 176"/>
                <a:gd name="T38" fmla="*/ 0 w 176"/>
                <a:gd name="T39" fmla="*/ 98 h 176"/>
                <a:gd name="T40" fmla="*/ 3 w 176"/>
                <a:gd name="T41" fmla="*/ 111 h 176"/>
                <a:gd name="T42" fmla="*/ 26 w 176"/>
                <a:gd name="T43" fmla="*/ 114 h 176"/>
                <a:gd name="T44" fmla="*/ 41 w 176"/>
                <a:gd name="T45" fmla="*/ 137 h 176"/>
                <a:gd name="T46" fmla="*/ 36 w 176"/>
                <a:gd name="T47" fmla="*/ 160 h 176"/>
                <a:gd name="T48" fmla="*/ 41 w 176"/>
                <a:gd name="T49" fmla="*/ 164 h 176"/>
                <a:gd name="T50" fmla="*/ 46 w 176"/>
                <a:gd name="T51" fmla="*/ 167 h 176"/>
                <a:gd name="T52" fmla="*/ 65 w 176"/>
                <a:gd name="T53" fmla="*/ 152 h 176"/>
                <a:gd name="T54" fmla="*/ 92 w 176"/>
                <a:gd name="T55" fmla="*/ 156 h 176"/>
                <a:gd name="T56" fmla="*/ 104 w 176"/>
                <a:gd name="T57" fmla="*/ 176 h 176"/>
                <a:gd name="T58" fmla="*/ 117 w 176"/>
                <a:gd name="T59" fmla="*/ 173 h 176"/>
                <a:gd name="T60" fmla="*/ 120 w 176"/>
                <a:gd name="T61" fmla="*/ 149 h 176"/>
                <a:gd name="T62" fmla="*/ 139 w 176"/>
                <a:gd name="T63" fmla="*/ 134 h 176"/>
                <a:gd name="T64" fmla="*/ 162 w 176"/>
                <a:gd name="T65" fmla="*/ 139 h 176"/>
                <a:gd name="T66" fmla="*/ 163 w 176"/>
                <a:gd name="T67" fmla="*/ 137 h 176"/>
                <a:gd name="T68" fmla="*/ 169 w 176"/>
                <a:gd name="T69" fmla="*/ 126 h 176"/>
                <a:gd name="T70" fmla="*/ 154 w 176"/>
                <a:gd name="T71" fmla="*/ 106 h 176"/>
                <a:gd name="T72" fmla="*/ 156 w 176"/>
                <a:gd name="T73" fmla="*/ 88 h 176"/>
                <a:gd name="T74" fmla="*/ 131 w 176"/>
                <a:gd name="T75" fmla="*/ 116 h 176"/>
                <a:gd name="T76" fmla="*/ 61 w 176"/>
                <a:gd name="T77" fmla="*/ 131 h 176"/>
                <a:gd name="T78" fmla="*/ 46 w 176"/>
                <a:gd name="T79" fmla="*/ 61 h 176"/>
                <a:gd name="T80" fmla="*/ 116 w 176"/>
                <a:gd name="T81" fmla="*/ 46 h 176"/>
                <a:gd name="T82" fmla="*/ 131 w 176"/>
                <a:gd name="T83" fmla="*/ 1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76">
                  <a:moveTo>
                    <a:pt x="156" y="88"/>
                  </a:moveTo>
                  <a:cubicBezTo>
                    <a:pt x="176" y="75"/>
                    <a:pt x="176" y="75"/>
                    <a:pt x="176" y="75"/>
                  </a:cubicBezTo>
                  <a:cubicBezTo>
                    <a:pt x="175" y="69"/>
                    <a:pt x="174" y="64"/>
                    <a:pt x="172" y="58"/>
                  </a:cubicBezTo>
                  <a:cubicBezTo>
                    <a:pt x="147" y="55"/>
                    <a:pt x="147" y="55"/>
                    <a:pt x="147" y="55"/>
                  </a:cubicBezTo>
                  <a:cubicBezTo>
                    <a:pt x="145" y="51"/>
                    <a:pt x="142" y="47"/>
                    <a:pt x="138" y="43"/>
                  </a:cubicBezTo>
                  <a:cubicBezTo>
                    <a:pt x="144" y="20"/>
                    <a:pt x="144" y="20"/>
                    <a:pt x="144" y="20"/>
                  </a:cubicBezTo>
                  <a:cubicBezTo>
                    <a:pt x="141" y="18"/>
                    <a:pt x="139" y="16"/>
                    <a:pt x="136" y="14"/>
                  </a:cubicBezTo>
                  <a:cubicBezTo>
                    <a:pt x="134" y="12"/>
                    <a:pt x="131" y="11"/>
                    <a:pt x="128" y="10"/>
                  </a:cubicBezTo>
                  <a:cubicBezTo>
                    <a:pt x="109" y="24"/>
                    <a:pt x="109" y="24"/>
                    <a:pt x="109" y="24"/>
                  </a:cubicBezTo>
                  <a:cubicBezTo>
                    <a:pt x="104" y="23"/>
                    <a:pt x="99" y="22"/>
                    <a:pt x="94" y="21"/>
                  </a:cubicBezTo>
                  <a:cubicBezTo>
                    <a:pt x="81" y="0"/>
                    <a:pt x="81" y="0"/>
                    <a:pt x="81" y="0"/>
                  </a:cubicBezTo>
                  <a:cubicBezTo>
                    <a:pt x="76" y="1"/>
                    <a:pt x="70" y="2"/>
                    <a:pt x="64" y="4"/>
                  </a:cubicBezTo>
                  <a:cubicBezTo>
                    <a:pt x="61" y="27"/>
                    <a:pt x="61" y="27"/>
                    <a:pt x="61" y="27"/>
                  </a:cubicBezTo>
                  <a:cubicBezTo>
                    <a:pt x="55" y="29"/>
                    <a:pt x="50" y="33"/>
                    <a:pt x="45" y="37"/>
                  </a:cubicBezTo>
                  <a:cubicBezTo>
                    <a:pt x="21" y="31"/>
                    <a:pt x="21" y="31"/>
                    <a:pt x="21" y="31"/>
                  </a:cubicBezTo>
                  <a:cubicBezTo>
                    <a:pt x="18" y="34"/>
                    <a:pt x="16" y="38"/>
                    <a:pt x="14" y="41"/>
                  </a:cubicBezTo>
                  <a:cubicBezTo>
                    <a:pt x="13" y="42"/>
                    <a:pt x="13" y="43"/>
                    <a:pt x="12" y="44"/>
                  </a:cubicBezTo>
                  <a:cubicBezTo>
                    <a:pt x="26" y="62"/>
                    <a:pt x="26" y="62"/>
                    <a:pt x="26" y="62"/>
                  </a:cubicBezTo>
                  <a:cubicBezTo>
                    <a:pt x="23" y="70"/>
                    <a:pt x="22" y="77"/>
                    <a:pt x="21" y="85"/>
                  </a:cubicBezTo>
                  <a:cubicBezTo>
                    <a:pt x="0" y="98"/>
                    <a:pt x="0" y="98"/>
                    <a:pt x="0" y="98"/>
                  </a:cubicBezTo>
                  <a:cubicBezTo>
                    <a:pt x="1" y="103"/>
                    <a:pt x="1" y="107"/>
                    <a:pt x="3" y="111"/>
                  </a:cubicBezTo>
                  <a:cubicBezTo>
                    <a:pt x="26" y="114"/>
                    <a:pt x="26" y="114"/>
                    <a:pt x="26" y="114"/>
                  </a:cubicBezTo>
                  <a:cubicBezTo>
                    <a:pt x="29" y="122"/>
                    <a:pt x="34" y="130"/>
                    <a:pt x="41" y="137"/>
                  </a:cubicBezTo>
                  <a:cubicBezTo>
                    <a:pt x="36" y="160"/>
                    <a:pt x="36" y="160"/>
                    <a:pt x="36" y="160"/>
                  </a:cubicBezTo>
                  <a:cubicBezTo>
                    <a:pt x="37" y="161"/>
                    <a:pt x="39" y="163"/>
                    <a:pt x="41" y="164"/>
                  </a:cubicBezTo>
                  <a:cubicBezTo>
                    <a:pt x="42" y="165"/>
                    <a:pt x="44" y="166"/>
                    <a:pt x="46" y="167"/>
                  </a:cubicBezTo>
                  <a:cubicBezTo>
                    <a:pt x="65" y="152"/>
                    <a:pt x="65" y="152"/>
                    <a:pt x="65" y="152"/>
                  </a:cubicBezTo>
                  <a:cubicBezTo>
                    <a:pt x="74" y="155"/>
                    <a:pt x="83" y="157"/>
                    <a:pt x="92" y="156"/>
                  </a:cubicBezTo>
                  <a:cubicBezTo>
                    <a:pt x="104" y="176"/>
                    <a:pt x="104" y="176"/>
                    <a:pt x="104" y="176"/>
                  </a:cubicBezTo>
                  <a:cubicBezTo>
                    <a:pt x="109" y="175"/>
                    <a:pt x="113" y="174"/>
                    <a:pt x="117" y="173"/>
                  </a:cubicBezTo>
                  <a:cubicBezTo>
                    <a:pt x="120" y="149"/>
                    <a:pt x="120" y="149"/>
                    <a:pt x="120" y="149"/>
                  </a:cubicBezTo>
                  <a:cubicBezTo>
                    <a:pt x="127" y="145"/>
                    <a:pt x="133" y="140"/>
                    <a:pt x="139" y="134"/>
                  </a:cubicBezTo>
                  <a:cubicBezTo>
                    <a:pt x="162" y="139"/>
                    <a:pt x="162" y="139"/>
                    <a:pt x="162" y="139"/>
                  </a:cubicBezTo>
                  <a:cubicBezTo>
                    <a:pt x="162" y="138"/>
                    <a:pt x="163" y="138"/>
                    <a:pt x="163" y="137"/>
                  </a:cubicBezTo>
                  <a:cubicBezTo>
                    <a:pt x="165" y="133"/>
                    <a:pt x="167" y="130"/>
                    <a:pt x="169" y="126"/>
                  </a:cubicBezTo>
                  <a:cubicBezTo>
                    <a:pt x="154" y="106"/>
                    <a:pt x="154" y="106"/>
                    <a:pt x="154" y="106"/>
                  </a:cubicBezTo>
                  <a:cubicBezTo>
                    <a:pt x="156" y="100"/>
                    <a:pt x="156" y="94"/>
                    <a:pt x="156" y="88"/>
                  </a:cubicBezTo>
                  <a:close/>
                  <a:moveTo>
                    <a:pt x="131" y="116"/>
                  </a:moveTo>
                  <a:cubicBezTo>
                    <a:pt x="116" y="140"/>
                    <a:pt x="85" y="146"/>
                    <a:pt x="61" y="131"/>
                  </a:cubicBezTo>
                  <a:cubicBezTo>
                    <a:pt x="38" y="116"/>
                    <a:pt x="31" y="85"/>
                    <a:pt x="46" y="61"/>
                  </a:cubicBezTo>
                  <a:cubicBezTo>
                    <a:pt x="61" y="38"/>
                    <a:pt x="92" y="31"/>
                    <a:pt x="116" y="46"/>
                  </a:cubicBezTo>
                  <a:cubicBezTo>
                    <a:pt x="140" y="61"/>
                    <a:pt x="146" y="92"/>
                    <a:pt x="131" y="116"/>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29" name="Freeform 12"/>
            <p:cNvSpPr>
              <a:spLocks noEditPoints="1"/>
            </p:cNvSpPr>
            <p:nvPr/>
          </p:nvSpPr>
          <p:spPr bwMode="auto">
            <a:xfrm>
              <a:off x="6265863" y="4919663"/>
              <a:ext cx="492125" cy="504825"/>
            </a:xfrm>
            <a:custGeom>
              <a:avLst/>
              <a:gdLst>
                <a:gd name="T0" fmla="*/ 14 w 131"/>
                <a:gd name="T1" fmla="*/ 79 h 134"/>
                <a:gd name="T2" fmla="*/ 2 w 131"/>
                <a:gd name="T3" fmla="*/ 94 h 134"/>
                <a:gd name="T4" fmla="*/ 7 w 131"/>
                <a:gd name="T5" fmla="*/ 104 h 134"/>
                <a:gd name="T6" fmla="*/ 27 w 131"/>
                <a:gd name="T7" fmla="*/ 102 h 134"/>
                <a:gd name="T8" fmla="*/ 34 w 131"/>
                <a:gd name="T9" fmla="*/ 108 h 134"/>
                <a:gd name="T10" fmla="*/ 42 w 131"/>
                <a:gd name="T11" fmla="*/ 113 h 134"/>
                <a:gd name="T12" fmla="*/ 46 w 131"/>
                <a:gd name="T13" fmla="*/ 132 h 134"/>
                <a:gd name="T14" fmla="*/ 58 w 131"/>
                <a:gd name="T15" fmla="*/ 134 h 134"/>
                <a:gd name="T16" fmla="*/ 68 w 131"/>
                <a:gd name="T17" fmla="*/ 117 h 134"/>
                <a:gd name="T18" fmla="*/ 87 w 131"/>
                <a:gd name="T19" fmla="*/ 112 h 134"/>
                <a:gd name="T20" fmla="*/ 104 w 131"/>
                <a:gd name="T21" fmla="*/ 121 h 134"/>
                <a:gd name="T22" fmla="*/ 113 w 131"/>
                <a:gd name="T23" fmla="*/ 113 h 134"/>
                <a:gd name="T24" fmla="*/ 107 w 131"/>
                <a:gd name="T25" fmla="*/ 94 h 134"/>
                <a:gd name="T26" fmla="*/ 113 w 131"/>
                <a:gd name="T27" fmla="*/ 76 h 134"/>
                <a:gd name="T28" fmla="*/ 131 w 131"/>
                <a:gd name="T29" fmla="*/ 68 h 134"/>
                <a:gd name="T30" fmla="*/ 130 w 131"/>
                <a:gd name="T31" fmla="*/ 55 h 134"/>
                <a:gd name="T32" fmla="*/ 111 w 131"/>
                <a:gd name="T33" fmla="*/ 48 h 134"/>
                <a:gd name="T34" fmla="*/ 104 w 131"/>
                <a:gd name="T35" fmla="*/ 36 h 134"/>
                <a:gd name="T36" fmla="*/ 109 w 131"/>
                <a:gd name="T37" fmla="*/ 17 h 134"/>
                <a:gd name="T38" fmla="*/ 103 w 131"/>
                <a:gd name="T39" fmla="*/ 12 h 134"/>
                <a:gd name="T40" fmla="*/ 97 w 131"/>
                <a:gd name="T41" fmla="*/ 8 h 134"/>
                <a:gd name="T42" fmla="*/ 80 w 131"/>
                <a:gd name="T43" fmla="*/ 19 h 134"/>
                <a:gd name="T44" fmla="*/ 66 w 131"/>
                <a:gd name="T45" fmla="*/ 16 h 134"/>
                <a:gd name="T46" fmla="*/ 54 w 131"/>
                <a:gd name="T47" fmla="*/ 0 h 134"/>
                <a:gd name="T48" fmla="*/ 41 w 131"/>
                <a:gd name="T49" fmla="*/ 3 h 134"/>
                <a:gd name="T50" fmla="*/ 39 w 131"/>
                <a:gd name="T51" fmla="*/ 23 h 134"/>
                <a:gd name="T52" fmla="*/ 25 w 131"/>
                <a:gd name="T53" fmla="*/ 34 h 134"/>
                <a:gd name="T54" fmla="*/ 4 w 131"/>
                <a:gd name="T55" fmla="*/ 34 h 134"/>
                <a:gd name="T56" fmla="*/ 0 w 131"/>
                <a:gd name="T57" fmla="*/ 45 h 134"/>
                <a:gd name="T58" fmla="*/ 14 w 131"/>
                <a:gd name="T59" fmla="*/ 59 h 134"/>
                <a:gd name="T60" fmla="*/ 14 w 131"/>
                <a:gd name="T61" fmla="*/ 79 h 134"/>
                <a:gd name="T62" fmla="*/ 32 w 131"/>
                <a:gd name="T63" fmla="*/ 45 h 134"/>
                <a:gd name="T64" fmla="*/ 86 w 131"/>
                <a:gd name="T65" fmla="*/ 36 h 134"/>
                <a:gd name="T66" fmla="*/ 94 w 131"/>
                <a:gd name="T67" fmla="*/ 89 h 134"/>
                <a:gd name="T68" fmla="*/ 41 w 131"/>
                <a:gd name="T69" fmla="*/ 98 h 134"/>
                <a:gd name="T70" fmla="*/ 32 w 131"/>
                <a:gd name="T7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134">
                  <a:moveTo>
                    <a:pt x="14" y="79"/>
                  </a:moveTo>
                  <a:cubicBezTo>
                    <a:pt x="2" y="94"/>
                    <a:pt x="2" y="94"/>
                    <a:pt x="2" y="94"/>
                  </a:cubicBezTo>
                  <a:cubicBezTo>
                    <a:pt x="3" y="97"/>
                    <a:pt x="5" y="101"/>
                    <a:pt x="7" y="104"/>
                  </a:cubicBezTo>
                  <a:cubicBezTo>
                    <a:pt x="27" y="102"/>
                    <a:pt x="27" y="102"/>
                    <a:pt x="27" y="102"/>
                  </a:cubicBezTo>
                  <a:cubicBezTo>
                    <a:pt x="29" y="104"/>
                    <a:pt x="31" y="106"/>
                    <a:pt x="34" y="108"/>
                  </a:cubicBezTo>
                  <a:cubicBezTo>
                    <a:pt x="37" y="110"/>
                    <a:pt x="39" y="111"/>
                    <a:pt x="42" y="113"/>
                  </a:cubicBezTo>
                  <a:cubicBezTo>
                    <a:pt x="46" y="132"/>
                    <a:pt x="46" y="132"/>
                    <a:pt x="46" y="132"/>
                  </a:cubicBezTo>
                  <a:cubicBezTo>
                    <a:pt x="50" y="133"/>
                    <a:pt x="54" y="134"/>
                    <a:pt x="58" y="134"/>
                  </a:cubicBezTo>
                  <a:cubicBezTo>
                    <a:pt x="68" y="117"/>
                    <a:pt x="68" y="117"/>
                    <a:pt x="68" y="117"/>
                  </a:cubicBezTo>
                  <a:cubicBezTo>
                    <a:pt x="75" y="117"/>
                    <a:pt x="81" y="115"/>
                    <a:pt x="87" y="112"/>
                  </a:cubicBezTo>
                  <a:cubicBezTo>
                    <a:pt x="104" y="121"/>
                    <a:pt x="104" y="121"/>
                    <a:pt x="104" y="121"/>
                  </a:cubicBezTo>
                  <a:cubicBezTo>
                    <a:pt x="108" y="118"/>
                    <a:pt x="111" y="116"/>
                    <a:pt x="113" y="113"/>
                  </a:cubicBezTo>
                  <a:cubicBezTo>
                    <a:pt x="107" y="94"/>
                    <a:pt x="107" y="94"/>
                    <a:pt x="107" y="94"/>
                  </a:cubicBezTo>
                  <a:cubicBezTo>
                    <a:pt x="110" y="88"/>
                    <a:pt x="112" y="82"/>
                    <a:pt x="113" y="76"/>
                  </a:cubicBezTo>
                  <a:cubicBezTo>
                    <a:pt x="131" y="68"/>
                    <a:pt x="131" y="68"/>
                    <a:pt x="131" y="68"/>
                  </a:cubicBezTo>
                  <a:cubicBezTo>
                    <a:pt x="131" y="64"/>
                    <a:pt x="131" y="59"/>
                    <a:pt x="130" y="55"/>
                  </a:cubicBezTo>
                  <a:cubicBezTo>
                    <a:pt x="111" y="48"/>
                    <a:pt x="111" y="48"/>
                    <a:pt x="111" y="48"/>
                  </a:cubicBezTo>
                  <a:cubicBezTo>
                    <a:pt x="109" y="44"/>
                    <a:pt x="107" y="40"/>
                    <a:pt x="104" y="36"/>
                  </a:cubicBezTo>
                  <a:cubicBezTo>
                    <a:pt x="109" y="17"/>
                    <a:pt x="109" y="17"/>
                    <a:pt x="109" y="17"/>
                  </a:cubicBezTo>
                  <a:cubicBezTo>
                    <a:pt x="107" y="15"/>
                    <a:pt x="105" y="13"/>
                    <a:pt x="103" y="12"/>
                  </a:cubicBezTo>
                  <a:cubicBezTo>
                    <a:pt x="101" y="11"/>
                    <a:pt x="99" y="9"/>
                    <a:pt x="97" y="8"/>
                  </a:cubicBezTo>
                  <a:cubicBezTo>
                    <a:pt x="80" y="19"/>
                    <a:pt x="80" y="19"/>
                    <a:pt x="80" y="19"/>
                  </a:cubicBezTo>
                  <a:cubicBezTo>
                    <a:pt x="76" y="17"/>
                    <a:pt x="71" y="16"/>
                    <a:pt x="66" y="16"/>
                  </a:cubicBezTo>
                  <a:cubicBezTo>
                    <a:pt x="54" y="0"/>
                    <a:pt x="54" y="0"/>
                    <a:pt x="54" y="0"/>
                  </a:cubicBezTo>
                  <a:cubicBezTo>
                    <a:pt x="50" y="1"/>
                    <a:pt x="45" y="2"/>
                    <a:pt x="41" y="3"/>
                  </a:cubicBezTo>
                  <a:cubicBezTo>
                    <a:pt x="39" y="23"/>
                    <a:pt x="39" y="23"/>
                    <a:pt x="39" y="23"/>
                  </a:cubicBezTo>
                  <a:cubicBezTo>
                    <a:pt x="33" y="26"/>
                    <a:pt x="29" y="30"/>
                    <a:pt x="25" y="34"/>
                  </a:cubicBezTo>
                  <a:cubicBezTo>
                    <a:pt x="4" y="34"/>
                    <a:pt x="4" y="34"/>
                    <a:pt x="4" y="34"/>
                  </a:cubicBezTo>
                  <a:cubicBezTo>
                    <a:pt x="2" y="38"/>
                    <a:pt x="1" y="41"/>
                    <a:pt x="0" y="45"/>
                  </a:cubicBezTo>
                  <a:cubicBezTo>
                    <a:pt x="14" y="59"/>
                    <a:pt x="14" y="59"/>
                    <a:pt x="14" y="59"/>
                  </a:cubicBezTo>
                  <a:cubicBezTo>
                    <a:pt x="13" y="65"/>
                    <a:pt x="13" y="72"/>
                    <a:pt x="14" y="79"/>
                  </a:cubicBezTo>
                  <a:close/>
                  <a:moveTo>
                    <a:pt x="32" y="45"/>
                  </a:moveTo>
                  <a:cubicBezTo>
                    <a:pt x="45" y="28"/>
                    <a:pt x="69" y="24"/>
                    <a:pt x="86" y="36"/>
                  </a:cubicBezTo>
                  <a:cubicBezTo>
                    <a:pt x="103" y="49"/>
                    <a:pt x="106" y="72"/>
                    <a:pt x="94" y="89"/>
                  </a:cubicBezTo>
                  <a:cubicBezTo>
                    <a:pt x="82" y="106"/>
                    <a:pt x="58" y="110"/>
                    <a:pt x="41" y="98"/>
                  </a:cubicBezTo>
                  <a:cubicBezTo>
                    <a:pt x="24" y="86"/>
                    <a:pt x="20" y="62"/>
                    <a:pt x="32" y="45"/>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sp>
        <p:nvSpPr>
          <p:cNvPr id="25" name="文本框 24"/>
          <p:cNvSpPr txBox="1"/>
          <p:nvPr/>
        </p:nvSpPr>
        <p:spPr>
          <a:xfrm>
            <a:off x="6939126" y="4625335"/>
            <a:ext cx="568105" cy="500137"/>
          </a:xfrm>
          <a:prstGeom prst="rect">
            <a:avLst/>
          </a:prstGeom>
          <a:noFill/>
          <a:ln>
            <a:noFill/>
          </a:ln>
        </p:spPr>
        <p:txBody>
          <a:bodyPr wrap="none" lIns="68580" tIns="34290" rIns="68580" bIns="34290" rtlCol="0">
            <a:spAutoFit/>
          </a:bodyPr>
          <a:lstStyle/>
          <a:p>
            <a:pPr algn="ctr"/>
            <a:r>
              <a:rPr lang="en-US" altLang="zh-CN" sz="2800" dirty="0">
                <a:solidFill>
                  <a:schemeClr val="tx1">
                    <a:lumMod val="65000"/>
                    <a:lumOff val="35000"/>
                  </a:schemeClr>
                </a:solidFill>
                <a:latin typeface="汉仪小麦体简" pitchFamily="18" charset="-122"/>
                <a:ea typeface="汉仪小麦体简" pitchFamily="18" charset="-122"/>
                <a:cs typeface="+mn-ea"/>
                <a:sym typeface="+mn-lt"/>
              </a:rPr>
              <a:t>03</a:t>
            </a:r>
            <a:endParaRPr lang="zh-CN" altLang="en-US" sz="2800" dirty="0">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6" name="文本框 25"/>
          <p:cNvSpPr txBox="1"/>
          <p:nvPr/>
        </p:nvSpPr>
        <p:spPr>
          <a:xfrm>
            <a:off x="6376093" y="5176481"/>
            <a:ext cx="1994777" cy="438582"/>
          </a:xfrm>
          <a:prstGeom prst="rect">
            <a:avLst/>
          </a:prstGeom>
          <a:noFill/>
          <a:ln>
            <a:noFill/>
          </a:ln>
        </p:spPr>
        <p:txBody>
          <a:bodyPr wrap="none" lIns="68580" tIns="34290" rIns="68580" bIns="34290" rtlCol="0">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31" name="Freeform 6"/>
          <p:cNvSpPr/>
          <p:nvPr/>
        </p:nvSpPr>
        <p:spPr bwMode="auto">
          <a:xfrm>
            <a:off x="8220637" y="2448528"/>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noFill/>
          <a:ln w="9525">
            <a:solidFill>
              <a:schemeClr val="tx1">
                <a:lumMod val="75000"/>
                <a:lumOff val="25000"/>
              </a:schemeClr>
            </a:solidFill>
            <a:round/>
          </a:ln>
          <a:effectLst/>
        </p:spPr>
        <p:txBody>
          <a:bodyPr vert="horz" wrap="square" lIns="68580" tIns="34290" rIns="68580" bIns="3429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nvGrpSpPr>
          <p:cNvPr id="32" name="组合 31"/>
          <p:cNvGrpSpPr/>
          <p:nvPr/>
        </p:nvGrpSpPr>
        <p:grpSpPr>
          <a:xfrm>
            <a:off x="8606995" y="2875153"/>
            <a:ext cx="985838" cy="1020366"/>
            <a:chOff x="8116888" y="4364038"/>
            <a:chExt cx="1314450" cy="1360488"/>
          </a:xfrm>
        </p:grpSpPr>
        <p:sp>
          <p:nvSpPr>
            <p:cNvPr id="35" name="Freeform 21"/>
            <p:cNvSpPr/>
            <p:nvPr/>
          </p:nvSpPr>
          <p:spPr bwMode="auto">
            <a:xfrm>
              <a:off x="8451851" y="4691063"/>
              <a:ext cx="652463" cy="728663"/>
            </a:xfrm>
            <a:custGeom>
              <a:avLst/>
              <a:gdLst>
                <a:gd name="T0" fmla="*/ 174 w 174"/>
                <a:gd name="T1" fmla="*/ 87 h 194"/>
                <a:gd name="T2" fmla="*/ 87 w 174"/>
                <a:gd name="T3" fmla="*/ 0 h 194"/>
                <a:gd name="T4" fmla="*/ 0 w 174"/>
                <a:gd name="T5" fmla="*/ 87 h 194"/>
                <a:gd name="T6" fmla="*/ 47 w 174"/>
                <a:gd name="T7" fmla="*/ 165 h 194"/>
                <a:gd name="T8" fmla="*/ 47 w 174"/>
                <a:gd name="T9" fmla="*/ 194 h 194"/>
                <a:gd name="T10" fmla="*/ 127 w 174"/>
                <a:gd name="T11" fmla="*/ 194 h 194"/>
                <a:gd name="T12" fmla="*/ 127 w 174"/>
                <a:gd name="T13" fmla="*/ 165 h 194"/>
                <a:gd name="T14" fmla="*/ 174 w 174"/>
                <a:gd name="T15" fmla="*/ 87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94">
                  <a:moveTo>
                    <a:pt x="174" y="87"/>
                  </a:moveTo>
                  <a:cubicBezTo>
                    <a:pt x="174" y="39"/>
                    <a:pt x="135" y="0"/>
                    <a:pt x="87" y="0"/>
                  </a:cubicBezTo>
                  <a:cubicBezTo>
                    <a:pt x="39" y="0"/>
                    <a:pt x="0" y="39"/>
                    <a:pt x="0" y="87"/>
                  </a:cubicBezTo>
                  <a:cubicBezTo>
                    <a:pt x="0" y="121"/>
                    <a:pt x="19" y="150"/>
                    <a:pt x="47" y="165"/>
                  </a:cubicBezTo>
                  <a:cubicBezTo>
                    <a:pt x="47" y="194"/>
                    <a:pt x="47" y="194"/>
                    <a:pt x="47" y="194"/>
                  </a:cubicBezTo>
                  <a:cubicBezTo>
                    <a:pt x="127" y="194"/>
                    <a:pt x="127" y="194"/>
                    <a:pt x="127" y="194"/>
                  </a:cubicBezTo>
                  <a:cubicBezTo>
                    <a:pt x="127" y="165"/>
                    <a:pt x="127" y="165"/>
                    <a:pt x="127" y="165"/>
                  </a:cubicBezTo>
                  <a:cubicBezTo>
                    <a:pt x="155" y="150"/>
                    <a:pt x="174" y="121"/>
                    <a:pt x="174" y="87"/>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6" name="Freeform 22"/>
            <p:cNvSpPr/>
            <p:nvPr/>
          </p:nvSpPr>
          <p:spPr bwMode="auto">
            <a:xfrm>
              <a:off x="8628063" y="5454650"/>
              <a:ext cx="300038" cy="52388"/>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7" name="Freeform 23"/>
            <p:cNvSpPr/>
            <p:nvPr/>
          </p:nvSpPr>
          <p:spPr bwMode="auto">
            <a:xfrm>
              <a:off x="8628063" y="5524500"/>
              <a:ext cx="300038" cy="53975"/>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8" name="Freeform 24"/>
            <p:cNvSpPr/>
            <p:nvPr/>
          </p:nvSpPr>
          <p:spPr bwMode="auto">
            <a:xfrm>
              <a:off x="8661401" y="5595938"/>
              <a:ext cx="228600" cy="53975"/>
            </a:xfrm>
            <a:custGeom>
              <a:avLst/>
              <a:gdLst>
                <a:gd name="T0" fmla="*/ 61 w 61"/>
                <a:gd name="T1" fmla="*/ 7 h 14"/>
                <a:gd name="T2" fmla="*/ 56 w 61"/>
                <a:gd name="T3" fmla="*/ 14 h 14"/>
                <a:gd name="T4" fmla="*/ 5 w 61"/>
                <a:gd name="T5" fmla="*/ 14 h 14"/>
                <a:gd name="T6" fmla="*/ 0 w 61"/>
                <a:gd name="T7" fmla="*/ 7 h 14"/>
                <a:gd name="T8" fmla="*/ 0 w 61"/>
                <a:gd name="T9" fmla="*/ 7 h 14"/>
                <a:gd name="T10" fmla="*/ 5 w 61"/>
                <a:gd name="T11" fmla="*/ 0 h 14"/>
                <a:gd name="T12" fmla="*/ 56 w 61"/>
                <a:gd name="T13" fmla="*/ 0 h 14"/>
                <a:gd name="T14" fmla="*/ 61 w 61"/>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
                  <a:moveTo>
                    <a:pt x="61" y="7"/>
                  </a:moveTo>
                  <a:cubicBezTo>
                    <a:pt x="61" y="11"/>
                    <a:pt x="59" y="14"/>
                    <a:pt x="56" y="14"/>
                  </a:cubicBezTo>
                  <a:cubicBezTo>
                    <a:pt x="5" y="14"/>
                    <a:pt x="5" y="14"/>
                    <a:pt x="5" y="14"/>
                  </a:cubicBezTo>
                  <a:cubicBezTo>
                    <a:pt x="2" y="14"/>
                    <a:pt x="0" y="11"/>
                    <a:pt x="0" y="7"/>
                  </a:cubicBezTo>
                  <a:cubicBezTo>
                    <a:pt x="0" y="7"/>
                    <a:pt x="0" y="7"/>
                    <a:pt x="0" y="7"/>
                  </a:cubicBezTo>
                  <a:cubicBezTo>
                    <a:pt x="0" y="3"/>
                    <a:pt x="2" y="0"/>
                    <a:pt x="5" y="0"/>
                  </a:cubicBezTo>
                  <a:cubicBezTo>
                    <a:pt x="56" y="0"/>
                    <a:pt x="56" y="0"/>
                    <a:pt x="56" y="0"/>
                  </a:cubicBezTo>
                  <a:cubicBezTo>
                    <a:pt x="59" y="0"/>
                    <a:pt x="61" y="3"/>
                    <a:pt x="61" y="7"/>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9" name="Freeform 25"/>
            <p:cNvSpPr/>
            <p:nvPr/>
          </p:nvSpPr>
          <p:spPr bwMode="auto">
            <a:xfrm>
              <a:off x="8713788" y="5672138"/>
              <a:ext cx="120650" cy="52388"/>
            </a:xfrm>
            <a:custGeom>
              <a:avLst/>
              <a:gdLst>
                <a:gd name="T0" fmla="*/ 32 w 32"/>
                <a:gd name="T1" fmla="*/ 7 h 14"/>
                <a:gd name="T2" fmla="*/ 30 w 32"/>
                <a:gd name="T3" fmla="*/ 14 h 14"/>
                <a:gd name="T4" fmla="*/ 3 w 32"/>
                <a:gd name="T5" fmla="*/ 14 h 14"/>
                <a:gd name="T6" fmla="*/ 0 w 32"/>
                <a:gd name="T7" fmla="*/ 7 h 14"/>
                <a:gd name="T8" fmla="*/ 0 w 32"/>
                <a:gd name="T9" fmla="*/ 7 h 14"/>
                <a:gd name="T10" fmla="*/ 3 w 32"/>
                <a:gd name="T11" fmla="*/ 0 h 14"/>
                <a:gd name="T12" fmla="*/ 30 w 32"/>
                <a:gd name="T13" fmla="*/ 0 h 14"/>
                <a:gd name="T14" fmla="*/ 32 w 32"/>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
                  <a:moveTo>
                    <a:pt x="32" y="7"/>
                  </a:moveTo>
                  <a:cubicBezTo>
                    <a:pt x="32" y="10"/>
                    <a:pt x="31" y="14"/>
                    <a:pt x="30" y="14"/>
                  </a:cubicBezTo>
                  <a:cubicBezTo>
                    <a:pt x="3" y="14"/>
                    <a:pt x="3" y="14"/>
                    <a:pt x="3" y="14"/>
                  </a:cubicBezTo>
                  <a:cubicBezTo>
                    <a:pt x="2" y="14"/>
                    <a:pt x="0" y="10"/>
                    <a:pt x="0" y="7"/>
                  </a:cubicBezTo>
                  <a:cubicBezTo>
                    <a:pt x="0" y="7"/>
                    <a:pt x="0" y="7"/>
                    <a:pt x="0" y="7"/>
                  </a:cubicBezTo>
                  <a:cubicBezTo>
                    <a:pt x="0" y="3"/>
                    <a:pt x="2" y="0"/>
                    <a:pt x="3" y="0"/>
                  </a:cubicBezTo>
                  <a:cubicBezTo>
                    <a:pt x="30" y="0"/>
                    <a:pt x="30" y="0"/>
                    <a:pt x="30" y="0"/>
                  </a:cubicBezTo>
                  <a:cubicBezTo>
                    <a:pt x="31" y="0"/>
                    <a:pt x="32" y="3"/>
                    <a:pt x="32" y="7"/>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0" name="Freeform 26"/>
            <p:cNvSpPr/>
            <p:nvPr/>
          </p:nvSpPr>
          <p:spPr bwMode="auto">
            <a:xfrm>
              <a:off x="8740776" y="4364038"/>
              <a:ext cx="71438" cy="266700"/>
            </a:xfrm>
            <a:custGeom>
              <a:avLst/>
              <a:gdLst>
                <a:gd name="T0" fmla="*/ 19 w 19"/>
                <a:gd name="T1" fmla="*/ 63 h 71"/>
                <a:gd name="T2" fmla="*/ 9 w 19"/>
                <a:gd name="T3" fmla="*/ 71 h 71"/>
                <a:gd name="T4" fmla="*/ 9 w 19"/>
                <a:gd name="T5" fmla="*/ 71 h 71"/>
                <a:gd name="T6" fmla="*/ 0 w 19"/>
                <a:gd name="T7" fmla="*/ 63 h 71"/>
                <a:gd name="T8" fmla="*/ 0 w 19"/>
                <a:gd name="T9" fmla="*/ 8 h 71"/>
                <a:gd name="T10" fmla="*/ 9 w 19"/>
                <a:gd name="T11" fmla="*/ 0 h 71"/>
                <a:gd name="T12" fmla="*/ 9 w 19"/>
                <a:gd name="T13" fmla="*/ 0 h 71"/>
                <a:gd name="T14" fmla="*/ 19 w 19"/>
                <a:gd name="T15" fmla="*/ 8 h 71"/>
                <a:gd name="T16" fmla="*/ 19 w 19"/>
                <a:gd name="T17"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1">
                  <a:moveTo>
                    <a:pt x="19" y="63"/>
                  </a:moveTo>
                  <a:cubicBezTo>
                    <a:pt x="19" y="67"/>
                    <a:pt x="15" y="71"/>
                    <a:pt x="9" y="71"/>
                  </a:cubicBezTo>
                  <a:cubicBezTo>
                    <a:pt x="9" y="71"/>
                    <a:pt x="9" y="71"/>
                    <a:pt x="9" y="71"/>
                  </a:cubicBezTo>
                  <a:cubicBezTo>
                    <a:pt x="4" y="71"/>
                    <a:pt x="0" y="67"/>
                    <a:pt x="0" y="63"/>
                  </a:cubicBezTo>
                  <a:cubicBezTo>
                    <a:pt x="0" y="8"/>
                    <a:pt x="0" y="8"/>
                    <a:pt x="0" y="8"/>
                  </a:cubicBezTo>
                  <a:cubicBezTo>
                    <a:pt x="0" y="4"/>
                    <a:pt x="4" y="0"/>
                    <a:pt x="9" y="0"/>
                  </a:cubicBezTo>
                  <a:cubicBezTo>
                    <a:pt x="9" y="0"/>
                    <a:pt x="9" y="0"/>
                    <a:pt x="9" y="0"/>
                  </a:cubicBezTo>
                  <a:cubicBezTo>
                    <a:pt x="15" y="0"/>
                    <a:pt x="19" y="4"/>
                    <a:pt x="19" y="8"/>
                  </a:cubicBezTo>
                  <a:lnTo>
                    <a:pt x="19" y="63"/>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1" name="Freeform 27"/>
            <p:cNvSpPr/>
            <p:nvPr/>
          </p:nvSpPr>
          <p:spPr bwMode="auto">
            <a:xfrm>
              <a:off x="8281988" y="4556125"/>
              <a:ext cx="217488" cy="217488"/>
            </a:xfrm>
            <a:custGeom>
              <a:avLst/>
              <a:gdLst>
                <a:gd name="T0" fmla="*/ 55 w 58"/>
                <a:gd name="T1" fmla="*/ 42 h 58"/>
                <a:gd name="T2" fmla="*/ 54 w 58"/>
                <a:gd name="T3" fmla="*/ 54 h 58"/>
                <a:gd name="T4" fmla="*/ 54 w 58"/>
                <a:gd name="T5" fmla="*/ 54 h 58"/>
                <a:gd name="T6" fmla="*/ 42 w 58"/>
                <a:gd name="T7" fmla="*/ 55 h 58"/>
                <a:gd name="T8" fmla="*/ 3 w 58"/>
                <a:gd name="T9" fmla="*/ 16 h 58"/>
                <a:gd name="T10" fmla="*/ 4 w 58"/>
                <a:gd name="T11" fmla="*/ 4 h 58"/>
                <a:gd name="T12" fmla="*/ 4 w 58"/>
                <a:gd name="T13" fmla="*/ 4 h 58"/>
                <a:gd name="T14" fmla="*/ 16 w 58"/>
                <a:gd name="T15" fmla="*/ 3 h 58"/>
                <a:gd name="T16" fmla="*/ 55 w 58"/>
                <a:gd name="T1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55" y="42"/>
                  </a:moveTo>
                  <a:cubicBezTo>
                    <a:pt x="58" y="45"/>
                    <a:pt x="58" y="50"/>
                    <a:pt x="54" y="54"/>
                  </a:cubicBezTo>
                  <a:cubicBezTo>
                    <a:pt x="54" y="54"/>
                    <a:pt x="54" y="54"/>
                    <a:pt x="54" y="54"/>
                  </a:cubicBezTo>
                  <a:cubicBezTo>
                    <a:pt x="50" y="57"/>
                    <a:pt x="45" y="58"/>
                    <a:pt x="42" y="55"/>
                  </a:cubicBezTo>
                  <a:cubicBezTo>
                    <a:pt x="3" y="16"/>
                    <a:pt x="3" y="16"/>
                    <a:pt x="3" y="16"/>
                  </a:cubicBezTo>
                  <a:cubicBezTo>
                    <a:pt x="0" y="13"/>
                    <a:pt x="0" y="7"/>
                    <a:pt x="4" y="4"/>
                  </a:cubicBezTo>
                  <a:cubicBezTo>
                    <a:pt x="4" y="4"/>
                    <a:pt x="4" y="4"/>
                    <a:pt x="4" y="4"/>
                  </a:cubicBezTo>
                  <a:cubicBezTo>
                    <a:pt x="7" y="0"/>
                    <a:pt x="13" y="0"/>
                    <a:pt x="16" y="3"/>
                  </a:cubicBezTo>
                  <a:lnTo>
                    <a:pt x="55" y="42"/>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2" name="Freeform 28"/>
            <p:cNvSpPr/>
            <p:nvPr/>
          </p:nvSpPr>
          <p:spPr bwMode="auto">
            <a:xfrm>
              <a:off x="9059863" y="4556125"/>
              <a:ext cx="217488" cy="217488"/>
            </a:xfrm>
            <a:custGeom>
              <a:avLst/>
              <a:gdLst>
                <a:gd name="T0" fmla="*/ 16 w 58"/>
                <a:gd name="T1" fmla="*/ 55 h 58"/>
                <a:gd name="T2" fmla="*/ 4 w 58"/>
                <a:gd name="T3" fmla="*/ 54 h 58"/>
                <a:gd name="T4" fmla="*/ 4 w 58"/>
                <a:gd name="T5" fmla="*/ 54 h 58"/>
                <a:gd name="T6" fmla="*/ 3 w 58"/>
                <a:gd name="T7" fmla="*/ 42 h 58"/>
                <a:gd name="T8" fmla="*/ 42 w 58"/>
                <a:gd name="T9" fmla="*/ 3 h 58"/>
                <a:gd name="T10" fmla="*/ 54 w 58"/>
                <a:gd name="T11" fmla="*/ 4 h 58"/>
                <a:gd name="T12" fmla="*/ 54 w 58"/>
                <a:gd name="T13" fmla="*/ 4 h 58"/>
                <a:gd name="T14" fmla="*/ 55 w 58"/>
                <a:gd name="T15" fmla="*/ 16 h 58"/>
                <a:gd name="T16" fmla="*/ 16 w 58"/>
                <a:gd name="T17"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6" y="55"/>
                  </a:moveTo>
                  <a:cubicBezTo>
                    <a:pt x="13" y="58"/>
                    <a:pt x="7" y="57"/>
                    <a:pt x="4" y="54"/>
                  </a:cubicBezTo>
                  <a:cubicBezTo>
                    <a:pt x="4" y="54"/>
                    <a:pt x="4" y="54"/>
                    <a:pt x="4" y="54"/>
                  </a:cubicBezTo>
                  <a:cubicBezTo>
                    <a:pt x="0" y="50"/>
                    <a:pt x="0" y="45"/>
                    <a:pt x="3" y="42"/>
                  </a:cubicBezTo>
                  <a:cubicBezTo>
                    <a:pt x="42" y="3"/>
                    <a:pt x="42" y="3"/>
                    <a:pt x="42" y="3"/>
                  </a:cubicBezTo>
                  <a:cubicBezTo>
                    <a:pt x="45" y="0"/>
                    <a:pt x="50" y="0"/>
                    <a:pt x="54" y="4"/>
                  </a:cubicBezTo>
                  <a:cubicBezTo>
                    <a:pt x="54" y="4"/>
                    <a:pt x="54" y="4"/>
                    <a:pt x="54" y="4"/>
                  </a:cubicBezTo>
                  <a:cubicBezTo>
                    <a:pt x="57" y="7"/>
                    <a:pt x="58" y="13"/>
                    <a:pt x="55" y="16"/>
                  </a:cubicBezTo>
                  <a:lnTo>
                    <a:pt x="16" y="55"/>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3" name="Freeform 29"/>
            <p:cNvSpPr/>
            <p:nvPr/>
          </p:nvSpPr>
          <p:spPr bwMode="auto">
            <a:xfrm>
              <a:off x="9164638" y="5021263"/>
              <a:ext cx="266700" cy="68263"/>
            </a:xfrm>
            <a:custGeom>
              <a:avLst/>
              <a:gdLst>
                <a:gd name="T0" fmla="*/ 8 w 71"/>
                <a:gd name="T1" fmla="*/ 18 h 18"/>
                <a:gd name="T2" fmla="*/ 0 w 71"/>
                <a:gd name="T3" fmla="*/ 9 h 18"/>
                <a:gd name="T4" fmla="*/ 0 w 71"/>
                <a:gd name="T5" fmla="*/ 9 h 18"/>
                <a:gd name="T6" fmla="*/ 8 w 71"/>
                <a:gd name="T7" fmla="*/ 0 h 18"/>
                <a:gd name="T8" fmla="*/ 63 w 71"/>
                <a:gd name="T9" fmla="*/ 0 h 18"/>
                <a:gd name="T10" fmla="*/ 71 w 71"/>
                <a:gd name="T11" fmla="*/ 9 h 18"/>
                <a:gd name="T12" fmla="*/ 71 w 71"/>
                <a:gd name="T13" fmla="*/ 9 h 18"/>
                <a:gd name="T14" fmla="*/ 63 w 71"/>
                <a:gd name="T15" fmla="*/ 18 h 18"/>
                <a:gd name="T16" fmla="*/ 8 w 7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8" y="18"/>
                  </a:moveTo>
                  <a:cubicBezTo>
                    <a:pt x="4" y="18"/>
                    <a:pt x="0" y="14"/>
                    <a:pt x="0" y="9"/>
                  </a:cubicBezTo>
                  <a:cubicBezTo>
                    <a:pt x="0" y="9"/>
                    <a:pt x="0" y="9"/>
                    <a:pt x="0" y="9"/>
                  </a:cubicBezTo>
                  <a:cubicBezTo>
                    <a:pt x="0" y="4"/>
                    <a:pt x="4" y="0"/>
                    <a:pt x="8" y="0"/>
                  </a:cubicBezTo>
                  <a:cubicBezTo>
                    <a:pt x="63" y="0"/>
                    <a:pt x="63" y="0"/>
                    <a:pt x="63" y="0"/>
                  </a:cubicBezTo>
                  <a:cubicBezTo>
                    <a:pt x="68" y="0"/>
                    <a:pt x="71" y="4"/>
                    <a:pt x="71" y="9"/>
                  </a:cubicBezTo>
                  <a:cubicBezTo>
                    <a:pt x="71" y="9"/>
                    <a:pt x="71" y="9"/>
                    <a:pt x="71" y="9"/>
                  </a:cubicBezTo>
                  <a:cubicBezTo>
                    <a:pt x="71" y="14"/>
                    <a:pt x="68" y="18"/>
                    <a:pt x="63" y="18"/>
                  </a:cubicBezTo>
                  <a:lnTo>
                    <a:pt x="8" y="18"/>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4" name="Freeform 30"/>
            <p:cNvSpPr/>
            <p:nvPr/>
          </p:nvSpPr>
          <p:spPr bwMode="auto">
            <a:xfrm>
              <a:off x="8116888" y="5021263"/>
              <a:ext cx="266700" cy="68263"/>
            </a:xfrm>
            <a:custGeom>
              <a:avLst/>
              <a:gdLst>
                <a:gd name="T0" fmla="*/ 63 w 71"/>
                <a:gd name="T1" fmla="*/ 0 h 18"/>
                <a:gd name="T2" fmla="*/ 71 w 71"/>
                <a:gd name="T3" fmla="*/ 9 h 18"/>
                <a:gd name="T4" fmla="*/ 71 w 71"/>
                <a:gd name="T5" fmla="*/ 9 h 18"/>
                <a:gd name="T6" fmla="*/ 63 w 71"/>
                <a:gd name="T7" fmla="*/ 18 h 18"/>
                <a:gd name="T8" fmla="*/ 8 w 71"/>
                <a:gd name="T9" fmla="*/ 18 h 18"/>
                <a:gd name="T10" fmla="*/ 0 w 71"/>
                <a:gd name="T11" fmla="*/ 9 h 18"/>
                <a:gd name="T12" fmla="*/ 0 w 71"/>
                <a:gd name="T13" fmla="*/ 9 h 18"/>
                <a:gd name="T14" fmla="*/ 8 w 71"/>
                <a:gd name="T15" fmla="*/ 0 h 18"/>
                <a:gd name="T16" fmla="*/ 63 w 7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63" y="0"/>
                  </a:moveTo>
                  <a:cubicBezTo>
                    <a:pt x="68" y="0"/>
                    <a:pt x="71" y="4"/>
                    <a:pt x="71" y="9"/>
                  </a:cubicBezTo>
                  <a:cubicBezTo>
                    <a:pt x="71" y="9"/>
                    <a:pt x="71" y="9"/>
                    <a:pt x="71" y="9"/>
                  </a:cubicBezTo>
                  <a:cubicBezTo>
                    <a:pt x="71" y="14"/>
                    <a:pt x="68" y="18"/>
                    <a:pt x="63" y="18"/>
                  </a:cubicBezTo>
                  <a:cubicBezTo>
                    <a:pt x="8" y="18"/>
                    <a:pt x="8" y="18"/>
                    <a:pt x="8" y="18"/>
                  </a:cubicBezTo>
                  <a:cubicBezTo>
                    <a:pt x="4" y="18"/>
                    <a:pt x="0" y="14"/>
                    <a:pt x="0" y="9"/>
                  </a:cubicBezTo>
                  <a:cubicBezTo>
                    <a:pt x="0" y="9"/>
                    <a:pt x="0" y="9"/>
                    <a:pt x="0" y="9"/>
                  </a:cubicBezTo>
                  <a:cubicBezTo>
                    <a:pt x="0" y="4"/>
                    <a:pt x="4" y="0"/>
                    <a:pt x="8" y="0"/>
                  </a:cubicBezTo>
                  <a:lnTo>
                    <a:pt x="63" y="0"/>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5" name="Freeform 31"/>
            <p:cNvSpPr/>
            <p:nvPr/>
          </p:nvSpPr>
          <p:spPr bwMode="auto">
            <a:xfrm>
              <a:off x="9013826" y="5281613"/>
              <a:ext cx="211138" cy="220663"/>
            </a:xfrm>
            <a:custGeom>
              <a:avLst/>
              <a:gdLst>
                <a:gd name="T0" fmla="*/ 53 w 56"/>
                <a:gd name="T1" fmla="*/ 43 h 59"/>
                <a:gd name="T2" fmla="*/ 52 w 56"/>
                <a:gd name="T3" fmla="*/ 56 h 59"/>
                <a:gd name="T4" fmla="*/ 52 w 56"/>
                <a:gd name="T5" fmla="*/ 56 h 59"/>
                <a:gd name="T6" fmla="*/ 40 w 56"/>
                <a:gd name="T7" fmla="*/ 56 h 59"/>
                <a:gd name="T8" fmla="*/ 3 w 56"/>
                <a:gd name="T9" fmla="*/ 15 h 59"/>
                <a:gd name="T10" fmla="*/ 4 w 56"/>
                <a:gd name="T11" fmla="*/ 3 h 59"/>
                <a:gd name="T12" fmla="*/ 4 w 56"/>
                <a:gd name="T13" fmla="*/ 3 h 59"/>
                <a:gd name="T14" fmla="*/ 16 w 56"/>
                <a:gd name="T15" fmla="*/ 3 h 59"/>
                <a:gd name="T16" fmla="*/ 53 w 56"/>
                <a:gd name="T17" fmla="*/ 4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9">
                  <a:moveTo>
                    <a:pt x="53" y="43"/>
                  </a:moveTo>
                  <a:cubicBezTo>
                    <a:pt x="56" y="47"/>
                    <a:pt x="56" y="52"/>
                    <a:pt x="52" y="56"/>
                  </a:cubicBezTo>
                  <a:cubicBezTo>
                    <a:pt x="52" y="56"/>
                    <a:pt x="52" y="56"/>
                    <a:pt x="52" y="56"/>
                  </a:cubicBezTo>
                  <a:cubicBezTo>
                    <a:pt x="48" y="59"/>
                    <a:pt x="43" y="59"/>
                    <a:pt x="40" y="56"/>
                  </a:cubicBezTo>
                  <a:cubicBezTo>
                    <a:pt x="3" y="15"/>
                    <a:pt x="3" y="15"/>
                    <a:pt x="3" y="15"/>
                  </a:cubicBezTo>
                  <a:cubicBezTo>
                    <a:pt x="0" y="12"/>
                    <a:pt x="0" y="7"/>
                    <a:pt x="4" y="3"/>
                  </a:cubicBezTo>
                  <a:cubicBezTo>
                    <a:pt x="4" y="3"/>
                    <a:pt x="4" y="3"/>
                    <a:pt x="4" y="3"/>
                  </a:cubicBezTo>
                  <a:cubicBezTo>
                    <a:pt x="8" y="0"/>
                    <a:pt x="13" y="0"/>
                    <a:pt x="16" y="3"/>
                  </a:cubicBezTo>
                  <a:lnTo>
                    <a:pt x="53" y="43"/>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6" name="Freeform 32"/>
            <p:cNvSpPr/>
            <p:nvPr/>
          </p:nvSpPr>
          <p:spPr bwMode="auto">
            <a:xfrm>
              <a:off x="8320088" y="5281613"/>
              <a:ext cx="214313" cy="220663"/>
            </a:xfrm>
            <a:custGeom>
              <a:avLst/>
              <a:gdLst>
                <a:gd name="T0" fmla="*/ 16 w 57"/>
                <a:gd name="T1" fmla="*/ 56 h 59"/>
                <a:gd name="T2" fmla="*/ 4 w 57"/>
                <a:gd name="T3" fmla="*/ 55 h 59"/>
                <a:gd name="T4" fmla="*/ 4 w 57"/>
                <a:gd name="T5" fmla="*/ 55 h 59"/>
                <a:gd name="T6" fmla="*/ 3 w 57"/>
                <a:gd name="T7" fmla="*/ 43 h 59"/>
                <a:gd name="T8" fmla="*/ 40 w 57"/>
                <a:gd name="T9" fmla="*/ 3 h 59"/>
                <a:gd name="T10" fmla="*/ 52 w 57"/>
                <a:gd name="T11" fmla="*/ 4 h 59"/>
                <a:gd name="T12" fmla="*/ 52 w 57"/>
                <a:gd name="T13" fmla="*/ 4 h 59"/>
                <a:gd name="T14" fmla="*/ 54 w 57"/>
                <a:gd name="T15" fmla="*/ 16 h 59"/>
                <a:gd name="T16" fmla="*/ 16 w 57"/>
                <a:gd name="T17"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16" y="56"/>
                  </a:moveTo>
                  <a:cubicBezTo>
                    <a:pt x="13" y="59"/>
                    <a:pt x="7" y="59"/>
                    <a:pt x="4" y="55"/>
                  </a:cubicBezTo>
                  <a:cubicBezTo>
                    <a:pt x="4" y="55"/>
                    <a:pt x="4" y="55"/>
                    <a:pt x="4" y="55"/>
                  </a:cubicBezTo>
                  <a:cubicBezTo>
                    <a:pt x="0" y="52"/>
                    <a:pt x="0" y="46"/>
                    <a:pt x="3" y="43"/>
                  </a:cubicBezTo>
                  <a:cubicBezTo>
                    <a:pt x="40" y="3"/>
                    <a:pt x="40" y="3"/>
                    <a:pt x="40" y="3"/>
                  </a:cubicBezTo>
                  <a:cubicBezTo>
                    <a:pt x="43" y="0"/>
                    <a:pt x="49" y="0"/>
                    <a:pt x="52" y="4"/>
                  </a:cubicBezTo>
                  <a:cubicBezTo>
                    <a:pt x="52" y="4"/>
                    <a:pt x="52" y="4"/>
                    <a:pt x="52" y="4"/>
                  </a:cubicBezTo>
                  <a:cubicBezTo>
                    <a:pt x="56" y="7"/>
                    <a:pt x="57" y="12"/>
                    <a:pt x="54" y="16"/>
                  </a:cubicBezTo>
                  <a:lnTo>
                    <a:pt x="16" y="56"/>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sp>
        <p:nvSpPr>
          <p:cNvPr id="33" name="文本框 32"/>
          <p:cNvSpPr txBox="1"/>
          <p:nvPr/>
        </p:nvSpPr>
        <p:spPr>
          <a:xfrm>
            <a:off x="8842489" y="4654007"/>
            <a:ext cx="568105" cy="500137"/>
          </a:xfrm>
          <a:prstGeom prst="rect">
            <a:avLst/>
          </a:prstGeom>
          <a:noFill/>
          <a:ln>
            <a:noFill/>
          </a:ln>
        </p:spPr>
        <p:txBody>
          <a:bodyPr wrap="none" lIns="68580" tIns="34290" rIns="68580" bIns="34290" rtlCol="0">
            <a:spAutoFit/>
          </a:bodyPr>
          <a:lstStyle/>
          <a:p>
            <a:pPr algn="ctr"/>
            <a:r>
              <a:rPr lang="en-US" altLang="zh-CN" sz="2800" dirty="0">
                <a:solidFill>
                  <a:schemeClr val="tx1">
                    <a:lumMod val="65000"/>
                    <a:lumOff val="35000"/>
                  </a:schemeClr>
                </a:solidFill>
                <a:latin typeface="汉仪小麦体简" pitchFamily="18" charset="-122"/>
                <a:ea typeface="汉仪小麦体简" pitchFamily="18" charset="-122"/>
                <a:cs typeface="+mn-ea"/>
                <a:sym typeface="+mn-lt"/>
              </a:rPr>
              <a:t>04</a:t>
            </a:r>
            <a:endParaRPr lang="zh-CN" altLang="en-US" sz="2800" dirty="0">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4" name="文本框 33"/>
          <p:cNvSpPr txBox="1"/>
          <p:nvPr/>
        </p:nvSpPr>
        <p:spPr>
          <a:xfrm>
            <a:off x="8303342" y="5147809"/>
            <a:ext cx="1994777" cy="438582"/>
          </a:xfrm>
          <a:prstGeom prst="rect">
            <a:avLst/>
          </a:prstGeom>
          <a:noFill/>
          <a:ln>
            <a:noFill/>
          </a:ln>
        </p:spPr>
        <p:txBody>
          <a:bodyPr wrap="none" lIns="68580" tIns="34290" rIns="68580" bIns="34290" rtlCol="0">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47" name="文本框 46"/>
          <p:cNvSpPr txBox="1"/>
          <p:nvPr/>
        </p:nvSpPr>
        <p:spPr>
          <a:xfrm>
            <a:off x="1885733" y="1273735"/>
            <a:ext cx="8779726" cy="807913"/>
          </a:xfrm>
          <a:prstGeom prst="rect">
            <a:avLst/>
          </a:prstGeom>
          <a:noFill/>
        </p:spPr>
        <p:txBody>
          <a:bodyPr wrap="square" lIns="68580" tIns="34290" rIns="68580" bIns="34290" rtlCol="0">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sp>
        <p:nvSpPr>
          <p:cNvPr id="48" name="文本框 136"/>
          <p:cNvSpPr txBox="1">
            <a:spLocks noChangeArrowheads="1"/>
          </p:cNvSpPr>
          <p:nvPr/>
        </p:nvSpPr>
        <p:spPr bwMode="auto">
          <a:xfrm>
            <a:off x="4369205" y="294029"/>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49" name="任意多边形 48"/>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1+#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left)">
                                      <p:cBhvr>
                                        <p:cTn id="12" dur="500"/>
                                        <p:tgtEl>
                                          <p:spTgt spid="49"/>
                                        </p:tgtEl>
                                      </p:cBhvr>
                                    </p:animEffect>
                                  </p:childTnLst>
                                </p:cTn>
                              </p:par>
                            </p:childTnLst>
                          </p:cTn>
                        </p:par>
                        <p:par>
                          <p:cTn id="13" fill="hold">
                            <p:stCondLst>
                              <p:cond delay="1000"/>
                            </p:stCondLst>
                            <p:childTnLst>
                              <p:par>
                                <p:cTn id="14" presetID="10" presetClass="entr" presetSubtype="0" fill="hold" grpId="0" nodeType="afterEffect">
                                  <p:stCondLst>
                                    <p:cond delay="0"/>
                                  </p:stCondLst>
                                  <p:iterate type="wd">
                                    <p:tmPct val="10000"/>
                                  </p:iterate>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childTnLst>
                          </p:cTn>
                        </p:par>
                        <p:par>
                          <p:cTn id="17" fill="hold">
                            <p:stCondLst>
                              <p:cond delay="4600"/>
                            </p:stCondLst>
                            <p:childTnLst>
                              <p:par>
                                <p:cTn id="18" presetID="42"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1000"/>
                                        <p:tgtEl>
                                          <p:spTgt spid="31"/>
                                        </p:tgtEl>
                                      </p:cBhvr>
                                    </p:animEffect>
                                    <p:anim calcmode="lin" valueType="num">
                                      <p:cBhvr>
                                        <p:cTn id="51" dur="1000" fill="hold"/>
                                        <p:tgtEl>
                                          <p:spTgt spid="31"/>
                                        </p:tgtEl>
                                        <p:attrNameLst>
                                          <p:attrName>ppt_x</p:attrName>
                                        </p:attrNameLst>
                                      </p:cBhvr>
                                      <p:tavLst>
                                        <p:tav tm="0">
                                          <p:val>
                                            <p:strVal val="#ppt_x"/>
                                          </p:val>
                                        </p:tav>
                                        <p:tav tm="100000">
                                          <p:val>
                                            <p:strVal val="#ppt_x"/>
                                          </p:val>
                                        </p:tav>
                                      </p:tavLst>
                                    </p:anim>
                                    <p:anim calcmode="lin" valueType="num">
                                      <p:cBhvr>
                                        <p:cTn id="52" dur="1000" fill="hold"/>
                                        <p:tgtEl>
                                          <p:spTgt spid="31"/>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childTnLst>
                          </p:cTn>
                        </p:par>
                        <p:par>
                          <p:cTn id="58" fill="hold">
                            <p:stCondLst>
                              <p:cond delay="5600"/>
                            </p:stCondLst>
                            <p:childTnLst>
                              <p:par>
                                <p:cTn id="59" presetID="53" presetClass="entr" presetSubtype="16"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Effect transition="in" filter="fade">
                                      <p:cBhvr>
                                        <p:cTn id="63" dur="500"/>
                                        <p:tgtEl>
                                          <p:spTgt spid="7"/>
                                        </p:tgtEl>
                                      </p:cBhvr>
                                    </p:animEffect>
                                  </p:childTnLst>
                                </p:cTn>
                              </p:par>
                              <p:par>
                                <p:cTn id="64" presetID="53" presetClass="entr" presetSubtype="16" fill="hold" grpId="0" nodeType="withEffect">
                                  <p:stCondLst>
                                    <p:cond delay="10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300"/>
                                  </p:stCondLst>
                                  <p:childTnLst>
                                    <p:set>
                                      <p:cBhvr>
                                        <p:cTn id="75" dur="1" fill="hold">
                                          <p:stCondLst>
                                            <p:cond delay="0"/>
                                          </p:stCondLst>
                                        </p:cTn>
                                        <p:tgtEl>
                                          <p:spTgt spid="33"/>
                                        </p:tgtEl>
                                        <p:attrNameLst>
                                          <p:attrName>style.visibility</p:attrName>
                                        </p:attrNameLst>
                                      </p:cBhvr>
                                      <p:to>
                                        <p:strVal val="visible"/>
                                      </p:to>
                                    </p:set>
                                    <p:anim calcmode="lin" valueType="num">
                                      <p:cBhvr>
                                        <p:cTn id="76" dur="500" fill="hold"/>
                                        <p:tgtEl>
                                          <p:spTgt spid="33"/>
                                        </p:tgtEl>
                                        <p:attrNameLst>
                                          <p:attrName>ppt_w</p:attrName>
                                        </p:attrNameLst>
                                      </p:cBhvr>
                                      <p:tavLst>
                                        <p:tav tm="0">
                                          <p:val>
                                            <p:fltVal val="0"/>
                                          </p:val>
                                        </p:tav>
                                        <p:tav tm="100000">
                                          <p:val>
                                            <p:strVal val="#ppt_w"/>
                                          </p:val>
                                        </p:tav>
                                      </p:tavLst>
                                    </p:anim>
                                    <p:anim calcmode="lin" valueType="num">
                                      <p:cBhvr>
                                        <p:cTn id="77" dur="500" fill="hold"/>
                                        <p:tgtEl>
                                          <p:spTgt spid="33"/>
                                        </p:tgtEl>
                                        <p:attrNameLst>
                                          <p:attrName>ppt_h</p:attrName>
                                        </p:attrNameLst>
                                      </p:cBhvr>
                                      <p:tavLst>
                                        <p:tav tm="0">
                                          <p:val>
                                            <p:fltVal val="0"/>
                                          </p:val>
                                        </p:tav>
                                        <p:tav tm="100000">
                                          <p:val>
                                            <p:strVal val="#ppt_h"/>
                                          </p:val>
                                        </p:tav>
                                      </p:tavLst>
                                    </p:anim>
                                    <p:animEffect transition="in" filter="fade">
                                      <p:cBhvr>
                                        <p:cTn id="78" dur="500"/>
                                        <p:tgtEl>
                                          <p:spTgt spid="33"/>
                                        </p:tgtEl>
                                      </p:cBhvr>
                                    </p:animEffect>
                                  </p:childTnLst>
                                </p:cTn>
                              </p:par>
                            </p:childTnLst>
                          </p:cTn>
                        </p:par>
                        <p:par>
                          <p:cTn id="79" fill="hold">
                            <p:stCondLst>
                              <p:cond delay="6400"/>
                            </p:stCondLst>
                            <p:childTnLst>
                              <p:par>
                                <p:cTn id="80" presetID="2" presetClass="entr" presetSubtype="2" fill="hold" grpId="0" nodeType="afterEffect">
                                  <p:stCondLst>
                                    <p:cond delay="0"/>
                                  </p:stCondLst>
                                  <p:childTnLst>
                                    <p:set>
                                      <p:cBhvr>
                                        <p:cTn id="81" dur="1" fill="hold">
                                          <p:stCondLst>
                                            <p:cond delay="0"/>
                                          </p:stCondLst>
                                        </p:cTn>
                                        <p:tgtEl>
                                          <p:spTgt spid="8"/>
                                        </p:tgtEl>
                                        <p:attrNameLst>
                                          <p:attrName>style.visibility</p:attrName>
                                        </p:attrNameLst>
                                      </p:cBhvr>
                                      <p:to>
                                        <p:strVal val="visible"/>
                                      </p:to>
                                    </p:set>
                                    <p:anim calcmode="lin" valueType="num">
                                      <p:cBhvr additive="base">
                                        <p:cTn id="82" dur="500" fill="hold"/>
                                        <p:tgtEl>
                                          <p:spTgt spid="8"/>
                                        </p:tgtEl>
                                        <p:attrNameLst>
                                          <p:attrName>ppt_x</p:attrName>
                                        </p:attrNameLst>
                                      </p:cBhvr>
                                      <p:tavLst>
                                        <p:tav tm="0">
                                          <p:val>
                                            <p:strVal val="1+#ppt_w/2"/>
                                          </p:val>
                                        </p:tav>
                                        <p:tav tm="100000">
                                          <p:val>
                                            <p:strVal val="#ppt_x"/>
                                          </p:val>
                                        </p:tav>
                                      </p:tavLst>
                                    </p:anim>
                                    <p:anim calcmode="lin" valueType="num">
                                      <p:cBhvr additive="base">
                                        <p:cTn id="83" dur="500" fill="hold"/>
                                        <p:tgtEl>
                                          <p:spTgt spid="8"/>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fill="hold"/>
                                        <p:tgtEl>
                                          <p:spTgt spid="15"/>
                                        </p:tgtEl>
                                        <p:attrNameLst>
                                          <p:attrName>ppt_x</p:attrName>
                                        </p:attrNameLst>
                                      </p:cBhvr>
                                      <p:tavLst>
                                        <p:tav tm="0">
                                          <p:val>
                                            <p:strVal val="1+#ppt_w/2"/>
                                          </p:val>
                                        </p:tav>
                                        <p:tav tm="100000">
                                          <p:val>
                                            <p:strVal val="#ppt_x"/>
                                          </p:val>
                                        </p:tav>
                                      </p:tavLst>
                                    </p:anim>
                                    <p:anim calcmode="lin" valueType="num">
                                      <p:cBhvr additive="base">
                                        <p:cTn id="87" dur="500" fill="hold"/>
                                        <p:tgtEl>
                                          <p:spTgt spid="15"/>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additive="base">
                                        <p:cTn id="90" dur="500" fill="hold"/>
                                        <p:tgtEl>
                                          <p:spTgt spid="26"/>
                                        </p:tgtEl>
                                        <p:attrNameLst>
                                          <p:attrName>ppt_x</p:attrName>
                                        </p:attrNameLst>
                                      </p:cBhvr>
                                      <p:tavLst>
                                        <p:tav tm="0">
                                          <p:val>
                                            <p:strVal val="1+#ppt_w/2"/>
                                          </p:val>
                                        </p:tav>
                                        <p:tav tm="100000">
                                          <p:val>
                                            <p:strVal val="#ppt_x"/>
                                          </p:val>
                                        </p:tav>
                                      </p:tavLst>
                                    </p:anim>
                                    <p:anim calcmode="lin" valueType="num">
                                      <p:cBhvr additive="base">
                                        <p:cTn id="91" dur="500" fill="hold"/>
                                        <p:tgtEl>
                                          <p:spTgt spid="26"/>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 calcmode="lin" valueType="num">
                                      <p:cBhvr additive="base">
                                        <p:cTn id="94" dur="500" fill="hold"/>
                                        <p:tgtEl>
                                          <p:spTgt spid="34"/>
                                        </p:tgtEl>
                                        <p:attrNameLst>
                                          <p:attrName>ppt_x</p:attrName>
                                        </p:attrNameLst>
                                      </p:cBhvr>
                                      <p:tavLst>
                                        <p:tav tm="0">
                                          <p:val>
                                            <p:strVal val="1+#ppt_w/2"/>
                                          </p:val>
                                        </p:tav>
                                        <p:tav tm="100000">
                                          <p:val>
                                            <p:strVal val="#ppt_x"/>
                                          </p:val>
                                        </p:tav>
                                      </p:tavLst>
                                    </p:anim>
                                    <p:anim calcmode="lin" valueType="num">
                                      <p:cBhvr additive="base">
                                        <p:cTn id="95"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2" grpId="0" animBg="1"/>
      <p:bldP spid="14" grpId="0"/>
      <p:bldP spid="15" grpId="0"/>
      <p:bldP spid="23" grpId="0" animBg="1"/>
      <p:bldP spid="25" grpId="0"/>
      <p:bldP spid="26" grpId="0"/>
      <p:bldP spid="31" grpId="0" animBg="1"/>
      <p:bldP spid="33" grpId="0"/>
      <p:bldP spid="34" grpId="0"/>
      <p:bldP spid="47" grpId="0"/>
      <p:bldP spid="48" grpId="0"/>
      <p:bldP spid="49"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 name="组合 2"/>
          <p:cNvGrpSpPr/>
          <p:nvPr/>
        </p:nvGrpSpPr>
        <p:grpSpPr>
          <a:xfrm>
            <a:off x="5918216" y="2025884"/>
            <a:ext cx="1917989" cy="1568771"/>
            <a:chOff x="5918216" y="2025884"/>
            <a:chExt cx="1917989" cy="1568771"/>
          </a:xfrm>
        </p:grpSpPr>
        <p:sp>
          <p:nvSpPr>
            <p:cNvPr id="7" name="椭圆 1"/>
            <p:cNvSpPr/>
            <p:nvPr/>
          </p:nvSpPr>
          <p:spPr>
            <a:xfrm rot="16200000" flipH="1" flipV="1">
              <a:off x="6092825" y="1851275"/>
              <a:ext cx="1568771" cy="1917989"/>
            </a:xfrm>
            <a:custGeom>
              <a:avLst/>
              <a:gdLst/>
              <a:ahLst/>
              <a:cxnLst/>
              <a:rect l="l" t="t" r="r" b="b"/>
              <a:pathLst>
                <a:path w="3167967" h="3873176">
                  <a:moveTo>
                    <a:pt x="1584176" y="0"/>
                  </a:moveTo>
                  <a:cubicBezTo>
                    <a:pt x="709260" y="0"/>
                    <a:pt x="0" y="709260"/>
                    <a:pt x="0" y="1584176"/>
                  </a:cubicBezTo>
                  <a:cubicBezTo>
                    <a:pt x="0" y="2446365"/>
                    <a:pt x="688775" y="3147682"/>
                    <a:pt x="1546131" y="3166304"/>
                  </a:cubicBezTo>
                  <a:lnTo>
                    <a:pt x="1546131" y="3167968"/>
                  </a:lnTo>
                  <a:lnTo>
                    <a:pt x="2374131" y="3167968"/>
                  </a:lnTo>
                  <a:lnTo>
                    <a:pt x="2374131" y="2376264"/>
                  </a:lnTo>
                  <a:lnTo>
                    <a:pt x="1576556" y="2376264"/>
                  </a:lnTo>
                  <a:lnTo>
                    <a:pt x="1576556" y="2375879"/>
                  </a:lnTo>
                  <a:cubicBezTo>
                    <a:pt x="1142606" y="2372137"/>
                    <a:pt x="792088" y="2019090"/>
                    <a:pt x="792088" y="1584176"/>
                  </a:cubicBezTo>
                  <a:cubicBezTo>
                    <a:pt x="792088" y="1146718"/>
                    <a:pt x="1146718" y="792088"/>
                    <a:pt x="1584176" y="792088"/>
                  </a:cubicBezTo>
                  <a:cubicBezTo>
                    <a:pt x="2019090" y="792088"/>
                    <a:pt x="2372137" y="1142606"/>
                    <a:pt x="2375879" y="1576556"/>
                  </a:cubicBezTo>
                  <a:lnTo>
                    <a:pt x="2376263" y="1576556"/>
                  </a:lnTo>
                  <a:lnTo>
                    <a:pt x="2376263" y="3873176"/>
                  </a:lnTo>
                  <a:lnTo>
                    <a:pt x="3167967" y="3873176"/>
                  </a:lnTo>
                  <a:lnTo>
                    <a:pt x="3167967" y="1576556"/>
                  </a:lnTo>
                  <a:lnTo>
                    <a:pt x="3167967" y="1568728"/>
                  </a:lnTo>
                  <a:lnTo>
                    <a:pt x="3167539" y="1568728"/>
                  </a:lnTo>
                  <a:cubicBezTo>
                    <a:pt x="3159985" y="700924"/>
                    <a:pt x="2453935" y="0"/>
                    <a:pt x="1584176" y="0"/>
                  </a:cubicBezTo>
                  <a:close/>
                </a:path>
              </a:pathLst>
            </a:custGeom>
            <a:noFill/>
            <a:ln w="0">
              <a:solidFill>
                <a:schemeClr val="tx1">
                  <a:lumMod val="75000"/>
                  <a:lumOff val="25000"/>
                  <a:alpha val="68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2800" dirty="0">
                <a:latin typeface="汉仪小麦体简" pitchFamily="18" charset="-122"/>
                <a:ea typeface="汉仪小麦体简" pitchFamily="18" charset="-122"/>
                <a:cs typeface="+mn-ea"/>
                <a:sym typeface="+mn-lt"/>
              </a:endParaRPr>
            </a:p>
          </p:txBody>
        </p:sp>
        <p:sp>
          <p:nvSpPr>
            <p:cNvPr id="9" name="TextBox 6"/>
            <p:cNvSpPr txBox="1"/>
            <p:nvPr/>
          </p:nvSpPr>
          <p:spPr>
            <a:xfrm>
              <a:off x="6619771" y="2504588"/>
              <a:ext cx="864096" cy="646331"/>
            </a:xfrm>
            <a:prstGeom prst="rect">
              <a:avLst/>
            </a:prstGeom>
            <a:noFill/>
            <a:ln>
              <a:noFill/>
            </a:ln>
          </p:spPr>
          <p:txBody>
            <a:bodyPr wrap="square" rtlCol="0">
              <a:spAutoFit/>
            </a:bodyPr>
            <a:lstStyle/>
            <a:p>
              <a:pPr algn="ctr"/>
              <a:r>
                <a:rPr lang="en-US" altLang="zh-CN" sz="3600" b="1" dirty="0">
                  <a:latin typeface="汉仪小麦体简" pitchFamily="18" charset="-122"/>
                  <a:ea typeface="汉仪小麦体简" pitchFamily="18" charset="-122"/>
                  <a:cs typeface="+mn-ea"/>
                  <a:sym typeface="+mn-lt"/>
                </a:rPr>
                <a:t>02</a:t>
              </a:r>
              <a:endParaRPr lang="zh-CN" altLang="en-US" sz="3600" b="1" dirty="0">
                <a:latin typeface="汉仪小麦体简" pitchFamily="18" charset="-122"/>
                <a:ea typeface="汉仪小麦体简" pitchFamily="18" charset="-122"/>
                <a:cs typeface="+mn-ea"/>
                <a:sym typeface="+mn-lt"/>
              </a:endParaRPr>
            </a:p>
          </p:txBody>
        </p:sp>
      </p:grpSp>
      <p:grpSp>
        <p:nvGrpSpPr>
          <p:cNvPr id="4" name="组合 3"/>
          <p:cNvGrpSpPr/>
          <p:nvPr/>
        </p:nvGrpSpPr>
        <p:grpSpPr>
          <a:xfrm>
            <a:off x="6267434" y="3591882"/>
            <a:ext cx="1568771" cy="1921220"/>
            <a:chOff x="6267434" y="3591882"/>
            <a:chExt cx="1568771" cy="1921220"/>
          </a:xfrm>
        </p:grpSpPr>
        <p:sp>
          <p:nvSpPr>
            <p:cNvPr id="6" name="矩形 4"/>
            <p:cNvSpPr/>
            <p:nvPr/>
          </p:nvSpPr>
          <p:spPr>
            <a:xfrm flipH="1" flipV="1">
              <a:off x="6267434" y="3591882"/>
              <a:ext cx="1568771" cy="1921220"/>
            </a:xfrm>
            <a:custGeom>
              <a:avLst/>
              <a:gdLst/>
              <a:ahLst/>
              <a:cxnLst/>
              <a:rect l="l" t="t" r="r" b="b"/>
              <a:pathLst>
                <a:path w="3167967" h="3879700">
                  <a:moveTo>
                    <a:pt x="1584176" y="0"/>
                  </a:moveTo>
                  <a:cubicBezTo>
                    <a:pt x="2456115" y="0"/>
                    <a:pt x="3163523" y="704441"/>
                    <a:pt x="3167896" y="1575252"/>
                  </a:cubicBezTo>
                  <a:lnTo>
                    <a:pt x="3167967" y="1575252"/>
                  </a:lnTo>
                  <a:lnTo>
                    <a:pt x="3167967" y="1576556"/>
                  </a:lnTo>
                  <a:lnTo>
                    <a:pt x="3167967" y="3879700"/>
                  </a:lnTo>
                  <a:lnTo>
                    <a:pt x="2376263" y="3879700"/>
                  </a:lnTo>
                  <a:lnTo>
                    <a:pt x="2376263" y="1576556"/>
                  </a:lnTo>
                  <a:lnTo>
                    <a:pt x="2375879" y="1576556"/>
                  </a:lnTo>
                  <a:cubicBezTo>
                    <a:pt x="2372137" y="1142606"/>
                    <a:pt x="2019090" y="792088"/>
                    <a:pt x="1584176" y="792088"/>
                  </a:cubicBezTo>
                  <a:cubicBezTo>
                    <a:pt x="1146718" y="792088"/>
                    <a:pt x="792088" y="1146718"/>
                    <a:pt x="792088" y="1584176"/>
                  </a:cubicBezTo>
                  <a:cubicBezTo>
                    <a:pt x="792088" y="2019090"/>
                    <a:pt x="1142606" y="2372137"/>
                    <a:pt x="1576556" y="2375879"/>
                  </a:cubicBezTo>
                  <a:lnTo>
                    <a:pt x="1576556" y="2376263"/>
                  </a:lnTo>
                  <a:lnTo>
                    <a:pt x="2369913" y="2376263"/>
                  </a:lnTo>
                  <a:lnTo>
                    <a:pt x="2369913" y="3167967"/>
                  </a:lnTo>
                  <a:lnTo>
                    <a:pt x="1576556" y="3167967"/>
                  </a:lnTo>
                  <a:lnTo>
                    <a:pt x="1541913" y="3167967"/>
                  </a:lnTo>
                  <a:lnTo>
                    <a:pt x="1541913" y="3166073"/>
                  </a:lnTo>
                  <a:cubicBezTo>
                    <a:pt x="686513" y="3145376"/>
                    <a:pt x="0" y="2444948"/>
                    <a:pt x="0" y="1584176"/>
                  </a:cubicBezTo>
                  <a:cubicBezTo>
                    <a:pt x="0" y="709260"/>
                    <a:pt x="709260" y="0"/>
                    <a:pt x="1584176" y="0"/>
                  </a:cubicBezTo>
                  <a:close/>
                </a:path>
              </a:pathLst>
            </a:custGeom>
            <a:noFill/>
            <a:ln w="0">
              <a:solidFill>
                <a:schemeClr val="tx1">
                  <a:lumMod val="75000"/>
                  <a:lumOff val="2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2800" dirty="0">
                <a:latin typeface="汉仪小麦体简" pitchFamily="18" charset="-122"/>
                <a:ea typeface="汉仪小麦体简" pitchFamily="18" charset="-122"/>
                <a:cs typeface="+mn-ea"/>
                <a:sym typeface="+mn-lt"/>
              </a:endParaRPr>
            </a:p>
          </p:txBody>
        </p:sp>
        <p:sp>
          <p:nvSpPr>
            <p:cNvPr id="10" name="TextBox 7"/>
            <p:cNvSpPr txBox="1"/>
            <p:nvPr/>
          </p:nvSpPr>
          <p:spPr>
            <a:xfrm>
              <a:off x="6619771" y="4507150"/>
              <a:ext cx="864096" cy="646331"/>
            </a:xfrm>
            <a:prstGeom prst="rect">
              <a:avLst/>
            </a:prstGeom>
            <a:noFill/>
            <a:ln>
              <a:noFill/>
            </a:ln>
          </p:spPr>
          <p:txBody>
            <a:bodyPr wrap="square" rtlCol="0">
              <a:spAutoFit/>
            </a:bodyPr>
            <a:lstStyle/>
            <a:p>
              <a:pPr algn="ctr"/>
              <a:r>
                <a:rPr lang="en-US" altLang="zh-CN" sz="3600" b="1" dirty="0">
                  <a:latin typeface="汉仪小麦体简" pitchFamily="18" charset="-122"/>
                  <a:ea typeface="汉仪小麦体简" pitchFamily="18" charset="-122"/>
                  <a:cs typeface="+mn-ea"/>
                  <a:sym typeface="+mn-lt"/>
                </a:rPr>
                <a:t>03</a:t>
              </a:r>
              <a:endParaRPr lang="zh-CN" altLang="en-US" sz="3600" b="1" dirty="0">
                <a:latin typeface="汉仪小麦体简" pitchFamily="18" charset="-122"/>
                <a:ea typeface="汉仪小麦体简" pitchFamily="18" charset="-122"/>
                <a:cs typeface="+mn-ea"/>
                <a:sym typeface="+mn-lt"/>
              </a:endParaRPr>
            </a:p>
          </p:txBody>
        </p:sp>
      </p:grpSp>
      <p:grpSp>
        <p:nvGrpSpPr>
          <p:cNvPr id="23" name="组合 22"/>
          <p:cNvGrpSpPr/>
          <p:nvPr/>
        </p:nvGrpSpPr>
        <p:grpSpPr>
          <a:xfrm>
            <a:off x="4355796" y="3944331"/>
            <a:ext cx="1917989" cy="1568771"/>
            <a:chOff x="4355796" y="3944331"/>
            <a:chExt cx="1917989" cy="1568771"/>
          </a:xfrm>
        </p:grpSpPr>
        <p:sp>
          <p:nvSpPr>
            <p:cNvPr id="5" name="椭圆 1"/>
            <p:cNvSpPr/>
            <p:nvPr/>
          </p:nvSpPr>
          <p:spPr>
            <a:xfrm rot="16200000">
              <a:off x="4530405" y="3769722"/>
              <a:ext cx="1568771" cy="1917989"/>
            </a:xfrm>
            <a:custGeom>
              <a:avLst/>
              <a:gdLst/>
              <a:ahLst/>
              <a:cxnLst/>
              <a:rect l="l" t="t" r="r" b="b"/>
              <a:pathLst>
                <a:path w="3167967" h="3873176">
                  <a:moveTo>
                    <a:pt x="1584176" y="0"/>
                  </a:moveTo>
                  <a:cubicBezTo>
                    <a:pt x="709260" y="0"/>
                    <a:pt x="0" y="709260"/>
                    <a:pt x="0" y="1584176"/>
                  </a:cubicBezTo>
                  <a:cubicBezTo>
                    <a:pt x="0" y="2446365"/>
                    <a:pt x="688775" y="3147682"/>
                    <a:pt x="1546131" y="3166304"/>
                  </a:cubicBezTo>
                  <a:lnTo>
                    <a:pt x="1546131" y="3167968"/>
                  </a:lnTo>
                  <a:lnTo>
                    <a:pt x="2374131" y="3167968"/>
                  </a:lnTo>
                  <a:lnTo>
                    <a:pt x="2374131" y="2376264"/>
                  </a:lnTo>
                  <a:lnTo>
                    <a:pt x="1576556" y="2376264"/>
                  </a:lnTo>
                  <a:lnTo>
                    <a:pt x="1576556" y="2375879"/>
                  </a:lnTo>
                  <a:cubicBezTo>
                    <a:pt x="1142606" y="2372137"/>
                    <a:pt x="792088" y="2019090"/>
                    <a:pt x="792088" y="1584176"/>
                  </a:cubicBezTo>
                  <a:cubicBezTo>
                    <a:pt x="792088" y="1146718"/>
                    <a:pt x="1146718" y="792088"/>
                    <a:pt x="1584176" y="792088"/>
                  </a:cubicBezTo>
                  <a:cubicBezTo>
                    <a:pt x="2019090" y="792088"/>
                    <a:pt x="2372137" y="1142606"/>
                    <a:pt x="2375879" y="1576556"/>
                  </a:cubicBezTo>
                  <a:lnTo>
                    <a:pt x="2376263" y="1576556"/>
                  </a:lnTo>
                  <a:lnTo>
                    <a:pt x="2376263" y="3873176"/>
                  </a:lnTo>
                  <a:lnTo>
                    <a:pt x="3167967" y="3873176"/>
                  </a:lnTo>
                  <a:lnTo>
                    <a:pt x="3167967" y="1576556"/>
                  </a:lnTo>
                  <a:lnTo>
                    <a:pt x="3167967" y="1568728"/>
                  </a:lnTo>
                  <a:lnTo>
                    <a:pt x="3167539" y="1568728"/>
                  </a:lnTo>
                  <a:cubicBezTo>
                    <a:pt x="3159985" y="700924"/>
                    <a:pt x="2453935" y="0"/>
                    <a:pt x="1584176" y="0"/>
                  </a:cubicBezTo>
                  <a:close/>
                </a:path>
              </a:pathLst>
            </a:custGeom>
            <a:noFill/>
            <a:ln>
              <a:solidFill>
                <a:schemeClr val="tx1">
                  <a:lumMod val="65000"/>
                  <a:lumOff val="35000"/>
                  <a:alpha val="7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2800" dirty="0">
                <a:latin typeface="汉仪小麦体简" pitchFamily="18" charset="-122"/>
                <a:ea typeface="汉仪小麦体简" pitchFamily="18" charset="-122"/>
                <a:cs typeface="+mn-ea"/>
                <a:sym typeface="+mn-lt"/>
              </a:endParaRPr>
            </a:p>
          </p:txBody>
        </p:sp>
        <p:sp>
          <p:nvSpPr>
            <p:cNvPr id="11" name="TextBox 8"/>
            <p:cNvSpPr txBox="1"/>
            <p:nvPr/>
          </p:nvSpPr>
          <p:spPr>
            <a:xfrm>
              <a:off x="4707760" y="4507149"/>
              <a:ext cx="864096" cy="646331"/>
            </a:xfrm>
            <a:prstGeom prst="rect">
              <a:avLst/>
            </a:prstGeom>
            <a:noFill/>
            <a:ln>
              <a:noFill/>
            </a:ln>
          </p:spPr>
          <p:txBody>
            <a:bodyPr wrap="square" rtlCol="0">
              <a:spAutoFit/>
            </a:bodyPr>
            <a:lstStyle/>
            <a:p>
              <a:pPr algn="ctr"/>
              <a:r>
                <a:rPr lang="en-US" altLang="zh-CN" sz="3600" b="1" dirty="0">
                  <a:latin typeface="汉仪小麦体简" pitchFamily="18" charset="-122"/>
                  <a:ea typeface="汉仪小麦体简" pitchFamily="18" charset="-122"/>
                  <a:cs typeface="+mn-ea"/>
                  <a:sym typeface="+mn-lt"/>
                </a:rPr>
                <a:t>04</a:t>
              </a:r>
              <a:endParaRPr lang="zh-CN" altLang="en-US" sz="3600" b="1" dirty="0">
                <a:latin typeface="汉仪小麦体简" pitchFamily="18" charset="-122"/>
                <a:ea typeface="汉仪小麦体简" pitchFamily="18" charset="-122"/>
                <a:cs typeface="+mn-ea"/>
                <a:sym typeface="+mn-lt"/>
              </a:endParaRPr>
            </a:p>
          </p:txBody>
        </p:sp>
      </p:grpSp>
      <p:grpSp>
        <p:nvGrpSpPr>
          <p:cNvPr id="2" name="组合 1"/>
          <p:cNvGrpSpPr/>
          <p:nvPr/>
        </p:nvGrpSpPr>
        <p:grpSpPr>
          <a:xfrm>
            <a:off x="4355795" y="2025503"/>
            <a:ext cx="1568771" cy="1921220"/>
            <a:chOff x="4355795" y="2025503"/>
            <a:chExt cx="1568771" cy="1921220"/>
          </a:xfrm>
        </p:grpSpPr>
        <p:sp>
          <p:nvSpPr>
            <p:cNvPr id="8" name="TextBox 5"/>
            <p:cNvSpPr txBox="1"/>
            <p:nvPr/>
          </p:nvSpPr>
          <p:spPr>
            <a:xfrm>
              <a:off x="4707760" y="2521152"/>
              <a:ext cx="864096" cy="646331"/>
            </a:xfrm>
            <a:prstGeom prst="rect">
              <a:avLst/>
            </a:prstGeom>
            <a:noFill/>
            <a:ln>
              <a:noFill/>
            </a:ln>
            <a:effectLst>
              <a:innerShdw blurRad="228600" dir="5400000">
                <a:schemeClr val="bg1">
                  <a:alpha val="81000"/>
                </a:schemeClr>
              </a:innerShdw>
            </a:effectLst>
          </p:spPr>
          <p:txBody>
            <a:bodyPr wrap="square" rtlCol="0">
              <a:spAutoFit/>
            </a:bodyPr>
            <a:lstStyle/>
            <a:p>
              <a:pPr algn="ctr"/>
              <a:r>
                <a:rPr lang="en-US" altLang="zh-CN" sz="3600" b="1" dirty="0">
                  <a:latin typeface="汉仪小麦体简" pitchFamily="18" charset="-122"/>
                  <a:ea typeface="汉仪小麦体简" pitchFamily="18" charset="-122"/>
                  <a:cs typeface="+mn-ea"/>
                  <a:sym typeface="+mn-lt"/>
                </a:rPr>
                <a:t>01</a:t>
              </a:r>
              <a:endParaRPr lang="zh-CN" altLang="en-US" sz="3600" b="1" dirty="0">
                <a:latin typeface="汉仪小麦体简" pitchFamily="18" charset="-122"/>
                <a:ea typeface="汉仪小麦体简" pitchFamily="18" charset="-122"/>
                <a:cs typeface="+mn-ea"/>
                <a:sym typeface="+mn-lt"/>
              </a:endParaRPr>
            </a:p>
          </p:txBody>
        </p:sp>
        <p:sp>
          <p:nvSpPr>
            <p:cNvPr id="12" name="矩形 4"/>
            <p:cNvSpPr/>
            <p:nvPr/>
          </p:nvSpPr>
          <p:spPr>
            <a:xfrm>
              <a:off x="4355795" y="2025503"/>
              <a:ext cx="1568771" cy="1921220"/>
            </a:xfrm>
            <a:custGeom>
              <a:avLst/>
              <a:gdLst/>
              <a:ahLst/>
              <a:cxnLst/>
              <a:rect l="l" t="t" r="r" b="b"/>
              <a:pathLst>
                <a:path w="3167967" h="3879700">
                  <a:moveTo>
                    <a:pt x="1584176" y="0"/>
                  </a:moveTo>
                  <a:cubicBezTo>
                    <a:pt x="2456115" y="0"/>
                    <a:pt x="3163523" y="704441"/>
                    <a:pt x="3167896" y="1575252"/>
                  </a:cubicBezTo>
                  <a:lnTo>
                    <a:pt x="3167967" y="1575252"/>
                  </a:lnTo>
                  <a:lnTo>
                    <a:pt x="3167967" y="1576556"/>
                  </a:lnTo>
                  <a:lnTo>
                    <a:pt x="3167967" y="3879700"/>
                  </a:lnTo>
                  <a:lnTo>
                    <a:pt x="2376263" y="3879700"/>
                  </a:lnTo>
                  <a:lnTo>
                    <a:pt x="2376263" y="1576556"/>
                  </a:lnTo>
                  <a:lnTo>
                    <a:pt x="2375879" y="1576556"/>
                  </a:lnTo>
                  <a:cubicBezTo>
                    <a:pt x="2372137" y="1142606"/>
                    <a:pt x="2019090" y="792088"/>
                    <a:pt x="1584176" y="792088"/>
                  </a:cubicBezTo>
                  <a:cubicBezTo>
                    <a:pt x="1146718" y="792088"/>
                    <a:pt x="792088" y="1146718"/>
                    <a:pt x="792088" y="1584176"/>
                  </a:cubicBezTo>
                  <a:cubicBezTo>
                    <a:pt x="792088" y="2019090"/>
                    <a:pt x="1142606" y="2372137"/>
                    <a:pt x="1576556" y="2375879"/>
                  </a:cubicBezTo>
                  <a:lnTo>
                    <a:pt x="1576556" y="2376263"/>
                  </a:lnTo>
                  <a:lnTo>
                    <a:pt x="2369913" y="2376263"/>
                  </a:lnTo>
                  <a:lnTo>
                    <a:pt x="2369913" y="3167967"/>
                  </a:lnTo>
                  <a:lnTo>
                    <a:pt x="1576556" y="3167967"/>
                  </a:lnTo>
                  <a:lnTo>
                    <a:pt x="1541913" y="3167967"/>
                  </a:lnTo>
                  <a:lnTo>
                    <a:pt x="1541913" y="3166073"/>
                  </a:lnTo>
                  <a:cubicBezTo>
                    <a:pt x="686513" y="3145376"/>
                    <a:pt x="0" y="2444948"/>
                    <a:pt x="0" y="1584176"/>
                  </a:cubicBezTo>
                  <a:cubicBezTo>
                    <a:pt x="0" y="709260"/>
                    <a:pt x="709260" y="0"/>
                    <a:pt x="1584176" y="0"/>
                  </a:cubicBezTo>
                  <a:close/>
                </a:path>
              </a:pathLst>
            </a:custGeom>
            <a:noFill/>
            <a:ln w="0">
              <a:solidFill>
                <a:schemeClr val="tx1">
                  <a:lumMod val="75000"/>
                  <a:lumOff val="2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2800" dirty="0">
                <a:latin typeface="汉仪小麦体简" pitchFamily="18" charset="-122"/>
                <a:ea typeface="汉仪小麦体简" pitchFamily="18" charset="-122"/>
                <a:cs typeface="+mn-ea"/>
                <a:sym typeface="+mn-lt"/>
              </a:endParaRPr>
            </a:p>
          </p:txBody>
        </p:sp>
      </p:grpSp>
      <p:sp>
        <p:nvSpPr>
          <p:cNvPr id="13" name="文本框 12"/>
          <p:cNvSpPr txBox="1"/>
          <p:nvPr/>
        </p:nvSpPr>
        <p:spPr>
          <a:xfrm>
            <a:off x="8303342" y="1433773"/>
            <a:ext cx="2835084" cy="461665"/>
          </a:xfrm>
          <a:prstGeom prst="rect">
            <a:avLst/>
          </a:prstGeom>
          <a:noFill/>
        </p:spPr>
        <p:txBody>
          <a:bodyPr wrap="squar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14" name="文本框 93"/>
          <p:cNvSpPr txBox="1">
            <a:spLocks noChangeArrowheads="1"/>
          </p:cNvSpPr>
          <p:nvPr/>
        </p:nvSpPr>
        <p:spPr bwMode="auto">
          <a:xfrm>
            <a:off x="7999377" y="1933106"/>
            <a:ext cx="304156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p:txBody>
      </p:sp>
      <p:sp>
        <p:nvSpPr>
          <p:cNvPr id="15" name="文本框 14"/>
          <p:cNvSpPr txBox="1"/>
          <p:nvPr/>
        </p:nvSpPr>
        <p:spPr>
          <a:xfrm>
            <a:off x="8330994" y="4195694"/>
            <a:ext cx="2709943" cy="461665"/>
          </a:xfrm>
          <a:prstGeom prst="rect">
            <a:avLst/>
          </a:prstGeom>
          <a:noFill/>
        </p:spPr>
        <p:txBody>
          <a:bodyPr wrap="squar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16" name="文本框 93"/>
          <p:cNvSpPr txBox="1">
            <a:spLocks noChangeArrowheads="1"/>
          </p:cNvSpPr>
          <p:nvPr/>
        </p:nvSpPr>
        <p:spPr bwMode="auto">
          <a:xfrm>
            <a:off x="7999377" y="4635939"/>
            <a:ext cx="313967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p:txBody>
      </p:sp>
      <p:sp>
        <p:nvSpPr>
          <p:cNvPr id="17" name="文本框 16"/>
          <p:cNvSpPr txBox="1"/>
          <p:nvPr/>
        </p:nvSpPr>
        <p:spPr>
          <a:xfrm>
            <a:off x="1817721" y="1463768"/>
            <a:ext cx="2754279" cy="461665"/>
          </a:xfrm>
          <a:prstGeom prst="rect">
            <a:avLst/>
          </a:prstGeom>
          <a:noFill/>
        </p:spPr>
        <p:txBody>
          <a:bodyPr wrap="squar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18" name="文本框 93"/>
          <p:cNvSpPr txBox="1">
            <a:spLocks noChangeArrowheads="1"/>
          </p:cNvSpPr>
          <p:nvPr/>
        </p:nvSpPr>
        <p:spPr bwMode="auto">
          <a:xfrm>
            <a:off x="1397529" y="1895438"/>
            <a:ext cx="301462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p:txBody>
      </p:sp>
      <p:sp>
        <p:nvSpPr>
          <p:cNvPr id="19" name="文本框 18"/>
          <p:cNvSpPr txBox="1"/>
          <p:nvPr/>
        </p:nvSpPr>
        <p:spPr>
          <a:xfrm>
            <a:off x="1817720" y="4195694"/>
            <a:ext cx="2748201" cy="461665"/>
          </a:xfrm>
          <a:prstGeom prst="rect">
            <a:avLst/>
          </a:prstGeom>
          <a:noFill/>
        </p:spPr>
        <p:txBody>
          <a:bodyPr wrap="squar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20" name="文本框 93"/>
          <p:cNvSpPr txBox="1">
            <a:spLocks noChangeArrowheads="1"/>
          </p:cNvSpPr>
          <p:nvPr/>
        </p:nvSpPr>
        <p:spPr bwMode="auto">
          <a:xfrm>
            <a:off x="1340802" y="4635939"/>
            <a:ext cx="301462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p:txBody>
      </p:sp>
      <p:sp>
        <p:nvSpPr>
          <p:cNvPr id="21" name="文本框 136"/>
          <p:cNvSpPr txBox="1">
            <a:spLocks noChangeArrowheads="1"/>
          </p:cNvSpPr>
          <p:nvPr/>
        </p:nvSpPr>
        <p:spPr bwMode="auto">
          <a:xfrm>
            <a:off x="4290976" y="262779"/>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22" name="任意多边形 21"/>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750" fill="hold"/>
                                        <p:tgtEl>
                                          <p:spTgt spid="2"/>
                                        </p:tgtEl>
                                        <p:attrNameLst>
                                          <p:attrName>ppt_w</p:attrName>
                                        </p:attrNameLst>
                                      </p:cBhvr>
                                      <p:tavLst>
                                        <p:tav tm="0">
                                          <p:val>
                                            <p:fltVal val="0"/>
                                          </p:val>
                                        </p:tav>
                                        <p:tav tm="100000">
                                          <p:val>
                                            <p:strVal val="#ppt_w"/>
                                          </p:val>
                                        </p:tav>
                                      </p:tavLst>
                                    </p:anim>
                                    <p:anim calcmode="lin" valueType="num">
                                      <p:cBhvr>
                                        <p:cTn id="17" dur="750" fill="hold"/>
                                        <p:tgtEl>
                                          <p:spTgt spid="2"/>
                                        </p:tgtEl>
                                        <p:attrNameLst>
                                          <p:attrName>ppt_h</p:attrName>
                                        </p:attrNameLst>
                                      </p:cBhvr>
                                      <p:tavLst>
                                        <p:tav tm="0">
                                          <p:val>
                                            <p:fltVal val="0"/>
                                          </p:val>
                                        </p:tav>
                                        <p:tav tm="100000">
                                          <p:val>
                                            <p:strVal val="#ppt_h"/>
                                          </p:val>
                                        </p:tav>
                                      </p:tavLst>
                                    </p:anim>
                                    <p:animEffect transition="in" filter="fade">
                                      <p:cBhvr>
                                        <p:cTn id="18" dur="750"/>
                                        <p:tgtEl>
                                          <p:spTgt spid="2"/>
                                        </p:tgtEl>
                                      </p:cBhvr>
                                    </p:animEffect>
                                  </p:childTnLst>
                                </p:cTn>
                              </p:par>
                              <p:par>
                                <p:cTn id="19" presetID="53" presetClass="entr" presetSubtype="16" fill="hold" nodeType="withEffect">
                                  <p:stCondLst>
                                    <p:cond delay="100"/>
                                  </p:stCondLst>
                                  <p:childTnLst>
                                    <p:set>
                                      <p:cBhvr>
                                        <p:cTn id="20" dur="1" fill="hold">
                                          <p:stCondLst>
                                            <p:cond delay="0"/>
                                          </p:stCondLst>
                                        </p:cTn>
                                        <p:tgtEl>
                                          <p:spTgt spid="3"/>
                                        </p:tgtEl>
                                        <p:attrNameLst>
                                          <p:attrName>style.visibility</p:attrName>
                                        </p:attrNameLst>
                                      </p:cBhvr>
                                      <p:to>
                                        <p:strVal val="visible"/>
                                      </p:to>
                                    </p:set>
                                    <p:anim calcmode="lin" valueType="num">
                                      <p:cBhvr>
                                        <p:cTn id="21" dur="750" fill="hold"/>
                                        <p:tgtEl>
                                          <p:spTgt spid="3"/>
                                        </p:tgtEl>
                                        <p:attrNameLst>
                                          <p:attrName>ppt_w</p:attrName>
                                        </p:attrNameLst>
                                      </p:cBhvr>
                                      <p:tavLst>
                                        <p:tav tm="0">
                                          <p:val>
                                            <p:fltVal val="0"/>
                                          </p:val>
                                        </p:tav>
                                        <p:tav tm="100000">
                                          <p:val>
                                            <p:strVal val="#ppt_w"/>
                                          </p:val>
                                        </p:tav>
                                      </p:tavLst>
                                    </p:anim>
                                    <p:anim calcmode="lin" valueType="num">
                                      <p:cBhvr>
                                        <p:cTn id="22" dur="750" fill="hold"/>
                                        <p:tgtEl>
                                          <p:spTgt spid="3"/>
                                        </p:tgtEl>
                                        <p:attrNameLst>
                                          <p:attrName>ppt_h</p:attrName>
                                        </p:attrNameLst>
                                      </p:cBhvr>
                                      <p:tavLst>
                                        <p:tav tm="0">
                                          <p:val>
                                            <p:fltVal val="0"/>
                                          </p:val>
                                        </p:tav>
                                        <p:tav tm="100000">
                                          <p:val>
                                            <p:strVal val="#ppt_h"/>
                                          </p:val>
                                        </p:tav>
                                      </p:tavLst>
                                    </p:anim>
                                    <p:animEffect transition="in" filter="fade">
                                      <p:cBhvr>
                                        <p:cTn id="23" dur="750"/>
                                        <p:tgtEl>
                                          <p:spTgt spid="3"/>
                                        </p:tgtEl>
                                      </p:cBhvr>
                                    </p:animEffect>
                                  </p:childTnLst>
                                </p:cTn>
                              </p:par>
                              <p:par>
                                <p:cTn id="24" presetID="53" presetClass="entr" presetSubtype="16" fill="hold" nodeType="withEffect">
                                  <p:stCondLst>
                                    <p:cond delay="200"/>
                                  </p:stCondLst>
                                  <p:childTnLst>
                                    <p:set>
                                      <p:cBhvr>
                                        <p:cTn id="25" dur="1" fill="hold">
                                          <p:stCondLst>
                                            <p:cond delay="0"/>
                                          </p:stCondLst>
                                        </p:cTn>
                                        <p:tgtEl>
                                          <p:spTgt spid="4"/>
                                        </p:tgtEl>
                                        <p:attrNameLst>
                                          <p:attrName>style.visibility</p:attrName>
                                        </p:attrNameLst>
                                      </p:cBhvr>
                                      <p:to>
                                        <p:strVal val="visible"/>
                                      </p:to>
                                    </p:set>
                                    <p:anim calcmode="lin" valueType="num">
                                      <p:cBhvr>
                                        <p:cTn id="26" dur="750" fill="hold"/>
                                        <p:tgtEl>
                                          <p:spTgt spid="4"/>
                                        </p:tgtEl>
                                        <p:attrNameLst>
                                          <p:attrName>ppt_w</p:attrName>
                                        </p:attrNameLst>
                                      </p:cBhvr>
                                      <p:tavLst>
                                        <p:tav tm="0">
                                          <p:val>
                                            <p:fltVal val="0"/>
                                          </p:val>
                                        </p:tav>
                                        <p:tav tm="100000">
                                          <p:val>
                                            <p:strVal val="#ppt_w"/>
                                          </p:val>
                                        </p:tav>
                                      </p:tavLst>
                                    </p:anim>
                                    <p:anim calcmode="lin" valueType="num">
                                      <p:cBhvr>
                                        <p:cTn id="27" dur="750" fill="hold"/>
                                        <p:tgtEl>
                                          <p:spTgt spid="4"/>
                                        </p:tgtEl>
                                        <p:attrNameLst>
                                          <p:attrName>ppt_h</p:attrName>
                                        </p:attrNameLst>
                                      </p:cBhvr>
                                      <p:tavLst>
                                        <p:tav tm="0">
                                          <p:val>
                                            <p:fltVal val="0"/>
                                          </p:val>
                                        </p:tav>
                                        <p:tav tm="100000">
                                          <p:val>
                                            <p:strVal val="#ppt_h"/>
                                          </p:val>
                                        </p:tav>
                                      </p:tavLst>
                                    </p:anim>
                                    <p:animEffect transition="in" filter="fade">
                                      <p:cBhvr>
                                        <p:cTn id="28" dur="750"/>
                                        <p:tgtEl>
                                          <p:spTgt spid="4"/>
                                        </p:tgtEl>
                                      </p:cBhvr>
                                    </p:animEffect>
                                  </p:childTnLst>
                                </p:cTn>
                              </p:par>
                              <p:par>
                                <p:cTn id="29" presetID="53" presetClass="entr" presetSubtype="16" fill="hold" nodeType="withEffect">
                                  <p:stCondLst>
                                    <p:cond delay="300"/>
                                  </p:stCondLst>
                                  <p:childTnLst>
                                    <p:set>
                                      <p:cBhvr>
                                        <p:cTn id="30" dur="1" fill="hold">
                                          <p:stCondLst>
                                            <p:cond delay="0"/>
                                          </p:stCondLst>
                                        </p:cTn>
                                        <p:tgtEl>
                                          <p:spTgt spid="23"/>
                                        </p:tgtEl>
                                        <p:attrNameLst>
                                          <p:attrName>style.visibility</p:attrName>
                                        </p:attrNameLst>
                                      </p:cBhvr>
                                      <p:to>
                                        <p:strVal val="visible"/>
                                      </p:to>
                                    </p:set>
                                    <p:anim calcmode="lin" valueType="num">
                                      <p:cBhvr>
                                        <p:cTn id="31" dur="750" fill="hold"/>
                                        <p:tgtEl>
                                          <p:spTgt spid="23"/>
                                        </p:tgtEl>
                                        <p:attrNameLst>
                                          <p:attrName>ppt_w</p:attrName>
                                        </p:attrNameLst>
                                      </p:cBhvr>
                                      <p:tavLst>
                                        <p:tav tm="0">
                                          <p:val>
                                            <p:fltVal val="0"/>
                                          </p:val>
                                        </p:tav>
                                        <p:tav tm="100000">
                                          <p:val>
                                            <p:strVal val="#ppt_w"/>
                                          </p:val>
                                        </p:tav>
                                      </p:tavLst>
                                    </p:anim>
                                    <p:anim calcmode="lin" valueType="num">
                                      <p:cBhvr>
                                        <p:cTn id="32" dur="750" fill="hold"/>
                                        <p:tgtEl>
                                          <p:spTgt spid="23"/>
                                        </p:tgtEl>
                                        <p:attrNameLst>
                                          <p:attrName>ppt_h</p:attrName>
                                        </p:attrNameLst>
                                      </p:cBhvr>
                                      <p:tavLst>
                                        <p:tav tm="0">
                                          <p:val>
                                            <p:fltVal val="0"/>
                                          </p:val>
                                        </p:tav>
                                        <p:tav tm="100000">
                                          <p:val>
                                            <p:strVal val="#ppt_h"/>
                                          </p:val>
                                        </p:tav>
                                      </p:tavLst>
                                    </p:anim>
                                    <p:animEffect transition="in" filter="fade">
                                      <p:cBhvr>
                                        <p:cTn id="33" dur="750"/>
                                        <p:tgtEl>
                                          <p:spTgt spid="23"/>
                                        </p:tgtEl>
                                      </p:cBhvr>
                                    </p:animEffect>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10" presetClass="entr" presetSubtype="0" fill="hold" grpId="0" nodeType="afterEffect">
                                  <p:stCondLst>
                                    <p:cond delay="0"/>
                                  </p:stCondLst>
                                  <p:iterate type="wd">
                                    <p:tmPct val="10000"/>
                                  </p:iterate>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par>
                                <p:cTn id="59" presetID="10" presetClass="entr" presetSubtype="0" fill="hold" grpId="0" nodeType="withEffect">
                                  <p:stCondLst>
                                    <p:cond delay="0"/>
                                  </p:stCondLst>
                                  <p:iterate type="wd">
                                    <p:tmPct val="10000"/>
                                  </p:iterate>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par>
                                <p:cTn id="62" presetID="10" presetClass="entr" presetSubtype="0" fill="hold" grpId="0" nodeType="withEffect">
                                  <p:stCondLst>
                                    <p:cond delay="0"/>
                                  </p:stCondLst>
                                  <p:iterate type="wd">
                                    <p:tmPct val="10000"/>
                                  </p:iterate>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5" name="组合 4"/>
          <p:cNvGrpSpPr/>
          <p:nvPr/>
        </p:nvGrpSpPr>
        <p:grpSpPr>
          <a:xfrm>
            <a:off x="1411288" y="3646232"/>
            <a:ext cx="3259137" cy="2154436"/>
            <a:chOff x="1411288" y="3751162"/>
            <a:chExt cx="3259137" cy="2154436"/>
          </a:xfrm>
        </p:grpSpPr>
        <p:sp>
          <p:nvSpPr>
            <p:cNvPr id="86" name="文本框 85"/>
            <p:cNvSpPr txBox="1"/>
            <p:nvPr/>
          </p:nvSpPr>
          <p:spPr>
            <a:xfrm>
              <a:off x="1952625" y="3751162"/>
              <a:ext cx="2717800" cy="400110"/>
            </a:xfrm>
            <a:prstGeom prst="rect">
              <a:avLst/>
            </a:prstGeom>
            <a:noFill/>
          </p:spPr>
          <p:txBody>
            <a:bodyPr wrap="square">
              <a:spAutoFit/>
            </a:bodyPr>
            <a:lstStyle/>
            <a:p>
              <a:r>
                <a:rPr lang="zh-CN" altLang="zh-CN" sz="20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000" dirty="0">
                <a:solidFill>
                  <a:schemeClr val="tx1">
                    <a:lumMod val="65000"/>
                    <a:lumOff val="35000"/>
                  </a:schemeClr>
                </a:solidFill>
                <a:latin typeface="汉仪小麦体简" pitchFamily="18" charset="-122"/>
                <a:ea typeface="汉仪小麦体简" pitchFamily="18" charset="-122"/>
              </a:endParaRPr>
            </a:p>
          </p:txBody>
        </p:sp>
        <p:sp>
          <p:nvSpPr>
            <p:cNvPr id="21507" name="文本框 86"/>
            <p:cNvSpPr txBox="1">
              <a:spLocks noChangeArrowheads="1"/>
            </p:cNvSpPr>
            <p:nvPr/>
          </p:nvSpPr>
          <p:spPr bwMode="auto">
            <a:xfrm>
              <a:off x="1411288" y="4151272"/>
              <a:ext cx="295751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p:txBody>
        </p:sp>
      </p:grpSp>
      <p:grpSp>
        <p:nvGrpSpPr>
          <p:cNvPr id="2" name="组合 1"/>
          <p:cNvGrpSpPr/>
          <p:nvPr/>
        </p:nvGrpSpPr>
        <p:grpSpPr>
          <a:xfrm>
            <a:off x="1917700" y="1836583"/>
            <a:ext cx="1708150" cy="1692275"/>
            <a:chOff x="1917700" y="1941513"/>
            <a:chExt cx="1708150" cy="1692275"/>
          </a:xfrm>
        </p:grpSpPr>
        <p:sp>
          <p:nvSpPr>
            <p:cNvPr id="83" name="椭圆 31"/>
            <p:cNvSpPr/>
            <p:nvPr/>
          </p:nvSpPr>
          <p:spPr>
            <a:xfrm>
              <a:off x="1917700"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lumMod val="65000"/>
                  <a:lumOff val="3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8" name="任意多边形 87"/>
            <p:cNvSpPr/>
            <p:nvPr/>
          </p:nvSpPr>
          <p:spPr>
            <a:xfrm>
              <a:off x="2232025" y="2894013"/>
              <a:ext cx="1079500"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1509" name="文本框 88"/>
            <p:cNvSpPr txBox="1">
              <a:spLocks noChangeArrowheads="1"/>
            </p:cNvSpPr>
            <p:nvPr/>
          </p:nvSpPr>
          <p:spPr bwMode="auto">
            <a:xfrm>
              <a:off x="2079625" y="2894013"/>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400" b="1" dirty="0">
                  <a:solidFill>
                    <a:srgbClr val="595959"/>
                  </a:solidFill>
                  <a:latin typeface="汉仪小麦体简" pitchFamily="18" charset="-122"/>
                  <a:ea typeface="汉仪小麦体简" pitchFamily="18" charset="-122"/>
                  <a:cs typeface="+mn-ea"/>
                  <a:sym typeface="+mn-lt"/>
                </a:rPr>
                <a:t>Step 1</a:t>
              </a:r>
              <a:endParaRPr lang="zh-CN" altLang="en-US" sz="2400" b="1" dirty="0">
                <a:solidFill>
                  <a:srgbClr val="595959"/>
                </a:solidFill>
                <a:latin typeface="汉仪小麦体简" pitchFamily="18" charset="-122"/>
                <a:ea typeface="汉仪小麦体简" pitchFamily="18" charset="-122"/>
                <a:cs typeface="+mn-ea"/>
                <a:sym typeface="+mn-lt"/>
              </a:endParaRPr>
            </a:p>
          </p:txBody>
        </p:sp>
        <p:grpSp>
          <p:nvGrpSpPr>
            <p:cNvPr id="21510" name="组合 90"/>
            <p:cNvGrpSpPr/>
            <p:nvPr/>
          </p:nvGrpSpPr>
          <p:grpSpPr bwMode="auto">
            <a:xfrm>
              <a:off x="2538413" y="2195513"/>
              <a:ext cx="385762" cy="611187"/>
              <a:chOff x="5844088" y="2600655"/>
              <a:chExt cx="385904" cy="611158"/>
            </a:xfrm>
          </p:grpSpPr>
          <p:grpSp>
            <p:nvGrpSpPr>
              <p:cNvPr id="21511" name="组合 91"/>
              <p:cNvGrpSpPr/>
              <p:nvPr/>
            </p:nvGrpSpPr>
            <p:grpSpPr bwMode="auto">
              <a:xfrm rot="8489641">
                <a:off x="6013992" y="2653092"/>
                <a:ext cx="216000" cy="558721"/>
                <a:chOff x="6011031" y="2540000"/>
                <a:chExt cx="242182" cy="626447"/>
              </a:xfrm>
            </p:grpSpPr>
            <p:sp>
              <p:nvSpPr>
                <p:cNvPr id="95" name="任意多边形 94"/>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6" name="任意多边形 95"/>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8" name="任意多边形 97"/>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sp>
            <p:nvSpPr>
              <p:cNvPr id="94" name="任意多边形 93"/>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grpSp>
      <p:grpSp>
        <p:nvGrpSpPr>
          <p:cNvPr id="6" name="组合 5"/>
          <p:cNvGrpSpPr/>
          <p:nvPr/>
        </p:nvGrpSpPr>
        <p:grpSpPr>
          <a:xfrm>
            <a:off x="4783333" y="3654270"/>
            <a:ext cx="3165853" cy="2165713"/>
            <a:chOff x="4783333" y="3759200"/>
            <a:chExt cx="3165853" cy="2165713"/>
          </a:xfrm>
        </p:grpSpPr>
        <p:sp>
          <p:nvSpPr>
            <p:cNvPr id="122" name="文本框 121"/>
            <p:cNvSpPr txBox="1"/>
            <p:nvPr/>
          </p:nvSpPr>
          <p:spPr>
            <a:xfrm>
              <a:off x="5250436" y="3759200"/>
              <a:ext cx="2698750" cy="400110"/>
            </a:xfrm>
            <a:prstGeom prst="rect">
              <a:avLst/>
            </a:prstGeom>
            <a:noFill/>
          </p:spPr>
          <p:txBody>
            <a:bodyPr wrap="square">
              <a:spAutoFit/>
            </a:bodyPr>
            <a:lstStyle/>
            <a:p>
              <a:r>
                <a:rPr lang="zh-CN" altLang="zh-CN" sz="20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000" dirty="0">
                <a:solidFill>
                  <a:schemeClr val="tx1">
                    <a:lumMod val="65000"/>
                    <a:lumOff val="35000"/>
                  </a:schemeClr>
                </a:solidFill>
                <a:latin typeface="汉仪小麦体简" pitchFamily="18" charset="-122"/>
                <a:ea typeface="汉仪小麦体简" pitchFamily="18" charset="-122"/>
              </a:endParaRPr>
            </a:p>
          </p:txBody>
        </p:sp>
        <p:sp>
          <p:nvSpPr>
            <p:cNvPr id="21529" name="文本框 122"/>
            <p:cNvSpPr txBox="1">
              <a:spLocks noChangeArrowheads="1"/>
            </p:cNvSpPr>
            <p:nvPr/>
          </p:nvSpPr>
          <p:spPr bwMode="auto">
            <a:xfrm>
              <a:off x="4783333" y="4170587"/>
              <a:ext cx="301047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p:txBody>
        </p:sp>
      </p:grpSp>
      <p:grpSp>
        <p:nvGrpSpPr>
          <p:cNvPr id="3" name="组合 2"/>
          <p:cNvGrpSpPr/>
          <p:nvPr/>
        </p:nvGrpSpPr>
        <p:grpSpPr>
          <a:xfrm>
            <a:off x="5151438" y="1836583"/>
            <a:ext cx="1708150" cy="1692275"/>
            <a:chOff x="5151438" y="1941513"/>
            <a:chExt cx="1708150" cy="1692275"/>
          </a:xfrm>
        </p:grpSpPr>
        <p:grpSp>
          <p:nvGrpSpPr>
            <p:cNvPr id="21524" name="组合 110"/>
            <p:cNvGrpSpPr/>
            <p:nvPr/>
          </p:nvGrpSpPr>
          <p:grpSpPr bwMode="auto">
            <a:xfrm>
              <a:off x="5707063" y="2178050"/>
              <a:ext cx="557212" cy="498475"/>
              <a:chOff x="4577745" y="4336117"/>
              <a:chExt cx="557229" cy="497597"/>
            </a:xfrm>
          </p:grpSpPr>
          <p:sp>
            <p:nvSpPr>
              <p:cNvPr id="118" name="任意多边形 117"/>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19" name="任意多边形 118"/>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sp>
          <p:nvSpPr>
            <p:cNvPr id="121" name="椭圆 31"/>
            <p:cNvSpPr/>
            <p:nvPr/>
          </p:nvSpPr>
          <p:spPr>
            <a:xfrm>
              <a:off x="5151438"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lumMod val="65000"/>
                  <a:lumOff val="3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24" name="任意多边形 123"/>
            <p:cNvSpPr/>
            <p:nvPr/>
          </p:nvSpPr>
          <p:spPr>
            <a:xfrm>
              <a:off x="5465763" y="2894013"/>
              <a:ext cx="1081087"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1531" name="文本框 145"/>
            <p:cNvSpPr txBox="1">
              <a:spLocks noChangeArrowheads="1"/>
            </p:cNvSpPr>
            <p:nvPr/>
          </p:nvSpPr>
          <p:spPr bwMode="auto">
            <a:xfrm>
              <a:off x="5314950" y="2894013"/>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400" b="1" dirty="0">
                  <a:solidFill>
                    <a:srgbClr val="595959"/>
                  </a:solidFill>
                  <a:latin typeface="汉仪小麦体简" pitchFamily="18" charset="-122"/>
                  <a:ea typeface="汉仪小麦体简" pitchFamily="18" charset="-122"/>
                  <a:cs typeface="+mn-ea"/>
                  <a:sym typeface="+mn-lt"/>
                </a:rPr>
                <a:t>Step 2</a:t>
              </a:r>
              <a:endParaRPr lang="zh-CN" altLang="en-US" sz="2400" b="1" dirty="0">
                <a:solidFill>
                  <a:srgbClr val="595959"/>
                </a:solidFill>
                <a:latin typeface="汉仪小麦体简" pitchFamily="18" charset="-122"/>
                <a:ea typeface="汉仪小麦体简" pitchFamily="18" charset="-122"/>
                <a:cs typeface="+mn-ea"/>
                <a:sym typeface="+mn-lt"/>
              </a:endParaRPr>
            </a:p>
          </p:txBody>
        </p:sp>
      </p:grpSp>
      <p:grpSp>
        <p:nvGrpSpPr>
          <p:cNvPr id="7" name="组合 6"/>
          <p:cNvGrpSpPr/>
          <p:nvPr/>
        </p:nvGrpSpPr>
        <p:grpSpPr>
          <a:xfrm>
            <a:off x="7949186" y="3646232"/>
            <a:ext cx="3122924" cy="2154436"/>
            <a:chOff x="7949186" y="3751162"/>
            <a:chExt cx="3122924" cy="2154436"/>
          </a:xfrm>
        </p:grpSpPr>
        <p:sp>
          <p:nvSpPr>
            <p:cNvPr id="155" name="文本框 154"/>
            <p:cNvSpPr txBox="1"/>
            <p:nvPr/>
          </p:nvSpPr>
          <p:spPr>
            <a:xfrm>
              <a:off x="8381115" y="3751162"/>
              <a:ext cx="2690995" cy="400110"/>
            </a:xfrm>
            <a:prstGeom prst="rect">
              <a:avLst/>
            </a:prstGeom>
            <a:noFill/>
          </p:spPr>
          <p:txBody>
            <a:bodyPr wrap="square">
              <a:spAutoFit/>
            </a:bodyPr>
            <a:lstStyle/>
            <a:p>
              <a:r>
                <a:rPr lang="zh-CN" altLang="zh-CN" sz="20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000" dirty="0">
                <a:solidFill>
                  <a:schemeClr val="tx1">
                    <a:lumMod val="65000"/>
                    <a:lumOff val="35000"/>
                  </a:schemeClr>
                </a:solidFill>
                <a:latin typeface="汉仪小麦体简" pitchFamily="18" charset="-122"/>
                <a:ea typeface="汉仪小麦体简" pitchFamily="18" charset="-122"/>
              </a:endParaRPr>
            </a:p>
          </p:txBody>
        </p:sp>
        <p:sp>
          <p:nvSpPr>
            <p:cNvPr id="21534" name="文本框 155"/>
            <p:cNvSpPr txBox="1">
              <a:spLocks noChangeArrowheads="1"/>
            </p:cNvSpPr>
            <p:nvPr/>
          </p:nvSpPr>
          <p:spPr bwMode="auto">
            <a:xfrm>
              <a:off x="7949186" y="4151272"/>
              <a:ext cx="295363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p:txBody>
        </p:sp>
      </p:grpSp>
      <p:grpSp>
        <p:nvGrpSpPr>
          <p:cNvPr id="4" name="组合 3"/>
          <p:cNvGrpSpPr/>
          <p:nvPr/>
        </p:nvGrpSpPr>
        <p:grpSpPr>
          <a:xfrm>
            <a:off x="8332788" y="1836583"/>
            <a:ext cx="1706562" cy="1692275"/>
            <a:chOff x="8332788" y="1941513"/>
            <a:chExt cx="1706562" cy="1692275"/>
          </a:xfrm>
        </p:grpSpPr>
        <p:grpSp>
          <p:nvGrpSpPr>
            <p:cNvPr id="21516" name="组合 98"/>
            <p:cNvGrpSpPr/>
            <p:nvPr/>
          </p:nvGrpSpPr>
          <p:grpSpPr bwMode="auto">
            <a:xfrm>
              <a:off x="8948738" y="2292350"/>
              <a:ext cx="474662" cy="431800"/>
              <a:chOff x="7002966" y="4415883"/>
              <a:chExt cx="507443" cy="461687"/>
            </a:xfrm>
          </p:grpSpPr>
          <p:grpSp>
            <p:nvGrpSpPr>
              <p:cNvPr id="21517" name="组合 99"/>
              <p:cNvGrpSpPr/>
              <p:nvPr/>
            </p:nvGrpSpPr>
            <p:grpSpPr bwMode="auto">
              <a:xfrm>
                <a:off x="7002966" y="4415883"/>
                <a:ext cx="507443" cy="461687"/>
                <a:chOff x="7002966" y="4415883"/>
                <a:chExt cx="602999" cy="548627"/>
              </a:xfrm>
            </p:grpSpPr>
            <p:sp>
              <p:nvSpPr>
                <p:cNvPr id="105" name="任意多边形 104"/>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6" name="任意多边形 105"/>
                <p:cNvSpPr/>
                <p:nvPr/>
              </p:nvSpPr>
              <p:spPr>
                <a:xfrm>
                  <a:off x="7396226" y="4776929"/>
                  <a:ext cx="2016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sp>
            <p:nvSpPr>
              <p:cNvPr id="101" name="任意多边形 100"/>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65000"/>
                    <a:lumOff val="3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2" name="任意多边形 101"/>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65000"/>
                    <a:lumOff val="3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3" name="任意多边形 102"/>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65000"/>
                    <a:lumOff val="3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4" name="任意多边形 103"/>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65000"/>
                    <a:lumOff val="3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sp>
          <p:nvSpPr>
            <p:cNvPr id="154" name="椭圆 31"/>
            <p:cNvSpPr/>
            <p:nvPr/>
          </p:nvSpPr>
          <p:spPr>
            <a:xfrm>
              <a:off x="8332788" y="1941513"/>
              <a:ext cx="1706562"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lumMod val="65000"/>
                  <a:lumOff val="3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57" name="任意多边形 156"/>
            <p:cNvSpPr/>
            <p:nvPr/>
          </p:nvSpPr>
          <p:spPr>
            <a:xfrm>
              <a:off x="8645525" y="2894013"/>
              <a:ext cx="1081088"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1536" name="文本框 157"/>
            <p:cNvSpPr txBox="1">
              <a:spLocks noChangeArrowheads="1"/>
            </p:cNvSpPr>
            <p:nvPr/>
          </p:nvSpPr>
          <p:spPr bwMode="auto">
            <a:xfrm>
              <a:off x="8494713" y="2894013"/>
              <a:ext cx="13827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400" b="1" dirty="0">
                  <a:solidFill>
                    <a:srgbClr val="595959"/>
                  </a:solidFill>
                  <a:latin typeface="汉仪小麦体简" pitchFamily="18" charset="-122"/>
                  <a:ea typeface="汉仪小麦体简" pitchFamily="18" charset="-122"/>
                  <a:cs typeface="+mn-ea"/>
                  <a:sym typeface="+mn-lt"/>
                </a:rPr>
                <a:t>Step 3</a:t>
              </a:r>
              <a:endParaRPr lang="zh-CN" altLang="en-US" sz="2400" b="1" dirty="0">
                <a:solidFill>
                  <a:srgbClr val="595959"/>
                </a:solidFill>
                <a:latin typeface="汉仪小麦体简" pitchFamily="18" charset="-122"/>
                <a:ea typeface="汉仪小麦体简" pitchFamily="18" charset="-122"/>
                <a:cs typeface="+mn-ea"/>
                <a:sym typeface="+mn-lt"/>
              </a:endParaRPr>
            </a:p>
          </p:txBody>
        </p:sp>
      </p:grpSp>
      <p:grpSp>
        <p:nvGrpSpPr>
          <p:cNvPr id="21537" name="组合 12"/>
          <p:cNvGrpSpPr/>
          <p:nvPr/>
        </p:nvGrpSpPr>
        <p:grpSpPr bwMode="auto">
          <a:xfrm>
            <a:off x="4095750" y="2528733"/>
            <a:ext cx="565150" cy="482600"/>
            <a:chOff x="4349506" y="3098800"/>
            <a:chExt cx="565617" cy="482600"/>
          </a:xfrm>
        </p:grpSpPr>
        <p:sp>
          <p:nvSpPr>
            <p:cNvPr id="165" name="任意多边形 164"/>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66" name="任意多边形 165"/>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 name="任意多边形 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grpSp>
        <p:nvGrpSpPr>
          <p:cNvPr id="21541" name="组合 166"/>
          <p:cNvGrpSpPr/>
          <p:nvPr/>
        </p:nvGrpSpPr>
        <p:grpSpPr bwMode="auto">
          <a:xfrm>
            <a:off x="7312025" y="2528733"/>
            <a:ext cx="565150" cy="482600"/>
            <a:chOff x="4349506" y="3098800"/>
            <a:chExt cx="565617" cy="482600"/>
          </a:xfrm>
        </p:grpSpPr>
        <p:sp>
          <p:nvSpPr>
            <p:cNvPr id="168" name="任意多边形 16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69" name="任意多边形 16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70" name="任意多边形 16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sp>
        <p:nvSpPr>
          <p:cNvPr id="44" name="文本框 136"/>
          <p:cNvSpPr txBox="1">
            <a:spLocks noChangeArrowheads="1"/>
          </p:cNvSpPr>
          <p:nvPr/>
        </p:nvSpPr>
        <p:spPr bwMode="auto">
          <a:xfrm>
            <a:off x="4368800" y="275467"/>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45" name="任意多边形 44"/>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left)">
                                      <p:cBhvr>
                                        <p:cTn id="12" dur="500"/>
                                        <p:tgtEl>
                                          <p:spTgt spid="45"/>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0-#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0-#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21537"/>
                                        </p:tgtEl>
                                        <p:attrNameLst>
                                          <p:attrName>style.visibility</p:attrName>
                                        </p:attrNameLst>
                                      </p:cBhvr>
                                      <p:to>
                                        <p:strVal val="visible"/>
                                      </p:to>
                                    </p:set>
                                    <p:anim calcmode="lin" valueType="num">
                                      <p:cBhvr>
                                        <p:cTn id="29" dur="500" fill="hold"/>
                                        <p:tgtEl>
                                          <p:spTgt spid="21537"/>
                                        </p:tgtEl>
                                        <p:attrNameLst>
                                          <p:attrName>ppt_w</p:attrName>
                                        </p:attrNameLst>
                                      </p:cBhvr>
                                      <p:tavLst>
                                        <p:tav tm="0">
                                          <p:val>
                                            <p:fltVal val="0"/>
                                          </p:val>
                                        </p:tav>
                                        <p:tav tm="100000">
                                          <p:val>
                                            <p:strVal val="#ppt_w"/>
                                          </p:val>
                                        </p:tav>
                                      </p:tavLst>
                                    </p:anim>
                                    <p:anim calcmode="lin" valueType="num">
                                      <p:cBhvr>
                                        <p:cTn id="30" dur="500" fill="hold"/>
                                        <p:tgtEl>
                                          <p:spTgt spid="21537"/>
                                        </p:tgtEl>
                                        <p:attrNameLst>
                                          <p:attrName>ppt_h</p:attrName>
                                        </p:attrNameLst>
                                      </p:cBhvr>
                                      <p:tavLst>
                                        <p:tav tm="0">
                                          <p:val>
                                            <p:fltVal val="0"/>
                                          </p:val>
                                        </p:tav>
                                        <p:tav tm="100000">
                                          <p:val>
                                            <p:strVal val="#ppt_h"/>
                                          </p:val>
                                        </p:tav>
                                      </p:tavLst>
                                    </p:anim>
                                    <p:animEffect transition="in" filter="fade">
                                      <p:cBhvr>
                                        <p:cTn id="31" dur="500"/>
                                        <p:tgtEl>
                                          <p:spTgt spid="21537"/>
                                        </p:tgtEl>
                                      </p:cBhvr>
                                    </p:animEffect>
                                  </p:childTnLst>
                                </p:cTn>
                              </p:par>
                              <p:par>
                                <p:cTn id="32" presetID="53" presetClass="entr" presetSubtype="16" fill="hold" nodeType="withEffect">
                                  <p:stCondLst>
                                    <p:cond delay="0"/>
                                  </p:stCondLst>
                                  <p:childTnLst>
                                    <p:set>
                                      <p:cBhvr>
                                        <p:cTn id="33" dur="1" fill="hold">
                                          <p:stCondLst>
                                            <p:cond delay="0"/>
                                          </p:stCondLst>
                                        </p:cTn>
                                        <p:tgtEl>
                                          <p:spTgt spid="21541"/>
                                        </p:tgtEl>
                                        <p:attrNameLst>
                                          <p:attrName>style.visibility</p:attrName>
                                        </p:attrNameLst>
                                      </p:cBhvr>
                                      <p:to>
                                        <p:strVal val="visible"/>
                                      </p:to>
                                    </p:set>
                                    <p:anim calcmode="lin" valueType="num">
                                      <p:cBhvr>
                                        <p:cTn id="34" dur="500" fill="hold"/>
                                        <p:tgtEl>
                                          <p:spTgt spid="21541"/>
                                        </p:tgtEl>
                                        <p:attrNameLst>
                                          <p:attrName>ppt_w</p:attrName>
                                        </p:attrNameLst>
                                      </p:cBhvr>
                                      <p:tavLst>
                                        <p:tav tm="0">
                                          <p:val>
                                            <p:fltVal val="0"/>
                                          </p:val>
                                        </p:tav>
                                        <p:tav tm="100000">
                                          <p:val>
                                            <p:strVal val="#ppt_w"/>
                                          </p:val>
                                        </p:tav>
                                      </p:tavLst>
                                    </p:anim>
                                    <p:anim calcmode="lin" valueType="num">
                                      <p:cBhvr>
                                        <p:cTn id="35" dur="500" fill="hold"/>
                                        <p:tgtEl>
                                          <p:spTgt spid="21541"/>
                                        </p:tgtEl>
                                        <p:attrNameLst>
                                          <p:attrName>ppt_h</p:attrName>
                                        </p:attrNameLst>
                                      </p:cBhvr>
                                      <p:tavLst>
                                        <p:tav tm="0">
                                          <p:val>
                                            <p:fltVal val="0"/>
                                          </p:val>
                                        </p:tav>
                                        <p:tav tm="100000">
                                          <p:val>
                                            <p:strVal val="#ppt_h"/>
                                          </p:val>
                                        </p:tav>
                                      </p:tavLst>
                                    </p:anim>
                                    <p:animEffect transition="in" filter="fade">
                                      <p:cBhvr>
                                        <p:cTn id="36" dur="500"/>
                                        <p:tgtEl>
                                          <p:spTgt spid="21541"/>
                                        </p:tgtEl>
                                      </p:cBhvr>
                                    </p:animEffect>
                                  </p:childTnLst>
                                </p:cTn>
                              </p:par>
                            </p:childTnLst>
                          </p:cTn>
                        </p:par>
                        <p:par>
                          <p:cTn id="37" fill="hold">
                            <p:stCondLst>
                              <p:cond delay="2000"/>
                            </p:stCondLst>
                            <p:childTnLst>
                              <p:par>
                                <p:cTn id="38" presetID="26" presetClass="emph" presetSubtype="0" repeatCount="2000" fill="hold" nodeType="afterEffect">
                                  <p:stCondLst>
                                    <p:cond delay="0"/>
                                  </p:stCondLst>
                                  <p:childTnLst>
                                    <p:animEffect transition="out" filter="fade">
                                      <p:cBhvr>
                                        <p:cTn id="39" dur="500" tmFilter="0, 0; .2, .5; .8, .5; 1, 0"/>
                                        <p:tgtEl>
                                          <p:spTgt spid="21537"/>
                                        </p:tgtEl>
                                      </p:cBhvr>
                                    </p:animEffect>
                                    <p:animScale>
                                      <p:cBhvr>
                                        <p:cTn id="40" dur="250" autoRev="1" fill="hold"/>
                                        <p:tgtEl>
                                          <p:spTgt spid="21537"/>
                                        </p:tgtEl>
                                      </p:cBhvr>
                                      <p:by x="105000" y="105000"/>
                                    </p:animScale>
                                  </p:childTnLst>
                                </p:cTn>
                              </p:par>
                              <p:par>
                                <p:cTn id="41" presetID="26" presetClass="emph" presetSubtype="0" repeatCount="2000" fill="hold" nodeType="withEffect">
                                  <p:stCondLst>
                                    <p:cond delay="0"/>
                                  </p:stCondLst>
                                  <p:childTnLst>
                                    <p:animEffect transition="out" filter="fade">
                                      <p:cBhvr>
                                        <p:cTn id="42" dur="500" tmFilter="0, 0; .2, .5; .8, .5; 1, 0"/>
                                        <p:tgtEl>
                                          <p:spTgt spid="21541"/>
                                        </p:tgtEl>
                                      </p:cBhvr>
                                    </p:animEffect>
                                    <p:animScale>
                                      <p:cBhvr>
                                        <p:cTn id="43" dur="250" autoRev="1" fill="hold"/>
                                        <p:tgtEl>
                                          <p:spTgt spid="21541"/>
                                        </p:tgtEl>
                                      </p:cBhvr>
                                      <p:by x="105000" y="105000"/>
                                    </p:animScale>
                                  </p:childTnLst>
                                </p:cTn>
                              </p:par>
                              <p:par>
                                <p:cTn id="44" presetID="22" presetClass="entr" presetSubtype="1"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up)">
                                      <p:cBhvr>
                                        <p:cTn id="46" dur="500"/>
                                        <p:tgtEl>
                                          <p:spTgt spid="5"/>
                                        </p:tgtEl>
                                      </p:cBhvr>
                                    </p:animEffect>
                                  </p:childTnLst>
                                </p:cTn>
                              </p:par>
                              <p:par>
                                <p:cTn id="47" presetID="22" presetClass="entr" presetSubtype="1" fill="hold" nodeType="withEffect">
                                  <p:stCondLst>
                                    <p:cond delay="250"/>
                                  </p:stCondLst>
                                  <p:childTnLst>
                                    <p:set>
                                      <p:cBhvr>
                                        <p:cTn id="48" dur="1" fill="hold">
                                          <p:stCondLst>
                                            <p:cond delay="0"/>
                                          </p:stCondLst>
                                        </p:cTn>
                                        <p:tgtEl>
                                          <p:spTgt spid="6"/>
                                        </p:tgtEl>
                                        <p:attrNameLst>
                                          <p:attrName>style.visibility</p:attrName>
                                        </p:attrNameLst>
                                      </p:cBhvr>
                                      <p:to>
                                        <p:strVal val="visible"/>
                                      </p:to>
                                    </p:set>
                                    <p:animEffect transition="in" filter="wipe(up)">
                                      <p:cBhvr>
                                        <p:cTn id="49" dur="500"/>
                                        <p:tgtEl>
                                          <p:spTgt spid="6"/>
                                        </p:tgtEl>
                                      </p:cBhvr>
                                    </p:animEffect>
                                  </p:childTnLst>
                                </p:cTn>
                              </p:par>
                              <p:par>
                                <p:cTn id="50" presetID="22" presetClass="entr" presetSubtype="1" fill="hold" nodeType="withEffect">
                                  <p:stCondLst>
                                    <p:cond delay="500"/>
                                  </p:stCondLst>
                                  <p:childTnLst>
                                    <p:set>
                                      <p:cBhvr>
                                        <p:cTn id="51" dur="1" fill="hold">
                                          <p:stCondLst>
                                            <p:cond delay="0"/>
                                          </p:stCondLst>
                                        </p:cTn>
                                        <p:tgtEl>
                                          <p:spTgt spid="7"/>
                                        </p:tgtEl>
                                        <p:attrNameLst>
                                          <p:attrName>style.visibility</p:attrName>
                                        </p:attrNameLst>
                                      </p:cBhvr>
                                      <p:to>
                                        <p:strVal val="visible"/>
                                      </p:to>
                                    </p:set>
                                    <p:animEffect transition="in" filter="wipe(up)">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5815326" y="1702997"/>
            <a:ext cx="5119804" cy="3895647"/>
            <a:chOff x="5395606" y="1702997"/>
            <a:chExt cx="5119804" cy="3895647"/>
          </a:xfrm>
        </p:grpSpPr>
        <p:sp>
          <p:nvSpPr>
            <p:cNvPr id="46" name="任意多边形 45"/>
            <p:cNvSpPr/>
            <p:nvPr/>
          </p:nvSpPr>
          <p:spPr bwMode="auto">
            <a:xfrm>
              <a:off x="7116805" y="1715622"/>
              <a:ext cx="1843304" cy="1864952"/>
            </a:xfrm>
            <a:custGeom>
              <a:avLst/>
              <a:gdLst>
                <a:gd name="connsiteX0" fmla="*/ 372883 w 1843304"/>
                <a:gd name="connsiteY0" fmla="*/ 0 h 1864952"/>
                <a:gd name="connsiteX1" fmla="*/ 738191 w 1843304"/>
                <a:gd name="connsiteY1" fmla="*/ 297734 h 1864952"/>
                <a:gd name="connsiteX2" fmla="*/ 743932 w 1843304"/>
                <a:gd name="connsiteY2" fmla="*/ 354684 h 1864952"/>
                <a:gd name="connsiteX3" fmla="*/ 745016 w 1843304"/>
                <a:gd name="connsiteY3" fmla="*/ 353624 h 1864952"/>
                <a:gd name="connsiteX4" fmla="*/ 745801 w 1843304"/>
                <a:gd name="connsiteY4" fmla="*/ 352858 h 1864952"/>
                <a:gd name="connsiteX5" fmla="*/ 1265310 w 1843304"/>
                <a:gd name="connsiteY5" fmla="*/ 768752 h 1864952"/>
                <a:gd name="connsiteX6" fmla="*/ 1263476 w 1843304"/>
                <a:gd name="connsiteY6" fmla="*/ 770543 h 1864952"/>
                <a:gd name="connsiteX7" fmla="*/ 1294534 w 1843304"/>
                <a:gd name="connsiteY7" fmla="*/ 767412 h 1864952"/>
                <a:gd name="connsiteX8" fmla="*/ 1843304 w 1843304"/>
                <a:gd name="connsiteY8" fmla="*/ 1316182 h 1864952"/>
                <a:gd name="connsiteX9" fmla="*/ 1294534 w 1843304"/>
                <a:gd name="connsiteY9" fmla="*/ 1864952 h 1864952"/>
                <a:gd name="connsiteX10" fmla="*/ 745764 w 1843304"/>
                <a:gd name="connsiteY10" fmla="*/ 1316182 h 1864952"/>
                <a:gd name="connsiteX11" fmla="*/ 750246 w 1843304"/>
                <a:gd name="connsiteY11" fmla="*/ 1271722 h 1864952"/>
                <a:gd name="connsiteX12" fmla="*/ 747945 w 1843304"/>
                <a:gd name="connsiteY12" fmla="*/ 1273969 h 1864952"/>
                <a:gd name="connsiteX13" fmla="*/ 344199 w 1843304"/>
                <a:gd name="connsiteY13" fmla="*/ 745170 h 1864952"/>
                <a:gd name="connsiteX14" fmla="*/ 346329 w 1843304"/>
                <a:gd name="connsiteY14" fmla="*/ 743089 h 1864952"/>
                <a:gd name="connsiteX15" fmla="*/ 297734 w 1843304"/>
                <a:gd name="connsiteY15" fmla="*/ 738190 h 1864952"/>
                <a:gd name="connsiteX16" fmla="*/ 0 w 1843304"/>
                <a:gd name="connsiteY16" fmla="*/ 372883 h 1864952"/>
                <a:gd name="connsiteX17" fmla="*/ 372883 w 1843304"/>
                <a:gd name="connsiteY17" fmla="*/ 0 h 18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43304" h="1864952">
                  <a:moveTo>
                    <a:pt x="372883" y="0"/>
                  </a:moveTo>
                  <a:cubicBezTo>
                    <a:pt x="553079" y="0"/>
                    <a:pt x="703421" y="127817"/>
                    <a:pt x="738191" y="297734"/>
                  </a:cubicBezTo>
                  <a:lnTo>
                    <a:pt x="743932" y="354684"/>
                  </a:lnTo>
                  <a:lnTo>
                    <a:pt x="745016" y="353624"/>
                  </a:lnTo>
                  <a:cubicBezTo>
                    <a:pt x="745801" y="352858"/>
                    <a:pt x="745801" y="352858"/>
                    <a:pt x="745801" y="352858"/>
                  </a:cubicBezTo>
                  <a:cubicBezTo>
                    <a:pt x="760807" y="621545"/>
                    <a:pt x="869425" y="790904"/>
                    <a:pt x="1265310" y="768752"/>
                  </a:cubicBezTo>
                  <a:lnTo>
                    <a:pt x="1263476" y="770543"/>
                  </a:lnTo>
                  <a:lnTo>
                    <a:pt x="1294534" y="767412"/>
                  </a:lnTo>
                  <a:cubicBezTo>
                    <a:pt x="1597611" y="767412"/>
                    <a:pt x="1843304" y="1013105"/>
                    <a:pt x="1843304" y="1316182"/>
                  </a:cubicBezTo>
                  <a:cubicBezTo>
                    <a:pt x="1843304" y="1619259"/>
                    <a:pt x="1597611" y="1864952"/>
                    <a:pt x="1294534" y="1864952"/>
                  </a:cubicBezTo>
                  <a:cubicBezTo>
                    <a:pt x="991457" y="1864952"/>
                    <a:pt x="745764" y="1619259"/>
                    <a:pt x="745764" y="1316182"/>
                  </a:cubicBezTo>
                  <a:lnTo>
                    <a:pt x="750246" y="1271722"/>
                  </a:lnTo>
                  <a:lnTo>
                    <a:pt x="747945" y="1273969"/>
                  </a:lnTo>
                  <a:cubicBezTo>
                    <a:pt x="779387" y="878799"/>
                    <a:pt x="612886" y="766608"/>
                    <a:pt x="344199" y="745170"/>
                  </a:cubicBezTo>
                  <a:lnTo>
                    <a:pt x="346329" y="743089"/>
                  </a:lnTo>
                  <a:lnTo>
                    <a:pt x="297734" y="738190"/>
                  </a:lnTo>
                  <a:cubicBezTo>
                    <a:pt x="127817" y="703421"/>
                    <a:pt x="0" y="553079"/>
                    <a:pt x="0" y="372883"/>
                  </a:cubicBezTo>
                  <a:cubicBezTo>
                    <a:pt x="0" y="166945"/>
                    <a:pt x="166945" y="0"/>
                    <a:pt x="372883" y="0"/>
                  </a:cubicBezTo>
                  <a:close/>
                </a:path>
              </a:pathLst>
            </a:custGeom>
            <a:noFill/>
            <a:ln>
              <a:solidFill>
                <a:schemeClr val="bg1">
                  <a:lumMod val="65000"/>
                </a:schemeClr>
              </a:solidFill>
            </a:ln>
          </p:spPr>
          <p:txBody>
            <a:bodyPr vert="horz" wrap="square" lIns="91440" tIns="45720" rIns="91440" bIns="45720" numCol="1" anchor="t" anchorCtr="0" compatLnSpc="1">
              <a:noAutofit/>
            </a:bodyPr>
            <a:lstStyle/>
            <a:p>
              <a:endParaRPr lang="zh-CN" altLang="en-US" dirty="0">
                <a:latin typeface="汉仪小麦体简" pitchFamily="18" charset="-122"/>
                <a:ea typeface="汉仪小麦体简" pitchFamily="18" charset="-122"/>
                <a:cs typeface="+mn-ea"/>
                <a:sym typeface="+mn-lt"/>
              </a:endParaRPr>
            </a:p>
          </p:txBody>
        </p:sp>
        <p:sp>
          <p:nvSpPr>
            <p:cNvPr id="6" name="Freeform 38"/>
            <p:cNvSpPr>
              <a:spLocks noEditPoints="1"/>
            </p:cNvSpPr>
            <p:nvPr/>
          </p:nvSpPr>
          <p:spPr bwMode="auto">
            <a:xfrm>
              <a:off x="7276743" y="1958577"/>
              <a:ext cx="186170" cy="255443"/>
            </a:xfrm>
            <a:custGeom>
              <a:avLst/>
              <a:gdLst>
                <a:gd name="T0" fmla="*/ 130 w 260"/>
                <a:gd name="T1" fmla="*/ 0 h 358"/>
                <a:gd name="T2" fmla="*/ 174 w 260"/>
                <a:gd name="T3" fmla="*/ 7 h 358"/>
                <a:gd name="T4" fmla="*/ 208 w 260"/>
                <a:gd name="T5" fmla="*/ 25 h 358"/>
                <a:gd name="T6" fmla="*/ 233 w 260"/>
                <a:gd name="T7" fmla="*/ 54 h 358"/>
                <a:gd name="T8" fmla="*/ 249 w 260"/>
                <a:gd name="T9" fmla="*/ 91 h 358"/>
                <a:gd name="T10" fmla="*/ 257 w 260"/>
                <a:gd name="T11" fmla="*/ 133 h 358"/>
                <a:gd name="T12" fmla="*/ 260 w 260"/>
                <a:gd name="T13" fmla="*/ 179 h 358"/>
                <a:gd name="T14" fmla="*/ 257 w 260"/>
                <a:gd name="T15" fmla="*/ 225 h 358"/>
                <a:gd name="T16" fmla="*/ 249 w 260"/>
                <a:gd name="T17" fmla="*/ 267 h 358"/>
                <a:gd name="T18" fmla="*/ 233 w 260"/>
                <a:gd name="T19" fmla="*/ 303 h 358"/>
                <a:gd name="T20" fmla="*/ 208 w 260"/>
                <a:gd name="T21" fmla="*/ 332 h 358"/>
                <a:gd name="T22" fmla="*/ 174 w 260"/>
                <a:gd name="T23" fmla="*/ 351 h 358"/>
                <a:gd name="T24" fmla="*/ 130 w 260"/>
                <a:gd name="T25" fmla="*/ 358 h 358"/>
                <a:gd name="T26" fmla="*/ 86 w 260"/>
                <a:gd name="T27" fmla="*/ 351 h 358"/>
                <a:gd name="T28" fmla="*/ 52 w 260"/>
                <a:gd name="T29" fmla="*/ 332 h 358"/>
                <a:gd name="T30" fmla="*/ 28 w 260"/>
                <a:gd name="T31" fmla="*/ 303 h 358"/>
                <a:gd name="T32" fmla="*/ 11 w 260"/>
                <a:gd name="T33" fmla="*/ 267 h 358"/>
                <a:gd name="T34" fmla="*/ 3 w 260"/>
                <a:gd name="T35" fmla="*/ 225 h 358"/>
                <a:gd name="T36" fmla="*/ 0 w 260"/>
                <a:gd name="T37" fmla="*/ 179 h 358"/>
                <a:gd name="T38" fmla="*/ 3 w 260"/>
                <a:gd name="T39" fmla="*/ 133 h 358"/>
                <a:gd name="T40" fmla="*/ 11 w 260"/>
                <a:gd name="T41" fmla="*/ 91 h 358"/>
                <a:gd name="T42" fmla="*/ 28 w 260"/>
                <a:gd name="T43" fmla="*/ 54 h 358"/>
                <a:gd name="T44" fmla="*/ 52 w 260"/>
                <a:gd name="T45" fmla="*/ 25 h 358"/>
                <a:gd name="T46" fmla="*/ 86 w 260"/>
                <a:gd name="T47" fmla="*/ 7 h 358"/>
                <a:gd name="T48" fmla="*/ 130 w 260"/>
                <a:gd name="T49" fmla="*/ 0 h 358"/>
                <a:gd name="T50" fmla="*/ 130 w 260"/>
                <a:gd name="T51" fmla="*/ 46 h 358"/>
                <a:gd name="T52" fmla="*/ 105 w 260"/>
                <a:gd name="T53" fmla="*/ 52 h 358"/>
                <a:gd name="T54" fmla="*/ 88 w 260"/>
                <a:gd name="T55" fmla="*/ 67 h 358"/>
                <a:gd name="T56" fmla="*/ 76 w 260"/>
                <a:gd name="T57" fmla="*/ 89 h 358"/>
                <a:gd name="T58" fmla="*/ 69 w 260"/>
                <a:gd name="T59" fmla="*/ 116 h 358"/>
                <a:gd name="T60" fmla="*/ 66 w 260"/>
                <a:gd name="T61" fmla="*/ 147 h 358"/>
                <a:gd name="T62" fmla="*/ 65 w 260"/>
                <a:gd name="T63" fmla="*/ 179 h 358"/>
                <a:gd name="T64" fmla="*/ 66 w 260"/>
                <a:gd name="T65" fmla="*/ 210 h 358"/>
                <a:gd name="T66" fmla="*/ 69 w 260"/>
                <a:gd name="T67" fmla="*/ 241 h 358"/>
                <a:gd name="T68" fmla="*/ 76 w 260"/>
                <a:gd name="T69" fmla="*/ 268 h 358"/>
                <a:gd name="T70" fmla="*/ 88 w 260"/>
                <a:gd name="T71" fmla="*/ 290 h 358"/>
                <a:gd name="T72" fmla="*/ 105 w 260"/>
                <a:gd name="T73" fmla="*/ 305 h 358"/>
                <a:gd name="T74" fmla="*/ 130 w 260"/>
                <a:gd name="T75" fmla="*/ 311 h 358"/>
                <a:gd name="T76" fmla="*/ 155 w 260"/>
                <a:gd name="T77" fmla="*/ 305 h 358"/>
                <a:gd name="T78" fmla="*/ 173 w 260"/>
                <a:gd name="T79" fmla="*/ 290 h 358"/>
                <a:gd name="T80" fmla="*/ 184 w 260"/>
                <a:gd name="T81" fmla="*/ 268 h 358"/>
                <a:gd name="T82" fmla="*/ 191 w 260"/>
                <a:gd name="T83" fmla="*/ 241 h 358"/>
                <a:gd name="T84" fmla="*/ 194 w 260"/>
                <a:gd name="T85" fmla="*/ 210 h 358"/>
                <a:gd name="T86" fmla="*/ 195 w 260"/>
                <a:gd name="T87" fmla="*/ 179 h 358"/>
                <a:gd name="T88" fmla="*/ 194 w 260"/>
                <a:gd name="T89" fmla="*/ 147 h 358"/>
                <a:gd name="T90" fmla="*/ 191 w 260"/>
                <a:gd name="T91" fmla="*/ 116 h 358"/>
                <a:gd name="T92" fmla="*/ 184 w 260"/>
                <a:gd name="T93" fmla="*/ 89 h 358"/>
                <a:gd name="T94" fmla="*/ 173 w 260"/>
                <a:gd name="T95" fmla="*/ 67 h 358"/>
                <a:gd name="T96" fmla="*/ 155 w 260"/>
                <a:gd name="T97" fmla="*/ 52 h 358"/>
                <a:gd name="T98" fmla="*/ 130 w 260"/>
                <a:gd name="T99"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8">
                  <a:moveTo>
                    <a:pt x="130" y="0"/>
                  </a:moveTo>
                  <a:cubicBezTo>
                    <a:pt x="147" y="0"/>
                    <a:pt x="162" y="2"/>
                    <a:pt x="174" y="7"/>
                  </a:cubicBezTo>
                  <a:cubicBezTo>
                    <a:pt x="187" y="11"/>
                    <a:pt x="199" y="17"/>
                    <a:pt x="208" y="25"/>
                  </a:cubicBezTo>
                  <a:cubicBezTo>
                    <a:pt x="218" y="33"/>
                    <a:pt x="226" y="43"/>
                    <a:pt x="233" y="54"/>
                  </a:cubicBezTo>
                  <a:cubicBezTo>
                    <a:pt x="239" y="65"/>
                    <a:pt x="245" y="77"/>
                    <a:pt x="249" y="91"/>
                  </a:cubicBezTo>
                  <a:cubicBezTo>
                    <a:pt x="253" y="104"/>
                    <a:pt x="256" y="118"/>
                    <a:pt x="257" y="133"/>
                  </a:cubicBezTo>
                  <a:cubicBezTo>
                    <a:pt x="259" y="148"/>
                    <a:pt x="260" y="163"/>
                    <a:pt x="260" y="179"/>
                  </a:cubicBezTo>
                  <a:cubicBezTo>
                    <a:pt x="260" y="194"/>
                    <a:pt x="259" y="210"/>
                    <a:pt x="257" y="225"/>
                  </a:cubicBezTo>
                  <a:cubicBezTo>
                    <a:pt x="256" y="239"/>
                    <a:pt x="253" y="254"/>
                    <a:pt x="249" y="267"/>
                  </a:cubicBezTo>
                  <a:cubicBezTo>
                    <a:pt x="245" y="280"/>
                    <a:pt x="239" y="292"/>
                    <a:pt x="233" y="303"/>
                  </a:cubicBezTo>
                  <a:cubicBezTo>
                    <a:pt x="226" y="314"/>
                    <a:pt x="218" y="324"/>
                    <a:pt x="208" y="332"/>
                  </a:cubicBezTo>
                  <a:cubicBezTo>
                    <a:pt x="199" y="340"/>
                    <a:pt x="187" y="346"/>
                    <a:pt x="174" y="351"/>
                  </a:cubicBezTo>
                  <a:cubicBezTo>
                    <a:pt x="162" y="355"/>
                    <a:pt x="147" y="358"/>
                    <a:pt x="130" y="358"/>
                  </a:cubicBezTo>
                  <a:cubicBezTo>
                    <a:pt x="114" y="358"/>
                    <a:pt x="99" y="355"/>
                    <a:pt x="86" y="351"/>
                  </a:cubicBezTo>
                  <a:cubicBezTo>
                    <a:pt x="73" y="346"/>
                    <a:pt x="61" y="340"/>
                    <a:pt x="52" y="332"/>
                  </a:cubicBezTo>
                  <a:cubicBezTo>
                    <a:pt x="42" y="324"/>
                    <a:pt x="34" y="314"/>
                    <a:pt x="28" y="303"/>
                  </a:cubicBezTo>
                  <a:cubicBezTo>
                    <a:pt x="21" y="292"/>
                    <a:pt x="16" y="280"/>
                    <a:pt x="11" y="267"/>
                  </a:cubicBezTo>
                  <a:cubicBezTo>
                    <a:pt x="7" y="254"/>
                    <a:pt x="4" y="239"/>
                    <a:pt x="3" y="225"/>
                  </a:cubicBezTo>
                  <a:cubicBezTo>
                    <a:pt x="1" y="210"/>
                    <a:pt x="0" y="194"/>
                    <a:pt x="0" y="179"/>
                  </a:cubicBezTo>
                  <a:cubicBezTo>
                    <a:pt x="0" y="163"/>
                    <a:pt x="1" y="148"/>
                    <a:pt x="3" y="133"/>
                  </a:cubicBezTo>
                  <a:cubicBezTo>
                    <a:pt x="4" y="118"/>
                    <a:pt x="7" y="104"/>
                    <a:pt x="11" y="91"/>
                  </a:cubicBezTo>
                  <a:cubicBezTo>
                    <a:pt x="16" y="77"/>
                    <a:pt x="21" y="65"/>
                    <a:pt x="28" y="54"/>
                  </a:cubicBezTo>
                  <a:cubicBezTo>
                    <a:pt x="34" y="43"/>
                    <a:pt x="42" y="33"/>
                    <a:pt x="52" y="25"/>
                  </a:cubicBezTo>
                  <a:cubicBezTo>
                    <a:pt x="61" y="17"/>
                    <a:pt x="73" y="11"/>
                    <a:pt x="86" y="7"/>
                  </a:cubicBezTo>
                  <a:cubicBezTo>
                    <a:pt x="99" y="2"/>
                    <a:pt x="113" y="0"/>
                    <a:pt x="130" y="0"/>
                  </a:cubicBezTo>
                  <a:close/>
                  <a:moveTo>
                    <a:pt x="130" y="46"/>
                  </a:moveTo>
                  <a:cubicBezTo>
                    <a:pt x="121" y="46"/>
                    <a:pt x="112" y="48"/>
                    <a:pt x="105" y="52"/>
                  </a:cubicBezTo>
                  <a:cubicBezTo>
                    <a:pt x="99" y="55"/>
                    <a:pt x="93" y="60"/>
                    <a:pt x="88" y="67"/>
                  </a:cubicBezTo>
                  <a:cubicBezTo>
                    <a:pt x="83" y="73"/>
                    <a:pt x="79" y="81"/>
                    <a:pt x="76" y="89"/>
                  </a:cubicBezTo>
                  <a:cubicBezTo>
                    <a:pt x="73" y="98"/>
                    <a:pt x="71" y="107"/>
                    <a:pt x="69" y="116"/>
                  </a:cubicBezTo>
                  <a:cubicBezTo>
                    <a:pt x="68" y="126"/>
                    <a:pt x="67" y="136"/>
                    <a:pt x="66" y="147"/>
                  </a:cubicBezTo>
                  <a:cubicBezTo>
                    <a:pt x="65" y="158"/>
                    <a:pt x="65" y="168"/>
                    <a:pt x="65" y="179"/>
                  </a:cubicBezTo>
                  <a:cubicBezTo>
                    <a:pt x="65" y="189"/>
                    <a:pt x="65" y="200"/>
                    <a:pt x="66" y="210"/>
                  </a:cubicBezTo>
                  <a:cubicBezTo>
                    <a:pt x="67" y="221"/>
                    <a:pt x="68" y="231"/>
                    <a:pt x="69" y="241"/>
                  </a:cubicBezTo>
                  <a:cubicBezTo>
                    <a:pt x="71" y="251"/>
                    <a:pt x="73" y="260"/>
                    <a:pt x="76" y="268"/>
                  </a:cubicBezTo>
                  <a:cubicBezTo>
                    <a:pt x="79" y="277"/>
                    <a:pt x="83" y="284"/>
                    <a:pt x="88" y="290"/>
                  </a:cubicBezTo>
                  <a:cubicBezTo>
                    <a:pt x="93" y="297"/>
                    <a:pt x="99" y="302"/>
                    <a:pt x="105" y="305"/>
                  </a:cubicBezTo>
                  <a:cubicBezTo>
                    <a:pt x="112" y="309"/>
                    <a:pt x="121" y="311"/>
                    <a:pt x="130" y="311"/>
                  </a:cubicBezTo>
                  <a:cubicBezTo>
                    <a:pt x="140" y="311"/>
                    <a:pt x="148" y="309"/>
                    <a:pt x="155" y="305"/>
                  </a:cubicBezTo>
                  <a:cubicBezTo>
                    <a:pt x="162" y="302"/>
                    <a:pt x="168" y="297"/>
                    <a:pt x="173" y="290"/>
                  </a:cubicBezTo>
                  <a:cubicBezTo>
                    <a:pt x="177" y="284"/>
                    <a:pt x="181" y="277"/>
                    <a:pt x="184" y="268"/>
                  </a:cubicBezTo>
                  <a:cubicBezTo>
                    <a:pt x="187" y="260"/>
                    <a:pt x="189" y="251"/>
                    <a:pt x="191" y="241"/>
                  </a:cubicBezTo>
                  <a:cubicBezTo>
                    <a:pt x="193" y="231"/>
                    <a:pt x="194" y="221"/>
                    <a:pt x="194" y="210"/>
                  </a:cubicBezTo>
                  <a:cubicBezTo>
                    <a:pt x="195" y="200"/>
                    <a:pt x="195" y="189"/>
                    <a:pt x="195" y="179"/>
                  </a:cubicBezTo>
                  <a:cubicBezTo>
                    <a:pt x="195" y="168"/>
                    <a:pt x="195" y="158"/>
                    <a:pt x="194" y="147"/>
                  </a:cubicBezTo>
                  <a:cubicBezTo>
                    <a:pt x="194" y="136"/>
                    <a:pt x="193" y="126"/>
                    <a:pt x="191" y="116"/>
                  </a:cubicBezTo>
                  <a:cubicBezTo>
                    <a:pt x="189" y="107"/>
                    <a:pt x="187" y="98"/>
                    <a:pt x="184" y="89"/>
                  </a:cubicBezTo>
                  <a:cubicBezTo>
                    <a:pt x="181" y="81"/>
                    <a:pt x="177" y="73"/>
                    <a:pt x="173" y="67"/>
                  </a:cubicBezTo>
                  <a:cubicBezTo>
                    <a:pt x="168" y="60"/>
                    <a:pt x="162" y="55"/>
                    <a:pt x="155" y="52"/>
                  </a:cubicBezTo>
                  <a:cubicBezTo>
                    <a:pt x="148" y="48"/>
                    <a:pt x="140" y="46"/>
                    <a:pt x="130" y="46"/>
                  </a:cubicBezTo>
                  <a:close/>
                </a:path>
              </a:pathLst>
            </a:custGeom>
            <a:solidFill>
              <a:srgbClr val="FFFFFF"/>
            </a:solid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7" name="Freeform 39"/>
            <p:cNvSpPr/>
            <p:nvPr/>
          </p:nvSpPr>
          <p:spPr bwMode="auto">
            <a:xfrm>
              <a:off x="7496467" y="1960741"/>
              <a:ext cx="172100" cy="250032"/>
            </a:xfrm>
            <a:custGeom>
              <a:avLst/>
              <a:gdLst>
                <a:gd name="T0" fmla="*/ 118 w 241"/>
                <a:gd name="T1" fmla="*/ 50 h 350"/>
                <a:gd name="T2" fmla="*/ 100 w 241"/>
                <a:gd name="T3" fmla="*/ 51 h 350"/>
                <a:gd name="T4" fmla="*/ 82 w 241"/>
                <a:gd name="T5" fmla="*/ 56 h 350"/>
                <a:gd name="T6" fmla="*/ 66 w 241"/>
                <a:gd name="T7" fmla="*/ 62 h 350"/>
                <a:gd name="T8" fmla="*/ 51 w 241"/>
                <a:gd name="T9" fmla="*/ 68 h 350"/>
                <a:gd name="T10" fmla="*/ 44 w 241"/>
                <a:gd name="T11" fmla="*/ 71 h 350"/>
                <a:gd name="T12" fmla="*/ 38 w 241"/>
                <a:gd name="T13" fmla="*/ 71 h 350"/>
                <a:gd name="T14" fmla="*/ 22 w 241"/>
                <a:gd name="T15" fmla="*/ 65 h 350"/>
                <a:gd name="T16" fmla="*/ 16 w 241"/>
                <a:gd name="T17" fmla="*/ 49 h 350"/>
                <a:gd name="T18" fmla="*/ 20 w 241"/>
                <a:gd name="T19" fmla="*/ 36 h 350"/>
                <a:gd name="T20" fmla="*/ 33 w 241"/>
                <a:gd name="T21" fmla="*/ 25 h 350"/>
                <a:gd name="T22" fmla="*/ 55 w 241"/>
                <a:gd name="T23" fmla="*/ 15 h 350"/>
                <a:gd name="T24" fmla="*/ 78 w 241"/>
                <a:gd name="T25" fmla="*/ 7 h 350"/>
                <a:gd name="T26" fmla="*/ 103 w 241"/>
                <a:gd name="T27" fmla="*/ 2 h 350"/>
                <a:gd name="T28" fmla="*/ 126 w 241"/>
                <a:gd name="T29" fmla="*/ 0 h 350"/>
                <a:gd name="T30" fmla="*/ 171 w 241"/>
                <a:gd name="T31" fmla="*/ 6 h 350"/>
                <a:gd name="T32" fmla="*/ 206 w 241"/>
                <a:gd name="T33" fmla="*/ 23 h 350"/>
                <a:gd name="T34" fmla="*/ 230 w 241"/>
                <a:gd name="T35" fmla="*/ 50 h 350"/>
                <a:gd name="T36" fmla="*/ 238 w 241"/>
                <a:gd name="T37" fmla="*/ 88 h 350"/>
                <a:gd name="T38" fmla="*/ 231 w 241"/>
                <a:gd name="T39" fmla="*/ 125 h 350"/>
                <a:gd name="T40" fmla="*/ 212 w 241"/>
                <a:gd name="T41" fmla="*/ 163 h 350"/>
                <a:gd name="T42" fmla="*/ 184 w 241"/>
                <a:gd name="T43" fmla="*/ 201 h 350"/>
                <a:gd name="T44" fmla="*/ 150 w 241"/>
                <a:gd name="T45" fmla="*/ 238 h 350"/>
                <a:gd name="T46" fmla="*/ 113 w 241"/>
                <a:gd name="T47" fmla="*/ 272 h 350"/>
                <a:gd name="T48" fmla="*/ 76 w 241"/>
                <a:gd name="T49" fmla="*/ 302 h 350"/>
                <a:gd name="T50" fmla="*/ 218 w 241"/>
                <a:gd name="T51" fmla="*/ 302 h 350"/>
                <a:gd name="T52" fmla="*/ 228 w 241"/>
                <a:gd name="T53" fmla="*/ 304 h 350"/>
                <a:gd name="T54" fmla="*/ 236 w 241"/>
                <a:gd name="T55" fmla="*/ 309 h 350"/>
                <a:gd name="T56" fmla="*/ 240 w 241"/>
                <a:gd name="T57" fmla="*/ 317 h 350"/>
                <a:gd name="T58" fmla="*/ 241 w 241"/>
                <a:gd name="T59" fmla="*/ 326 h 350"/>
                <a:gd name="T60" fmla="*/ 240 w 241"/>
                <a:gd name="T61" fmla="*/ 335 h 350"/>
                <a:gd name="T62" fmla="*/ 236 w 241"/>
                <a:gd name="T63" fmla="*/ 343 h 350"/>
                <a:gd name="T64" fmla="*/ 228 w 241"/>
                <a:gd name="T65" fmla="*/ 348 h 350"/>
                <a:gd name="T66" fmla="*/ 218 w 241"/>
                <a:gd name="T67" fmla="*/ 350 h 350"/>
                <a:gd name="T68" fmla="*/ 34 w 241"/>
                <a:gd name="T69" fmla="*/ 350 h 350"/>
                <a:gd name="T70" fmla="*/ 8 w 241"/>
                <a:gd name="T71" fmla="*/ 342 h 350"/>
                <a:gd name="T72" fmla="*/ 0 w 241"/>
                <a:gd name="T73" fmla="*/ 322 h 350"/>
                <a:gd name="T74" fmla="*/ 4 w 241"/>
                <a:gd name="T75" fmla="*/ 304 h 350"/>
                <a:gd name="T76" fmla="*/ 18 w 241"/>
                <a:gd name="T77" fmla="*/ 287 h 350"/>
                <a:gd name="T78" fmla="*/ 25 w 241"/>
                <a:gd name="T79" fmla="*/ 281 h 350"/>
                <a:gd name="T80" fmla="*/ 37 w 241"/>
                <a:gd name="T81" fmla="*/ 271 h 350"/>
                <a:gd name="T82" fmla="*/ 50 w 241"/>
                <a:gd name="T83" fmla="*/ 259 h 350"/>
                <a:gd name="T84" fmla="*/ 64 w 241"/>
                <a:gd name="T85" fmla="*/ 246 h 350"/>
                <a:gd name="T86" fmla="*/ 77 w 241"/>
                <a:gd name="T87" fmla="*/ 234 h 350"/>
                <a:gd name="T88" fmla="*/ 89 w 241"/>
                <a:gd name="T89" fmla="*/ 223 h 350"/>
                <a:gd name="T90" fmla="*/ 122 w 241"/>
                <a:gd name="T91" fmla="*/ 188 h 350"/>
                <a:gd name="T92" fmla="*/ 150 w 241"/>
                <a:gd name="T93" fmla="*/ 153 h 350"/>
                <a:gd name="T94" fmla="*/ 168 w 241"/>
                <a:gd name="T95" fmla="*/ 121 h 350"/>
                <a:gd name="T96" fmla="*/ 175 w 241"/>
                <a:gd name="T97" fmla="*/ 94 h 350"/>
                <a:gd name="T98" fmla="*/ 170 w 241"/>
                <a:gd name="T99" fmla="*/ 75 h 350"/>
                <a:gd name="T100" fmla="*/ 158 w 241"/>
                <a:gd name="T101" fmla="*/ 61 h 350"/>
                <a:gd name="T102" fmla="*/ 140 w 241"/>
                <a:gd name="T103" fmla="*/ 52 h 350"/>
                <a:gd name="T104" fmla="*/ 118 w 241"/>
                <a:gd name="T105" fmla="*/ 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1" h="350">
                  <a:moveTo>
                    <a:pt x="118" y="50"/>
                  </a:moveTo>
                  <a:cubicBezTo>
                    <a:pt x="112" y="50"/>
                    <a:pt x="106" y="50"/>
                    <a:pt x="100" y="51"/>
                  </a:cubicBezTo>
                  <a:cubicBezTo>
                    <a:pt x="94" y="52"/>
                    <a:pt x="88" y="54"/>
                    <a:pt x="82" y="56"/>
                  </a:cubicBezTo>
                  <a:cubicBezTo>
                    <a:pt x="76" y="58"/>
                    <a:pt x="71" y="60"/>
                    <a:pt x="66" y="62"/>
                  </a:cubicBezTo>
                  <a:cubicBezTo>
                    <a:pt x="60" y="64"/>
                    <a:pt x="55" y="66"/>
                    <a:pt x="51" y="68"/>
                  </a:cubicBezTo>
                  <a:cubicBezTo>
                    <a:pt x="49" y="70"/>
                    <a:pt x="46" y="70"/>
                    <a:pt x="44" y="71"/>
                  </a:cubicBezTo>
                  <a:cubicBezTo>
                    <a:pt x="42" y="71"/>
                    <a:pt x="40" y="71"/>
                    <a:pt x="38" y="71"/>
                  </a:cubicBezTo>
                  <a:cubicBezTo>
                    <a:pt x="32" y="71"/>
                    <a:pt x="26" y="69"/>
                    <a:pt x="22" y="65"/>
                  </a:cubicBezTo>
                  <a:cubicBezTo>
                    <a:pt x="18" y="60"/>
                    <a:pt x="16" y="55"/>
                    <a:pt x="16" y="49"/>
                  </a:cubicBezTo>
                  <a:cubicBezTo>
                    <a:pt x="16" y="45"/>
                    <a:pt x="17" y="41"/>
                    <a:pt x="20" y="36"/>
                  </a:cubicBezTo>
                  <a:cubicBezTo>
                    <a:pt x="23" y="32"/>
                    <a:pt x="27" y="28"/>
                    <a:pt x="33" y="25"/>
                  </a:cubicBezTo>
                  <a:cubicBezTo>
                    <a:pt x="40" y="21"/>
                    <a:pt x="47" y="18"/>
                    <a:pt x="55" y="15"/>
                  </a:cubicBezTo>
                  <a:cubicBezTo>
                    <a:pt x="62" y="12"/>
                    <a:pt x="70" y="10"/>
                    <a:pt x="78" y="7"/>
                  </a:cubicBezTo>
                  <a:cubicBezTo>
                    <a:pt x="86" y="5"/>
                    <a:pt x="95" y="3"/>
                    <a:pt x="103" y="2"/>
                  </a:cubicBezTo>
                  <a:cubicBezTo>
                    <a:pt x="111" y="1"/>
                    <a:pt x="119" y="0"/>
                    <a:pt x="126" y="0"/>
                  </a:cubicBezTo>
                  <a:cubicBezTo>
                    <a:pt x="142" y="0"/>
                    <a:pt x="157" y="2"/>
                    <a:pt x="171" y="6"/>
                  </a:cubicBezTo>
                  <a:cubicBezTo>
                    <a:pt x="184" y="10"/>
                    <a:pt x="196" y="15"/>
                    <a:pt x="206" y="23"/>
                  </a:cubicBezTo>
                  <a:cubicBezTo>
                    <a:pt x="216" y="30"/>
                    <a:pt x="224" y="40"/>
                    <a:pt x="230" y="50"/>
                  </a:cubicBezTo>
                  <a:cubicBezTo>
                    <a:pt x="235" y="61"/>
                    <a:pt x="238" y="74"/>
                    <a:pt x="238" y="88"/>
                  </a:cubicBezTo>
                  <a:cubicBezTo>
                    <a:pt x="238" y="100"/>
                    <a:pt x="236" y="112"/>
                    <a:pt x="231" y="125"/>
                  </a:cubicBezTo>
                  <a:cubicBezTo>
                    <a:pt x="226" y="138"/>
                    <a:pt x="220" y="150"/>
                    <a:pt x="212" y="163"/>
                  </a:cubicBezTo>
                  <a:cubicBezTo>
                    <a:pt x="204" y="176"/>
                    <a:pt x="194" y="188"/>
                    <a:pt x="184" y="201"/>
                  </a:cubicBezTo>
                  <a:cubicBezTo>
                    <a:pt x="173" y="214"/>
                    <a:pt x="162" y="226"/>
                    <a:pt x="150" y="238"/>
                  </a:cubicBezTo>
                  <a:cubicBezTo>
                    <a:pt x="138" y="249"/>
                    <a:pt x="125" y="261"/>
                    <a:pt x="113" y="272"/>
                  </a:cubicBezTo>
                  <a:cubicBezTo>
                    <a:pt x="100" y="283"/>
                    <a:pt x="88" y="293"/>
                    <a:pt x="76" y="302"/>
                  </a:cubicBezTo>
                  <a:cubicBezTo>
                    <a:pt x="218" y="302"/>
                    <a:pt x="218" y="302"/>
                    <a:pt x="218" y="302"/>
                  </a:cubicBezTo>
                  <a:cubicBezTo>
                    <a:pt x="222" y="302"/>
                    <a:pt x="225" y="303"/>
                    <a:pt x="228" y="304"/>
                  </a:cubicBezTo>
                  <a:cubicBezTo>
                    <a:pt x="231" y="305"/>
                    <a:pt x="234" y="307"/>
                    <a:pt x="236" y="309"/>
                  </a:cubicBezTo>
                  <a:cubicBezTo>
                    <a:pt x="238" y="312"/>
                    <a:pt x="239" y="314"/>
                    <a:pt x="240" y="317"/>
                  </a:cubicBezTo>
                  <a:cubicBezTo>
                    <a:pt x="241" y="320"/>
                    <a:pt x="241" y="323"/>
                    <a:pt x="241" y="326"/>
                  </a:cubicBezTo>
                  <a:cubicBezTo>
                    <a:pt x="241" y="329"/>
                    <a:pt x="241" y="332"/>
                    <a:pt x="240" y="335"/>
                  </a:cubicBezTo>
                  <a:cubicBezTo>
                    <a:pt x="239" y="338"/>
                    <a:pt x="238" y="341"/>
                    <a:pt x="236" y="343"/>
                  </a:cubicBezTo>
                  <a:cubicBezTo>
                    <a:pt x="234" y="345"/>
                    <a:pt x="231" y="347"/>
                    <a:pt x="228" y="348"/>
                  </a:cubicBezTo>
                  <a:cubicBezTo>
                    <a:pt x="225" y="350"/>
                    <a:pt x="222" y="350"/>
                    <a:pt x="218" y="350"/>
                  </a:cubicBezTo>
                  <a:cubicBezTo>
                    <a:pt x="34" y="350"/>
                    <a:pt x="34" y="350"/>
                    <a:pt x="34" y="350"/>
                  </a:cubicBezTo>
                  <a:cubicBezTo>
                    <a:pt x="22" y="350"/>
                    <a:pt x="14" y="348"/>
                    <a:pt x="8" y="342"/>
                  </a:cubicBezTo>
                  <a:cubicBezTo>
                    <a:pt x="3" y="336"/>
                    <a:pt x="0" y="330"/>
                    <a:pt x="0" y="322"/>
                  </a:cubicBezTo>
                  <a:cubicBezTo>
                    <a:pt x="0" y="316"/>
                    <a:pt x="1" y="310"/>
                    <a:pt x="4" y="304"/>
                  </a:cubicBezTo>
                  <a:cubicBezTo>
                    <a:pt x="7" y="298"/>
                    <a:pt x="12" y="293"/>
                    <a:pt x="18" y="287"/>
                  </a:cubicBezTo>
                  <a:cubicBezTo>
                    <a:pt x="19" y="286"/>
                    <a:pt x="22" y="284"/>
                    <a:pt x="25" y="281"/>
                  </a:cubicBezTo>
                  <a:cubicBezTo>
                    <a:pt x="29" y="278"/>
                    <a:pt x="33" y="274"/>
                    <a:pt x="37" y="271"/>
                  </a:cubicBezTo>
                  <a:cubicBezTo>
                    <a:pt x="41" y="267"/>
                    <a:pt x="45" y="263"/>
                    <a:pt x="50" y="259"/>
                  </a:cubicBezTo>
                  <a:cubicBezTo>
                    <a:pt x="55" y="255"/>
                    <a:pt x="60" y="250"/>
                    <a:pt x="64" y="246"/>
                  </a:cubicBezTo>
                  <a:cubicBezTo>
                    <a:pt x="69" y="242"/>
                    <a:pt x="73" y="238"/>
                    <a:pt x="77" y="234"/>
                  </a:cubicBezTo>
                  <a:cubicBezTo>
                    <a:pt x="82" y="230"/>
                    <a:pt x="85" y="226"/>
                    <a:pt x="89" y="223"/>
                  </a:cubicBezTo>
                  <a:cubicBezTo>
                    <a:pt x="100" y="211"/>
                    <a:pt x="112" y="200"/>
                    <a:pt x="122" y="188"/>
                  </a:cubicBezTo>
                  <a:cubicBezTo>
                    <a:pt x="133" y="176"/>
                    <a:pt x="142" y="165"/>
                    <a:pt x="150" y="153"/>
                  </a:cubicBezTo>
                  <a:cubicBezTo>
                    <a:pt x="158" y="142"/>
                    <a:pt x="164" y="132"/>
                    <a:pt x="168" y="121"/>
                  </a:cubicBezTo>
                  <a:cubicBezTo>
                    <a:pt x="173" y="111"/>
                    <a:pt x="175" y="102"/>
                    <a:pt x="175" y="94"/>
                  </a:cubicBezTo>
                  <a:cubicBezTo>
                    <a:pt x="175" y="87"/>
                    <a:pt x="174" y="80"/>
                    <a:pt x="170" y="75"/>
                  </a:cubicBezTo>
                  <a:cubicBezTo>
                    <a:pt x="167" y="69"/>
                    <a:pt x="163" y="64"/>
                    <a:pt x="158" y="61"/>
                  </a:cubicBezTo>
                  <a:cubicBezTo>
                    <a:pt x="153" y="57"/>
                    <a:pt x="146" y="54"/>
                    <a:pt x="140" y="52"/>
                  </a:cubicBezTo>
                  <a:cubicBezTo>
                    <a:pt x="133" y="51"/>
                    <a:pt x="126" y="50"/>
                    <a:pt x="118" y="50"/>
                  </a:cubicBezTo>
                  <a:close/>
                </a:path>
              </a:pathLst>
            </a:custGeom>
            <a:solidFill>
              <a:srgbClr val="FFFFFF"/>
            </a:solid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 name="Freeform 23"/>
            <p:cNvSpPr/>
            <p:nvPr/>
          </p:nvSpPr>
          <p:spPr bwMode="auto">
            <a:xfrm>
              <a:off x="8189393" y="2790533"/>
              <a:ext cx="504825" cy="481013"/>
            </a:xfrm>
            <a:custGeom>
              <a:avLst/>
              <a:gdLst>
                <a:gd name="T0" fmla="*/ 118 w 237"/>
                <a:gd name="T1" fmla="*/ 0 h 226"/>
                <a:gd name="T2" fmla="*/ 155 w 237"/>
                <a:gd name="T3" fmla="*/ 74 h 226"/>
                <a:gd name="T4" fmla="*/ 237 w 237"/>
                <a:gd name="T5" fmla="*/ 86 h 226"/>
                <a:gd name="T6" fmla="*/ 178 w 237"/>
                <a:gd name="T7" fmla="*/ 144 h 226"/>
                <a:gd name="T8" fmla="*/ 192 w 237"/>
                <a:gd name="T9" fmla="*/ 226 h 226"/>
                <a:gd name="T10" fmla="*/ 118 w 237"/>
                <a:gd name="T11" fmla="*/ 187 h 226"/>
                <a:gd name="T12" fmla="*/ 45 w 237"/>
                <a:gd name="T13" fmla="*/ 226 h 226"/>
                <a:gd name="T14" fmla="*/ 59 w 237"/>
                <a:gd name="T15" fmla="*/ 144 h 226"/>
                <a:gd name="T16" fmla="*/ 0 w 237"/>
                <a:gd name="T17" fmla="*/ 86 h 226"/>
                <a:gd name="T18" fmla="*/ 82 w 237"/>
                <a:gd name="T19" fmla="*/ 74 h 226"/>
                <a:gd name="T20" fmla="*/ 118 w 237"/>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226">
                  <a:moveTo>
                    <a:pt x="118" y="0"/>
                  </a:moveTo>
                  <a:cubicBezTo>
                    <a:pt x="127" y="0"/>
                    <a:pt x="155" y="74"/>
                    <a:pt x="155" y="74"/>
                  </a:cubicBezTo>
                  <a:cubicBezTo>
                    <a:pt x="155" y="74"/>
                    <a:pt x="237" y="79"/>
                    <a:pt x="237" y="86"/>
                  </a:cubicBezTo>
                  <a:cubicBezTo>
                    <a:pt x="237" y="93"/>
                    <a:pt x="178" y="144"/>
                    <a:pt x="178" y="144"/>
                  </a:cubicBezTo>
                  <a:cubicBezTo>
                    <a:pt x="178" y="144"/>
                    <a:pt x="201" y="226"/>
                    <a:pt x="192" y="226"/>
                  </a:cubicBezTo>
                  <a:cubicBezTo>
                    <a:pt x="182" y="226"/>
                    <a:pt x="118" y="187"/>
                    <a:pt x="118" y="187"/>
                  </a:cubicBezTo>
                  <a:cubicBezTo>
                    <a:pt x="118" y="187"/>
                    <a:pt x="57" y="226"/>
                    <a:pt x="45" y="226"/>
                  </a:cubicBezTo>
                  <a:cubicBezTo>
                    <a:pt x="33" y="226"/>
                    <a:pt x="59" y="144"/>
                    <a:pt x="59" y="144"/>
                  </a:cubicBezTo>
                  <a:cubicBezTo>
                    <a:pt x="59" y="144"/>
                    <a:pt x="0" y="94"/>
                    <a:pt x="0" y="86"/>
                  </a:cubicBezTo>
                  <a:cubicBezTo>
                    <a:pt x="0" y="78"/>
                    <a:pt x="82" y="74"/>
                    <a:pt x="82" y="74"/>
                  </a:cubicBezTo>
                  <a:cubicBezTo>
                    <a:pt x="82" y="74"/>
                    <a:pt x="110" y="0"/>
                    <a:pt x="118" y="0"/>
                  </a:cubicBezTo>
                  <a:close/>
                </a:path>
              </a:pathLst>
            </a:custGeom>
            <a:solidFill>
              <a:schemeClr val="bg1"/>
            </a:solidFill>
            <a:ln>
              <a:solidFill>
                <a:schemeClr val="bg1">
                  <a:lumMod val="65000"/>
                </a:schemeClr>
              </a:solidFill>
            </a:ln>
          </p:spPr>
          <p:txBody>
            <a:bodyPr vert="horz" wrap="square" lIns="68580" tIns="34290" rIns="68580" bIns="3429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7" name="任意多边形 46"/>
            <p:cNvSpPr>
              <a:spLocks noChangeArrowheads="1"/>
            </p:cNvSpPr>
            <p:nvPr/>
          </p:nvSpPr>
          <p:spPr bwMode="auto">
            <a:xfrm>
              <a:off x="7934834" y="2963031"/>
              <a:ext cx="1864953" cy="1843305"/>
            </a:xfrm>
            <a:custGeom>
              <a:avLst/>
              <a:gdLst>
                <a:gd name="connsiteX0" fmla="*/ 1492070 w 1864953"/>
                <a:gd name="connsiteY0" fmla="*/ 0 h 1843305"/>
                <a:gd name="connsiteX1" fmla="*/ 1864953 w 1864953"/>
                <a:gd name="connsiteY1" fmla="*/ 373424 h 1843305"/>
                <a:gd name="connsiteX2" fmla="*/ 1567219 w 1864953"/>
                <a:gd name="connsiteY2" fmla="*/ 739261 h 1843305"/>
                <a:gd name="connsiteX3" fmla="*/ 1511370 w 1864953"/>
                <a:gd name="connsiteY3" fmla="*/ 744900 h 1843305"/>
                <a:gd name="connsiteX4" fmla="*/ 1512093 w 1864953"/>
                <a:gd name="connsiteY4" fmla="*/ 745640 h 1843305"/>
                <a:gd name="connsiteX5" fmla="*/ 1096689 w 1864953"/>
                <a:gd name="connsiteY5" fmla="*/ 1264228 h 1843305"/>
                <a:gd name="connsiteX6" fmla="*/ 1094167 w 1864953"/>
                <a:gd name="connsiteY6" fmla="*/ 1261647 h 1843305"/>
                <a:gd name="connsiteX7" fmla="*/ 1097540 w 1864953"/>
                <a:gd name="connsiteY7" fmla="*/ 1295076 h 1843305"/>
                <a:gd name="connsiteX8" fmla="*/ 548770 w 1864953"/>
                <a:gd name="connsiteY8" fmla="*/ 1843305 h 1843305"/>
                <a:gd name="connsiteX9" fmla="*/ 0 w 1864953"/>
                <a:gd name="connsiteY9" fmla="*/ 1295076 h 1843305"/>
                <a:gd name="connsiteX10" fmla="*/ 548770 w 1864953"/>
                <a:gd name="connsiteY10" fmla="*/ 746847 h 1843305"/>
                <a:gd name="connsiteX11" fmla="*/ 595776 w 1864953"/>
                <a:gd name="connsiteY11" fmla="*/ 751581 h 1843305"/>
                <a:gd name="connsiteX12" fmla="*/ 592065 w 1864953"/>
                <a:gd name="connsiteY12" fmla="*/ 747783 h 1843305"/>
                <a:gd name="connsiteX13" fmla="*/ 1120242 w 1864953"/>
                <a:gd name="connsiteY13" fmla="*/ 344199 h 1843305"/>
                <a:gd name="connsiteX14" fmla="*/ 1121952 w 1864953"/>
                <a:gd name="connsiteY14" fmla="*/ 345951 h 1843305"/>
                <a:gd name="connsiteX15" fmla="*/ 1126763 w 1864953"/>
                <a:gd name="connsiteY15" fmla="*/ 298166 h 1843305"/>
                <a:gd name="connsiteX16" fmla="*/ 1492070 w 1864953"/>
                <a:gd name="connsiteY16" fmla="*/ 0 h 184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4953" h="1843305">
                  <a:moveTo>
                    <a:pt x="1492070" y="0"/>
                  </a:moveTo>
                  <a:cubicBezTo>
                    <a:pt x="1698008" y="0"/>
                    <a:pt x="1864953" y="167188"/>
                    <a:pt x="1864953" y="373424"/>
                  </a:cubicBezTo>
                  <a:cubicBezTo>
                    <a:pt x="1864953" y="553881"/>
                    <a:pt x="1737136" y="704441"/>
                    <a:pt x="1567219" y="739261"/>
                  </a:cubicBezTo>
                  <a:lnTo>
                    <a:pt x="1511370" y="744900"/>
                  </a:lnTo>
                  <a:lnTo>
                    <a:pt x="1512093" y="745640"/>
                  </a:lnTo>
                  <a:cubicBezTo>
                    <a:pt x="1243722" y="760641"/>
                    <a:pt x="1074562" y="869216"/>
                    <a:pt x="1096689" y="1264228"/>
                  </a:cubicBezTo>
                  <a:lnTo>
                    <a:pt x="1094167" y="1261647"/>
                  </a:lnTo>
                  <a:lnTo>
                    <a:pt x="1097540" y="1295076"/>
                  </a:lnTo>
                  <a:cubicBezTo>
                    <a:pt x="1097540" y="1597855"/>
                    <a:pt x="851847" y="1843305"/>
                    <a:pt x="548770" y="1843305"/>
                  </a:cubicBezTo>
                  <a:cubicBezTo>
                    <a:pt x="245693" y="1843305"/>
                    <a:pt x="0" y="1597855"/>
                    <a:pt x="0" y="1295076"/>
                  </a:cubicBezTo>
                  <a:cubicBezTo>
                    <a:pt x="0" y="992297"/>
                    <a:pt x="245693" y="746847"/>
                    <a:pt x="548770" y="746847"/>
                  </a:cubicBezTo>
                  <a:lnTo>
                    <a:pt x="595776" y="751581"/>
                  </a:lnTo>
                  <a:lnTo>
                    <a:pt x="592065" y="747783"/>
                  </a:lnTo>
                  <a:cubicBezTo>
                    <a:pt x="986771" y="778499"/>
                    <a:pt x="1098830" y="612065"/>
                    <a:pt x="1120242" y="344199"/>
                  </a:cubicBezTo>
                  <a:lnTo>
                    <a:pt x="1121952" y="345951"/>
                  </a:lnTo>
                  <a:lnTo>
                    <a:pt x="1126763" y="298166"/>
                  </a:lnTo>
                  <a:cubicBezTo>
                    <a:pt x="1161533" y="128003"/>
                    <a:pt x="1311874" y="0"/>
                    <a:pt x="1492070" y="0"/>
                  </a:cubicBezTo>
                  <a:close/>
                </a:path>
              </a:pathLst>
            </a:custGeom>
            <a:noFill/>
            <a:ln>
              <a:solidFill>
                <a:schemeClr val="bg1">
                  <a:lumMod val="65000"/>
                </a:schemeClr>
              </a:solidFill>
            </a:ln>
          </p:spPr>
          <p:txBody>
            <a:bodyPr vert="horz" wrap="square" lIns="91440" tIns="45720" rIns="91440" bIns="45720" numCol="1" anchor="t" anchorCtr="0" compatLnSpc="1">
              <a:noAutofit/>
            </a:bodyPr>
            <a:lstStyle/>
            <a:p>
              <a:endParaRPr lang="zh-CN" altLang="en-US" dirty="0">
                <a:latin typeface="汉仪小麦体简" pitchFamily="18" charset="-122"/>
                <a:ea typeface="汉仪小麦体简" pitchFamily="18" charset="-122"/>
                <a:cs typeface="+mn-ea"/>
                <a:sym typeface="+mn-lt"/>
              </a:endParaRPr>
            </a:p>
          </p:txBody>
        </p:sp>
        <p:sp>
          <p:nvSpPr>
            <p:cNvPr id="14" name="Freeform 40"/>
            <p:cNvSpPr>
              <a:spLocks noEditPoints="1"/>
            </p:cNvSpPr>
            <p:nvPr/>
          </p:nvSpPr>
          <p:spPr bwMode="auto">
            <a:xfrm>
              <a:off x="9225038" y="3169768"/>
              <a:ext cx="185088" cy="255443"/>
            </a:xfrm>
            <a:custGeom>
              <a:avLst/>
              <a:gdLst>
                <a:gd name="T0" fmla="*/ 130 w 260"/>
                <a:gd name="T1" fmla="*/ 0 h 357"/>
                <a:gd name="T2" fmla="*/ 174 w 260"/>
                <a:gd name="T3" fmla="*/ 6 h 357"/>
                <a:gd name="T4" fmla="*/ 208 w 260"/>
                <a:gd name="T5" fmla="*/ 25 h 357"/>
                <a:gd name="T6" fmla="*/ 232 w 260"/>
                <a:gd name="T7" fmla="*/ 54 h 357"/>
                <a:gd name="T8" fmla="*/ 248 w 260"/>
                <a:gd name="T9" fmla="*/ 90 h 357"/>
                <a:gd name="T10" fmla="*/ 257 w 260"/>
                <a:gd name="T11" fmla="*/ 132 h 357"/>
                <a:gd name="T12" fmla="*/ 260 w 260"/>
                <a:gd name="T13" fmla="*/ 178 h 357"/>
                <a:gd name="T14" fmla="*/ 257 w 260"/>
                <a:gd name="T15" fmla="*/ 224 h 357"/>
                <a:gd name="T16" fmla="*/ 248 w 260"/>
                <a:gd name="T17" fmla="*/ 266 h 357"/>
                <a:gd name="T18" fmla="*/ 232 w 260"/>
                <a:gd name="T19" fmla="*/ 303 h 357"/>
                <a:gd name="T20" fmla="*/ 208 w 260"/>
                <a:gd name="T21" fmla="*/ 332 h 357"/>
                <a:gd name="T22" fmla="*/ 174 w 260"/>
                <a:gd name="T23" fmla="*/ 350 h 357"/>
                <a:gd name="T24" fmla="*/ 130 w 260"/>
                <a:gd name="T25" fmla="*/ 357 h 357"/>
                <a:gd name="T26" fmla="*/ 86 w 260"/>
                <a:gd name="T27" fmla="*/ 350 h 357"/>
                <a:gd name="T28" fmla="*/ 52 w 260"/>
                <a:gd name="T29" fmla="*/ 332 h 357"/>
                <a:gd name="T30" fmla="*/ 27 w 260"/>
                <a:gd name="T31" fmla="*/ 303 h 357"/>
                <a:gd name="T32" fmla="*/ 11 w 260"/>
                <a:gd name="T33" fmla="*/ 266 h 357"/>
                <a:gd name="T34" fmla="*/ 2 w 260"/>
                <a:gd name="T35" fmla="*/ 224 h 357"/>
                <a:gd name="T36" fmla="*/ 0 w 260"/>
                <a:gd name="T37" fmla="*/ 178 h 357"/>
                <a:gd name="T38" fmla="*/ 2 w 260"/>
                <a:gd name="T39" fmla="*/ 132 h 357"/>
                <a:gd name="T40" fmla="*/ 11 w 260"/>
                <a:gd name="T41" fmla="*/ 90 h 357"/>
                <a:gd name="T42" fmla="*/ 27 w 260"/>
                <a:gd name="T43" fmla="*/ 54 h 357"/>
                <a:gd name="T44" fmla="*/ 52 w 260"/>
                <a:gd name="T45" fmla="*/ 25 h 357"/>
                <a:gd name="T46" fmla="*/ 85 w 260"/>
                <a:gd name="T47" fmla="*/ 6 h 357"/>
                <a:gd name="T48" fmla="*/ 130 w 260"/>
                <a:gd name="T49" fmla="*/ 0 h 357"/>
                <a:gd name="T50" fmla="*/ 130 w 260"/>
                <a:gd name="T51" fmla="*/ 46 h 357"/>
                <a:gd name="T52" fmla="*/ 105 w 260"/>
                <a:gd name="T53" fmla="*/ 51 h 357"/>
                <a:gd name="T54" fmla="*/ 88 w 260"/>
                <a:gd name="T55" fmla="*/ 66 h 357"/>
                <a:gd name="T56" fmla="*/ 76 w 260"/>
                <a:gd name="T57" fmla="*/ 89 h 357"/>
                <a:gd name="T58" fmla="*/ 69 w 260"/>
                <a:gd name="T59" fmla="*/ 116 h 357"/>
                <a:gd name="T60" fmla="*/ 66 w 260"/>
                <a:gd name="T61" fmla="*/ 147 h 357"/>
                <a:gd name="T62" fmla="*/ 65 w 260"/>
                <a:gd name="T63" fmla="*/ 178 h 357"/>
                <a:gd name="T64" fmla="*/ 66 w 260"/>
                <a:gd name="T65" fmla="*/ 210 h 357"/>
                <a:gd name="T66" fmla="*/ 69 w 260"/>
                <a:gd name="T67" fmla="*/ 240 h 357"/>
                <a:gd name="T68" fmla="*/ 76 w 260"/>
                <a:gd name="T69" fmla="*/ 268 h 357"/>
                <a:gd name="T70" fmla="*/ 88 w 260"/>
                <a:gd name="T71" fmla="*/ 290 h 357"/>
                <a:gd name="T72" fmla="*/ 105 w 260"/>
                <a:gd name="T73" fmla="*/ 305 h 357"/>
                <a:gd name="T74" fmla="*/ 130 w 260"/>
                <a:gd name="T75" fmla="*/ 310 h 357"/>
                <a:gd name="T76" fmla="*/ 155 w 260"/>
                <a:gd name="T77" fmla="*/ 305 h 357"/>
                <a:gd name="T78" fmla="*/ 172 w 260"/>
                <a:gd name="T79" fmla="*/ 290 h 357"/>
                <a:gd name="T80" fmla="*/ 184 w 260"/>
                <a:gd name="T81" fmla="*/ 268 h 357"/>
                <a:gd name="T82" fmla="*/ 191 w 260"/>
                <a:gd name="T83" fmla="*/ 240 h 357"/>
                <a:gd name="T84" fmla="*/ 194 w 260"/>
                <a:gd name="T85" fmla="*/ 210 h 357"/>
                <a:gd name="T86" fmla="*/ 195 w 260"/>
                <a:gd name="T87" fmla="*/ 178 h 357"/>
                <a:gd name="T88" fmla="*/ 194 w 260"/>
                <a:gd name="T89" fmla="*/ 147 h 357"/>
                <a:gd name="T90" fmla="*/ 191 w 260"/>
                <a:gd name="T91" fmla="*/ 116 h 357"/>
                <a:gd name="T92" fmla="*/ 184 w 260"/>
                <a:gd name="T93" fmla="*/ 89 h 357"/>
                <a:gd name="T94" fmla="*/ 172 w 260"/>
                <a:gd name="T95" fmla="*/ 66 h 357"/>
                <a:gd name="T96" fmla="*/ 155 w 260"/>
                <a:gd name="T97" fmla="*/ 51 h 357"/>
                <a:gd name="T98" fmla="*/ 130 w 260"/>
                <a:gd name="T99" fmla="*/ 4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7">
                  <a:moveTo>
                    <a:pt x="130" y="0"/>
                  </a:moveTo>
                  <a:cubicBezTo>
                    <a:pt x="147" y="0"/>
                    <a:pt x="161" y="2"/>
                    <a:pt x="174" y="6"/>
                  </a:cubicBezTo>
                  <a:cubicBezTo>
                    <a:pt x="187" y="11"/>
                    <a:pt x="198" y="17"/>
                    <a:pt x="208" y="25"/>
                  </a:cubicBezTo>
                  <a:cubicBezTo>
                    <a:pt x="218" y="33"/>
                    <a:pt x="226" y="43"/>
                    <a:pt x="232" y="54"/>
                  </a:cubicBezTo>
                  <a:cubicBezTo>
                    <a:pt x="239" y="65"/>
                    <a:pt x="244" y="77"/>
                    <a:pt x="248" y="90"/>
                  </a:cubicBezTo>
                  <a:cubicBezTo>
                    <a:pt x="252" y="104"/>
                    <a:pt x="255" y="118"/>
                    <a:pt x="257" y="132"/>
                  </a:cubicBezTo>
                  <a:cubicBezTo>
                    <a:pt x="259" y="147"/>
                    <a:pt x="260" y="163"/>
                    <a:pt x="260" y="178"/>
                  </a:cubicBezTo>
                  <a:cubicBezTo>
                    <a:pt x="260" y="194"/>
                    <a:pt x="259" y="209"/>
                    <a:pt x="257" y="224"/>
                  </a:cubicBezTo>
                  <a:cubicBezTo>
                    <a:pt x="255" y="239"/>
                    <a:pt x="252" y="253"/>
                    <a:pt x="248" y="266"/>
                  </a:cubicBezTo>
                  <a:cubicBezTo>
                    <a:pt x="244" y="280"/>
                    <a:pt x="239" y="292"/>
                    <a:pt x="232" y="303"/>
                  </a:cubicBezTo>
                  <a:cubicBezTo>
                    <a:pt x="226" y="314"/>
                    <a:pt x="218" y="323"/>
                    <a:pt x="208" y="332"/>
                  </a:cubicBezTo>
                  <a:cubicBezTo>
                    <a:pt x="198" y="340"/>
                    <a:pt x="187" y="346"/>
                    <a:pt x="174" y="350"/>
                  </a:cubicBezTo>
                  <a:cubicBezTo>
                    <a:pt x="161" y="355"/>
                    <a:pt x="147" y="357"/>
                    <a:pt x="130" y="357"/>
                  </a:cubicBezTo>
                  <a:cubicBezTo>
                    <a:pt x="113" y="357"/>
                    <a:pt x="99" y="355"/>
                    <a:pt x="86" y="350"/>
                  </a:cubicBezTo>
                  <a:cubicBezTo>
                    <a:pt x="73" y="346"/>
                    <a:pt x="61" y="340"/>
                    <a:pt x="52" y="332"/>
                  </a:cubicBezTo>
                  <a:cubicBezTo>
                    <a:pt x="42" y="323"/>
                    <a:pt x="34" y="314"/>
                    <a:pt x="27" y="303"/>
                  </a:cubicBezTo>
                  <a:cubicBezTo>
                    <a:pt x="21" y="292"/>
                    <a:pt x="15" y="280"/>
                    <a:pt x="11" y="266"/>
                  </a:cubicBezTo>
                  <a:cubicBezTo>
                    <a:pt x="7" y="253"/>
                    <a:pt x="4" y="239"/>
                    <a:pt x="2" y="224"/>
                  </a:cubicBezTo>
                  <a:cubicBezTo>
                    <a:pt x="1" y="209"/>
                    <a:pt x="0" y="194"/>
                    <a:pt x="0" y="178"/>
                  </a:cubicBezTo>
                  <a:cubicBezTo>
                    <a:pt x="0" y="163"/>
                    <a:pt x="1" y="147"/>
                    <a:pt x="2" y="132"/>
                  </a:cubicBezTo>
                  <a:cubicBezTo>
                    <a:pt x="4" y="118"/>
                    <a:pt x="7" y="104"/>
                    <a:pt x="11" y="90"/>
                  </a:cubicBezTo>
                  <a:cubicBezTo>
                    <a:pt x="15" y="77"/>
                    <a:pt x="21" y="65"/>
                    <a:pt x="27" y="54"/>
                  </a:cubicBezTo>
                  <a:cubicBezTo>
                    <a:pt x="34" y="43"/>
                    <a:pt x="42" y="33"/>
                    <a:pt x="52" y="25"/>
                  </a:cubicBezTo>
                  <a:cubicBezTo>
                    <a:pt x="61" y="17"/>
                    <a:pt x="73" y="11"/>
                    <a:pt x="85" y="6"/>
                  </a:cubicBezTo>
                  <a:cubicBezTo>
                    <a:pt x="98" y="2"/>
                    <a:pt x="113" y="0"/>
                    <a:pt x="130" y="0"/>
                  </a:cubicBezTo>
                  <a:close/>
                  <a:moveTo>
                    <a:pt x="130" y="46"/>
                  </a:moveTo>
                  <a:cubicBezTo>
                    <a:pt x="120" y="46"/>
                    <a:pt x="112" y="48"/>
                    <a:pt x="105" y="51"/>
                  </a:cubicBezTo>
                  <a:cubicBezTo>
                    <a:pt x="98" y="55"/>
                    <a:pt x="93" y="60"/>
                    <a:pt x="88" y="66"/>
                  </a:cubicBezTo>
                  <a:cubicBezTo>
                    <a:pt x="83" y="73"/>
                    <a:pt x="79" y="80"/>
                    <a:pt x="76" y="89"/>
                  </a:cubicBezTo>
                  <a:cubicBezTo>
                    <a:pt x="73" y="97"/>
                    <a:pt x="71" y="106"/>
                    <a:pt x="69" y="116"/>
                  </a:cubicBezTo>
                  <a:cubicBezTo>
                    <a:pt x="67" y="126"/>
                    <a:pt x="66" y="136"/>
                    <a:pt x="66" y="147"/>
                  </a:cubicBezTo>
                  <a:cubicBezTo>
                    <a:pt x="65" y="157"/>
                    <a:pt x="65" y="168"/>
                    <a:pt x="65" y="178"/>
                  </a:cubicBezTo>
                  <a:cubicBezTo>
                    <a:pt x="65" y="189"/>
                    <a:pt x="65" y="199"/>
                    <a:pt x="66" y="210"/>
                  </a:cubicBezTo>
                  <a:cubicBezTo>
                    <a:pt x="66" y="220"/>
                    <a:pt x="67" y="231"/>
                    <a:pt x="69" y="240"/>
                  </a:cubicBezTo>
                  <a:cubicBezTo>
                    <a:pt x="71" y="250"/>
                    <a:pt x="73" y="259"/>
                    <a:pt x="76" y="268"/>
                  </a:cubicBezTo>
                  <a:cubicBezTo>
                    <a:pt x="79" y="276"/>
                    <a:pt x="83" y="284"/>
                    <a:pt x="88" y="290"/>
                  </a:cubicBezTo>
                  <a:cubicBezTo>
                    <a:pt x="93" y="296"/>
                    <a:pt x="98" y="301"/>
                    <a:pt x="105" y="305"/>
                  </a:cubicBezTo>
                  <a:cubicBezTo>
                    <a:pt x="112" y="309"/>
                    <a:pt x="120" y="310"/>
                    <a:pt x="130" y="310"/>
                  </a:cubicBezTo>
                  <a:cubicBezTo>
                    <a:pt x="139" y="310"/>
                    <a:pt x="148" y="309"/>
                    <a:pt x="155" y="305"/>
                  </a:cubicBezTo>
                  <a:cubicBezTo>
                    <a:pt x="161" y="301"/>
                    <a:pt x="167" y="296"/>
                    <a:pt x="172" y="290"/>
                  </a:cubicBezTo>
                  <a:cubicBezTo>
                    <a:pt x="177" y="284"/>
                    <a:pt x="181" y="276"/>
                    <a:pt x="184" y="268"/>
                  </a:cubicBezTo>
                  <a:cubicBezTo>
                    <a:pt x="187" y="259"/>
                    <a:pt x="189" y="250"/>
                    <a:pt x="191" y="240"/>
                  </a:cubicBezTo>
                  <a:cubicBezTo>
                    <a:pt x="193" y="231"/>
                    <a:pt x="194" y="220"/>
                    <a:pt x="194" y="210"/>
                  </a:cubicBezTo>
                  <a:cubicBezTo>
                    <a:pt x="195" y="199"/>
                    <a:pt x="195" y="189"/>
                    <a:pt x="195" y="178"/>
                  </a:cubicBezTo>
                  <a:cubicBezTo>
                    <a:pt x="195" y="168"/>
                    <a:pt x="195" y="157"/>
                    <a:pt x="194" y="147"/>
                  </a:cubicBezTo>
                  <a:cubicBezTo>
                    <a:pt x="194" y="136"/>
                    <a:pt x="193" y="126"/>
                    <a:pt x="191" y="116"/>
                  </a:cubicBezTo>
                  <a:cubicBezTo>
                    <a:pt x="189" y="106"/>
                    <a:pt x="187" y="97"/>
                    <a:pt x="184" y="89"/>
                  </a:cubicBezTo>
                  <a:cubicBezTo>
                    <a:pt x="181" y="80"/>
                    <a:pt x="177" y="73"/>
                    <a:pt x="172" y="66"/>
                  </a:cubicBezTo>
                  <a:cubicBezTo>
                    <a:pt x="167" y="60"/>
                    <a:pt x="161" y="55"/>
                    <a:pt x="155" y="51"/>
                  </a:cubicBezTo>
                  <a:cubicBezTo>
                    <a:pt x="148" y="48"/>
                    <a:pt x="139" y="46"/>
                    <a:pt x="130" y="46"/>
                  </a:cubicBezTo>
                  <a:close/>
                </a:path>
              </a:pathLst>
            </a:custGeom>
            <a:solidFill>
              <a:srgbClr val="FFFFFF"/>
            </a:solid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15" name="Freeform 41"/>
            <p:cNvSpPr/>
            <p:nvPr/>
          </p:nvSpPr>
          <p:spPr bwMode="auto">
            <a:xfrm>
              <a:off x="9454504" y="3167603"/>
              <a:ext cx="165605" cy="258691"/>
            </a:xfrm>
            <a:custGeom>
              <a:avLst/>
              <a:gdLst>
                <a:gd name="T0" fmla="*/ 119 w 231"/>
                <a:gd name="T1" fmla="*/ 152 h 362"/>
                <a:gd name="T2" fmla="*/ 155 w 231"/>
                <a:gd name="T3" fmla="*/ 125 h 362"/>
                <a:gd name="T4" fmla="*/ 156 w 231"/>
                <a:gd name="T5" fmla="*/ 79 h 362"/>
                <a:gd name="T6" fmla="*/ 122 w 231"/>
                <a:gd name="T7" fmla="*/ 53 h 362"/>
                <a:gd name="T8" fmla="*/ 74 w 231"/>
                <a:gd name="T9" fmla="*/ 52 h 362"/>
                <a:gd name="T10" fmla="*/ 34 w 231"/>
                <a:gd name="T11" fmla="*/ 62 h 362"/>
                <a:gd name="T12" fmla="*/ 13 w 231"/>
                <a:gd name="T13" fmla="*/ 62 h 362"/>
                <a:gd name="T14" fmla="*/ 2 w 231"/>
                <a:gd name="T15" fmla="*/ 49 h 362"/>
                <a:gd name="T16" fmla="*/ 5 w 231"/>
                <a:gd name="T17" fmla="*/ 26 h 362"/>
                <a:gd name="T18" fmla="*/ 57 w 231"/>
                <a:gd name="T19" fmla="*/ 4 h 362"/>
                <a:gd name="T20" fmla="*/ 151 w 231"/>
                <a:gd name="T21" fmla="*/ 6 h 362"/>
                <a:gd name="T22" fmla="*/ 216 w 231"/>
                <a:gd name="T23" fmla="*/ 55 h 362"/>
                <a:gd name="T24" fmla="*/ 219 w 231"/>
                <a:gd name="T25" fmla="*/ 125 h 362"/>
                <a:gd name="T26" fmla="*/ 185 w 231"/>
                <a:gd name="T27" fmla="*/ 165 h 362"/>
                <a:gd name="T28" fmla="*/ 160 w 231"/>
                <a:gd name="T29" fmla="*/ 175 h 362"/>
                <a:gd name="T30" fmla="*/ 212 w 231"/>
                <a:gd name="T31" fmla="*/ 205 h 362"/>
                <a:gd name="T32" fmla="*/ 231 w 231"/>
                <a:gd name="T33" fmla="*/ 263 h 362"/>
                <a:gd name="T34" fmla="*/ 193 w 231"/>
                <a:gd name="T35" fmla="*/ 338 h 362"/>
                <a:gd name="T36" fmla="*/ 105 w 231"/>
                <a:gd name="T37" fmla="*/ 362 h 362"/>
                <a:gd name="T38" fmla="*/ 61 w 231"/>
                <a:gd name="T39" fmla="*/ 356 h 362"/>
                <a:gd name="T40" fmla="*/ 18 w 231"/>
                <a:gd name="T41" fmla="*/ 341 h 362"/>
                <a:gd name="T42" fmla="*/ 2 w 231"/>
                <a:gd name="T43" fmla="*/ 319 h 362"/>
                <a:gd name="T44" fmla="*/ 8 w 231"/>
                <a:gd name="T45" fmla="*/ 304 h 362"/>
                <a:gd name="T46" fmla="*/ 26 w 231"/>
                <a:gd name="T47" fmla="*/ 296 h 362"/>
                <a:gd name="T48" fmla="*/ 31 w 231"/>
                <a:gd name="T49" fmla="*/ 297 h 362"/>
                <a:gd name="T50" fmla="*/ 61 w 231"/>
                <a:gd name="T51" fmla="*/ 307 h 362"/>
                <a:gd name="T52" fmla="*/ 102 w 231"/>
                <a:gd name="T53" fmla="*/ 312 h 362"/>
                <a:gd name="T54" fmla="*/ 148 w 231"/>
                <a:gd name="T55" fmla="*/ 299 h 362"/>
                <a:gd name="T56" fmla="*/ 166 w 231"/>
                <a:gd name="T57" fmla="*/ 260 h 362"/>
                <a:gd name="T58" fmla="*/ 146 w 231"/>
                <a:gd name="T59" fmla="*/ 215 h 362"/>
                <a:gd name="T60" fmla="*/ 94 w 231"/>
                <a:gd name="T61" fmla="*/ 199 h 362"/>
                <a:gd name="T62" fmla="*/ 66 w 231"/>
                <a:gd name="T63" fmla="*/ 197 h 362"/>
                <a:gd name="T64" fmla="*/ 56 w 231"/>
                <a:gd name="T65" fmla="*/ 186 h 362"/>
                <a:gd name="T66" fmla="*/ 60 w 231"/>
                <a:gd name="T67" fmla="*/ 163 h 362"/>
                <a:gd name="T68" fmla="*/ 92 w 231"/>
                <a:gd name="T69" fmla="*/ 15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1" h="362">
                  <a:moveTo>
                    <a:pt x="92" y="156"/>
                  </a:moveTo>
                  <a:cubicBezTo>
                    <a:pt x="101" y="156"/>
                    <a:pt x="110" y="154"/>
                    <a:pt x="119" y="152"/>
                  </a:cubicBezTo>
                  <a:cubicBezTo>
                    <a:pt x="127" y="150"/>
                    <a:pt x="135" y="147"/>
                    <a:pt x="141" y="142"/>
                  </a:cubicBezTo>
                  <a:cubicBezTo>
                    <a:pt x="147" y="137"/>
                    <a:pt x="152" y="132"/>
                    <a:pt x="155" y="125"/>
                  </a:cubicBezTo>
                  <a:cubicBezTo>
                    <a:pt x="159" y="118"/>
                    <a:pt x="161" y="110"/>
                    <a:pt x="161" y="101"/>
                  </a:cubicBezTo>
                  <a:cubicBezTo>
                    <a:pt x="161" y="93"/>
                    <a:pt x="159" y="85"/>
                    <a:pt x="156" y="79"/>
                  </a:cubicBezTo>
                  <a:cubicBezTo>
                    <a:pt x="152" y="73"/>
                    <a:pt x="148" y="67"/>
                    <a:pt x="142" y="63"/>
                  </a:cubicBezTo>
                  <a:cubicBezTo>
                    <a:pt x="136" y="59"/>
                    <a:pt x="130" y="55"/>
                    <a:pt x="122" y="53"/>
                  </a:cubicBezTo>
                  <a:cubicBezTo>
                    <a:pt x="115" y="51"/>
                    <a:pt x="107" y="50"/>
                    <a:pt x="98" y="50"/>
                  </a:cubicBezTo>
                  <a:cubicBezTo>
                    <a:pt x="90" y="50"/>
                    <a:pt x="82" y="51"/>
                    <a:pt x="74" y="52"/>
                  </a:cubicBezTo>
                  <a:cubicBezTo>
                    <a:pt x="66" y="54"/>
                    <a:pt x="59" y="55"/>
                    <a:pt x="52" y="57"/>
                  </a:cubicBezTo>
                  <a:cubicBezTo>
                    <a:pt x="45" y="59"/>
                    <a:pt x="39" y="60"/>
                    <a:pt x="34" y="62"/>
                  </a:cubicBezTo>
                  <a:cubicBezTo>
                    <a:pt x="28" y="63"/>
                    <a:pt x="25" y="64"/>
                    <a:pt x="23" y="64"/>
                  </a:cubicBezTo>
                  <a:cubicBezTo>
                    <a:pt x="19" y="64"/>
                    <a:pt x="16" y="63"/>
                    <a:pt x="13" y="62"/>
                  </a:cubicBezTo>
                  <a:cubicBezTo>
                    <a:pt x="11" y="60"/>
                    <a:pt x="8" y="59"/>
                    <a:pt x="6" y="57"/>
                  </a:cubicBezTo>
                  <a:cubicBezTo>
                    <a:pt x="4" y="54"/>
                    <a:pt x="3" y="52"/>
                    <a:pt x="2" y="49"/>
                  </a:cubicBezTo>
                  <a:cubicBezTo>
                    <a:pt x="1" y="46"/>
                    <a:pt x="0" y="43"/>
                    <a:pt x="0" y="40"/>
                  </a:cubicBezTo>
                  <a:cubicBezTo>
                    <a:pt x="0" y="35"/>
                    <a:pt x="2" y="31"/>
                    <a:pt x="5" y="26"/>
                  </a:cubicBezTo>
                  <a:cubicBezTo>
                    <a:pt x="7" y="22"/>
                    <a:pt x="12" y="18"/>
                    <a:pt x="19" y="16"/>
                  </a:cubicBezTo>
                  <a:cubicBezTo>
                    <a:pt x="31" y="11"/>
                    <a:pt x="44" y="7"/>
                    <a:pt x="57" y="4"/>
                  </a:cubicBezTo>
                  <a:cubicBezTo>
                    <a:pt x="71" y="2"/>
                    <a:pt x="86" y="0"/>
                    <a:pt x="101" y="0"/>
                  </a:cubicBezTo>
                  <a:cubicBezTo>
                    <a:pt x="119" y="0"/>
                    <a:pt x="136" y="2"/>
                    <a:pt x="151" y="6"/>
                  </a:cubicBezTo>
                  <a:cubicBezTo>
                    <a:pt x="166" y="11"/>
                    <a:pt x="179" y="17"/>
                    <a:pt x="190" y="25"/>
                  </a:cubicBezTo>
                  <a:cubicBezTo>
                    <a:pt x="201" y="33"/>
                    <a:pt x="210" y="43"/>
                    <a:pt x="216" y="55"/>
                  </a:cubicBezTo>
                  <a:cubicBezTo>
                    <a:pt x="222" y="67"/>
                    <a:pt x="225" y="81"/>
                    <a:pt x="225" y="96"/>
                  </a:cubicBezTo>
                  <a:cubicBezTo>
                    <a:pt x="225" y="106"/>
                    <a:pt x="223" y="116"/>
                    <a:pt x="219" y="125"/>
                  </a:cubicBezTo>
                  <a:cubicBezTo>
                    <a:pt x="216" y="133"/>
                    <a:pt x="211" y="141"/>
                    <a:pt x="205" y="148"/>
                  </a:cubicBezTo>
                  <a:cubicBezTo>
                    <a:pt x="200" y="155"/>
                    <a:pt x="193" y="160"/>
                    <a:pt x="185" y="165"/>
                  </a:cubicBezTo>
                  <a:cubicBezTo>
                    <a:pt x="177" y="169"/>
                    <a:pt x="168" y="173"/>
                    <a:pt x="160" y="174"/>
                  </a:cubicBezTo>
                  <a:cubicBezTo>
                    <a:pt x="160" y="175"/>
                    <a:pt x="160" y="175"/>
                    <a:pt x="160" y="175"/>
                  </a:cubicBezTo>
                  <a:cubicBezTo>
                    <a:pt x="171" y="177"/>
                    <a:pt x="181" y="181"/>
                    <a:pt x="190" y="186"/>
                  </a:cubicBezTo>
                  <a:cubicBezTo>
                    <a:pt x="199" y="191"/>
                    <a:pt x="206" y="197"/>
                    <a:pt x="212" y="205"/>
                  </a:cubicBezTo>
                  <a:cubicBezTo>
                    <a:pt x="218" y="213"/>
                    <a:pt x="223" y="221"/>
                    <a:pt x="226" y="231"/>
                  </a:cubicBezTo>
                  <a:cubicBezTo>
                    <a:pt x="230" y="241"/>
                    <a:pt x="231" y="251"/>
                    <a:pt x="231" y="263"/>
                  </a:cubicBezTo>
                  <a:cubicBezTo>
                    <a:pt x="231" y="280"/>
                    <a:pt x="228" y="295"/>
                    <a:pt x="221" y="308"/>
                  </a:cubicBezTo>
                  <a:cubicBezTo>
                    <a:pt x="214" y="320"/>
                    <a:pt x="205" y="330"/>
                    <a:pt x="193" y="338"/>
                  </a:cubicBezTo>
                  <a:cubicBezTo>
                    <a:pt x="182" y="346"/>
                    <a:pt x="168" y="352"/>
                    <a:pt x="153" y="356"/>
                  </a:cubicBezTo>
                  <a:cubicBezTo>
                    <a:pt x="138" y="360"/>
                    <a:pt x="122" y="362"/>
                    <a:pt x="105" y="362"/>
                  </a:cubicBezTo>
                  <a:cubicBezTo>
                    <a:pt x="98" y="362"/>
                    <a:pt x="91" y="361"/>
                    <a:pt x="83" y="360"/>
                  </a:cubicBezTo>
                  <a:cubicBezTo>
                    <a:pt x="76" y="359"/>
                    <a:pt x="68" y="358"/>
                    <a:pt x="61" y="356"/>
                  </a:cubicBezTo>
                  <a:cubicBezTo>
                    <a:pt x="53" y="354"/>
                    <a:pt x="46" y="352"/>
                    <a:pt x="39" y="350"/>
                  </a:cubicBezTo>
                  <a:cubicBezTo>
                    <a:pt x="31" y="347"/>
                    <a:pt x="24" y="345"/>
                    <a:pt x="18" y="341"/>
                  </a:cubicBezTo>
                  <a:cubicBezTo>
                    <a:pt x="12" y="339"/>
                    <a:pt x="8" y="336"/>
                    <a:pt x="6" y="332"/>
                  </a:cubicBezTo>
                  <a:cubicBezTo>
                    <a:pt x="3" y="328"/>
                    <a:pt x="2" y="324"/>
                    <a:pt x="2" y="319"/>
                  </a:cubicBezTo>
                  <a:cubicBezTo>
                    <a:pt x="2" y="317"/>
                    <a:pt x="3" y="314"/>
                    <a:pt x="4" y="311"/>
                  </a:cubicBezTo>
                  <a:cubicBezTo>
                    <a:pt x="5" y="308"/>
                    <a:pt x="6" y="306"/>
                    <a:pt x="8" y="304"/>
                  </a:cubicBezTo>
                  <a:cubicBezTo>
                    <a:pt x="10" y="301"/>
                    <a:pt x="13" y="300"/>
                    <a:pt x="16" y="298"/>
                  </a:cubicBezTo>
                  <a:cubicBezTo>
                    <a:pt x="19" y="297"/>
                    <a:pt x="22" y="296"/>
                    <a:pt x="26" y="296"/>
                  </a:cubicBezTo>
                  <a:cubicBezTo>
                    <a:pt x="26" y="296"/>
                    <a:pt x="27" y="297"/>
                    <a:pt x="28" y="297"/>
                  </a:cubicBezTo>
                  <a:cubicBezTo>
                    <a:pt x="29" y="297"/>
                    <a:pt x="30" y="297"/>
                    <a:pt x="31" y="297"/>
                  </a:cubicBezTo>
                  <a:cubicBezTo>
                    <a:pt x="35" y="298"/>
                    <a:pt x="39" y="300"/>
                    <a:pt x="44" y="302"/>
                  </a:cubicBezTo>
                  <a:cubicBezTo>
                    <a:pt x="49" y="303"/>
                    <a:pt x="55" y="305"/>
                    <a:pt x="61" y="307"/>
                  </a:cubicBezTo>
                  <a:cubicBezTo>
                    <a:pt x="67" y="308"/>
                    <a:pt x="73" y="309"/>
                    <a:pt x="80" y="311"/>
                  </a:cubicBezTo>
                  <a:cubicBezTo>
                    <a:pt x="87" y="312"/>
                    <a:pt x="94" y="312"/>
                    <a:pt x="102" y="312"/>
                  </a:cubicBezTo>
                  <a:cubicBezTo>
                    <a:pt x="111" y="312"/>
                    <a:pt x="120" y="311"/>
                    <a:pt x="128" y="309"/>
                  </a:cubicBezTo>
                  <a:cubicBezTo>
                    <a:pt x="136" y="307"/>
                    <a:pt x="143" y="303"/>
                    <a:pt x="148" y="299"/>
                  </a:cubicBezTo>
                  <a:cubicBezTo>
                    <a:pt x="154" y="295"/>
                    <a:pt x="158" y="289"/>
                    <a:pt x="161" y="283"/>
                  </a:cubicBezTo>
                  <a:cubicBezTo>
                    <a:pt x="164" y="276"/>
                    <a:pt x="166" y="269"/>
                    <a:pt x="166" y="260"/>
                  </a:cubicBezTo>
                  <a:cubicBezTo>
                    <a:pt x="166" y="251"/>
                    <a:pt x="164" y="242"/>
                    <a:pt x="161" y="234"/>
                  </a:cubicBezTo>
                  <a:cubicBezTo>
                    <a:pt x="157" y="227"/>
                    <a:pt x="152" y="220"/>
                    <a:pt x="146" y="215"/>
                  </a:cubicBezTo>
                  <a:cubicBezTo>
                    <a:pt x="139" y="210"/>
                    <a:pt x="131" y="206"/>
                    <a:pt x="123" y="203"/>
                  </a:cubicBezTo>
                  <a:cubicBezTo>
                    <a:pt x="114" y="201"/>
                    <a:pt x="104" y="199"/>
                    <a:pt x="94" y="199"/>
                  </a:cubicBezTo>
                  <a:cubicBezTo>
                    <a:pt x="76" y="199"/>
                    <a:pt x="76" y="199"/>
                    <a:pt x="76" y="199"/>
                  </a:cubicBezTo>
                  <a:cubicBezTo>
                    <a:pt x="72" y="199"/>
                    <a:pt x="69" y="199"/>
                    <a:pt x="66" y="197"/>
                  </a:cubicBezTo>
                  <a:cubicBezTo>
                    <a:pt x="64" y="196"/>
                    <a:pt x="62" y="195"/>
                    <a:pt x="60" y="193"/>
                  </a:cubicBezTo>
                  <a:cubicBezTo>
                    <a:pt x="58" y="191"/>
                    <a:pt x="57" y="188"/>
                    <a:pt x="56" y="186"/>
                  </a:cubicBezTo>
                  <a:cubicBezTo>
                    <a:pt x="55" y="183"/>
                    <a:pt x="55" y="181"/>
                    <a:pt x="55" y="178"/>
                  </a:cubicBezTo>
                  <a:cubicBezTo>
                    <a:pt x="55" y="172"/>
                    <a:pt x="56" y="167"/>
                    <a:pt x="60" y="163"/>
                  </a:cubicBezTo>
                  <a:cubicBezTo>
                    <a:pt x="63" y="158"/>
                    <a:pt x="69" y="156"/>
                    <a:pt x="76" y="156"/>
                  </a:cubicBezTo>
                  <a:lnTo>
                    <a:pt x="92" y="156"/>
                  </a:lnTo>
                  <a:close/>
                </a:path>
              </a:pathLst>
            </a:custGeom>
            <a:solidFill>
              <a:srgbClr val="FFFFFF"/>
            </a:solid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16" name="Freeform 15"/>
            <p:cNvSpPr>
              <a:spLocks noEditPoints="1"/>
            </p:cNvSpPr>
            <p:nvPr/>
          </p:nvSpPr>
          <p:spPr bwMode="auto">
            <a:xfrm>
              <a:off x="8305115" y="4023852"/>
              <a:ext cx="476250" cy="483394"/>
            </a:xfrm>
            <a:custGeom>
              <a:avLst/>
              <a:gdLst>
                <a:gd name="T0" fmla="*/ 164 w 224"/>
                <a:gd name="T1" fmla="*/ 216 h 227"/>
                <a:gd name="T2" fmla="*/ 103 w 224"/>
                <a:gd name="T3" fmla="*/ 227 h 227"/>
                <a:gd name="T4" fmla="*/ 0 w 224"/>
                <a:gd name="T5" fmla="*/ 124 h 227"/>
                <a:gd name="T6" fmla="*/ 124 w 224"/>
                <a:gd name="T7" fmla="*/ 0 h 227"/>
                <a:gd name="T8" fmla="*/ 224 w 224"/>
                <a:gd name="T9" fmla="*/ 94 h 227"/>
                <a:gd name="T10" fmla="*/ 160 w 224"/>
                <a:gd name="T11" fmla="*/ 172 h 227"/>
                <a:gd name="T12" fmla="*/ 130 w 224"/>
                <a:gd name="T13" fmla="*/ 148 h 227"/>
                <a:gd name="T14" fmla="*/ 130 w 224"/>
                <a:gd name="T15" fmla="*/ 148 h 227"/>
                <a:gd name="T16" fmla="*/ 90 w 224"/>
                <a:gd name="T17" fmla="*/ 172 h 227"/>
                <a:gd name="T18" fmla="*/ 52 w 224"/>
                <a:gd name="T19" fmla="*/ 129 h 227"/>
                <a:gd name="T20" fmla="*/ 128 w 224"/>
                <a:gd name="T21" fmla="*/ 54 h 227"/>
                <a:gd name="T22" fmla="*/ 169 w 224"/>
                <a:gd name="T23" fmla="*/ 62 h 227"/>
                <a:gd name="T24" fmla="*/ 159 w 224"/>
                <a:gd name="T25" fmla="*/ 123 h 227"/>
                <a:gd name="T26" fmla="*/ 167 w 224"/>
                <a:gd name="T27" fmla="*/ 148 h 227"/>
                <a:gd name="T28" fmla="*/ 197 w 224"/>
                <a:gd name="T29" fmla="*/ 95 h 227"/>
                <a:gd name="T30" fmla="*/ 120 w 224"/>
                <a:gd name="T31" fmla="*/ 22 h 227"/>
                <a:gd name="T32" fmla="*/ 28 w 224"/>
                <a:gd name="T33" fmla="*/ 120 h 227"/>
                <a:gd name="T34" fmla="*/ 111 w 224"/>
                <a:gd name="T35" fmla="*/ 204 h 227"/>
                <a:gd name="T36" fmla="*/ 158 w 224"/>
                <a:gd name="T37" fmla="*/ 195 h 227"/>
                <a:gd name="T38" fmla="*/ 164 w 224"/>
                <a:gd name="T39" fmla="*/ 216 h 227"/>
                <a:gd name="T40" fmla="*/ 130 w 224"/>
                <a:gd name="T41" fmla="*/ 84 h 227"/>
                <a:gd name="T42" fmla="*/ 123 w 224"/>
                <a:gd name="T43" fmla="*/ 83 h 227"/>
                <a:gd name="T44" fmla="*/ 90 w 224"/>
                <a:gd name="T45" fmla="*/ 124 h 227"/>
                <a:gd name="T46" fmla="*/ 104 w 224"/>
                <a:gd name="T47" fmla="*/ 142 h 227"/>
                <a:gd name="T48" fmla="*/ 126 w 224"/>
                <a:gd name="T49" fmla="*/ 112 h 227"/>
                <a:gd name="T50" fmla="*/ 130 w 224"/>
                <a:gd name="T51" fmla="*/ 8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7">
                  <a:moveTo>
                    <a:pt x="164" y="216"/>
                  </a:moveTo>
                  <a:cubicBezTo>
                    <a:pt x="143" y="224"/>
                    <a:pt x="127" y="227"/>
                    <a:pt x="103" y="227"/>
                  </a:cubicBezTo>
                  <a:cubicBezTo>
                    <a:pt x="49" y="227"/>
                    <a:pt x="0" y="188"/>
                    <a:pt x="0" y="124"/>
                  </a:cubicBezTo>
                  <a:cubicBezTo>
                    <a:pt x="0" y="58"/>
                    <a:pt x="50" y="0"/>
                    <a:pt x="124" y="0"/>
                  </a:cubicBezTo>
                  <a:cubicBezTo>
                    <a:pt x="181" y="0"/>
                    <a:pt x="224" y="39"/>
                    <a:pt x="224" y="94"/>
                  </a:cubicBezTo>
                  <a:cubicBezTo>
                    <a:pt x="224" y="141"/>
                    <a:pt x="197" y="172"/>
                    <a:pt x="160" y="172"/>
                  </a:cubicBezTo>
                  <a:cubicBezTo>
                    <a:pt x="144" y="172"/>
                    <a:pt x="133" y="164"/>
                    <a:pt x="130" y="148"/>
                  </a:cubicBezTo>
                  <a:cubicBezTo>
                    <a:pt x="130" y="148"/>
                    <a:pt x="130" y="148"/>
                    <a:pt x="130" y="148"/>
                  </a:cubicBezTo>
                  <a:cubicBezTo>
                    <a:pt x="120" y="164"/>
                    <a:pt x="106" y="172"/>
                    <a:pt x="90" y="172"/>
                  </a:cubicBezTo>
                  <a:cubicBezTo>
                    <a:pt x="68" y="172"/>
                    <a:pt x="52" y="156"/>
                    <a:pt x="52" y="129"/>
                  </a:cubicBezTo>
                  <a:cubicBezTo>
                    <a:pt x="52" y="89"/>
                    <a:pt x="81" y="54"/>
                    <a:pt x="128" y="54"/>
                  </a:cubicBezTo>
                  <a:cubicBezTo>
                    <a:pt x="143" y="54"/>
                    <a:pt x="161" y="58"/>
                    <a:pt x="169" y="62"/>
                  </a:cubicBezTo>
                  <a:cubicBezTo>
                    <a:pt x="159" y="123"/>
                    <a:pt x="159" y="123"/>
                    <a:pt x="159" y="123"/>
                  </a:cubicBezTo>
                  <a:cubicBezTo>
                    <a:pt x="157" y="139"/>
                    <a:pt x="159" y="147"/>
                    <a:pt x="167" y="148"/>
                  </a:cubicBezTo>
                  <a:cubicBezTo>
                    <a:pt x="180" y="148"/>
                    <a:pt x="197" y="132"/>
                    <a:pt x="197" y="95"/>
                  </a:cubicBezTo>
                  <a:cubicBezTo>
                    <a:pt x="197" y="54"/>
                    <a:pt x="170" y="22"/>
                    <a:pt x="120" y="22"/>
                  </a:cubicBezTo>
                  <a:cubicBezTo>
                    <a:pt x="71" y="22"/>
                    <a:pt x="28" y="59"/>
                    <a:pt x="28" y="120"/>
                  </a:cubicBezTo>
                  <a:cubicBezTo>
                    <a:pt x="28" y="175"/>
                    <a:pt x="63" y="204"/>
                    <a:pt x="111" y="204"/>
                  </a:cubicBezTo>
                  <a:cubicBezTo>
                    <a:pt x="127" y="204"/>
                    <a:pt x="145" y="201"/>
                    <a:pt x="158" y="195"/>
                  </a:cubicBezTo>
                  <a:lnTo>
                    <a:pt x="164" y="216"/>
                  </a:lnTo>
                  <a:close/>
                  <a:moveTo>
                    <a:pt x="130" y="84"/>
                  </a:moveTo>
                  <a:cubicBezTo>
                    <a:pt x="127" y="83"/>
                    <a:pt x="125" y="83"/>
                    <a:pt x="123" y="83"/>
                  </a:cubicBezTo>
                  <a:cubicBezTo>
                    <a:pt x="104" y="83"/>
                    <a:pt x="90" y="102"/>
                    <a:pt x="90" y="124"/>
                  </a:cubicBezTo>
                  <a:cubicBezTo>
                    <a:pt x="90" y="135"/>
                    <a:pt x="95" y="142"/>
                    <a:pt x="104" y="142"/>
                  </a:cubicBezTo>
                  <a:cubicBezTo>
                    <a:pt x="113" y="142"/>
                    <a:pt x="124" y="130"/>
                    <a:pt x="126" y="112"/>
                  </a:cubicBezTo>
                  <a:lnTo>
                    <a:pt x="130" y="84"/>
                  </a:lnTo>
                  <a:close/>
                </a:path>
              </a:pathLst>
            </a:custGeom>
            <a:solidFill>
              <a:schemeClr val="bg1"/>
            </a:solidFill>
            <a:ln>
              <a:solidFill>
                <a:schemeClr val="bg1">
                  <a:lumMod val="65000"/>
                </a:schemeClr>
              </a:solidFill>
            </a:ln>
          </p:spPr>
          <p:txBody>
            <a:bodyPr vert="horz" wrap="square" lIns="68580" tIns="34290" rIns="68580" bIns="3429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9" name="任意多边形 48"/>
            <p:cNvSpPr>
              <a:spLocks noChangeArrowheads="1"/>
            </p:cNvSpPr>
            <p:nvPr/>
          </p:nvSpPr>
          <p:spPr bwMode="auto">
            <a:xfrm>
              <a:off x="5827426" y="2507346"/>
              <a:ext cx="1864952" cy="1843306"/>
            </a:xfrm>
            <a:custGeom>
              <a:avLst/>
              <a:gdLst>
                <a:gd name="connsiteX0" fmla="*/ 1316182 w 1864952"/>
                <a:gd name="connsiteY0" fmla="*/ 0 h 1843306"/>
                <a:gd name="connsiteX1" fmla="*/ 1864952 w 1864952"/>
                <a:gd name="connsiteY1" fmla="*/ 548770 h 1843306"/>
                <a:gd name="connsiteX2" fmla="*/ 1316182 w 1864952"/>
                <a:gd name="connsiteY2" fmla="*/ 1097540 h 1843306"/>
                <a:gd name="connsiteX3" fmla="*/ 1269349 w 1864952"/>
                <a:gd name="connsiteY3" fmla="*/ 1092819 h 1843306"/>
                <a:gd name="connsiteX4" fmla="*/ 1272887 w 1864952"/>
                <a:gd name="connsiteY4" fmla="*/ 1096442 h 1843306"/>
                <a:gd name="connsiteX5" fmla="*/ 744088 w 1864952"/>
                <a:gd name="connsiteY5" fmla="*/ 1500187 h 1843306"/>
                <a:gd name="connsiteX6" fmla="*/ 742890 w 1864952"/>
                <a:gd name="connsiteY6" fmla="*/ 1498960 h 1843306"/>
                <a:gd name="connsiteX7" fmla="*/ 738191 w 1864952"/>
                <a:gd name="connsiteY7" fmla="*/ 1545572 h 1843306"/>
                <a:gd name="connsiteX8" fmla="*/ 372883 w 1864952"/>
                <a:gd name="connsiteY8" fmla="*/ 1843306 h 1843306"/>
                <a:gd name="connsiteX9" fmla="*/ 0 w 1864952"/>
                <a:gd name="connsiteY9" fmla="*/ 1470423 h 1843306"/>
                <a:gd name="connsiteX10" fmla="*/ 297734 w 1864952"/>
                <a:gd name="connsiteY10" fmla="*/ 1105116 h 1843306"/>
                <a:gd name="connsiteX11" fmla="*/ 352739 w 1864952"/>
                <a:gd name="connsiteY11" fmla="*/ 1099571 h 1843306"/>
                <a:gd name="connsiteX12" fmla="*/ 352543 w 1864952"/>
                <a:gd name="connsiteY12" fmla="*/ 1099370 h 1843306"/>
                <a:gd name="connsiteX13" fmla="*/ 351776 w 1864952"/>
                <a:gd name="connsiteY13" fmla="*/ 1098586 h 1843306"/>
                <a:gd name="connsiteX14" fmla="*/ 767670 w 1864952"/>
                <a:gd name="connsiteY14" fmla="*/ 579076 h 1843306"/>
                <a:gd name="connsiteX15" fmla="*/ 770789 w 1864952"/>
                <a:gd name="connsiteY15" fmla="*/ 582271 h 1843306"/>
                <a:gd name="connsiteX16" fmla="*/ 767412 w 1864952"/>
                <a:gd name="connsiteY16" fmla="*/ 548770 h 1843306"/>
                <a:gd name="connsiteX17" fmla="*/ 1316182 w 1864952"/>
                <a:gd name="connsiteY17" fmla="*/ 0 h 1843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4952" h="1843306">
                  <a:moveTo>
                    <a:pt x="1316182" y="0"/>
                  </a:moveTo>
                  <a:cubicBezTo>
                    <a:pt x="1619259" y="0"/>
                    <a:pt x="1864952" y="245693"/>
                    <a:pt x="1864952" y="548770"/>
                  </a:cubicBezTo>
                  <a:cubicBezTo>
                    <a:pt x="1864952" y="851847"/>
                    <a:pt x="1619259" y="1097540"/>
                    <a:pt x="1316182" y="1097540"/>
                  </a:cubicBezTo>
                  <a:lnTo>
                    <a:pt x="1269349" y="1092819"/>
                  </a:lnTo>
                  <a:lnTo>
                    <a:pt x="1272887" y="1096442"/>
                  </a:lnTo>
                  <a:cubicBezTo>
                    <a:pt x="877717" y="1064999"/>
                    <a:pt x="765526" y="1231500"/>
                    <a:pt x="744088" y="1500187"/>
                  </a:cubicBezTo>
                  <a:lnTo>
                    <a:pt x="742890" y="1498960"/>
                  </a:lnTo>
                  <a:lnTo>
                    <a:pt x="738191" y="1545572"/>
                  </a:lnTo>
                  <a:cubicBezTo>
                    <a:pt x="703421" y="1715489"/>
                    <a:pt x="553079" y="1843306"/>
                    <a:pt x="372883" y="1843306"/>
                  </a:cubicBezTo>
                  <a:cubicBezTo>
                    <a:pt x="166945" y="1843306"/>
                    <a:pt x="0" y="1676361"/>
                    <a:pt x="0" y="1470423"/>
                  </a:cubicBezTo>
                  <a:cubicBezTo>
                    <a:pt x="0" y="1290227"/>
                    <a:pt x="127818" y="1139886"/>
                    <a:pt x="297734" y="1105116"/>
                  </a:cubicBezTo>
                  <a:lnTo>
                    <a:pt x="352739" y="1099571"/>
                  </a:lnTo>
                  <a:lnTo>
                    <a:pt x="352543" y="1099370"/>
                  </a:lnTo>
                  <a:cubicBezTo>
                    <a:pt x="351776" y="1098586"/>
                    <a:pt x="351776" y="1098586"/>
                    <a:pt x="351776" y="1098586"/>
                  </a:cubicBezTo>
                  <a:cubicBezTo>
                    <a:pt x="620463" y="1083579"/>
                    <a:pt x="789822" y="974961"/>
                    <a:pt x="767670" y="579076"/>
                  </a:cubicBezTo>
                  <a:lnTo>
                    <a:pt x="770789" y="582271"/>
                  </a:lnTo>
                  <a:lnTo>
                    <a:pt x="767412" y="548770"/>
                  </a:lnTo>
                  <a:cubicBezTo>
                    <a:pt x="767412" y="245693"/>
                    <a:pt x="1013105" y="0"/>
                    <a:pt x="1316182" y="0"/>
                  </a:cubicBezTo>
                  <a:close/>
                </a:path>
              </a:pathLst>
            </a:custGeom>
            <a:noFill/>
            <a:ln>
              <a:solidFill>
                <a:schemeClr val="bg1">
                  <a:lumMod val="65000"/>
                </a:schemeClr>
              </a:solidFill>
            </a:ln>
          </p:spPr>
          <p:txBody>
            <a:bodyPr vert="horz" wrap="square" lIns="91440" tIns="45720" rIns="91440" bIns="45720" numCol="1" anchor="t" anchorCtr="0" compatLnSpc="1">
              <a:noAutofit/>
            </a:bodyPr>
            <a:lstStyle/>
            <a:p>
              <a:endParaRPr lang="zh-CN" altLang="en-US" dirty="0">
                <a:latin typeface="汉仪小麦体简" pitchFamily="18" charset="-122"/>
                <a:ea typeface="汉仪小麦体简" pitchFamily="18" charset="-122"/>
                <a:cs typeface="+mn-ea"/>
                <a:sym typeface="+mn-lt"/>
              </a:endParaRPr>
            </a:p>
          </p:txBody>
        </p:sp>
        <p:sp>
          <p:nvSpPr>
            <p:cNvPr id="26" name="Freeform 36"/>
            <p:cNvSpPr>
              <a:spLocks noEditPoints="1"/>
            </p:cNvSpPr>
            <p:nvPr/>
          </p:nvSpPr>
          <p:spPr bwMode="auto">
            <a:xfrm>
              <a:off x="6029834" y="3835435"/>
              <a:ext cx="185088" cy="256526"/>
            </a:xfrm>
            <a:custGeom>
              <a:avLst/>
              <a:gdLst>
                <a:gd name="T0" fmla="*/ 130 w 260"/>
                <a:gd name="T1" fmla="*/ 0 h 358"/>
                <a:gd name="T2" fmla="*/ 174 w 260"/>
                <a:gd name="T3" fmla="*/ 7 h 358"/>
                <a:gd name="T4" fmla="*/ 208 w 260"/>
                <a:gd name="T5" fmla="*/ 26 h 358"/>
                <a:gd name="T6" fmla="*/ 232 w 260"/>
                <a:gd name="T7" fmla="*/ 55 h 358"/>
                <a:gd name="T8" fmla="*/ 249 w 260"/>
                <a:gd name="T9" fmla="*/ 91 h 358"/>
                <a:gd name="T10" fmla="*/ 257 w 260"/>
                <a:gd name="T11" fmla="*/ 133 h 358"/>
                <a:gd name="T12" fmla="*/ 260 w 260"/>
                <a:gd name="T13" fmla="*/ 179 h 358"/>
                <a:gd name="T14" fmla="*/ 257 w 260"/>
                <a:gd name="T15" fmla="*/ 225 h 358"/>
                <a:gd name="T16" fmla="*/ 249 w 260"/>
                <a:gd name="T17" fmla="*/ 267 h 358"/>
                <a:gd name="T18" fmla="*/ 232 w 260"/>
                <a:gd name="T19" fmla="*/ 304 h 358"/>
                <a:gd name="T20" fmla="*/ 208 w 260"/>
                <a:gd name="T21" fmla="*/ 332 h 358"/>
                <a:gd name="T22" fmla="*/ 174 w 260"/>
                <a:gd name="T23" fmla="*/ 351 h 358"/>
                <a:gd name="T24" fmla="*/ 130 w 260"/>
                <a:gd name="T25" fmla="*/ 358 h 358"/>
                <a:gd name="T26" fmla="*/ 86 w 260"/>
                <a:gd name="T27" fmla="*/ 351 h 358"/>
                <a:gd name="T28" fmla="*/ 52 w 260"/>
                <a:gd name="T29" fmla="*/ 332 h 358"/>
                <a:gd name="T30" fmla="*/ 27 w 260"/>
                <a:gd name="T31" fmla="*/ 304 h 358"/>
                <a:gd name="T32" fmla="*/ 11 w 260"/>
                <a:gd name="T33" fmla="*/ 267 h 358"/>
                <a:gd name="T34" fmla="*/ 3 w 260"/>
                <a:gd name="T35" fmla="*/ 225 h 358"/>
                <a:gd name="T36" fmla="*/ 0 w 260"/>
                <a:gd name="T37" fmla="*/ 179 h 358"/>
                <a:gd name="T38" fmla="*/ 3 w 260"/>
                <a:gd name="T39" fmla="*/ 133 h 358"/>
                <a:gd name="T40" fmla="*/ 11 w 260"/>
                <a:gd name="T41" fmla="*/ 91 h 358"/>
                <a:gd name="T42" fmla="*/ 27 w 260"/>
                <a:gd name="T43" fmla="*/ 55 h 358"/>
                <a:gd name="T44" fmla="*/ 52 w 260"/>
                <a:gd name="T45" fmla="*/ 26 h 358"/>
                <a:gd name="T46" fmla="*/ 85 w 260"/>
                <a:gd name="T47" fmla="*/ 7 h 358"/>
                <a:gd name="T48" fmla="*/ 130 w 260"/>
                <a:gd name="T49" fmla="*/ 0 h 358"/>
                <a:gd name="T50" fmla="*/ 130 w 260"/>
                <a:gd name="T51" fmla="*/ 47 h 358"/>
                <a:gd name="T52" fmla="*/ 105 w 260"/>
                <a:gd name="T53" fmla="*/ 52 h 358"/>
                <a:gd name="T54" fmla="*/ 88 w 260"/>
                <a:gd name="T55" fmla="*/ 67 h 358"/>
                <a:gd name="T56" fmla="*/ 76 w 260"/>
                <a:gd name="T57" fmla="*/ 90 h 358"/>
                <a:gd name="T58" fmla="*/ 69 w 260"/>
                <a:gd name="T59" fmla="*/ 117 h 358"/>
                <a:gd name="T60" fmla="*/ 66 w 260"/>
                <a:gd name="T61" fmla="*/ 148 h 358"/>
                <a:gd name="T62" fmla="*/ 65 w 260"/>
                <a:gd name="T63" fmla="*/ 179 h 358"/>
                <a:gd name="T64" fmla="*/ 66 w 260"/>
                <a:gd name="T65" fmla="*/ 211 h 358"/>
                <a:gd name="T66" fmla="*/ 69 w 260"/>
                <a:gd name="T67" fmla="*/ 241 h 358"/>
                <a:gd name="T68" fmla="*/ 76 w 260"/>
                <a:gd name="T69" fmla="*/ 269 h 358"/>
                <a:gd name="T70" fmla="*/ 88 w 260"/>
                <a:gd name="T71" fmla="*/ 291 h 358"/>
                <a:gd name="T72" fmla="*/ 105 w 260"/>
                <a:gd name="T73" fmla="*/ 306 h 358"/>
                <a:gd name="T74" fmla="*/ 130 w 260"/>
                <a:gd name="T75" fmla="*/ 311 h 358"/>
                <a:gd name="T76" fmla="*/ 155 w 260"/>
                <a:gd name="T77" fmla="*/ 306 h 358"/>
                <a:gd name="T78" fmla="*/ 172 w 260"/>
                <a:gd name="T79" fmla="*/ 291 h 358"/>
                <a:gd name="T80" fmla="*/ 184 w 260"/>
                <a:gd name="T81" fmla="*/ 269 h 358"/>
                <a:gd name="T82" fmla="*/ 191 w 260"/>
                <a:gd name="T83" fmla="*/ 241 h 358"/>
                <a:gd name="T84" fmla="*/ 194 w 260"/>
                <a:gd name="T85" fmla="*/ 211 h 358"/>
                <a:gd name="T86" fmla="*/ 195 w 260"/>
                <a:gd name="T87" fmla="*/ 179 h 358"/>
                <a:gd name="T88" fmla="*/ 194 w 260"/>
                <a:gd name="T89" fmla="*/ 148 h 358"/>
                <a:gd name="T90" fmla="*/ 191 w 260"/>
                <a:gd name="T91" fmla="*/ 117 h 358"/>
                <a:gd name="T92" fmla="*/ 184 w 260"/>
                <a:gd name="T93" fmla="*/ 90 h 358"/>
                <a:gd name="T94" fmla="*/ 172 w 260"/>
                <a:gd name="T95" fmla="*/ 67 h 358"/>
                <a:gd name="T96" fmla="*/ 155 w 260"/>
                <a:gd name="T97" fmla="*/ 52 h 358"/>
                <a:gd name="T98" fmla="*/ 130 w 260"/>
                <a:gd name="T99" fmla="*/ 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8">
                  <a:moveTo>
                    <a:pt x="130" y="0"/>
                  </a:moveTo>
                  <a:cubicBezTo>
                    <a:pt x="147" y="0"/>
                    <a:pt x="161" y="3"/>
                    <a:pt x="174" y="7"/>
                  </a:cubicBezTo>
                  <a:cubicBezTo>
                    <a:pt x="187" y="12"/>
                    <a:pt x="199" y="18"/>
                    <a:pt x="208" y="26"/>
                  </a:cubicBezTo>
                  <a:cubicBezTo>
                    <a:pt x="218" y="34"/>
                    <a:pt x="226" y="43"/>
                    <a:pt x="232" y="55"/>
                  </a:cubicBezTo>
                  <a:cubicBezTo>
                    <a:pt x="239" y="66"/>
                    <a:pt x="244" y="78"/>
                    <a:pt x="249" y="91"/>
                  </a:cubicBezTo>
                  <a:cubicBezTo>
                    <a:pt x="253" y="104"/>
                    <a:pt x="256" y="118"/>
                    <a:pt x="257" y="133"/>
                  </a:cubicBezTo>
                  <a:cubicBezTo>
                    <a:pt x="259" y="148"/>
                    <a:pt x="260" y="163"/>
                    <a:pt x="260" y="179"/>
                  </a:cubicBezTo>
                  <a:cubicBezTo>
                    <a:pt x="260" y="195"/>
                    <a:pt x="259" y="210"/>
                    <a:pt x="257" y="225"/>
                  </a:cubicBezTo>
                  <a:cubicBezTo>
                    <a:pt x="256" y="240"/>
                    <a:pt x="253" y="254"/>
                    <a:pt x="249" y="267"/>
                  </a:cubicBezTo>
                  <a:cubicBezTo>
                    <a:pt x="244" y="280"/>
                    <a:pt x="239" y="293"/>
                    <a:pt x="232" y="304"/>
                  </a:cubicBezTo>
                  <a:cubicBezTo>
                    <a:pt x="226" y="315"/>
                    <a:pt x="218" y="324"/>
                    <a:pt x="208" y="332"/>
                  </a:cubicBezTo>
                  <a:cubicBezTo>
                    <a:pt x="199" y="341"/>
                    <a:pt x="187" y="347"/>
                    <a:pt x="174" y="351"/>
                  </a:cubicBezTo>
                  <a:cubicBezTo>
                    <a:pt x="161" y="356"/>
                    <a:pt x="147" y="358"/>
                    <a:pt x="130" y="358"/>
                  </a:cubicBezTo>
                  <a:cubicBezTo>
                    <a:pt x="113" y="358"/>
                    <a:pt x="99" y="356"/>
                    <a:pt x="86" y="351"/>
                  </a:cubicBezTo>
                  <a:cubicBezTo>
                    <a:pt x="73" y="347"/>
                    <a:pt x="61" y="341"/>
                    <a:pt x="52" y="332"/>
                  </a:cubicBezTo>
                  <a:cubicBezTo>
                    <a:pt x="42" y="324"/>
                    <a:pt x="34" y="315"/>
                    <a:pt x="27" y="304"/>
                  </a:cubicBezTo>
                  <a:cubicBezTo>
                    <a:pt x="21" y="293"/>
                    <a:pt x="15" y="280"/>
                    <a:pt x="11" y="267"/>
                  </a:cubicBezTo>
                  <a:cubicBezTo>
                    <a:pt x="7" y="254"/>
                    <a:pt x="4" y="240"/>
                    <a:pt x="3" y="225"/>
                  </a:cubicBezTo>
                  <a:cubicBezTo>
                    <a:pt x="1" y="210"/>
                    <a:pt x="0" y="195"/>
                    <a:pt x="0" y="179"/>
                  </a:cubicBezTo>
                  <a:cubicBezTo>
                    <a:pt x="0" y="163"/>
                    <a:pt x="1" y="148"/>
                    <a:pt x="3" y="133"/>
                  </a:cubicBezTo>
                  <a:cubicBezTo>
                    <a:pt x="4" y="118"/>
                    <a:pt x="7" y="104"/>
                    <a:pt x="11" y="91"/>
                  </a:cubicBezTo>
                  <a:cubicBezTo>
                    <a:pt x="15" y="78"/>
                    <a:pt x="21" y="66"/>
                    <a:pt x="27" y="55"/>
                  </a:cubicBezTo>
                  <a:cubicBezTo>
                    <a:pt x="34" y="43"/>
                    <a:pt x="42" y="34"/>
                    <a:pt x="52" y="26"/>
                  </a:cubicBezTo>
                  <a:cubicBezTo>
                    <a:pt x="61" y="18"/>
                    <a:pt x="73" y="12"/>
                    <a:pt x="85" y="7"/>
                  </a:cubicBezTo>
                  <a:cubicBezTo>
                    <a:pt x="98" y="3"/>
                    <a:pt x="113" y="0"/>
                    <a:pt x="130" y="0"/>
                  </a:cubicBezTo>
                  <a:close/>
                  <a:moveTo>
                    <a:pt x="130" y="47"/>
                  </a:moveTo>
                  <a:cubicBezTo>
                    <a:pt x="120" y="47"/>
                    <a:pt x="112" y="49"/>
                    <a:pt x="105" y="52"/>
                  </a:cubicBezTo>
                  <a:cubicBezTo>
                    <a:pt x="98" y="56"/>
                    <a:pt x="93" y="61"/>
                    <a:pt x="88" y="67"/>
                  </a:cubicBezTo>
                  <a:cubicBezTo>
                    <a:pt x="83" y="74"/>
                    <a:pt x="79" y="81"/>
                    <a:pt x="76" y="90"/>
                  </a:cubicBezTo>
                  <a:cubicBezTo>
                    <a:pt x="73" y="98"/>
                    <a:pt x="71" y="107"/>
                    <a:pt x="69" y="117"/>
                  </a:cubicBezTo>
                  <a:cubicBezTo>
                    <a:pt x="68" y="127"/>
                    <a:pt x="66" y="137"/>
                    <a:pt x="66" y="148"/>
                  </a:cubicBezTo>
                  <a:cubicBezTo>
                    <a:pt x="65" y="158"/>
                    <a:pt x="65" y="169"/>
                    <a:pt x="65" y="179"/>
                  </a:cubicBezTo>
                  <a:cubicBezTo>
                    <a:pt x="65" y="190"/>
                    <a:pt x="65" y="200"/>
                    <a:pt x="66" y="211"/>
                  </a:cubicBezTo>
                  <a:cubicBezTo>
                    <a:pt x="66" y="221"/>
                    <a:pt x="68" y="231"/>
                    <a:pt x="69" y="241"/>
                  </a:cubicBezTo>
                  <a:cubicBezTo>
                    <a:pt x="71" y="251"/>
                    <a:pt x="73" y="260"/>
                    <a:pt x="76" y="269"/>
                  </a:cubicBezTo>
                  <a:cubicBezTo>
                    <a:pt x="79" y="277"/>
                    <a:pt x="83" y="285"/>
                    <a:pt x="88" y="291"/>
                  </a:cubicBezTo>
                  <a:cubicBezTo>
                    <a:pt x="93" y="297"/>
                    <a:pt x="98" y="302"/>
                    <a:pt x="105" y="306"/>
                  </a:cubicBezTo>
                  <a:cubicBezTo>
                    <a:pt x="112" y="309"/>
                    <a:pt x="120" y="311"/>
                    <a:pt x="130" y="311"/>
                  </a:cubicBezTo>
                  <a:cubicBezTo>
                    <a:pt x="140" y="311"/>
                    <a:pt x="148" y="309"/>
                    <a:pt x="155" y="306"/>
                  </a:cubicBezTo>
                  <a:cubicBezTo>
                    <a:pt x="162" y="302"/>
                    <a:pt x="167" y="297"/>
                    <a:pt x="172" y="291"/>
                  </a:cubicBezTo>
                  <a:cubicBezTo>
                    <a:pt x="177" y="285"/>
                    <a:pt x="181" y="277"/>
                    <a:pt x="184" y="269"/>
                  </a:cubicBezTo>
                  <a:cubicBezTo>
                    <a:pt x="187" y="260"/>
                    <a:pt x="189" y="251"/>
                    <a:pt x="191" y="241"/>
                  </a:cubicBezTo>
                  <a:cubicBezTo>
                    <a:pt x="193" y="231"/>
                    <a:pt x="194" y="221"/>
                    <a:pt x="194" y="211"/>
                  </a:cubicBezTo>
                  <a:cubicBezTo>
                    <a:pt x="195" y="200"/>
                    <a:pt x="195" y="190"/>
                    <a:pt x="195" y="179"/>
                  </a:cubicBezTo>
                  <a:cubicBezTo>
                    <a:pt x="195" y="169"/>
                    <a:pt x="195" y="158"/>
                    <a:pt x="194" y="148"/>
                  </a:cubicBezTo>
                  <a:cubicBezTo>
                    <a:pt x="194" y="137"/>
                    <a:pt x="193" y="127"/>
                    <a:pt x="191" y="117"/>
                  </a:cubicBezTo>
                  <a:cubicBezTo>
                    <a:pt x="189" y="107"/>
                    <a:pt x="187" y="98"/>
                    <a:pt x="184" y="90"/>
                  </a:cubicBezTo>
                  <a:cubicBezTo>
                    <a:pt x="181" y="81"/>
                    <a:pt x="177" y="74"/>
                    <a:pt x="172" y="67"/>
                  </a:cubicBezTo>
                  <a:cubicBezTo>
                    <a:pt x="167" y="61"/>
                    <a:pt x="162" y="56"/>
                    <a:pt x="155" y="52"/>
                  </a:cubicBezTo>
                  <a:cubicBezTo>
                    <a:pt x="148" y="49"/>
                    <a:pt x="140" y="47"/>
                    <a:pt x="130" y="47"/>
                  </a:cubicBezTo>
                  <a:close/>
                </a:path>
              </a:pathLst>
            </a:custGeom>
            <a:solidFill>
              <a:srgbClr val="FFFFFF"/>
            </a:solid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nvGrpSpPr>
            <p:cNvPr id="27" name="组合 26"/>
            <p:cNvGrpSpPr/>
            <p:nvPr/>
          </p:nvGrpSpPr>
          <p:grpSpPr>
            <a:xfrm>
              <a:off x="6941059" y="2755241"/>
              <a:ext cx="425054" cy="494109"/>
              <a:chOff x="4471362" y="1167037"/>
              <a:chExt cx="566738" cy="658812"/>
            </a:xfrm>
            <a:solidFill>
              <a:schemeClr val="bg1"/>
            </a:solidFill>
          </p:grpSpPr>
          <p:sp>
            <p:nvSpPr>
              <p:cNvPr id="28" name="Freeform 13"/>
              <p:cNvSpPr/>
              <p:nvPr/>
            </p:nvSpPr>
            <p:spPr bwMode="auto">
              <a:xfrm>
                <a:off x="4601537" y="1244824"/>
                <a:ext cx="436563" cy="581025"/>
              </a:xfrm>
              <a:custGeom>
                <a:avLst/>
                <a:gdLst>
                  <a:gd name="T0" fmla="*/ 104 w 154"/>
                  <a:gd name="T1" fmla="*/ 85 h 205"/>
                  <a:gd name="T2" fmla="*/ 124 w 154"/>
                  <a:gd name="T3" fmla="*/ 47 h 205"/>
                  <a:gd name="T4" fmla="*/ 77 w 154"/>
                  <a:gd name="T5" fmla="*/ 0 h 205"/>
                  <a:gd name="T6" fmla="*/ 30 w 154"/>
                  <a:gd name="T7" fmla="*/ 47 h 205"/>
                  <a:gd name="T8" fmla="*/ 50 w 154"/>
                  <a:gd name="T9" fmla="*/ 85 h 205"/>
                  <a:gd name="T10" fmla="*/ 0 w 154"/>
                  <a:gd name="T11" fmla="*/ 157 h 205"/>
                  <a:gd name="T12" fmla="*/ 6 w 154"/>
                  <a:gd name="T13" fmla="*/ 186 h 205"/>
                  <a:gd name="T14" fmla="*/ 77 w 154"/>
                  <a:gd name="T15" fmla="*/ 205 h 205"/>
                  <a:gd name="T16" fmla="*/ 148 w 154"/>
                  <a:gd name="T17" fmla="*/ 186 h 205"/>
                  <a:gd name="T18" fmla="*/ 154 w 154"/>
                  <a:gd name="T19" fmla="*/ 157 h 205"/>
                  <a:gd name="T20" fmla="*/ 104 w 154"/>
                  <a:gd name="T21" fmla="*/ 8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205">
                    <a:moveTo>
                      <a:pt x="104" y="85"/>
                    </a:moveTo>
                    <a:cubicBezTo>
                      <a:pt x="116" y="77"/>
                      <a:pt x="124" y="63"/>
                      <a:pt x="124" y="47"/>
                    </a:cubicBezTo>
                    <a:cubicBezTo>
                      <a:pt x="124" y="21"/>
                      <a:pt x="103" y="0"/>
                      <a:pt x="77" y="0"/>
                    </a:cubicBezTo>
                    <a:cubicBezTo>
                      <a:pt x="51" y="0"/>
                      <a:pt x="30" y="21"/>
                      <a:pt x="30" y="47"/>
                    </a:cubicBezTo>
                    <a:cubicBezTo>
                      <a:pt x="30" y="63"/>
                      <a:pt x="38" y="77"/>
                      <a:pt x="50" y="85"/>
                    </a:cubicBezTo>
                    <a:cubicBezTo>
                      <a:pt x="21" y="96"/>
                      <a:pt x="0" y="124"/>
                      <a:pt x="0" y="157"/>
                    </a:cubicBezTo>
                    <a:cubicBezTo>
                      <a:pt x="0" y="167"/>
                      <a:pt x="2" y="177"/>
                      <a:pt x="6" y="186"/>
                    </a:cubicBezTo>
                    <a:cubicBezTo>
                      <a:pt x="27" y="198"/>
                      <a:pt x="51" y="205"/>
                      <a:pt x="77" y="205"/>
                    </a:cubicBezTo>
                    <a:cubicBezTo>
                      <a:pt x="103" y="205"/>
                      <a:pt x="127" y="198"/>
                      <a:pt x="148" y="186"/>
                    </a:cubicBezTo>
                    <a:cubicBezTo>
                      <a:pt x="152" y="177"/>
                      <a:pt x="154" y="167"/>
                      <a:pt x="154" y="157"/>
                    </a:cubicBezTo>
                    <a:cubicBezTo>
                      <a:pt x="154" y="124"/>
                      <a:pt x="133" y="96"/>
                      <a:pt x="104" y="8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29" name="Freeform 14"/>
              <p:cNvSpPr/>
              <p:nvPr/>
            </p:nvSpPr>
            <p:spPr bwMode="auto">
              <a:xfrm>
                <a:off x="4471362" y="1167037"/>
                <a:ext cx="303213" cy="519113"/>
              </a:xfrm>
              <a:custGeom>
                <a:avLst/>
                <a:gdLst>
                  <a:gd name="T0" fmla="*/ 53 w 107"/>
                  <a:gd name="T1" fmla="*/ 135 h 183"/>
                  <a:gd name="T2" fmla="*/ 81 w 107"/>
                  <a:gd name="T3" fmla="*/ 110 h 183"/>
                  <a:gd name="T4" fmla="*/ 68 w 107"/>
                  <a:gd name="T5" fmla="*/ 74 h 183"/>
                  <a:gd name="T6" fmla="*/ 107 w 107"/>
                  <a:gd name="T7" fmla="*/ 21 h 183"/>
                  <a:gd name="T8" fmla="*/ 70 w 107"/>
                  <a:gd name="T9" fmla="*/ 0 h 183"/>
                  <a:gd name="T10" fmla="*/ 28 w 107"/>
                  <a:gd name="T11" fmla="*/ 43 h 183"/>
                  <a:gd name="T12" fmla="*/ 46 w 107"/>
                  <a:gd name="T13" fmla="*/ 78 h 183"/>
                  <a:gd name="T14" fmla="*/ 0 w 107"/>
                  <a:gd name="T15" fmla="*/ 143 h 183"/>
                  <a:gd name="T16" fmla="*/ 6 w 107"/>
                  <a:gd name="T17" fmla="*/ 169 h 183"/>
                  <a:gd name="T18" fmla="*/ 38 w 107"/>
                  <a:gd name="T19" fmla="*/ 183 h 183"/>
                  <a:gd name="T20" fmla="*/ 53 w 107"/>
                  <a:gd name="T21" fmla="*/ 13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183">
                    <a:moveTo>
                      <a:pt x="53" y="135"/>
                    </a:moveTo>
                    <a:cubicBezTo>
                      <a:pt x="61" y="124"/>
                      <a:pt x="70" y="116"/>
                      <a:pt x="81" y="110"/>
                    </a:cubicBezTo>
                    <a:cubicBezTo>
                      <a:pt x="73" y="100"/>
                      <a:pt x="68" y="87"/>
                      <a:pt x="68" y="74"/>
                    </a:cubicBezTo>
                    <a:cubicBezTo>
                      <a:pt x="68" y="49"/>
                      <a:pt x="84" y="28"/>
                      <a:pt x="107" y="21"/>
                    </a:cubicBezTo>
                    <a:cubicBezTo>
                      <a:pt x="100" y="8"/>
                      <a:pt x="86" y="0"/>
                      <a:pt x="70" y="0"/>
                    </a:cubicBezTo>
                    <a:cubicBezTo>
                      <a:pt x="47" y="0"/>
                      <a:pt x="28" y="19"/>
                      <a:pt x="28" y="43"/>
                    </a:cubicBezTo>
                    <a:cubicBezTo>
                      <a:pt x="28" y="57"/>
                      <a:pt x="35" y="70"/>
                      <a:pt x="46" y="78"/>
                    </a:cubicBezTo>
                    <a:cubicBezTo>
                      <a:pt x="19" y="87"/>
                      <a:pt x="0" y="113"/>
                      <a:pt x="0" y="143"/>
                    </a:cubicBezTo>
                    <a:cubicBezTo>
                      <a:pt x="0" y="152"/>
                      <a:pt x="2" y="161"/>
                      <a:pt x="6" y="169"/>
                    </a:cubicBezTo>
                    <a:cubicBezTo>
                      <a:pt x="16" y="175"/>
                      <a:pt x="26" y="180"/>
                      <a:pt x="38" y="183"/>
                    </a:cubicBezTo>
                    <a:cubicBezTo>
                      <a:pt x="38" y="165"/>
                      <a:pt x="43" y="149"/>
                      <a:pt x="53" y="135"/>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sp>
          <p:nvSpPr>
            <p:cNvPr id="22" name="Freeform 37"/>
            <p:cNvSpPr/>
            <p:nvPr/>
          </p:nvSpPr>
          <p:spPr bwMode="auto">
            <a:xfrm>
              <a:off x="6246311" y="3837600"/>
              <a:ext cx="104992" cy="252196"/>
            </a:xfrm>
            <a:custGeom>
              <a:avLst/>
              <a:gdLst>
                <a:gd name="T0" fmla="*/ 34 w 147"/>
                <a:gd name="T1" fmla="*/ 96 h 352"/>
                <a:gd name="T2" fmla="*/ 22 w 147"/>
                <a:gd name="T3" fmla="*/ 99 h 352"/>
                <a:gd name="T4" fmla="*/ 14 w 147"/>
                <a:gd name="T5" fmla="*/ 97 h 352"/>
                <a:gd name="T6" fmla="*/ 7 w 147"/>
                <a:gd name="T7" fmla="*/ 92 h 352"/>
                <a:gd name="T8" fmla="*/ 2 w 147"/>
                <a:gd name="T9" fmla="*/ 85 h 352"/>
                <a:gd name="T10" fmla="*/ 0 w 147"/>
                <a:gd name="T11" fmla="*/ 76 h 352"/>
                <a:gd name="T12" fmla="*/ 3 w 147"/>
                <a:gd name="T13" fmla="*/ 66 h 352"/>
                <a:gd name="T14" fmla="*/ 11 w 147"/>
                <a:gd name="T15" fmla="*/ 58 h 352"/>
                <a:gd name="T16" fmla="*/ 99 w 147"/>
                <a:gd name="T17" fmla="*/ 5 h 352"/>
                <a:gd name="T18" fmla="*/ 108 w 147"/>
                <a:gd name="T19" fmla="*/ 1 h 352"/>
                <a:gd name="T20" fmla="*/ 116 w 147"/>
                <a:gd name="T21" fmla="*/ 0 h 352"/>
                <a:gd name="T22" fmla="*/ 127 w 147"/>
                <a:gd name="T23" fmla="*/ 2 h 352"/>
                <a:gd name="T24" fmla="*/ 137 w 147"/>
                <a:gd name="T25" fmla="*/ 8 h 352"/>
                <a:gd name="T26" fmla="*/ 144 w 147"/>
                <a:gd name="T27" fmla="*/ 18 h 352"/>
                <a:gd name="T28" fmla="*/ 147 w 147"/>
                <a:gd name="T29" fmla="*/ 32 h 352"/>
                <a:gd name="T30" fmla="*/ 147 w 147"/>
                <a:gd name="T31" fmla="*/ 321 h 352"/>
                <a:gd name="T32" fmla="*/ 144 w 147"/>
                <a:gd name="T33" fmla="*/ 335 h 352"/>
                <a:gd name="T34" fmla="*/ 137 w 147"/>
                <a:gd name="T35" fmla="*/ 344 h 352"/>
                <a:gd name="T36" fmla="*/ 126 w 147"/>
                <a:gd name="T37" fmla="*/ 350 h 352"/>
                <a:gd name="T38" fmla="*/ 115 w 147"/>
                <a:gd name="T39" fmla="*/ 352 h 352"/>
                <a:gd name="T40" fmla="*/ 103 w 147"/>
                <a:gd name="T41" fmla="*/ 350 h 352"/>
                <a:gd name="T42" fmla="*/ 93 w 147"/>
                <a:gd name="T43" fmla="*/ 344 h 352"/>
                <a:gd name="T44" fmla="*/ 86 w 147"/>
                <a:gd name="T45" fmla="*/ 335 h 352"/>
                <a:gd name="T46" fmla="*/ 83 w 147"/>
                <a:gd name="T47" fmla="*/ 321 h 352"/>
                <a:gd name="T48" fmla="*/ 83 w 147"/>
                <a:gd name="T49" fmla="*/ 65 h 352"/>
                <a:gd name="T50" fmla="*/ 34 w 147"/>
                <a:gd name="T51" fmla="*/ 9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352">
                  <a:moveTo>
                    <a:pt x="34" y="96"/>
                  </a:moveTo>
                  <a:cubicBezTo>
                    <a:pt x="30" y="98"/>
                    <a:pt x="26" y="99"/>
                    <a:pt x="22" y="99"/>
                  </a:cubicBezTo>
                  <a:cubicBezTo>
                    <a:pt x="19" y="99"/>
                    <a:pt x="16" y="98"/>
                    <a:pt x="14" y="97"/>
                  </a:cubicBezTo>
                  <a:cubicBezTo>
                    <a:pt x="11" y="96"/>
                    <a:pt x="9" y="94"/>
                    <a:pt x="7" y="92"/>
                  </a:cubicBezTo>
                  <a:cubicBezTo>
                    <a:pt x="5" y="90"/>
                    <a:pt x="3" y="87"/>
                    <a:pt x="2" y="85"/>
                  </a:cubicBezTo>
                  <a:cubicBezTo>
                    <a:pt x="1" y="82"/>
                    <a:pt x="0" y="79"/>
                    <a:pt x="0" y="76"/>
                  </a:cubicBezTo>
                  <a:cubicBezTo>
                    <a:pt x="0" y="73"/>
                    <a:pt x="1" y="69"/>
                    <a:pt x="3" y="66"/>
                  </a:cubicBezTo>
                  <a:cubicBezTo>
                    <a:pt x="4" y="63"/>
                    <a:pt x="7" y="60"/>
                    <a:pt x="11" y="58"/>
                  </a:cubicBezTo>
                  <a:cubicBezTo>
                    <a:pt x="99" y="5"/>
                    <a:pt x="99" y="5"/>
                    <a:pt x="99" y="5"/>
                  </a:cubicBezTo>
                  <a:cubicBezTo>
                    <a:pt x="102" y="3"/>
                    <a:pt x="105" y="2"/>
                    <a:pt x="108" y="1"/>
                  </a:cubicBezTo>
                  <a:cubicBezTo>
                    <a:pt x="110" y="1"/>
                    <a:pt x="113" y="0"/>
                    <a:pt x="116" y="0"/>
                  </a:cubicBezTo>
                  <a:cubicBezTo>
                    <a:pt x="120" y="0"/>
                    <a:pt x="124" y="1"/>
                    <a:pt x="127" y="2"/>
                  </a:cubicBezTo>
                  <a:cubicBezTo>
                    <a:pt x="131" y="3"/>
                    <a:pt x="134" y="5"/>
                    <a:pt x="137" y="8"/>
                  </a:cubicBezTo>
                  <a:cubicBezTo>
                    <a:pt x="140" y="11"/>
                    <a:pt x="142" y="14"/>
                    <a:pt x="144" y="18"/>
                  </a:cubicBezTo>
                  <a:cubicBezTo>
                    <a:pt x="146" y="22"/>
                    <a:pt x="147" y="27"/>
                    <a:pt x="147" y="32"/>
                  </a:cubicBezTo>
                  <a:cubicBezTo>
                    <a:pt x="147" y="321"/>
                    <a:pt x="147" y="321"/>
                    <a:pt x="147" y="321"/>
                  </a:cubicBezTo>
                  <a:cubicBezTo>
                    <a:pt x="147" y="326"/>
                    <a:pt x="146" y="331"/>
                    <a:pt x="144" y="335"/>
                  </a:cubicBezTo>
                  <a:cubicBezTo>
                    <a:pt x="142" y="338"/>
                    <a:pt x="140" y="342"/>
                    <a:pt x="137" y="344"/>
                  </a:cubicBezTo>
                  <a:cubicBezTo>
                    <a:pt x="134" y="347"/>
                    <a:pt x="130" y="349"/>
                    <a:pt x="126" y="350"/>
                  </a:cubicBezTo>
                  <a:cubicBezTo>
                    <a:pt x="123" y="351"/>
                    <a:pt x="119" y="352"/>
                    <a:pt x="115" y="352"/>
                  </a:cubicBezTo>
                  <a:cubicBezTo>
                    <a:pt x="111" y="352"/>
                    <a:pt x="107" y="351"/>
                    <a:pt x="103" y="350"/>
                  </a:cubicBezTo>
                  <a:cubicBezTo>
                    <a:pt x="99" y="349"/>
                    <a:pt x="96" y="347"/>
                    <a:pt x="93" y="344"/>
                  </a:cubicBezTo>
                  <a:cubicBezTo>
                    <a:pt x="90" y="342"/>
                    <a:pt x="88" y="338"/>
                    <a:pt x="86" y="335"/>
                  </a:cubicBezTo>
                  <a:cubicBezTo>
                    <a:pt x="84" y="331"/>
                    <a:pt x="83" y="326"/>
                    <a:pt x="83" y="321"/>
                  </a:cubicBezTo>
                  <a:cubicBezTo>
                    <a:pt x="83" y="65"/>
                    <a:pt x="83" y="65"/>
                    <a:pt x="83" y="65"/>
                  </a:cubicBezTo>
                  <a:lnTo>
                    <a:pt x="34" y="96"/>
                  </a:lnTo>
                  <a:close/>
                </a:path>
              </a:pathLst>
            </a:custGeom>
            <a:solidFill>
              <a:srgbClr val="FFFFFF"/>
            </a:solid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8" name="任意多边形 47"/>
            <p:cNvSpPr>
              <a:spLocks noChangeArrowheads="1"/>
            </p:cNvSpPr>
            <p:nvPr/>
          </p:nvSpPr>
          <p:spPr bwMode="auto">
            <a:xfrm>
              <a:off x="6708490" y="3733691"/>
              <a:ext cx="1843305" cy="1864953"/>
            </a:xfrm>
            <a:custGeom>
              <a:avLst/>
              <a:gdLst>
                <a:gd name="connsiteX0" fmla="*/ 548770 w 1843305"/>
                <a:gd name="connsiteY0" fmla="*/ 0 h 1864953"/>
                <a:gd name="connsiteX1" fmla="*/ 1097540 w 1843305"/>
                <a:gd name="connsiteY1" fmla="*/ 548770 h 1864953"/>
                <a:gd name="connsiteX2" fmla="*/ 1092974 w 1843305"/>
                <a:gd name="connsiteY2" fmla="*/ 594066 h 1864953"/>
                <a:gd name="connsiteX3" fmla="*/ 1096129 w 1843305"/>
                <a:gd name="connsiteY3" fmla="*/ 590983 h 1864953"/>
                <a:gd name="connsiteX4" fmla="*/ 1500188 w 1843305"/>
                <a:gd name="connsiteY4" fmla="*/ 1119782 h 1864953"/>
                <a:gd name="connsiteX5" fmla="*/ 1497954 w 1843305"/>
                <a:gd name="connsiteY5" fmla="*/ 1121963 h 1864953"/>
                <a:gd name="connsiteX6" fmla="*/ 1545571 w 1843305"/>
                <a:gd name="connsiteY6" fmla="*/ 1126763 h 1864953"/>
                <a:gd name="connsiteX7" fmla="*/ 1843305 w 1843305"/>
                <a:gd name="connsiteY7" fmla="*/ 1492070 h 1864953"/>
                <a:gd name="connsiteX8" fmla="*/ 1470422 w 1843305"/>
                <a:gd name="connsiteY8" fmla="*/ 1864953 h 1864953"/>
                <a:gd name="connsiteX9" fmla="*/ 1105115 w 1843305"/>
                <a:gd name="connsiteY9" fmla="*/ 1567219 h 1864953"/>
                <a:gd name="connsiteX10" fmla="*/ 1099443 w 1843305"/>
                <a:gd name="connsiteY10" fmla="*/ 1510954 h 1864953"/>
                <a:gd name="connsiteX11" fmla="*/ 1099060 w 1843305"/>
                <a:gd name="connsiteY11" fmla="*/ 1511328 h 1864953"/>
                <a:gd name="connsiteX12" fmla="*/ 1098275 w 1843305"/>
                <a:gd name="connsiteY12" fmla="*/ 1512094 h 1864953"/>
                <a:gd name="connsiteX13" fmla="*/ 579077 w 1843305"/>
                <a:gd name="connsiteY13" fmla="*/ 1096201 h 1864953"/>
                <a:gd name="connsiteX14" fmla="*/ 581035 w 1843305"/>
                <a:gd name="connsiteY14" fmla="*/ 1094288 h 1864953"/>
                <a:gd name="connsiteX15" fmla="*/ 548770 w 1843305"/>
                <a:gd name="connsiteY15" fmla="*/ 1097540 h 1864953"/>
                <a:gd name="connsiteX16" fmla="*/ 0 w 1843305"/>
                <a:gd name="connsiteY16" fmla="*/ 548770 h 1864953"/>
                <a:gd name="connsiteX17" fmla="*/ 548770 w 1843305"/>
                <a:gd name="connsiteY17" fmla="*/ 0 h 1864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43305" h="1864953">
                  <a:moveTo>
                    <a:pt x="548770" y="0"/>
                  </a:moveTo>
                  <a:cubicBezTo>
                    <a:pt x="851847" y="0"/>
                    <a:pt x="1097540" y="245693"/>
                    <a:pt x="1097540" y="548770"/>
                  </a:cubicBezTo>
                  <a:lnTo>
                    <a:pt x="1092974" y="594066"/>
                  </a:lnTo>
                  <a:lnTo>
                    <a:pt x="1096129" y="590983"/>
                  </a:lnTo>
                  <a:cubicBezTo>
                    <a:pt x="1065378" y="985439"/>
                    <a:pt x="1232008" y="1098345"/>
                    <a:pt x="1500188" y="1119782"/>
                  </a:cubicBezTo>
                  <a:lnTo>
                    <a:pt x="1497954" y="1121963"/>
                  </a:lnTo>
                  <a:lnTo>
                    <a:pt x="1545571" y="1126763"/>
                  </a:lnTo>
                  <a:cubicBezTo>
                    <a:pt x="1715488" y="1161533"/>
                    <a:pt x="1843305" y="1311875"/>
                    <a:pt x="1843305" y="1492070"/>
                  </a:cubicBezTo>
                  <a:cubicBezTo>
                    <a:pt x="1843305" y="1698008"/>
                    <a:pt x="1676360" y="1864953"/>
                    <a:pt x="1470422" y="1864953"/>
                  </a:cubicBezTo>
                  <a:cubicBezTo>
                    <a:pt x="1290227" y="1864953"/>
                    <a:pt x="1139885" y="1737136"/>
                    <a:pt x="1105115" y="1567219"/>
                  </a:cubicBezTo>
                  <a:lnTo>
                    <a:pt x="1099443" y="1510954"/>
                  </a:lnTo>
                  <a:lnTo>
                    <a:pt x="1099060" y="1511328"/>
                  </a:lnTo>
                  <a:cubicBezTo>
                    <a:pt x="1098275" y="1512094"/>
                    <a:pt x="1098275" y="1512094"/>
                    <a:pt x="1098275" y="1512094"/>
                  </a:cubicBezTo>
                  <a:cubicBezTo>
                    <a:pt x="1083257" y="1243407"/>
                    <a:pt x="974554" y="1074048"/>
                    <a:pt x="579077" y="1096201"/>
                  </a:cubicBezTo>
                  <a:lnTo>
                    <a:pt x="581035" y="1094288"/>
                  </a:lnTo>
                  <a:lnTo>
                    <a:pt x="548770" y="1097540"/>
                  </a:lnTo>
                  <a:cubicBezTo>
                    <a:pt x="245693" y="1097540"/>
                    <a:pt x="0" y="851847"/>
                    <a:pt x="0" y="548770"/>
                  </a:cubicBezTo>
                  <a:cubicBezTo>
                    <a:pt x="0" y="245693"/>
                    <a:pt x="245693" y="0"/>
                    <a:pt x="548770" y="0"/>
                  </a:cubicBezTo>
                  <a:close/>
                </a:path>
              </a:pathLst>
            </a:custGeom>
            <a:noFill/>
            <a:ln>
              <a:solidFill>
                <a:schemeClr val="bg1">
                  <a:lumMod val="65000"/>
                </a:schemeClr>
              </a:solidFill>
            </a:ln>
          </p:spPr>
          <p:txBody>
            <a:bodyPr vert="horz" wrap="square" lIns="91440" tIns="45720" rIns="91440" bIns="45720" numCol="1" anchor="t" anchorCtr="0" compatLnSpc="1">
              <a:noAutofit/>
            </a:bodyPr>
            <a:lstStyle/>
            <a:p>
              <a:endParaRPr lang="zh-CN" altLang="en-US" dirty="0">
                <a:latin typeface="汉仪小麦体简" pitchFamily="18" charset="-122"/>
                <a:ea typeface="汉仪小麦体简" pitchFamily="18" charset="-122"/>
                <a:cs typeface="+mn-ea"/>
                <a:sym typeface="+mn-lt"/>
              </a:endParaRPr>
            </a:p>
          </p:txBody>
        </p:sp>
        <p:sp>
          <p:nvSpPr>
            <p:cNvPr id="32" name="Freeform 42"/>
            <p:cNvSpPr>
              <a:spLocks noEditPoints="1"/>
            </p:cNvSpPr>
            <p:nvPr/>
          </p:nvSpPr>
          <p:spPr bwMode="auto">
            <a:xfrm>
              <a:off x="7987870" y="5073685"/>
              <a:ext cx="187253" cy="255443"/>
            </a:xfrm>
            <a:custGeom>
              <a:avLst/>
              <a:gdLst>
                <a:gd name="T0" fmla="*/ 131 w 261"/>
                <a:gd name="T1" fmla="*/ 0 h 358"/>
                <a:gd name="T2" fmla="*/ 175 w 261"/>
                <a:gd name="T3" fmla="*/ 7 h 358"/>
                <a:gd name="T4" fmla="*/ 209 w 261"/>
                <a:gd name="T5" fmla="*/ 26 h 358"/>
                <a:gd name="T6" fmla="*/ 233 w 261"/>
                <a:gd name="T7" fmla="*/ 54 h 358"/>
                <a:gd name="T8" fmla="*/ 249 w 261"/>
                <a:gd name="T9" fmla="*/ 91 h 358"/>
                <a:gd name="T10" fmla="*/ 258 w 261"/>
                <a:gd name="T11" fmla="*/ 133 h 358"/>
                <a:gd name="T12" fmla="*/ 261 w 261"/>
                <a:gd name="T13" fmla="*/ 179 h 358"/>
                <a:gd name="T14" fmla="*/ 258 w 261"/>
                <a:gd name="T15" fmla="*/ 225 h 358"/>
                <a:gd name="T16" fmla="*/ 249 w 261"/>
                <a:gd name="T17" fmla="*/ 267 h 358"/>
                <a:gd name="T18" fmla="*/ 233 w 261"/>
                <a:gd name="T19" fmla="*/ 303 h 358"/>
                <a:gd name="T20" fmla="*/ 209 w 261"/>
                <a:gd name="T21" fmla="*/ 332 h 358"/>
                <a:gd name="T22" fmla="*/ 175 w 261"/>
                <a:gd name="T23" fmla="*/ 351 h 358"/>
                <a:gd name="T24" fmla="*/ 131 w 261"/>
                <a:gd name="T25" fmla="*/ 358 h 358"/>
                <a:gd name="T26" fmla="*/ 86 w 261"/>
                <a:gd name="T27" fmla="*/ 351 h 358"/>
                <a:gd name="T28" fmla="*/ 52 w 261"/>
                <a:gd name="T29" fmla="*/ 332 h 358"/>
                <a:gd name="T30" fmla="*/ 28 w 261"/>
                <a:gd name="T31" fmla="*/ 303 h 358"/>
                <a:gd name="T32" fmla="*/ 12 w 261"/>
                <a:gd name="T33" fmla="*/ 267 h 358"/>
                <a:gd name="T34" fmla="*/ 3 w 261"/>
                <a:gd name="T35" fmla="*/ 225 h 358"/>
                <a:gd name="T36" fmla="*/ 0 w 261"/>
                <a:gd name="T37" fmla="*/ 179 h 358"/>
                <a:gd name="T38" fmla="*/ 3 w 261"/>
                <a:gd name="T39" fmla="*/ 133 h 358"/>
                <a:gd name="T40" fmla="*/ 12 w 261"/>
                <a:gd name="T41" fmla="*/ 91 h 358"/>
                <a:gd name="T42" fmla="*/ 28 w 261"/>
                <a:gd name="T43" fmla="*/ 54 h 358"/>
                <a:gd name="T44" fmla="*/ 52 w 261"/>
                <a:gd name="T45" fmla="*/ 26 h 358"/>
                <a:gd name="T46" fmla="*/ 86 w 261"/>
                <a:gd name="T47" fmla="*/ 7 h 358"/>
                <a:gd name="T48" fmla="*/ 131 w 261"/>
                <a:gd name="T49" fmla="*/ 0 h 358"/>
                <a:gd name="T50" fmla="*/ 131 w 261"/>
                <a:gd name="T51" fmla="*/ 47 h 358"/>
                <a:gd name="T52" fmla="*/ 106 w 261"/>
                <a:gd name="T53" fmla="*/ 52 h 358"/>
                <a:gd name="T54" fmla="*/ 88 w 261"/>
                <a:gd name="T55" fmla="*/ 67 h 358"/>
                <a:gd name="T56" fmla="*/ 77 w 261"/>
                <a:gd name="T57" fmla="*/ 89 h 358"/>
                <a:gd name="T58" fmla="*/ 70 w 261"/>
                <a:gd name="T59" fmla="*/ 117 h 358"/>
                <a:gd name="T60" fmla="*/ 66 w 261"/>
                <a:gd name="T61" fmla="*/ 147 h 358"/>
                <a:gd name="T62" fmla="*/ 66 w 261"/>
                <a:gd name="T63" fmla="*/ 179 h 358"/>
                <a:gd name="T64" fmla="*/ 66 w 261"/>
                <a:gd name="T65" fmla="*/ 210 h 358"/>
                <a:gd name="T66" fmla="*/ 70 w 261"/>
                <a:gd name="T67" fmla="*/ 241 h 358"/>
                <a:gd name="T68" fmla="*/ 77 w 261"/>
                <a:gd name="T69" fmla="*/ 268 h 358"/>
                <a:gd name="T70" fmla="*/ 88 w 261"/>
                <a:gd name="T71" fmla="*/ 291 h 358"/>
                <a:gd name="T72" fmla="*/ 106 w 261"/>
                <a:gd name="T73" fmla="*/ 306 h 358"/>
                <a:gd name="T74" fmla="*/ 131 w 261"/>
                <a:gd name="T75" fmla="*/ 311 h 358"/>
                <a:gd name="T76" fmla="*/ 155 w 261"/>
                <a:gd name="T77" fmla="*/ 306 h 358"/>
                <a:gd name="T78" fmla="*/ 173 w 261"/>
                <a:gd name="T79" fmla="*/ 291 h 358"/>
                <a:gd name="T80" fmla="*/ 185 w 261"/>
                <a:gd name="T81" fmla="*/ 268 h 358"/>
                <a:gd name="T82" fmla="*/ 192 w 261"/>
                <a:gd name="T83" fmla="*/ 241 h 358"/>
                <a:gd name="T84" fmla="*/ 195 w 261"/>
                <a:gd name="T85" fmla="*/ 210 h 358"/>
                <a:gd name="T86" fmla="*/ 196 w 261"/>
                <a:gd name="T87" fmla="*/ 179 h 358"/>
                <a:gd name="T88" fmla="*/ 195 w 261"/>
                <a:gd name="T89" fmla="*/ 147 h 358"/>
                <a:gd name="T90" fmla="*/ 192 w 261"/>
                <a:gd name="T91" fmla="*/ 117 h 358"/>
                <a:gd name="T92" fmla="*/ 185 w 261"/>
                <a:gd name="T93" fmla="*/ 89 h 358"/>
                <a:gd name="T94" fmla="*/ 173 w 261"/>
                <a:gd name="T95" fmla="*/ 67 h 358"/>
                <a:gd name="T96" fmla="*/ 155 w 261"/>
                <a:gd name="T97" fmla="*/ 52 h 358"/>
                <a:gd name="T98" fmla="*/ 131 w 261"/>
                <a:gd name="T99" fmla="*/ 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1" h="358">
                  <a:moveTo>
                    <a:pt x="131" y="0"/>
                  </a:moveTo>
                  <a:cubicBezTo>
                    <a:pt x="147" y="0"/>
                    <a:pt x="162" y="2"/>
                    <a:pt x="175" y="7"/>
                  </a:cubicBezTo>
                  <a:cubicBezTo>
                    <a:pt x="188" y="11"/>
                    <a:pt x="199" y="18"/>
                    <a:pt x="209" y="26"/>
                  </a:cubicBezTo>
                  <a:cubicBezTo>
                    <a:pt x="218" y="34"/>
                    <a:pt x="226" y="43"/>
                    <a:pt x="233" y="54"/>
                  </a:cubicBezTo>
                  <a:cubicBezTo>
                    <a:pt x="240" y="65"/>
                    <a:pt x="245" y="78"/>
                    <a:pt x="249" y="91"/>
                  </a:cubicBezTo>
                  <a:cubicBezTo>
                    <a:pt x="253" y="104"/>
                    <a:pt x="256" y="118"/>
                    <a:pt x="258" y="133"/>
                  </a:cubicBezTo>
                  <a:cubicBezTo>
                    <a:pt x="260" y="148"/>
                    <a:pt x="261" y="163"/>
                    <a:pt x="261" y="179"/>
                  </a:cubicBezTo>
                  <a:cubicBezTo>
                    <a:pt x="261" y="195"/>
                    <a:pt x="260" y="210"/>
                    <a:pt x="258" y="225"/>
                  </a:cubicBezTo>
                  <a:cubicBezTo>
                    <a:pt x="256" y="240"/>
                    <a:pt x="253" y="254"/>
                    <a:pt x="249" y="267"/>
                  </a:cubicBezTo>
                  <a:cubicBezTo>
                    <a:pt x="245" y="280"/>
                    <a:pt x="240" y="292"/>
                    <a:pt x="233" y="303"/>
                  </a:cubicBezTo>
                  <a:cubicBezTo>
                    <a:pt x="226" y="315"/>
                    <a:pt x="218" y="324"/>
                    <a:pt x="209" y="332"/>
                  </a:cubicBezTo>
                  <a:cubicBezTo>
                    <a:pt x="199" y="340"/>
                    <a:pt x="188" y="347"/>
                    <a:pt x="175" y="351"/>
                  </a:cubicBezTo>
                  <a:cubicBezTo>
                    <a:pt x="162" y="356"/>
                    <a:pt x="147" y="358"/>
                    <a:pt x="131" y="358"/>
                  </a:cubicBezTo>
                  <a:cubicBezTo>
                    <a:pt x="114" y="358"/>
                    <a:pt x="99" y="356"/>
                    <a:pt x="86" y="351"/>
                  </a:cubicBezTo>
                  <a:cubicBezTo>
                    <a:pt x="73" y="347"/>
                    <a:pt x="62" y="340"/>
                    <a:pt x="52" y="332"/>
                  </a:cubicBezTo>
                  <a:cubicBezTo>
                    <a:pt x="43" y="324"/>
                    <a:pt x="35" y="315"/>
                    <a:pt x="28" y="303"/>
                  </a:cubicBezTo>
                  <a:cubicBezTo>
                    <a:pt x="21" y="292"/>
                    <a:pt x="16" y="280"/>
                    <a:pt x="12" y="267"/>
                  </a:cubicBezTo>
                  <a:cubicBezTo>
                    <a:pt x="8" y="254"/>
                    <a:pt x="5" y="240"/>
                    <a:pt x="3" y="225"/>
                  </a:cubicBezTo>
                  <a:cubicBezTo>
                    <a:pt x="1" y="210"/>
                    <a:pt x="0" y="195"/>
                    <a:pt x="0" y="179"/>
                  </a:cubicBezTo>
                  <a:cubicBezTo>
                    <a:pt x="0" y="163"/>
                    <a:pt x="1" y="148"/>
                    <a:pt x="3" y="133"/>
                  </a:cubicBezTo>
                  <a:cubicBezTo>
                    <a:pt x="5" y="118"/>
                    <a:pt x="8" y="104"/>
                    <a:pt x="12" y="91"/>
                  </a:cubicBezTo>
                  <a:cubicBezTo>
                    <a:pt x="16" y="78"/>
                    <a:pt x="21" y="65"/>
                    <a:pt x="28" y="54"/>
                  </a:cubicBezTo>
                  <a:cubicBezTo>
                    <a:pt x="35" y="43"/>
                    <a:pt x="43" y="34"/>
                    <a:pt x="52" y="26"/>
                  </a:cubicBezTo>
                  <a:cubicBezTo>
                    <a:pt x="62" y="18"/>
                    <a:pt x="73" y="11"/>
                    <a:pt x="86" y="7"/>
                  </a:cubicBezTo>
                  <a:cubicBezTo>
                    <a:pt x="99" y="2"/>
                    <a:pt x="114" y="0"/>
                    <a:pt x="131" y="0"/>
                  </a:cubicBezTo>
                  <a:close/>
                  <a:moveTo>
                    <a:pt x="131" y="47"/>
                  </a:moveTo>
                  <a:cubicBezTo>
                    <a:pt x="121" y="47"/>
                    <a:pt x="113" y="49"/>
                    <a:pt x="106" y="52"/>
                  </a:cubicBezTo>
                  <a:cubicBezTo>
                    <a:pt x="99" y="56"/>
                    <a:pt x="93" y="61"/>
                    <a:pt x="88" y="67"/>
                  </a:cubicBezTo>
                  <a:cubicBezTo>
                    <a:pt x="83" y="73"/>
                    <a:pt x="79" y="81"/>
                    <a:pt x="77" y="89"/>
                  </a:cubicBezTo>
                  <a:cubicBezTo>
                    <a:pt x="74" y="98"/>
                    <a:pt x="71" y="107"/>
                    <a:pt x="70" y="117"/>
                  </a:cubicBezTo>
                  <a:cubicBezTo>
                    <a:pt x="68" y="127"/>
                    <a:pt x="67" y="137"/>
                    <a:pt x="66" y="147"/>
                  </a:cubicBezTo>
                  <a:cubicBezTo>
                    <a:pt x="66" y="158"/>
                    <a:pt x="66" y="168"/>
                    <a:pt x="66" y="179"/>
                  </a:cubicBezTo>
                  <a:cubicBezTo>
                    <a:pt x="66" y="189"/>
                    <a:pt x="66" y="200"/>
                    <a:pt x="66" y="210"/>
                  </a:cubicBezTo>
                  <a:cubicBezTo>
                    <a:pt x="67" y="221"/>
                    <a:pt x="68" y="231"/>
                    <a:pt x="70" y="241"/>
                  </a:cubicBezTo>
                  <a:cubicBezTo>
                    <a:pt x="71" y="251"/>
                    <a:pt x="74" y="260"/>
                    <a:pt x="77" y="268"/>
                  </a:cubicBezTo>
                  <a:cubicBezTo>
                    <a:pt x="79" y="277"/>
                    <a:pt x="83" y="284"/>
                    <a:pt x="88" y="291"/>
                  </a:cubicBezTo>
                  <a:cubicBezTo>
                    <a:pt x="93" y="297"/>
                    <a:pt x="99" y="302"/>
                    <a:pt x="106" y="306"/>
                  </a:cubicBezTo>
                  <a:cubicBezTo>
                    <a:pt x="113" y="309"/>
                    <a:pt x="121" y="311"/>
                    <a:pt x="131" y="311"/>
                  </a:cubicBezTo>
                  <a:cubicBezTo>
                    <a:pt x="140" y="311"/>
                    <a:pt x="148" y="309"/>
                    <a:pt x="155" y="306"/>
                  </a:cubicBezTo>
                  <a:cubicBezTo>
                    <a:pt x="162" y="302"/>
                    <a:pt x="168" y="297"/>
                    <a:pt x="173" y="291"/>
                  </a:cubicBezTo>
                  <a:cubicBezTo>
                    <a:pt x="178" y="284"/>
                    <a:pt x="182" y="277"/>
                    <a:pt x="185" y="268"/>
                  </a:cubicBezTo>
                  <a:cubicBezTo>
                    <a:pt x="188" y="260"/>
                    <a:pt x="190" y="251"/>
                    <a:pt x="192" y="241"/>
                  </a:cubicBezTo>
                  <a:cubicBezTo>
                    <a:pt x="193" y="231"/>
                    <a:pt x="194" y="221"/>
                    <a:pt x="195" y="210"/>
                  </a:cubicBezTo>
                  <a:cubicBezTo>
                    <a:pt x="195" y="200"/>
                    <a:pt x="196" y="189"/>
                    <a:pt x="196" y="179"/>
                  </a:cubicBezTo>
                  <a:cubicBezTo>
                    <a:pt x="196" y="168"/>
                    <a:pt x="195" y="158"/>
                    <a:pt x="195" y="147"/>
                  </a:cubicBezTo>
                  <a:cubicBezTo>
                    <a:pt x="194" y="137"/>
                    <a:pt x="193" y="127"/>
                    <a:pt x="192" y="117"/>
                  </a:cubicBezTo>
                  <a:cubicBezTo>
                    <a:pt x="190" y="107"/>
                    <a:pt x="188" y="98"/>
                    <a:pt x="185" y="89"/>
                  </a:cubicBezTo>
                  <a:cubicBezTo>
                    <a:pt x="182" y="81"/>
                    <a:pt x="178" y="73"/>
                    <a:pt x="173" y="67"/>
                  </a:cubicBezTo>
                  <a:cubicBezTo>
                    <a:pt x="168" y="61"/>
                    <a:pt x="162" y="56"/>
                    <a:pt x="155" y="52"/>
                  </a:cubicBezTo>
                  <a:cubicBezTo>
                    <a:pt x="148" y="49"/>
                    <a:pt x="140" y="47"/>
                    <a:pt x="131" y="47"/>
                  </a:cubicBezTo>
                  <a:close/>
                </a:path>
              </a:pathLst>
            </a:custGeom>
            <a:solidFill>
              <a:srgbClr val="FFFFFF"/>
            </a:solid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3" name="Freeform 43"/>
            <p:cNvSpPr>
              <a:spLocks noEditPoints="1"/>
            </p:cNvSpPr>
            <p:nvPr/>
          </p:nvSpPr>
          <p:spPr bwMode="auto">
            <a:xfrm>
              <a:off x="8194607" y="5075850"/>
              <a:ext cx="200242" cy="252196"/>
            </a:xfrm>
            <a:custGeom>
              <a:avLst/>
              <a:gdLst>
                <a:gd name="T0" fmla="*/ 130 w 280"/>
                <a:gd name="T1" fmla="*/ 32 h 353"/>
                <a:gd name="T2" fmla="*/ 154 w 280"/>
                <a:gd name="T3" fmla="*/ 7 h 353"/>
                <a:gd name="T4" fmla="*/ 183 w 280"/>
                <a:gd name="T5" fmla="*/ 0 h 353"/>
                <a:gd name="T6" fmla="*/ 200 w 280"/>
                <a:gd name="T7" fmla="*/ 2 h 353"/>
                <a:gd name="T8" fmla="*/ 214 w 280"/>
                <a:gd name="T9" fmla="*/ 10 h 353"/>
                <a:gd name="T10" fmla="*/ 224 w 280"/>
                <a:gd name="T11" fmla="*/ 24 h 353"/>
                <a:gd name="T12" fmla="*/ 228 w 280"/>
                <a:gd name="T13" fmla="*/ 44 h 353"/>
                <a:gd name="T14" fmla="*/ 228 w 280"/>
                <a:gd name="T15" fmla="*/ 235 h 353"/>
                <a:gd name="T16" fmla="*/ 257 w 280"/>
                <a:gd name="T17" fmla="*/ 235 h 353"/>
                <a:gd name="T18" fmla="*/ 267 w 280"/>
                <a:gd name="T19" fmla="*/ 237 h 353"/>
                <a:gd name="T20" fmla="*/ 274 w 280"/>
                <a:gd name="T21" fmla="*/ 242 h 353"/>
                <a:gd name="T22" fmla="*/ 278 w 280"/>
                <a:gd name="T23" fmla="*/ 249 h 353"/>
                <a:gd name="T24" fmla="*/ 280 w 280"/>
                <a:gd name="T25" fmla="*/ 257 h 353"/>
                <a:gd name="T26" fmla="*/ 278 w 280"/>
                <a:gd name="T27" fmla="*/ 266 h 353"/>
                <a:gd name="T28" fmla="*/ 274 w 280"/>
                <a:gd name="T29" fmla="*/ 273 h 353"/>
                <a:gd name="T30" fmla="*/ 267 w 280"/>
                <a:gd name="T31" fmla="*/ 278 h 353"/>
                <a:gd name="T32" fmla="*/ 257 w 280"/>
                <a:gd name="T33" fmla="*/ 280 h 353"/>
                <a:gd name="T34" fmla="*/ 228 w 280"/>
                <a:gd name="T35" fmla="*/ 280 h 353"/>
                <a:gd name="T36" fmla="*/ 228 w 280"/>
                <a:gd name="T37" fmla="*/ 324 h 353"/>
                <a:gd name="T38" fmla="*/ 225 w 280"/>
                <a:gd name="T39" fmla="*/ 337 h 353"/>
                <a:gd name="T40" fmla="*/ 218 w 280"/>
                <a:gd name="T41" fmla="*/ 345 h 353"/>
                <a:gd name="T42" fmla="*/ 208 w 280"/>
                <a:gd name="T43" fmla="*/ 351 h 353"/>
                <a:gd name="T44" fmla="*/ 197 w 280"/>
                <a:gd name="T45" fmla="*/ 353 h 353"/>
                <a:gd name="T46" fmla="*/ 186 w 280"/>
                <a:gd name="T47" fmla="*/ 351 h 353"/>
                <a:gd name="T48" fmla="*/ 177 w 280"/>
                <a:gd name="T49" fmla="*/ 345 h 353"/>
                <a:gd name="T50" fmla="*/ 169 w 280"/>
                <a:gd name="T51" fmla="*/ 337 h 353"/>
                <a:gd name="T52" fmla="*/ 166 w 280"/>
                <a:gd name="T53" fmla="*/ 324 h 353"/>
                <a:gd name="T54" fmla="*/ 166 w 280"/>
                <a:gd name="T55" fmla="*/ 280 h 353"/>
                <a:gd name="T56" fmla="*/ 31 w 280"/>
                <a:gd name="T57" fmla="*/ 280 h 353"/>
                <a:gd name="T58" fmla="*/ 9 w 280"/>
                <a:gd name="T59" fmla="*/ 272 h 353"/>
                <a:gd name="T60" fmla="*/ 0 w 280"/>
                <a:gd name="T61" fmla="*/ 252 h 353"/>
                <a:gd name="T62" fmla="*/ 2 w 280"/>
                <a:gd name="T63" fmla="*/ 244 h 353"/>
                <a:gd name="T64" fmla="*/ 6 w 280"/>
                <a:gd name="T65" fmla="*/ 234 h 353"/>
                <a:gd name="T66" fmla="*/ 130 w 280"/>
                <a:gd name="T67" fmla="*/ 32 h 353"/>
                <a:gd name="T68" fmla="*/ 56 w 280"/>
                <a:gd name="T69" fmla="*/ 235 h 353"/>
                <a:gd name="T70" fmla="*/ 166 w 280"/>
                <a:gd name="T71" fmla="*/ 235 h 353"/>
                <a:gd name="T72" fmla="*/ 166 w 280"/>
                <a:gd name="T73" fmla="*/ 52 h 353"/>
                <a:gd name="T74" fmla="*/ 56 w 280"/>
                <a:gd name="T75" fmla="*/ 23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0" h="353">
                  <a:moveTo>
                    <a:pt x="130" y="32"/>
                  </a:moveTo>
                  <a:cubicBezTo>
                    <a:pt x="137" y="20"/>
                    <a:pt x="145" y="12"/>
                    <a:pt x="154" y="7"/>
                  </a:cubicBezTo>
                  <a:cubicBezTo>
                    <a:pt x="162" y="2"/>
                    <a:pt x="172" y="0"/>
                    <a:pt x="183" y="0"/>
                  </a:cubicBezTo>
                  <a:cubicBezTo>
                    <a:pt x="189" y="0"/>
                    <a:pt x="195" y="1"/>
                    <a:pt x="200" y="2"/>
                  </a:cubicBezTo>
                  <a:cubicBezTo>
                    <a:pt x="206" y="4"/>
                    <a:pt x="210" y="7"/>
                    <a:pt x="214" y="10"/>
                  </a:cubicBezTo>
                  <a:cubicBezTo>
                    <a:pt x="218" y="14"/>
                    <a:pt x="222" y="18"/>
                    <a:pt x="224" y="24"/>
                  </a:cubicBezTo>
                  <a:cubicBezTo>
                    <a:pt x="227" y="29"/>
                    <a:pt x="228" y="36"/>
                    <a:pt x="228" y="44"/>
                  </a:cubicBezTo>
                  <a:cubicBezTo>
                    <a:pt x="228" y="235"/>
                    <a:pt x="228" y="235"/>
                    <a:pt x="228" y="235"/>
                  </a:cubicBezTo>
                  <a:cubicBezTo>
                    <a:pt x="257" y="235"/>
                    <a:pt x="257" y="235"/>
                    <a:pt x="257" y="235"/>
                  </a:cubicBezTo>
                  <a:cubicBezTo>
                    <a:pt x="261" y="235"/>
                    <a:pt x="264" y="235"/>
                    <a:pt x="267" y="237"/>
                  </a:cubicBezTo>
                  <a:cubicBezTo>
                    <a:pt x="270" y="238"/>
                    <a:pt x="272" y="240"/>
                    <a:pt x="274" y="242"/>
                  </a:cubicBezTo>
                  <a:cubicBezTo>
                    <a:pt x="276" y="244"/>
                    <a:pt x="277" y="246"/>
                    <a:pt x="278" y="249"/>
                  </a:cubicBezTo>
                  <a:cubicBezTo>
                    <a:pt x="279" y="252"/>
                    <a:pt x="280" y="254"/>
                    <a:pt x="280" y="257"/>
                  </a:cubicBezTo>
                  <a:cubicBezTo>
                    <a:pt x="280" y="260"/>
                    <a:pt x="279" y="263"/>
                    <a:pt x="278" y="266"/>
                  </a:cubicBezTo>
                  <a:cubicBezTo>
                    <a:pt x="277" y="268"/>
                    <a:pt x="276" y="271"/>
                    <a:pt x="274" y="273"/>
                  </a:cubicBezTo>
                  <a:cubicBezTo>
                    <a:pt x="272" y="275"/>
                    <a:pt x="270" y="277"/>
                    <a:pt x="267" y="278"/>
                  </a:cubicBezTo>
                  <a:cubicBezTo>
                    <a:pt x="264" y="279"/>
                    <a:pt x="261" y="280"/>
                    <a:pt x="257" y="280"/>
                  </a:cubicBezTo>
                  <a:cubicBezTo>
                    <a:pt x="228" y="280"/>
                    <a:pt x="228" y="280"/>
                    <a:pt x="228" y="280"/>
                  </a:cubicBezTo>
                  <a:cubicBezTo>
                    <a:pt x="228" y="324"/>
                    <a:pt x="228" y="324"/>
                    <a:pt x="228" y="324"/>
                  </a:cubicBezTo>
                  <a:cubicBezTo>
                    <a:pt x="228" y="329"/>
                    <a:pt x="227" y="333"/>
                    <a:pt x="225" y="337"/>
                  </a:cubicBezTo>
                  <a:cubicBezTo>
                    <a:pt x="223" y="340"/>
                    <a:pt x="221" y="343"/>
                    <a:pt x="218" y="345"/>
                  </a:cubicBezTo>
                  <a:cubicBezTo>
                    <a:pt x="215" y="348"/>
                    <a:pt x="212" y="350"/>
                    <a:pt x="208" y="351"/>
                  </a:cubicBezTo>
                  <a:cubicBezTo>
                    <a:pt x="205" y="352"/>
                    <a:pt x="201" y="353"/>
                    <a:pt x="197" y="353"/>
                  </a:cubicBezTo>
                  <a:cubicBezTo>
                    <a:pt x="193" y="353"/>
                    <a:pt x="190" y="352"/>
                    <a:pt x="186" y="351"/>
                  </a:cubicBezTo>
                  <a:cubicBezTo>
                    <a:pt x="183" y="350"/>
                    <a:pt x="179" y="348"/>
                    <a:pt x="177" y="345"/>
                  </a:cubicBezTo>
                  <a:cubicBezTo>
                    <a:pt x="174" y="343"/>
                    <a:pt x="171" y="340"/>
                    <a:pt x="169" y="337"/>
                  </a:cubicBezTo>
                  <a:cubicBezTo>
                    <a:pt x="168" y="333"/>
                    <a:pt x="167" y="329"/>
                    <a:pt x="166" y="324"/>
                  </a:cubicBezTo>
                  <a:cubicBezTo>
                    <a:pt x="166" y="280"/>
                    <a:pt x="166" y="280"/>
                    <a:pt x="166" y="280"/>
                  </a:cubicBezTo>
                  <a:cubicBezTo>
                    <a:pt x="31" y="280"/>
                    <a:pt x="31" y="280"/>
                    <a:pt x="31" y="280"/>
                  </a:cubicBezTo>
                  <a:cubicBezTo>
                    <a:pt x="22" y="280"/>
                    <a:pt x="14" y="277"/>
                    <a:pt x="9" y="272"/>
                  </a:cubicBezTo>
                  <a:cubicBezTo>
                    <a:pt x="3" y="267"/>
                    <a:pt x="0" y="260"/>
                    <a:pt x="0" y="252"/>
                  </a:cubicBezTo>
                  <a:cubicBezTo>
                    <a:pt x="0" y="250"/>
                    <a:pt x="1" y="247"/>
                    <a:pt x="2" y="244"/>
                  </a:cubicBezTo>
                  <a:cubicBezTo>
                    <a:pt x="3" y="240"/>
                    <a:pt x="4" y="237"/>
                    <a:pt x="6" y="234"/>
                  </a:cubicBezTo>
                  <a:lnTo>
                    <a:pt x="130" y="32"/>
                  </a:lnTo>
                  <a:close/>
                  <a:moveTo>
                    <a:pt x="56" y="235"/>
                  </a:moveTo>
                  <a:cubicBezTo>
                    <a:pt x="166" y="235"/>
                    <a:pt x="166" y="235"/>
                    <a:pt x="166" y="235"/>
                  </a:cubicBezTo>
                  <a:cubicBezTo>
                    <a:pt x="166" y="52"/>
                    <a:pt x="166" y="52"/>
                    <a:pt x="166" y="52"/>
                  </a:cubicBezTo>
                  <a:lnTo>
                    <a:pt x="56" y="235"/>
                  </a:lnTo>
                  <a:close/>
                </a:path>
              </a:pathLst>
            </a:custGeom>
            <a:solidFill>
              <a:srgbClr val="FFFFFF"/>
            </a:solid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nvGrpSpPr>
            <p:cNvPr id="34" name="组合 33"/>
            <p:cNvGrpSpPr/>
            <p:nvPr/>
          </p:nvGrpSpPr>
          <p:grpSpPr>
            <a:xfrm>
              <a:off x="6929153" y="4039925"/>
              <a:ext cx="448866" cy="451247"/>
              <a:chOff x="1475749" y="3052987"/>
              <a:chExt cx="598488" cy="601663"/>
            </a:xfrm>
            <a:solidFill>
              <a:schemeClr val="bg1"/>
            </a:solidFill>
          </p:grpSpPr>
          <p:sp>
            <p:nvSpPr>
              <p:cNvPr id="35" name="Oval 20"/>
              <p:cNvSpPr>
                <a:spLocks noChangeArrowheads="1"/>
              </p:cNvSpPr>
              <p:nvPr/>
            </p:nvSpPr>
            <p:spPr bwMode="auto">
              <a:xfrm>
                <a:off x="1488449" y="3448274"/>
                <a:ext cx="203200" cy="203200"/>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6" name="Freeform 21"/>
              <p:cNvSpPr/>
              <p:nvPr/>
            </p:nvSpPr>
            <p:spPr bwMode="auto">
              <a:xfrm>
                <a:off x="1485274" y="3246662"/>
                <a:ext cx="415925" cy="407988"/>
              </a:xfrm>
              <a:custGeom>
                <a:avLst/>
                <a:gdLst>
                  <a:gd name="T0" fmla="*/ 128 w 147"/>
                  <a:gd name="T1" fmla="*/ 144 h 144"/>
                  <a:gd name="T2" fmla="*/ 109 w 147"/>
                  <a:gd name="T3" fmla="*/ 124 h 144"/>
                  <a:gd name="T4" fmla="*/ 19 w 147"/>
                  <a:gd name="T5" fmla="*/ 38 h 144"/>
                  <a:gd name="T6" fmla="*/ 0 w 147"/>
                  <a:gd name="T7" fmla="*/ 19 h 144"/>
                  <a:gd name="T8" fmla="*/ 19 w 147"/>
                  <a:gd name="T9" fmla="*/ 0 h 144"/>
                  <a:gd name="T10" fmla="*/ 109 w 147"/>
                  <a:gd name="T11" fmla="*/ 36 h 144"/>
                  <a:gd name="T12" fmla="*/ 147 w 147"/>
                  <a:gd name="T13" fmla="*/ 124 h 144"/>
                  <a:gd name="T14" fmla="*/ 128 w 147"/>
                  <a:gd name="T15" fmla="*/ 14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144">
                    <a:moveTo>
                      <a:pt x="128" y="144"/>
                    </a:moveTo>
                    <a:cubicBezTo>
                      <a:pt x="117" y="144"/>
                      <a:pt x="109" y="135"/>
                      <a:pt x="109" y="124"/>
                    </a:cubicBezTo>
                    <a:cubicBezTo>
                      <a:pt x="109" y="78"/>
                      <a:pt x="68" y="38"/>
                      <a:pt x="19" y="38"/>
                    </a:cubicBezTo>
                    <a:cubicBezTo>
                      <a:pt x="9" y="38"/>
                      <a:pt x="0" y="29"/>
                      <a:pt x="0" y="19"/>
                    </a:cubicBezTo>
                    <a:cubicBezTo>
                      <a:pt x="0" y="8"/>
                      <a:pt x="9" y="0"/>
                      <a:pt x="19" y="0"/>
                    </a:cubicBezTo>
                    <a:cubicBezTo>
                      <a:pt x="52" y="0"/>
                      <a:pt x="84" y="13"/>
                      <a:pt x="109" y="36"/>
                    </a:cubicBezTo>
                    <a:cubicBezTo>
                      <a:pt x="133" y="60"/>
                      <a:pt x="147" y="91"/>
                      <a:pt x="147" y="124"/>
                    </a:cubicBezTo>
                    <a:cubicBezTo>
                      <a:pt x="147" y="135"/>
                      <a:pt x="138" y="144"/>
                      <a:pt x="128" y="144"/>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7" name="Freeform 22"/>
              <p:cNvSpPr/>
              <p:nvPr/>
            </p:nvSpPr>
            <p:spPr bwMode="auto">
              <a:xfrm>
                <a:off x="1475749" y="3052987"/>
                <a:ext cx="598488" cy="601663"/>
              </a:xfrm>
              <a:custGeom>
                <a:avLst/>
                <a:gdLst>
                  <a:gd name="T0" fmla="*/ 192 w 211"/>
                  <a:gd name="T1" fmla="*/ 212 h 212"/>
                  <a:gd name="T2" fmla="*/ 173 w 211"/>
                  <a:gd name="T3" fmla="*/ 192 h 212"/>
                  <a:gd name="T4" fmla="*/ 19 w 211"/>
                  <a:gd name="T5" fmla="*/ 39 h 212"/>
                  <a:gd name="T6" fmla="*/ 0 w 211"/>
                  <a:gd name="T7" fmla="*/ 19 h 212"/>
                  <a:gd name="T8" fmla="*/ 19 w 211"/>
                  <a:gd name="T9" fmla="*/ 0 h 212"/>
                  <a:gd name="T10" fmla="*/ 155 w 211"/>
                  <a:gd name="T11" fmla="*/ 56 h 212"/>
                  <a:gd name="T12" fmla="*/ 211 w 211"/>
                  <a:gd name="T13" fmla="*/ 192 h 212"/>
                  <a:gd name="T14" fmla="*/ 192 w 211"/>
                  <a:gd name="T15" fmla="*/ 21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1" h="212">
                    <a:moveTo>
                      <a:pt x="192" y="212"/>
                    </a:moveTo>
                    <a:cubicBezTo>
                      <a:pt x="181" y="212"/>
                      <a:pt x="173" y="203"/>
                      <a:pt x="173" y="192"/>
                    </a:cubicBezTo>
                    <a:cubicBezTo>
                      <a:pt x="173" y="106"/>
                      <a:pt x="105" y="39"/>
                      <a:pt x="19" y="39"/>
                    </a:cubicBezTo>
                    <a:cubicBezTo>
                      <a:pt x="8" y="39"/>
                      <a:pt x="0" y="30"/>
                      <a:pt x="0" y="19"/>
                    </a:cubicBezTo>
                    <a:cubicBezTo>
                      <a:pt x="0" y="9"/>
                      <a:pt x="8" y="0"/>
                      <a:pt x="19" y="0"/>
                    </a:cubicBezTo>
                    <a:cubicBezTo>
                      <a:pt x="71" y="0"/>
                      <a:pt x="119" y="20"/>
                      <a:pt x="155" y="56"/>
                    </a:cubicBezTo>
                    <a:cubicBezTo>
                      <a:pt x="191" y="92"/>
                      <a:pt x="211" y="141"/>
                      <a:pt x="211" y="192"/>
                    </a:cubicBezTo>
                    <a:cubicBezTo>
                      <a:pt x="211" y="203"/>
                      <a:pt x="203" y="212"/>
                      <a:pt x="192" y="212"/>
                    </a:cubicBezTo>
                    <a:close/>
                  </a:path>
                </a:pathLst>
              </a:custGeom>
              <a:grp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sp>
          <p:nvSpPr>
            <p:cNvPr id="41" name="文本框 40"/>
            <p:cNvSpPr txBox="1"/>
            <p:nvPr/>
          </p:nvSpPr>
          <p:spPr>
            <a:xfrm>
              <a:off x="8550250" y="5231555"/>
              <a:ext cx="1533112" cy="346249"/>
            </a:xfrm>
            <a:prstGeom prst="rect">
              <a:avLst/>
            </a:prstGeom>
            <a:noFill/>
            <a:ln>
              <a:noFill/>
            </a:ln>
          </p:spPr>
          <p:txBody>
            <a:bodyPr wrap="none" lIns="68580" tIns="34290" rIns="68580" bIns="34290" rtlCol="0">
              <a:spAutoFit/>
            </a:bodyPr>
            <a:lstStyle/>
            <a:p>
              <a:r>
                <a:rPr lang="zh-CN" altLang="zh-CN" b="1" dirty="0">
                  <a:solidFill>
                    <a:schemeClr val="tx1">
                      <a:lumMod val="65000"/>
                      <a:lumOff val="35000"/>
                    </a:schemeClr>
                  </a:solidFill>
                  <a:latin typeface="汉仪小麦体简" pitchFamily="18" charset="-122"/>
                  <a:ea typeface="汉仪小麦体简" pitchFamily="18" charset="-122"/>
                </a:rPr>
                <a:t>点击添加标题</a:t>
              </a:r>
              <a:endParaRPr lang="zh-CN" altLang="zh-CN" dirty="0">
                <a:solidFill>
                  <a:schemeClr val="tx1">
                    <a:lumMod val="65000"/>
                    <a:lumOff val="35000"/>
                  </a:schemeClr>
                </a:solidFill>
                <a:latin typeface="汉仪小麦体简" pitchFamily="18" charset="-122"/>
                <a:ea typeface="汉仪小麦体简" pitchFamily="18" charset="-122"/>
              </a:endParaRPr>
            </a:p>
          </p:txBody>
        </p:sp>
        <p:sp>
          <p:nvSpPr>
            <p:cNvPr id="42" name="文本框 41"/>
            <p:cNvSpPr txBox="1"/>
            <p:nvPr/>
          </p:nvSpPr>
          <p:spPr>
            <a:xfrm>
              <a:off x="8982298" y="2547402"/>
              <a:ext cx="1533112" cy="346249"/>
            </a:xfrm>
            <a:prstGeom prst="rect">
              <a:avLst/>
            </a:prstGeom>
            <a:noFill/>
            <a:ln>
              <a:noFill/>
            </a:ln>
          </p:spPr>
          <p:txBody>
            <a:bodyPr wrap="none" lIns="68580" tIns="34290" rIns="68580" bIns="34290" rtlCol="0">
              <a:spAutoFit/>
            </a:bodyPr>
            <a:lstStyle/>
            <a:p>
              <a:r>
                <a:rPr lang="zh-CN" altLang="zh-CN" b="1" dirty="0">
                  <a:solidFill>
                    <a:schemeClr val="tx1">
                      <a:lumMod val="65000"/>
                      <a:lumOff val="35000"/>
                    </a:schemeClr>
                  </a:solidFill>
                  <a:latin typeface="汉仪小麦体简" pitchFamily="18" charset="-122"/>
                  <a:ea typeface="汉仪小麦体简" pitchFamily="18" charset="-122"/>
                </a:rPr>
                <a:t>点击添加标题</a:t>
              </a:r>
              <a:endParaRPr lang="zh-CN" altLang="zh-CN" dirty="0">
                <a:solidFill>
                  <a:schemeClr val="tx1">
                    <a:lumMod val="65000"/>
                    <a:lumOff val="35000"/>
                  </a:schemeClr>
                </a:solidFill>
                <a:latin typeface="汉仪小麦体简" pitchFamily="18" charset="-122"/>
                <a:ea typeface="汉仪小麦体简" pitchFamily="18" charset="-122"/>
              </a:endParaRPr>
            </a:p>
          </p:txBody>
        </p:sp>
        <p:sp>
          <p:nvSpPr>
            <p:cNvPr id="43" name="文本框 42"/>
            <p:cNvSpPr txBox="1"/>
            <p:nvPr/>
          </p:nvSpPr>
          <p:spPr>
            <a:xfrm>
              <a:off x="7987247" y="1702997"/>
              <a:ext cx="1533112" cy="346249"/>
            </a:xfrm>
            <a:prstGeom prst="rect">
              <a:avLst/>
            </a:prstGeom>
            <a:noFill/>
            <a:ln>
              <a:noFill/>
            </a:ln>
          </p:spPr>
          <p:txBody>
            <a:bodyPr wrap="none" lIns="68580" tIns="34290" rIns="68580" bIns="34290" rtlCol="0">
              <a:spAutoFit/>
            </a:bodyPr>
            <a:lstStyle/>
            <a:p>
              <a:r>
                <a:rPr lang="zh-CN" altLang="zh-CN" b="1" dirty="0">
                  <a:solidFill>
                    <a:schemeClr val="tx1">
                      <a:lumMod val="65000"/>
                      <a:lumOff val="35000"/>
                    </a:schemeClr>
                  </a:solidFill>
                  <a:latin typeface="汉仪小麦体简" pitchFamily="18" charset="-122"/>
                  <a:ea typeface="汉仪小麦体简" pitchFamily="18" charset="-122"/>
                </a:rPr>
                <a:t>点击添加标题</a:t>
              </a:r>
              <a:endParaRPr lang="zh-CN" altLang="zh-CN" dirty="0">
                <a:solidFill>
                  <a:schemeClr val="tx1">
                    <a:lumMod val="65000"/>
                    <a:lumOff val="35000"/>
                  </a:schemeClr>
                </a:solidFill>
                <a:latin typeface="汉仪小麦体简" pitchFamily="18" charset="-122"/>
                <a:ea typeface="汉仪小麦体简" pitchFamily="18" charset="-122"/>
              </a:endParaRPr>
            </a:p>
          </p:txBody>
        </p:sp>
        <p:sp>
          <p:nvSpPr>
            <p:cNvPr id="44" name="文本框 43"/>
            <p:cNvSpPr txBox="1"/>
            <p:nvPr/>
          </p:nvSpPr>
          <p:spPr>
            <a:xfrm>
              <a:off x="5395606" y="4488790"/>
              <a:ext cx="1533112" cy="346249"/>
            </a:xfrm>
            <a:prstGeom prst="rect">
              <a:avLst/>
            </a:prstGeom>
            <a:noFill/>
            <a:ln>
              <a:noFill/>
            </a:ln>
          </p:spPr>
          <p:txBody>
            <a:bodyPr wrap="none" lIns="68580" tIns="34290" rIns="68580" bIns="34290" rtlCol="0">
              <a:spAutoFit/>
            </a:bodyPr>
            <a:lstStyle/>
            <a:p>
              <a:r>
                <a:rPr lang="zh-CN" altLang="zh-CN" b="1" dirty="0">
                  <a:solidFill>
                    <a:schemeClr val="tx1">
                      <a:lumMod val="65000"/>
                      <a:lumOff val="35000"/>
                    </a:schemeClr>
                  </a:solidFill>
                  <a:latin typeface="汉仪小麦体简" pitchFamily="18" charset="-122"/>
                  <a:ea typeface="汉仪小麦体简" pitchFamily="18" charset="-122"/>
                </a:rPr>
                <a:t>点击添加标题</a:t>
              </a:r>
              <a:endParaRPr lang="zh-CN" altLang="zh-CN" dirty="0">
                <a:solidFill>
                  <a:schemeClr val="tx1">
                    <a:lumMod val="65000"/>
                    <a:lumOff val="35000"/>
                  </a:schemeClr>
                </a:solidFill>
                <a:latin typeface="汉仪小麦体简" pitchFamily="18" charset="-122"/>
                <a:ea typeface="汉仪小麦体简" pitchFamily="18" charset="-122"/>
              </a:endParaRPr>
            </a:p>
          </p:txBody>
        </p:sp>
      </p:grpSp>
      <p:sp>
        <p:nvSpPr>
          <p:cNvPr id="45" name="文本框 86"/>
          <p:cNvSpPr txBox="1"/>
          <p:nvPr/>
        </p:nvSpPr>
        <p:spPr>
          <a:xfrm>
            <a:off x="850541" y="2657927"/>
            <a:ext cx="4475725" cy="2839239"/>
          </a:xfrm>
          <a:prstGeom prst="rect">
            <a:avLst/>
          </a:prstGeom>
          <a:noFill/>
        </p:spPr>
        <p:txBody>
          <a:bodyPr wrap="square" lIns="68580" tIns="34290" rIns="68580" bIns="34290" rtlCol="0">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a:t>
            </a:r>
          </a:p>
          <a:p>
            <a:endParaRPr lang="zh-CN" altLang="zh-CN" dirty="0">
              <a:solidFill>
                <a:schemeClr val="tx1">
                  <a:lumMod val="65000"/>
                  <a:lumOff val="35000"/>
                </a:schemeClr>
              </a:solidFill>
              <a:latin typeface="汉仪小麦体简" pitchFamily="18" charset="-122"/>
              <a:ea typeface="汉仪小麦体简" pitchFamily="18" charset="-122"/>
            </a:endParaRPr>
          </a:p>
        </p:txBody>
      </p:sp>
      <p:sp>
        <p:nvSpPr>
          <p:cNvPr id="30" name="文本框 136"/>
          <p:cNvSpPr txBox="1">
            <a:spLocks noChangeArrowheads="1"/>
          </p:cNvSpPr>
          <p:nvPr/>
        </p:nvSpPr>
        <p:spPr bwMode="auto">
          <a:xfrm>
            <a:off x="4476210" y="362857"/>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31" name="任意多边形 30"/>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fltVal val="0"/>
                                          </p:val>
                                        </p:tav>
                                        <p:tav tm="100000">
                                          <p:val>
                                            <p:strVal val="#ppt_w"/>
                                          </p:val>
                                        </p:tav>
                                      </p:tavLst>
                                    </p:anim>
                                    <p:anim calcmode="lin" valueType="num">
                                      <p:cBhvr>
                                        <p:cTn id="17" dur="1000" fill="hold"/>
                                        <p:tgtEl>
                                          <p:spTgt spid="2"/>
                                        </p:tgtEl>
                                        <p:attrNameLst>
                                          <p:attrName>ppt_h</p:attrName>
                                        </p:attrNameLst>
                                      </p:cBhvr>
                                      <p:tavLst>
                                        <p:tav tm="0">
                                          <p:val>
                                            <p:fltVal val="0"/>
                                          </p:val>
                                        </p:tav>
                                        <p:tav tm="100000">
                                          <p:val>
                                            <p:strVal val="#ppt_h"/>
                                          </p:val>
                                        </p:tav>
                                      </p:tavLst>
                                    </p:anim>
                                    <p:anim calcmode="lin" valueType="num">
                                      <p:cBhvr>
                                        <p:cTn id="18" dur="1000" fill="hold"/>
                                        <p:tgtEl>
                                          <p:spTgt spid="2"/>
                                        </p:tgtEl>
                                        <p:attrNameLst>
                                          <p:attrName>style.rotation</p:attrName>
                                        </p:attrNameLst>
                                      </p:cBhvr>
                                      <p:tavLst>
                                        <p:tav tm="0">
                                          <p:val>
                                            <p:fltVal val="90"/>
                                          </p:val>
                                        </p:tav>
                                        <p:tav tm="100000">
                                          <p:val>
                                            <p:fltVal val="0"/>
                                          </p:val>
                                        </p:tav>
                                      </p:tavLst>
                                    </p:anim>
                                    <p:animEffect transition="in" filter="fade">
                                      <p:cBhvr>
                                        <p:cTn id="19" dur="10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30" grpId="0"/>
      <p:bldP spid="31"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4" name="组合 33"/>
          <p:cNvGrpSpPr/>
          <p:nvPr/>
        </p:nvGrpSpPr>
        <p:grpSpPr>
          <a:xfrm>
            <a:off x="7385084" y="1700808"/>
            <a:ext cx="3728101" cy="3780675"/>
            <a:chOff x="1331640" y="1707654"/>
            <a:chExt cx="2796076" cy="2835506"/>
          </a:xfrm>
          <a:noFill/>
        </p:grpSpPr>
        <p:sp>
          <p:nvSpPr>
            <p:cNvPr id="35"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grpFill/>
            <a:ln w="9525" cap="flat" cmpd="sng" algn="ctr">
              <a:solidFill>
                <a:schemeClr val="tx1">
                  <a:lumMod val="75000"/>
                  <a:lumOff val="25000"/>
                </a:schemeClr>
              </a:solid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prstClr val="white"/>
                </a:solidFill>
                <a:effectLst/>
                <a:uLnTx/>
                <a:uFillTx/>
                <a:latin typeface="汉仪小麦体简" pitchFamily="18" charset="-122"/>
                <a:ea typeface="汉仪小麦体简" pitchFamily="18" charset="-122"/>
                <a:cs typeface="+mn-ea"/>
                <a:sym typeface="+mn-lt"/>
              </a:endParaRPr>
            </a:p>
          </p:txBody>
        </p:sp>
        <p:sp>
          <p:nvSpPr>
            <p:cNvPr id="36"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grpFill/>
            <a:ln w="9525" cap="flat" cmpd="sng" algn="ctr">
              <a:solidFill>
                <a:schemeClr val="tx1">
                  <a:lumMod val="75000"/>
                  <a:lumOff val="25000"/>
                </a:schemeClr>
              </a:solid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prstClr val="white"/>
                </a:solidFill>
                <a:effectLst/>
                <a:uLnTx/>
                <a:uFillTx/>
                <a:latin typeface="汉仪小麦体简" pitchFamily="18" charset="-122"/>
                <a:ea typeface="汉仪小麦体简" pitchFamily="18" charset="-122"/>
                <a:cs typeface="+mn-ea"/>
                <a:sym typeface="+mn-lt"/>
              </a:endParaRPr>
            </a:p>
          </p:txBody>
        </p:sp>
        <p:sp>
          <p:nvSpPr>
            <p:cNvPr id="37"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grpFill/>
            <a:ln w="9525" cap="flat" cmpd="sng" algn="ctr">
              <a:solidFill>
                <a:schemeClr val="tx1">
                  <a:lumMod val="75000"/>
                  <a:lumOff val="25000"/>
                </a:schemeClr>
              </a:solid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prstClr val="white"/>
                </a:solidFill>
                <a:effectLst/>
                <a:uLnTx/>
                <a:uFillTx/>
                <a:latin typeface="汉仪小麦体简" pitchFamily="18" charset="-122"/>
                <a:ea typeface="汉仪小麦体简" pitchFamily="18" charset="-122"/>
                <a:cs typeface="+mn-ea"/>
                <a:sym typeface="+mn-lt"/>
              </a:endParaRPr>
            </a:p>
          </p:txBody>
        </p:sp>
        <p:sp>
          <p:nvSpPr>
            <p:cNvPr id="38"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grpFill/>
            <a:ln w="9525" cap="flat" cmpd="sng" algn="ctr">
              <a:solidFill>
                <a:schemeClr val="tx1">
                  <a:lumMod val="75000"/>
                  <a:lumOff val="25000"/>
                </a:schemeClr>
              </a:solid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prstClr val="white"/>
                </a:solidFill>
                <a:effectLst/>
                <a:uLnTx/>
                <a:uFillTx/>
                <a:latin typeface="汉仪小麦体简" pitchFamily="18" charset="-122"/>
                <a:ea typeface="汉仪小麦体简" pitchFamily="18" charset="-122"/>
                <a:cs typeface="+mn-ea"/>
                <a:sym typeface="+mn-lt"/>
              </a:endParaRPr>
            </a:p>
          </p:txBody>
        </p:sp>
        <p:sp>
          <p:nvSpPr>
            <p:cNvPr id="39"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grpFill/>
            <a:ln w="9525" cap="flat" cmpd="sng" algn="ctr">
              <a:solidFill>
                <a:schemeClr val="tx1">
                  <a:lumMod val="75000"/>
                  <a:lumOff val="25000"/>
                </a:schemeClr>
              </a:solid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prstClr val="white"/>
                </a:solidFill>
                <a:effectLst/>
                <a:uLnTx/>
                <a:uFillTx/>
                <a:latin typeface="汉仪小麦体简" pitchFamily="18" charset="-122"/>
                <a:ea typeface="汉仪小麦体简" pitchFamily="18" charset="-122"/>
                <a:cs typeface="+mn-ea"/>
                <a:sym typeface="+mn-lt"/>
              </a:endParaRPr>
            </a:p>
          </p:txBody>
        </p:sp>
        <p:sp>
          <p:nvSpPr>
            <p:cNvPr id="40"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grpFill/>
            <a:ln w="9525" cap="flat" cmpd="sng" algn="ctr">
              <a:solidFill>
                <a:schemeClr val="tx1">
                  <a:lumMod val="75000"/>
                  <a:lumOff val="25000"/>
                </a:schemeClr>
              </a:solid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prstClr val="white"/>
                </a:solidFill>
                <a:effectLst/>
                <a:uLnTx/>
                <a:uFillTx/>
                <a:latin typeface="汉仪小麦体简" pitchFamily="18" charset="-122"/>
                <a:ea typeface="汉仪小麦体简" pitchFamily="18" charset="-122"/>
                <a:cs typeface="+mn-ea"/>
                <a:sym typeface="+mn-lt"/>
              </a:endParaRPr>
            </a:p>
          </p:txBody>
        </p:sp>
      </p:grpSp>
      <p:sp>
        <p:nvSpPr>
          <p:cNvPr id="41" name="矩形 1"/>
          <p:cNvSpPr>
            <a:spLocks noChangeArrowheads="1"/>
          </p:cNvSpPr>
          <p:nvPr/>
        </p:nvSpPr>
        <p:spPr bwMode="auto">
          <a:xfrm>
            <a:off x="1391477" y="1895312"/>
            <a:ext cx="434321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a:t>
            </a:r>
          </a:p>
        </p:txBody>
      </p:sp>
      <p:sp>
        <p:nvSpPr>
          <p:cNvPr id="42" name="矩形 1"/>
          <p:cNvSpPr>
            <a:spLocks noChangeArrowheads="1"/>
          </p:cNvSpPr>
          <p:nvPr/>
        </p:nvSpPr>
        <p:spPr bwMode="auto">
          <a:xfrm>
            <a:off x="1391477" y="2871439"/>
            <a:ext cx="446967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a:t>
            </a:r>
          </a:p>
        </p:txBody>
      </p:sp>
      <p:sp>
        <p:nvSpPr>
          <p:cNvPr id="43" name="矩形 1"/>
          <p:cNvSpPr>
            <a:spLocks noChangeArrowheads="1"/>
          </p:cNvSpPr>
          <p:nvPr/>
        </p:nvSpPr>
        <p:spPr bwMode="auto">
          <a:xfrm>
            <a:off x="1391477" y="3847565"/>
            <a:ext cx="446967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a:t>
            </a:r>
          </a:p>
        </p:txBody>
      </p:sp>
      <p:sp>
        <p:nvSpPr>
          <p:cNvPr id="44" name="矩形 1"/>
          <p:cNvSpPr>
            <a:spLocks noChangeArrowheads="1"/>
          </p:cNvSpPr>
          <p:nvPr/>
        </p:nvSpPr>
        <p:spPr bwMode="auto">
          <a:xfrm>
            <a:off x="1391477" y="4823693"/>
            <a:ext cx="446967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a:t>
            </a:r>
          </a:p>
        </p:txBody>
      </p:sp>
      <p:cxnSp>
        <p:nvCxnSpPr>
          <p:cNvPr id="45" name="直接连接符 44"/>
          <p:cNvCxnSpPr/>
          <p:nvPr/>
        </p:nvCxnSpPr>
        <p:spPr>
          <a:xfrm flipH="1">
            <a:off x="6216643" y="2182384"/>
            <a:ext cx="1056116" cy="0"/>
          </a:xfrm>
          <a:prstGeom prst="line">
            <a:avLst/>
          </a:prstGeom>
          <a:noFill/>
          <a:ln w="6350" cap="flat" cmpd="sng" algn="ctr">
            <a:solidFill>
              <a:schemeClr val="tx1">
                <a:lumMod val="65000"/>
                <a:lumOff val="35000"/>
              </a:schemeClr>
            </a:solidFill>
            <a:prstDash val="sysDash"/>
            <a:headEnd type="oval" w="med" len="med"/>
            <a:tailEnd type="oval" w="med" len="med"/>
          </a:ln>
          <a:effectLst/>
        </p:spPr>
      </p:cxnSp>
      <p:cxnSp>
        <p:nvCxnSpPr>
          <p:cNvPr id="46" name="直接连接符 45"/>
          <p:cNvCxnSpPr/>
          <p:nvPr/>
        </p:nvCxnSpPr>
        <p:spPr>
          <a:xfrm flipH="1">
            <a:off x="6216643" y="3151733"/>
            <a:ext cx="1056116" cy="0"/>
          </a:xfrm>
          <a:prstGeom prst="line">
            <a:avLst/>
          </a:prstGeom>
          <a:noFill/>
          <a:ln w="6350" cap="flat" cmpd="sng" algn="ctr">
            <a:solidFill>
              <a:schemeClr val="tx1">
                <a:lumMod val="65000"/>
                <a:lumOff val="35000"/>
              </a:schemeClr>
            </a:solidFill>
            <a:prstDash val="sysDash"/>
            <a:headEnd type="oval" w="med" len="med"/>
            <a:tailEnd type="oval" w="med" len="med"/>
          </a:ln>
          <a:effectLst/>
        </p:spPr>
      </p:cxnSp>
      <p:cxnSp>
        <p:nvCxnSpPr>
          <p:cNvPr id="47" name="直接连接符 46"/>
          <p:cNvCxnSpPr/>
          <p:nvPr/>
        </p:nvCxnSpPr>
        <p:spPr>
          <a:xfrm flipH="1">
            <a:off x="6216643" y="4121083"/>
            <a:ext cx="1056116" cy="0"/>
          </a:xfrm>
          <a:prstGeom prst="line">
            <a:avLst/>
          </a:prstGeom>
          <a:noFill/>
          <a:ln w="6350" cap="flat" cmpd="sng" algn="ctr">
            <a:solidFill>
              <a:schemeClr val="tx1">
                <a:lumMod val="65000"/>
                <a:lumOff val="35000"/>
              </a:schemeClr>
            </a:solidFill>
            <a:prstDash val="sysDash"/>
            <a:headEnd type="oval" w="med" len="med"/>
            <a:tailEnd type="oval" w="med" len="med"/>
          </a:ln>
          <a:effectLst/>
        </p:spPr>
      </p:cxnSp>
      <p:cxnSp>
        <p:nvCxnSpPr>
          <p:cNvPr id="48" name="直接连接符 47"/>
          <p:cNvCxnSpPr/>
          <p:nvPr/>
        </p:nvCxnSpPr>
        <p:spPr>
          <a:xfrm flipH="1">
            <a:off x="6216643" y="5090433"/>
            <a:ext cx="1056116" cy="0"/>
          </a:xfrm>
          <a:prstGeom prst="line">
            <a:avLst/>
          </a:prstGeom>
          <a:noFill/>
          <a:ln w="6350" cap="flat" cmpd="sng" algn="ctr">
            <a:solidFill>
              <a:schemeClr val="tx1">
                <a:lumMod val="65000"/>
                <a:lumOff val="35000"/>
              </a:schemeClr>
            </a:solidFill>
            <a:prstDash val="sysDash"/>
            <a:headEnd type="oval" w="med" len="med"/>
            <a:tailEnd type="oval" w="med" len="med"/>
          </a:ln>
          <a:effectLst/>
        </p:spPr>
      </p:cxnSp>
      <p:sp>
        <p:nvSpPr>
          <p:cNvPr id="19" name="文本框 136"/>
          <p:cNvSpPr txBox="1">
            <a:spLocks noChangeArrowheads="1"/>
          </p:cNvSpPr>
          <p:nvPr/>
        </p:nvSpPr>
        <p:spPr bwMode="auto">
          <a:xfrm>
            <a:off x="4530993" y="288383"/>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20" name="任意多边形 19"/>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000"/>
                            </p:stCondLst>
                            <p:childTnLst>
                              <p:par>
                                <p:cTn id="14" presetID="52"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Scale>
                                      <p:cBhvr>
                                        <p:cTn id="16"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4"/>
                                        </p:tgtEl>
                                        <p:attrNameLst>
                                          <p:attrName>ppt_x</p:attrName>
                                          <p:attrName>ppt_y</p:attrName>
                                        </p:attrNameLst>
                                      </p:cBhvr>
                                    </p:animMotion>
                                    <p:animEffect transition="in" filter="fade">
                                      <p:cBhvr>
                                        <p:cTn id="18" dur="1000"/>
                                        <p:tgtEl>
                                          <p:spTgt spid="34"/>
                                        </p:tgtEl>
                                      </p:cBhvr>
                                    </p:animEffect>
                                  </p:childTnLst>
                                </p:cTn>
                              </p:par>
                            </p:childTnLst>
                          </p:cTn>
                        </p:par>
                        <p:par>
                          <p:cTn id="19" fill="hold">
                            <p:stCondLst>
                              <p:cond delay="2000"/>
                            </p:stCondLst>
                            <p:childTnLst>
                              <p:par>
                                <p:cTn id="20" presetID="22" presetClass="entr" presetSubtype="2"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right)">
                                      <p:cBhvr>
                                        <p:cTn id="22" dur="500"/>
                                        <p:tgtEl>
                                          <p:spTgt spid="45"/>
                                        </p:tgtEl>
                                      </p:cBhvr>
                                    </p:animEffect>
                                  </p:childTnLst>
                                </p:cTn>
                              </p:par>
                              <p:par>
                                <p:cTn id="23" presetID="22" presetClass="entr" presetSubtype="2"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right)">
                                      <p:cBhvr>
                                        <p:cTn id="25" dur="500"/>
                                        <p:tgtEl>
                                          <p:spTgt spid="46"/>
                                        </p:tgtEl>
                                      </p:cBhvr>
                                    </p:animEffect>
                                  </p:childTnLst>
                                </p:cTn>
                              </p:par>
                              <p:par>
                                <p:cTn id="26" presetID="22" presetClass="entr" presetSubtype="2" fill="hold" nodeType="with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right)">
                                      <p:cBhvr>
                                        <p:cTn id="28" dur="500"/>
                                        <p:tgtEl>
                                          <p:spTgt spid="47"/>
                                        </p:tgtEl>
                                      </p:cBhvr>
                                    </p:animEffect>
                                  </p:childTnLst>
                                </p:cTn>
                              </p:par>
                              <p:par>
                                <p:cTn id="29" presetID="22" presetClass="entr" presetSubtype="2"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wipe(right)">
                                      <p:cBhvr>
                                        <p:cTn id="31" dur="500"/>
                                        <p:tgtEl>
                                          <p:spTgt spid="48"/>
                                        </p:tgtEl>
                                      </p:cBhvr>
                                    </p:animEffect>
                                  </p:childTnLst>
                                </p:cTn>
                              </p:par>
                            </p:childTnLst>
                          </p:cTn>
                        </p:par>
                        <p:par>
                          <p:cTn id="32" fill="hold">
                            <p:stCondLst>
                              <p:cond delay="25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par>
                                <p:cTn id="36" presetID="10" presetClass="entr" presetSubtype="0" fill="hold" grpId="0" nodeType="withEffect">
                                  <p:stCondLst>
                                    <p:cond delay="250"/>
                                  </p:stCondLst>
                                  <p:iterate type="wd">
                                    <p:tmPct val="10000"/>
                                  </p:iterate>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par>
                                <p:cTn id="39" presetID="10" presetClass="entr" presetSubtype="0" fill="hold" grpId="0" nodeType="withEffect">
                                  <p:stCondLst>
                                    <p:cond delay="500"/>
                                  </p:stCondLst>
                                  <p:iterate type="wd">
                                    <p:tmPct val="10000"/>
                                  </p:iterate>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par>
                                <p:cTn id="42" presetID="10" presetClass="entr" presetSubtype="0" fill="hold" grpId="0" nodeType="withEffect">
                                  <p:stCondLst>
                                    <p:cond delay="750"/>
                                  </p:stCondLst>
                                  <p:iterate type="wd">
                                    <p:tmPct val="10000"/>
                                  </p:iterate>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19" grpId="0"/>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5" name="组合 4"/>
          <p:cNvGrpSpPr/>
          <p:nvPr/>
        </p:nvGrpSpPr>
        <p:grpSpPr>
          <a:xfrm>
            <a:off x="4058861" y="4140145"/>
            <a:ext cx="2985503" cy="1790597"/>
            <a:chOff x="4058861" y="4140145"/>
            <a:chExt cx="2985503" cy="1790597"/>
          </a:xfrm>
        </p:grpSpPr>
        <p:sp>
          <p:nvSpPr>
            <p:cNvPr id="42" name="Freeform 23"/>
            <p:cNvSpPr/>
            <p:nvPr/>
          </p:nvSpPr>
          <p:spPr bwMode="auto">
            <a:xfrm>
              <a:off x="4889189" y="4302948"/>
              <a:ext cx="127939" cy="129314"/>
            </a:xfrm>
            <a:custGeom>
              <a:avLst/>
              <a:gdLst>
                <a:gd name="T0" fmla="*/ 11 w 45"/>
                <a:gd name="T1" fmla="*/ 42 h 45"/>
                <a:gd name="T2" fmla="*/ 8 w 45"/>
                <a:gd name="T3" fmla="*/ 45 h 45"/>
                <a:gd name="T4" fmla="*/ 37 w 45"/>
                <a:gd name="T5" fmla="*/ 45 h 45"/>
                <a:gd name="T6" fmla="*/ 33 w 45"/>
                <a:gd name="T7" fmla="*/ 42 h 45"/>
                <a:gd name="T8" fmla="*/ 45 w 45"/>
                <a:gd name="T9" fmla="*/ 22 h 45"/>
                <a:gd name="T10" fmla="*/ 22 w 45"/>
                <a:gd name="T11" fmla="*/ 0 h 45"/>
                <a:gd name="T12" fmla="*/ 0 w 45"/>
                <a:gd name="T13" fmla="*/ 22 h 45"/>
                <a:gd name="T14" fmla="*/ 11 w 45"/>
                <a:gd name="T15" fmla="*/ 42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11" y="42"/>
                  </a:moveTo>
                  <a:cubicBezTo>
                    <a:pt x="10" y="42"/>
                    <a:pt x="9" y="43"/>
                    <a:pt x="8" y="45"/>
                  </a:cubicBezTo>
                  <a:cubicBezTo>
                    <a:pt x="37" y="45"/>
                    <a:pt x="37" y="45"/>
                    <a:pt x="37" y="45"/>
                  </a:cubicBezTo>
                  <a:cubicBezTo>
                    <a:pt x="36" y="43"/>
                    <a:pt x="34" y="42"/>
                    <a:pt x="33" y="42"/>
                  </a:cubicBezTo>
                  <a:cubicBezTo>
                    <a:pt x="40" y="38"/>
                    <a:pt x="45" y="30"/>
                    <a:pt x="45" y="22"/>
                  </a:cubicBezTo>
                  <a:cubicBezTo>
                    <a:pt x="45" y="10"/>
                    <a:pt x="35" y="0"/>
                    <a:pt x="22" y="0"/>
                  </a:cubicBezTo>
                  <a:cubicBezTo>
                    <a:pt x="10" y="0"/>
                    <a:pt x="0" y="10"/>
                    <a:pt x="0" y="22"/>
                  </a:cubicBezTo>
                  <a:cubicBezTo>
                    <a:pt x="0" y="30"/>
                    <a:pt x="4" y="38"/>
                    <a:pt x="11" y="42"/>
                  </a:cubicBezTo>
                  <a:close/>
                </a:path>
              </a:pathLst>
            </a:custGeom>
            <a:noFill/>
            <a:ln w="9525">
              <a:solidFill>
                <a:srgbClr val="000000"/>
              </a:solidFill>
              <a:round/>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schemeClr val="tx1">
                    <a:lumMod val="75000"/>
                    <a:lumOff val="25000"/>
                  </a:schemeClr>
                </a:solidFill>
                <a:effectLst/>
                <a:uLnTx/>
                <a:uFillTx/>
                <a:latin typeface="汉仪小麦体简" pitchFamily="18" charset="-122"/>
                <a:ea typeface="汉仪小麦体简" pitchFamily="18" charset="-122"/>
                <a:cs typeface="+mn-ea"/>
                <a:sym typeface="+mn-lt"/>
              </a:endParaRPr>
            </a:p>
          </p:txBody>
        </p:sp>
        <p:sp>
          <p:nvSpPr>
            <p:cNvPr id="58" name="任意多边形 57"/>
            <p:cNvSpPr>
              <a:spLocks noChangeArrowheads="1"/>
            </p:cNvSpPr>
            <p:nvPr/>
          </p:nvSpPr>
          <p:spPr bwMode="auto">
            <a:xfrm rot="16850328" flipH="1">
              <a:off x="4656314" y="3542692"/>
              <a:ext cx="1790597" cy="2985503"/>
            </a:xfrm>
            <a:custGeom>
              <a:avLst/>
              <a:gdLst>
                <a:gd name="connsiteX0" fmla="*/ 12154 w 1790597"/>
                <a:gd name="connsiteY0" fmla="*/ 532365 h 2985503"/>
                <a:gd name="connsiteX1" fmla="*/ 141 w 1790597"/>
                <a:gd name="connsiteY1" fmla="*/ 652006 h 2985503"/>
                <a:gd name="connsiteX2" fmla="*/ 50255 w 1790597"/>
                <a:gd name="connsiteY2" fmla="*/ 890968 h 2985503"/>
                <a:gd name="connsiteX3" fmla="*/ 150690 w 1790597"/>
                <a:gd name="connsiteY3" fmla="*/ 1125048 h 2985503"/>
                <a:gd name="connsiteX4" fmla="*/ 286239 w 1790597"/>
                <a:gd name="connsiteY4" fmla="*/ 1342623 h 2985503"/>
                <a:gd name="connsiteX5" fmla="*/ 297569 w 1790597"/>
                <a:gd name="connsiteY5" fmla="*/ 1359309 h 2985503"/>
                <a:gd name="connsiteX6" fmla="*/ 562994 w 1790597"/>
                <a:gd name="connsiteY6" fmla="*/ 1717886 h 2985503"/>
                <a:gd name="connsiteX7" fmla="*/ 752653 w 1790597"/>
                <a:gd name="connsiteY7" fmla="*/ 2183899 h 2985503"/>
                <a:gd name="connsiteX8" fmla="*/ 754506 w 1790597"/>
                <a:gd name="connsiteY8" fmla="*/ 2674924 h 2985503"/>
                <a:gd name="connsiteX9" fmla="*/ 663087 w 1790597"/>
                <a:gd name="connsiteY9" fmla="*/ 2985503 h 2985503"/>
                <a:gd name="connsiteX10" fmla="*/ 1015484 w 1790597"/>
                <a:gd name="connsiteY10" fmla="*/ 2768443 h 2985503"/>
                <a:gd name="connsiteX11" fmla="*/ 1515347 w 1790597"/>
                <a:gd name="connsiteY11" fmla="*/ 2251535 h 2985503"/>
                <a:gd name="connsiteX12" fmla="*/ 1788136 w 1790597"/>
                <a:gd name="connsiteY12" fmla="*/ 1479204 h 2985503"/>
                <a:gd name="connsiteX13" fmla="*/ 1579775 w 1790597"/>
                <a:gd name="connsiteY13" fmla="*/ 716369 h 2985503"/>
                <a:gd name="connsiteX14" fmla="*/ 1557115 w 1790597"/>
                <a:gd name="connsiteY14" fmla="*/ 682997 h 2985503"/>
                <a:gd name="connsiteX15" fmla="*/ 1161003 w 1790597"/>
                <a:gd name="connsiteY15" fmla="*/ 354562 h 2985503"/>
                <a:gd name="connsiteX16" fmla="*/ 810135 w 1790597"/>
                <a:gd name="connsiteY16" fmla="*/ 232674 h 2985503"/>
                <a:gd name="connsiteX17" fmla="*/ 791994 w 1790597"/>
                <a:gd name="connsiteY17" fmla="*/ 230055 h 2985503"/>
                <a:gd name="connsiteX18" fmla="*/ 684850 w 1790597"/>
                <a:gd name="connsiteY18" fmla="*/ 0 h 2985503"/>
                <a:gd name="connsiteX19" fmla="*/ 586668 w 1790597"/>
                <a:gd name="connsiteY19" fmla="*/ 210812 h 2985503"/>
                <a:gd name="connsiteX20" fmla="*/ 586100 w 1790597"/>
                <a:gd name="connsiteY20" fmla="*/ 210784 h 2985503"/>
                <a:gd name="connsiteX21" fmla="*/ 300107 w 1790597"/>
                <a:gd name="connsiteY21" fmla="*/ 253608 h 2985503"/>
                <a:gd name="connsiteX22" fmla="*/ 61999 w 1790597"/>
                <a:gd name="connsiteY22" fmla="*/ 419965 h 2985503"/>
                <a:gd name="connsiteX23" fmla="*/ 12154 w 1790597"/>
                <a:gd name="connsiteY23" fmla="*/ 532365 h 2985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90597" h="2985503">
                  <a:moveTo>
                    <a:pt x="12154" y="532365"/>
                  </a:moveTo>
                  <a:cubicBezTo>
                    <a:pt x="2545" y="571172"/>
                    <a:pt x="-758" y="611187"/>
                    <a:pt x="141" y="652006"/>
                  </a:cubicBezTo>
                  <a:cubicBezTo>
                    <a:pt x="2477" y="730845"/>
                    <a:pt x="21626" y="812902"/>
                    <a:pt x="50255" y="890968"/>
                  </a:cubicBezTo>
                  <a:cubicBezTo>
                    <a:pt x="75546" y="971298"/>
                    <a:pt x="109779" y="1050437"/>
                    <a:pt x="150690" y="1125048"/>
                  </a:cubicBezTo>
                  <a:cubicBezTo>
                    <a:pt x="188798" y="1199122"/>
                    <a:pt x="233047" y="1271468"/>
                    <a:pt x="286239" y="1342623"/>
                  </a:cubicBezTo>
                  <a:cubicBezTo>
                    <a:pt x="290771" y="1349298"/>
                    <a:pt x="295840" y="1353171"/>
                    <a:pt x="297569" y="1359309"/>
                  </a:cubicBezTo>
                  <a:cubicBezTo>
                    <a:pt x="375688" y="1467174"/>
                    <a:pt x="479028" y="1579868"/>
                    <a:pt x="562994" y="1717886"/>
                  </a:cubicBezTo>
                  <a:cubicBezTo>
                    <a:pt x="650298" y="1853640"/>
                    <a:pt x="718229" y="2014718"/>
                    <a:pt x="752653" y="2183899"/>
                  </a:cubicBezTo>
                  <a:cubicBezTo>
                    <a:pt x="784275" y="2352542"/>
                    <a:pt x="782390" y="2529288"/>
                    <a:pt x="754506" y="2674924"/>
                  </a:cubicBezTo>
                  <a:cubicBezTo>
                    <a:pt x="729425" y="2821098"/>
                    <a:pt x="678344" y="2936163"/>
                    <a:pt x="663087" y="2985503"/>
                  </a:cubicBezTo>
                  <a:cubicBezTo>
                    <a:pt x="718234" y="2955414"/>
                    <a:pt x="853090" y="2888326"/>
                    <a:pt x="1015484" y="2768443"/>
                  </a:cubicBezTo>
                  <a:cubicBezTo>
                    <a:pt x="1177879" y="2648559"/>
                    <a:pt x="1367812" y="2475881"/>
                    <a:pt x="1515347" y="2251535"/>
                  </a:cubicBezTo>
                  <a:cubicBezTo>
                    <a:pt x="1665684" y="2027724"/>
                    <a:pt x="1773087" y="1755047"/>
                    <a:pt x="1788136" y="1479204"/>
                  </a:cubicBezTo>
                  <a:cubicBezTo>
                    <a:pt x="1805450" y="1206698"/>
                    <a:pt x="1730945" y="928225"/>
                    <a:pt x="1579775" y="716369"/>
                  </a:cubicBezTo>
                  <a:cubicBezTo>
                    <a:pt x="1572977" y="706357"/>
                    <a:pt x="1563377" y="695809"/>
                    <a:pt x="1557115" y="682997"/>
                  </a:cubicBezTo>
                  <a:cubicBezTo>
                    <a:pt x="1452997" y="544023"/>
                    <a:pt x="1311618" y="432757"/>
                    <a:pt x="1161003" y="354562"/>
                  </a:cubicBezTo>
                  <a:cubicBezTo>
                    <a:pt x="1045939" y="295514"/>
                    <a:pt x="925680" y="255068"/>
                    <a:pt x="810135" y="232674"/>
                  </a:cubicBezTo>
                  <a:lnTo>
                    <a:pt x="791994" y="230055"/>
                  </a:lnTo>
                  <a:lnTo>
                    <a:pt x="684850" y="0"/>
                  </a:lnTo>
                  <a:lnTo>
                    <a:pt x="586668" y="210812"/>
                  </a:lnTo>
                  <a:lnTo>
                    <a:pt x="586100" y="210784"/>
                  </a:lnTo>
                  <a:cubicBezTo>
                    <a:pt x="478845" y="210527"/>
                    <a:pt x="381711" y="225681"/>
                    <a:pt x="300107" y="253608"/>
                  </a:cubicBezTo>
                  <a:cubicBezTo>
                    <a:pt x="191302" y="290843"/>
                    <a:pt x="113443" y="348521"/>
                    <a:pt x="61999" y="419965"/>
                  </a:cubicBezTo>
                  <a:cubicBezTo>
                    <a:pt x="37677" y="455957"/>
                    <a:pt x="21763" y="493557"/>
                    <a:pt x="12154" y="532365"/>
                  </a:cubicBezTo>
                  <a:close/>
                </a:path>
              </a:pathLst>
            </a:custGeom>
            <a:noFill/>
            <a:ln w="9525">
              <a:solidFill>
                <a:schemeClr val="tx1">
                  <a:lumMod val="75000"/>
                  <a:lumOff val="25000"/>
                </a:schemeClr>
              </a:solidFill>
              <a:round/>
            </a:ln>
          </p:spPr>
          <p:txBody>
            <a:bodyPr vert="horz" wrap="square" lIns="91440" tIns="45720" rIns="91440" bIns="45720" numCol="1" anchor="t" anchorCtr="0" compatLnSpc="1">
              <a:noAutofit/>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srgbClr val="000000"/>
                </a:solidFill>
                <a:effectLst/>
                <a:uLnTx/>
                <a:uFillTx/>
                <a:latin typeface="汉仪小麦体简" pitchFamily="18" charset="-122"/>
                <a:ea typeface="汉仪小麦体简" pitchFamily="18" charset="-122"/>
                <a:cs typeface="+mn-ea"/>
                <a:sym typeface="+mn-lt"/>
              </a:endParaRPr>
            </a:p>
          </p:txBody>
        </p:sp>
      </p:grpSp>
      <p:grpSp>
        <p:nvGrpSpPr>
          <p:cNvPr id="4" name="组合 3"/>
          <p:cNvGrpSpPr/>
          <p:nvPr/>
        </p:nvGrpSpPr>
        <p:grpSpPr>
          <a:xfrm>
            <a:off x="5575656" y="3201002"/>
            <a:ext cx="2665862" cy="1677189"/>
            <a:chOff x="5575656" y="3201002"/>
            <a:chExt cx="2665862" cy="1677189"/>
          </a:xfrm>
        </p:grpSpPr>
        <p:sp>
          <p:nvSpPr>
            <p:cNvPr id="61" name="任意多边形 60"/>
            <p:cNvSpPr/>
            <p:nvPr/>
          </p:nvSpPr>
          <p:spPr bwMode="auto">
            <a:xfrm>
              <a:off x="5575656" y="3201002"/>
              <a:ext cx="2665862" cy="1677189"/>
            </a:xfrm>
            <a:custGeom>
              <a:avLst/>
              <a:gdLst>
                <a:gd name="connsiteX0" fmla="*/ 1983920 w 2665862"/>
                <a:gd name="connsiteY0" fmla="*/ 274 h 1677189"/>
                <a:gd name="connsiteX1" fmla="*/ 2087662 w 2665862"/>
                <a:gd name="connsiteY1" fmla="*/ 24521 h 1677189"/>
                <a:gd name="connsiteX2" fmla="*/ 2270189 w 2665862"/>
                <a:gd name="connsiteY2" fmla="*/ 198529 h 1677189"/>
                <a:gd name="connsiteX3" fmla="*/ 2331151 w 2665862"/>
                <a:gd name="connsiteY3" fmla="*/ 349004 h 1677189"/>
                <a:gd name="connsiteX4" fmla="*/ 2335954 w 2665862"/>
                <a:gd name="connsiteY4" fmla="*/ 375144 h 1677189"/>
                <a:gd name="connsiteX5" fmla="*/ 2665862 w 2665862"/>
                <a:gd name="connsiteY5" fmla="*/ 503349 h 1677189"/>
                <a:gd name="connsiteX6" fmla="*/ 2364607 w 2665862"/>
                <a:gd name="connsiteY6" fmla="*/ 690818 h 1677189"/>
                <a:gd name="connsiteX7" fmla="*/ 2364585 w 2665862"/>
                <a:gd name="connsiteY7" fmla="*/ 690584 h 1677189"/>
                <a:gd name="connsiteX8" fmla="*/ 2364662 w 2665862"/>
                <a:gd name="connsiteY8" fmla="*/ 734817 h 1677189"/>
                <a:gd name="connsiteX9" fmla="*/ 2324377 w 2665862"/>
                <a:gd name="connsiteY9" fmla="*/ 948762 h 1677189"/>
                <a:gd name="connsiteX10" fmla="*/ 2107625 w 2665862"/>
                <a:gd name="connsiteY10" fmla="*/ 1339568 h 1677189"/>
                <a:gd name="connsiteX11" fmla="*/ 2084810 w 2665862"/>
                <a:gd name="connsiteY11" fmla="*/ 1365241 h 1677189"/>
                <a:gd name="connsiteX12" fmla="*/ 1465926 w 2665862"/>
                <a:gd name="connsiteY12" fmla="*/ 1667617 h 1677189"/>
                <a:gd name="connsiteX13" fmla="*/ 767187 w 2665862"/>
                <a:gd name="connsiteY13" fmla="*/ 1562071 h 1677189"/>
                <a:gd name="connsiteX14" fmla="*/ 242420 w 2665862"/>
                <a:gd name="connsiteY14" fmla="*/ 1219759 h 1677189"/>
                <a:gd name="connsiteX15" fmla="*/ 0 w 2665862"/>
                <a:gd name="connsiteY15" fmla="*/ 951615 h 1677189"/>
                <a:gd name="connsiteX16" fmla="*/ 279496 w 2665862"/>
                <a:gd name="connsiteY16" fmla="*/ 980141 h 1677189"/>
                <a:gd name="connsiteX17" fmla="*/ 695887 w 2665862"/>
                <a:gd name="connsiteY17" fmla="*/ 897415 h 1677189"/>
                <a:gd name="connsiteX18" fmla="*/ 1063795 w 2665862"/>
                <a:gd name="connsiteY18" fmla="*/ 663502 h 1677189"/>
                <a:gd name="connsiteX19" fmla="*/ 1326179 w 2665862"/>
                <a:gd name="connsiteY19" fmla="*/ 378243 h 1677189"/>
                <a:gd name="connsiteX20" fmla="*/ 1337587 w 2665862"/>
                <a:gd name="connsiteY20" fmla="*/ 363980 h 1677189"/>
                <a:gd name="connsiteX21" fmla="*/ 1503002 w 2665862"/>
                <a:gd name="connsiteY21" fmla="*/ 212792 h 1677189"/>
                <a:gd name="connsiteX22" fmla="*/ 1682678 w 2665862"/>
                <a:gd name="connsiteY22" fmla="*/ 90130 h 1677189"/>
                <a:gd name="connsiteX23" fmla="*/ 1882318 w 2665862"/>
                <a:gd name="connsiteY23" fmla="*/ 10258 h 1677189"/>
                <a:gd name="connsiteX24" fmla="*/ 1983920 w 2665862"/>
                <a:gd name="connsiteY24" fmla="*/ 274 h 1677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65862" h="1677189">
                  <a:moveTo>
                    <a:pt x="1983920" y="274"/>
                  </a:moveTo>
                  <a:cubicBezTo>
                    <a:pt x="2018501" y="1700"/>
                    <a:pt x="2053438" y="8831"/>
                    <a:pt x="2087662" y="24521"/>
                  </a:cubicBezTo>
                  <a:cubicBezTo>
                    <a:pt x="2156109" y="55899"/>
                    <a:pt x="2218853" y="112951"/>
                    <a:pt x="2270189" y="198529"/>
                  </a:cubicBezTo>
                  <a:cubicBezTo>
                    <a:pt x="2294431" y="242744"/>
                    <a:pt x="2315108" y="293378"/>
                    <a:pt x="2331151" y="349004"/>
                  </a:cubicBezTo>
                  <a:lnTo>
                    <a:pt x="2335954" y="375144"/>
                  </a:lnTo>
                  <a:lnTo>
                    <a:pt x="2665862" y="503349"/>
                  </a:lnTo>
                  <a:lnTo>
                    <a:pt x="2364607" y="690818"/>
                  </a:lnTo>
                  <a:lnTo>
                    <a:pt x="2364585" y="690584"/>
                  </a:lnTo>
                  <a:lnTo>
                    <a:pt x="2364662" y="734817"/>
                  </a:lnTo>
                  <a:cubicBezTo>
                    <a:pt x="2357888" y="805419"/>
                    <a:pt x="2344341" y="877447"/>
                    <a:pt x="2324377" y="948762"/>
                  </a:cubicBezTo>
                  <a:cubicBezTo>
                    <a:pt x="2281597" y="1091392"/>
                    <a:pt x="2207445" y="1228317"/>
                    <a:pt x="2107625" y="1339568"/>
                  </a:cubicBezTo>
                  <a:cubicBezTo>
                    <a:pt x="2099069" y="1348126"/>
                    <a:pt x="2090514" y="1356684"/>
                    <a:pt x="2084810" y="1365241"/>
                  </a:cubicBezTo>
                  <a:cubicBezTo>
                    <a:pt x="1925098" y="1527839"/>
                    <a:pt x="1702642" y="1636238"/>
                    <a:pt x="1465926" y="1667617"/>
                  </a:cubicBezTo>
                  <a:cubicBezTo>
                    <a:pt x="1229211" y="1698995"/>
                    <a:pt x="978235" y="1650501"/>
                    <a:pt x="767187" y="1562071"/>
                  </a:cubicBezTo>
                  <a:cubicBezTo>
                    <a:pt x="550436" y="1470787"/>
                    <a:pt x="370760" y="1336715"/>
                    <a:pt x="242420" y="1219759"/>
                  </a:cubicBezTo>
                  <a:cubicBezTo>
                    <a:pt x="114080" y="1099950"/>
                    <a:pt x="34224" y="997256"/>
                    <a:pt x="0" y="951615"/>
                  </a:cubicBezTo>
                  <a:cubicBezTo>
                    <a:pt x="45632" y="957320"/>
                    <a:pt x="151156" y="982993"/>
                    <a:pt x="279496" y="980141"/>
                  </a:cubicBezTo>
                  <a:cubicBezTo>
                    <a:pt x="410688" y="980141"/>
                    <a:pt x="558992" y="954467"/>
                    <a:pt x="695887" y="897415"/>
                  </a:cubicBezTo>
                  <a:cubicBezTo>
                    <a:pt x="835635" y="843216"/>
                    <a:pt x="961123" y="757638"/>
                    <a:pt x="1063795" y="663502"/>
                  </a:cubicBezTo>
                  <a:cubicBezTo>
                    <a:pt x="1169319" y="566514"/>
                    <a:pt x="1249175" y="463821"/>
                    <a:pt x="1326179" y="378243"/>
                  </a:cubicBezTo>
                  <a:cubicBezTo>
                    <a:pt x="1331883" y="375390"/>
                    <a:pt x="1334735" y="369685"/>
                    <a:pt x="1337587" y="363980"/>
                  </a:cubicBezTo>
                  <a:cubicBezTo>
                    <a:pt x="1388922" y="306928"/>
                    <a:pt x="1445962" y="258434"/>
                    <a:pt x="1503002" y="212792"/>
                  </a:cubicBezTo>
                  <a:cubicBezTo>
                    <a:pt x="1560042" y="167151"/>
                    <a:pt x="1619934" y="127214"/>
                    <a:pt x="1682678" y="90130"/>
                  </a:cubicBezTo>
                  <a:cubicBezTo>
                    <a:pt x="1748274" y="55899"/>
                    <a:pt x="1813870" y="24521"/>
                    <a:pt x="1882318" y="10258"/>
                  </a:cubicBezTo>
                  <a:cubicBezTo>
                    <a:pt x="1915116" y="3126"/>
                    <a:pt x="1949340" y="-1153"/>
                    <a:pt x="1983920" y="274"/>
                  </a:cubicBezTo>
                  <a:close/>
                </a:path>
              </a:pathLst>
            </a:custGeom>
            <a:noFill/>
            <a:ln w="9525">
              <a:solidFill>
                <a:srgbClr val="000000"/>
              </a:solidFill>
              <a:round/>
            </a:ln>
          </p:spPr>
          <p:txBody>
            <a:bodyPr vert="horz" wrap="square" lIns="91440" tIns="45720" rIns="91440" bIns="45720" numCol="1" anchor="t" anchorCtr="0" compatLnSpc="1">
              <a:noAutofit/>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schemeClr val="tx1">
                    <a:lumMod val="75000"/>
                    <a:lumOff val="25000"/>
                  </a:schemeClr>
                </a:solidFill>
                <a:effectLst/>
                <a:uLnTx/>
                <a:uFillTx/>
                <a:latin typeface="汉仪小麦体简" pitchFamily="18" charset="-122"/>
                <a:ea typeface="汉仪小麦体简" pitchFamily="18" charset="-122"/>
                <a:cs typeface="+mn-ea"/>
                <a:sym typeface="+mn-lt"/>
              </a:endParaRPr>
            </a:p>
          </p:txBody>
        </p:sp>
        <p:sp>
          <p:nvSpPr>
            <p:cNvPr id="62" name="Freeform 23"/>
            <p:cNvSpPr/>
            <p:nvPr/>
          </p:nvSpPr>
          <p:spPr bwMode="auto">
            <a:xfrm>
              <a:off x="7407867" y="3509392"/>
              <a:ext cx="127939" cy="129314"/>
            </a:xfrm>
            <a:custGeom>
              <a:avLst/>
              <a:gdLst>
                <a:gd name="T0" fmla="*/ 11 w 45"/>
                <a:gd name="T1" fmla="*/ 42 h 45"/>
                <a:gd name="T2" fmla="*/ 8 w 45"/>
                <a:gd name="T3" fmla="*/ 45 h 45"/>
                <a:gd name="T4" fmla="*/ 37 w 45"/>
                <a:gd name="T5" fmla="*/ 45 h 45"/>
                <a:gd name="T6" fmla="*/ 33 w 45"/>
                <a:gd name="T7" fmla="*/ 42 h 45"/>
                <a:gd name="T8" fmla="*/ 45 w 45"/>
                <a:gd name="T9" fmla="*/ 22 h 45"/>
                <a:gd name="T10" fmla="*/ 22 w 45"/>
                <a:gd name="T11" fmla="*/ 0 h 45"/>
                <a:gd name="T12" fmla="*/ 0 w 45"/>
                <a:gd name="T13" fmla="*/ 22 h 45"/>
                <a:gd name="T14" fmla="*/ 11 w 45"/>
                <a:gd name="T15" fmla="*/ 42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11" y="42"/>
                  </a:moveTo>
                  <a:cubicBezTo>
                    <a:pt x="10" y="42"/>
                    <a:pt x="9" y="43"/>
                    <a:pt x="8" y="45"/>
                  </a:cubicBezTo>
                  <a:cubicBezTo>
                    <a:pt x="37" y="45"/>
                    <a:pt x="37" y="45"/>
                    <a:pt x="37" y="45"/>
                  </a:cubicBezTo>
                  <a:cubicBezTo>
                    <a:pt x="36" y="43"/>
                    <a:pt x="34" y="42"/>
                    <a:pt x="33" y="42"/>
                  </a:cubicBezTo>
                  <a:cubicBezTo>
                    <a:pt x="40" y="38"/>
                    <a:pt x="45" y="30"/>
                    <a:pt x="45" y="22"/>
                  </a:cubicBezTo>
                  <a:cubicBezTo>
                    <a:pt x="45" y="10"/>
                    <a:pt x="35" y="0"/>
                    <a:pt x="22" y="0"/>
                  </a:cubicBezTo>
                  <a:cubicBezTo>
                    <a:pt x="10" y="0"/>
                    <a:pt x="0" y="10"/>
                    <a:pt x="0" y="22"/>
                  </a:cubicBezTo>
                  <a:cubicBezTo>
                    <a:pt x="0" y="30"/>
                    <a:pt x="4" y="38"/>
                    <a:pt x="11" y="42"/>
                  </a:cubicBezTo>
                  <a:close/>
                </a:path>
              </a:pathLst>
            </a:custGeom>
            <a:noFill/>
            <a:ln w="9525">
              <a:solidFill>
                <a:srgbClr val="000000"/>
              </a:solidFill>
              <a:round/>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schemeClr val="tx1">
                    <a:lumMod val="75000"/>
                    <a:lumOff val="25000"/>
                  </a:schemeClr>
                </a:solidFill>
                <a:effectLst/>
                <a:uLnTx/>
                <a:uFillTx/>
                <a:latin typeface="汉仪小麦体简" pitchFamily="18" charset="-122"/>
                <a:ea typeface="汉仪小麦体简" pitchFamily="18" charset="-122"/>
                <a:cs typeface="+mn-ea"/>
                <a:sym typeface="+mn-lt"/>
              </a:endParaRPr>
            </a:p>
          </p:txBody>
        </p:sp>
      </p:grpSp>
      <p:grpSp>
        <p:nvGrpSpPr>
          <p:cNvPr id="2" name="组合 1"/>
          <p:cNvGrpSpPr/>
          <p:nvPr/>
        </p:nvGrpSpPr>
        <p:grpSpPr>
          <a:xfrm>
            <a:off x="5761373" y="1832765"/>
            <a:ext cx="2066488" cy="1311187"/>
            <a:chOff x="5761373" y="1832765"/>
            <a:chExt cx="2066488" cy="1311187"/>
          </a:xfrm>
        </p:grpSpPr>
        <p:sp>
          <p:nvSpPr>
            <p:cNvPr id="60" name="任意多边形 59"/>
            <p:cNvSpPr/>
            <p:nvPr/>
          </p:nvSpPr>
          <p:spPr bwMode="auto">
            <a:xfrm>
              <a:off x="5761373" y="1832765"/>
              <a:ext cx="2066488" cy="1311187"/>
            </a:xfrm>
            <a:custGeom>
              <a:avLst/>
              <a:gdLst>
                <a:gd name="connsiteX0" fmla="*/ 1550503 w 2066488"/>
                <a:gd name="connsiteY0" fmla="*/ 310 h 1311187"/>
                <a:gd name="connsiteX1" fmla="*/ 1631808 w 2066488"/>
                <a:gd name="connsiteY1" fmla="*/ 20984 h 1311187"/>
                <a:gd name="connsiteX2" fmla="*/ 1741730 w 2066488"/>
                <a:gd name="connsiteY2" fmla="*/ 110807 h 1311187"/>
                <a:gd name="connsiteX3" fmla="*/ 1766360 w 2066488"/>
                <a:gd name="connsiteY3" fmla="*/ 149610 h 1311187"/>
                <a:gd name="connsiteX4" fmla="*/ 2066488 w 2066488"/>
                <a:gd name="connsiteY4" fmla="*/ 189372 h 1311187"/>
                <a:gd name="connsiteX5" fmla="*/ 1848166 w 2066488"/>
                <a:gd name="connsiteY5" fmla="*/ 412184 h 1311187"/>
                <a:gd name="connsiteX6" fmla="*/ 1848622 w 2066488"/>
                <a:gd name="connsiteY6" fmla="*/ 414496 h 1311187"/>
                <a:gd name="connsiteX7" fmla="*/ 1814388 w 2066488"/>
                <a:gd name="connsiteY7" fmla="*/ 742422 h 1311187"/>
                <a:gd name="connsiteX8" fmla="*/ 1646072 w 2066488"/>
                <a:gd name="connsiteY8" fmla="*/ 1047537 h 1311187"/>
                <a:gd name="connsiteX9" fmla="*/ 1626102 w 2066488"/>
                <a:gd name="connsiteY9" fmla="*/ 1067497 h 1311187"/>
                <a:gd name="connsiteX10" fmla="*/ 1143977 w 2066488"/>
                <a:gd name="connsiteY10" fmla="*/ 1304175 h 1311187"/>
                <a:gd name="connsiteX11" fmla="*/ 596238 w 2066488"/>
                <a:gd name="connsiteY11" fmla="*/ 1221480 h 1311187"/>
                <a:gd name="connsiteX12" fmla="*/ 188286 w 2066488"/>
                <a:gd name="connsiteY12" fmla="*/ 953436 h 1311187"/>
                <a:gd name="connsiteX13" fmla="*/ 0 w 2066488"/>
                <a:gd name="connsiteY13" fmla="*/ 745274 h 1311187"/>
                <a:gd name="connsiteX14" fmla="*/ 216814 w 2066488"/>
                <a:gd name="connsiteY14" fmla="*/ 768086 h 1311187"/>
                <a:gd name="connsiteX15" fmla="*/ 544887 w 2066488"/>
                <a:gd name="connsiteY15" fmla="*/ 702501 h 1311187"/>
                <a:gd name="connsiteX16" fmla="*/ 830168 w 2066488"/>
                <a:gd name="connsiteY16" fmla="*/ 517151 h 1311187"/>
                <a:gd name="connsiteX17" fmla="*/ 1035571 w 2066488"/>
                <a:gd name="connsiteY17" fmla="*/ 297583 h 1311187"/>
                <a:gd name="connsiteX18" fmla="*/ 1044129 w 2066488"/>
                <a:gd name="connsiteY18" fmla="*/ 286177 h 1311187"/>
                <a:gd name="connsiteX19" fmla="*/ 1172506 w 2066488"/>
                <a:gd name="connsiteY19" fmla="*/ 166412 h 1311187"/>
                <a:gd name="connsiteX20" fmla="*/ 1315146 w 2066488"/>
                <a:gd name="connsiteY20" fmla="*/ 72312 h 1311187"/>
                <a:gd name="connsiteX21" fmla="*/ 1469198 w 2066488"/>
                <a:gd name="connsiteY21" fmla="*/ 9578 h 1311187"/>
                <a:gd name="connsiteX22" fmla="*/ 1550503 w 2066488"/>
                <a:gd name="connsiteY22" fmla="*/ 310 h 131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66488" h="1311187">
                  <a:moveTo>
                    <a:pt x="1550503" y="310"/>
                  </a:moveTo>
                  <a:cubicBezTo>
                    <a:pt x="1577605" y="1736"/>
                    <a:pt x="1604707" y="8152"/>
                    <a:pt x="1631808" y="20984"/>
                  </a:cubicBezTo>
                  <a:cubicBezTo>
                    <a:pt x="1672461" y="38093"/>
                    <a:pt x="1709904" y="68034"/>
                    <a:pt x="1741730" y="110807"/>
                  </a:cubicBezTo>
                  <a:lnTo>
                    <a:pt x="1766360" y="149610"/>
                  </a:lnTo>
                  <a:lnTo>
                    <a:pt x="2066488" y="189372"/>
                  </a:lnTo>
                  <a:lnTo>
                    <a:pt x="1848166" y="412184"/>
                  </a:lnTo>
                  <a:lnTo>
                    <a:pt x="1848622" y="414496"/>
                  </a:lnTo>
                  <a:cubicBezTo>
                    <a:pt x="1857180" y="517151"/>
                    <a:pt x="1848622" y="631213"/>
                    <a:pt x="1814388" y="742422"/>
                  </a:cubicBezTo>
                  <a:cubicBezTo>
                    <a:pt x="1783007" y="853632"/>
                    <a:pt x="1725951" y="961991"/>
                    <a:pt x="1646072" y="1047537"/>
                  </a:cubicBezTo>
                  <a:cubicBezTo>
                    <a:pt x="1640367" y="1053240"/>
                    <a:pt x="1634661" y="1061794"/>
                    <a:pt x="1626102" y="1067497"/>
                  </a:cubicBezTo>
                  <a:cubicBezTo>
                    <a:pt x="1503432" y="1195817"/>
                    <a:pt x="1329410" y="1278511"/>
                    <a:pt x="1143977" y="1304175"/>
                  </a:cubicBezTo>
                  <a:cubicBezTo>
                    <a:pt x="958545" y="1326987"/>
                    <a:pt x="764554" y="1292769"/>
                    <a:pt x="596238" y="1221480"/>
                  </a:cubicBezTo>
                  <a:cubicBezTo>
                    <a:pt x="427922" y="1150192"/>
                    <a:pt x="288134" y="1044685"/>
                    <a:pt x="188286" y="953436"/>
                  </a:cubicBezTo>
                  <a:cubicBezTo>
                    <a:pt x="88437" y="859335"/>
                    <a:pt x="25676" y="779492"/>
                    <a:pt x="0" y="745274"/>
                  </a:cubicBezTo>
                  <a:cubicBezTo>
                    <a:pt x="34234" y="750977"/>
                    <a:pt x="116965" y="768086"/>
                    <a:pt x="216814" y="768086"/>
                  </a:cubicBezTo>
                  <a:cubicBezTo>
                    <a:pt x="319515" y="768086"/>
                    <a:pt x="436480" y="748125"/>
                    <a:pt x="544887" y="702501"/>
                  </a:cubicBezTo>
                  <a:cubicBezTo>
                    <a:pt x="650441" y="659728"/>
                    <a:pt x="750290" y="594143"/>
                    <a:pt x="830168" y="517151"/>
                  </a:cubicBezTo>
                  <a:cubicBezTo>
                    <a:pt x="912900" y="443011"/>
                    <a:pt x="975662" y="363168"/>
                    <a:pt x="1035571" y="297583"/>
                  </a:cubicBezTo>
                  <a:cubicBezTo>
                    <a:pt x="1038423" y="291880"/>
                    <a:pt x="1041276" y="289028"/>
                    <a:pt x="1044129" y="286177"/>
                  </a:cubicBezTo>
                  <a:cubicBezTo>
                    <a:pt x="1084068" y="240552"/>
                    <a:pt x="1126861" y="203482"/>
                    <a:pt x="1172506" y="166412"/>
                  </a:cubicBezTo>
                  <a:cubicBezTo>
                    <a:pt x="1218151" y="132194"/>
                    <a:pt x="1266648" y="97975"/>
                    <a:pt x="1315146" y="72312"/>
                  </a:cubicBezTo>
                  <a:cubicBezTo>
                    <a:pt x="1363644" y="43796"/>
                    <a:pt x="1414994" y="20984"/>
                    <a:pt x="1469198" y="9578"/>
                  </a:cubicBezTo>
                  <a:cubicBezTo>
                    <a:pt x="1496300" y="2449"/>
                    <a:pt x="1523401" y="-1116"/>
                    <a:pt x="1550503" y="310"/>
                  </a:cubicBezTo>
                  <a:close/>
                </a:path>
              </a:pathLst>
            </a:custGeom>
            <a:noFill/>
            <a:ln w="9525">
              <a:solidFill>
                <a:srgbClr val="000000"/>
              </a:solidFill>
              <a:round/>
            </a:ln>
          </p:spPr>
          <p:txBody>
            <a:bodyPr vert="horz" wrap="square" lIns="91440" tIns="45720" rIns="91440" bIns="45720" numCol="1" anchor="t" anchorCtr="0" compatLnSpc="1">
              <a:noAutofit/>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schemeClr val="tx1">
                    <a:lumMod val="75000"/>
                    <a:lumOff val="25000"/>
                  </a:schemeClr>
                </a:solidFill>
                <a:effectLst/>
                <a:uLnTx/>
                <a:uFillTx/>
                <a:latin typeface="汉仪小麦体简" pitchFamily="18" charset="-122"/>
                <a:ea typeface="汉仪小麦体简" pitchFamily="18" charset="-122"/>
                <a:cs typeface="+mn-ea"/>
                <a:sym typeface="+mn-lt"/>
              </a:endParaRPr>
            </a:p>
          </p:txBody>
        </p:sp>
        <p:sp>
          <p:nvSpPr>
            <p:cNvPr id="63" name="Freeform 23"/>
            <p:cNvSpPr/>
            <p:nvPr/>
          </p:nvSpPr>
          <p:spPr bwMode="auto">
            <a:xfrm>
              <a:off x="7131161" y="2156750"/>
              <a:ext cx="127939" cy="129314"/>
            </a:xfrm>
            <a:custGeom>
              <a:avLst/>
              <a:gdLst>
                <a:gd name="T0" fmla="*/ 11 w 45"/>
                <a:gd name="T1" fmla="*/ 42 h 45"/>
                <a:gd name="T2" fmla="*/ 8 w 45"/>
                <a:gd name="T3" fmla="*/ 45 h 45"/>
                <a:gd name="T4" fmla="*/ 37 w 45"/>
                <a:gd name="T5" fmla="*/ 45 h 45"/>
                <a:gd name="T6" fmla="*/ 33 w 45"/>
                <a:gd name="T7" fmla="*/ 42 h 45"/>
                <a:gd name="T8" fmla="*/ 45 w 45"/>
                <a:gd name="T9" fmla="*/ 22 h 45"/>
                <a:gd name="T10" fmla="*/ 22 w 45"/>
                <a:gd name="T11" fmla="*/ 0 h 45"/>
                <a:gd name="T12" fmla="*/ 0 w 45"/>
                <a:gd name="T13" fmla="*/ 22 h 45"/>
                <a:gd name="T14" fmla="*/ 11 w 45"/>
                <a:gd name="T15" fmla="*/ 42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11" y="42"/>
                  </a:moveTo>
                  <a:cubicBezTo>
                    <a:pt x="10" y="42"/>
                    <a:pt x="9" y="43"/>
                    <a:pt x="8" y="45"/>
                  </a:cubicBezTo>
                  <a:cubicBezTo>
                    <a:pt x="37" y="45"/>
                    <a:pt x="37" y="45"/>
                    <a:pt x="37" y="45"/>
                  </a:cubicBezTo>
                  <a:cubicBezTo>
                    <a:pt x="36" y="43"/>
                    <a:pt x="34" y="42"/>
                    <a:pt x="33" y="42"/>
                  </a:cubicBezTo>
                  <a:cubicBezTo>
                    <a:pt x="40" y="38"/>
                    <a:pt x="45" y="30"/>
                    <a:pt x="45" y="22"/>
                  </a:cubicBezTo>
                  <a:cubicBezTo>
                    <a:pt x="45" y="10"/>
                    <a:pt x="35" y="0"/>
                    <a:pt x="22" y="0"/>
                  </a:cubicBezTo>
                  <a:cubicBezTo>
                    <a:pt x="10" y="0"/>
                    <a:pt x="0" y="10"/>
                    <a:pt x="0" y="22"/>
                  </a:cubicBezTo>
                  <a:cubicBezTo>
                    <a:pt x="0" y="30"/>
                    <a:pt x="4" y="38"/>
                    <a:pt x="11" y="42"/>
                  </a:cubicBezTo>
                  <a:close/>
                </a:path>
              </a:pathLst>
            </a:custGeom>
            <a:noFill/>
            <a:ln w="9525">
              <a:solidFill>
                <a:srgbClr val="000000"/>
              </a:solidFill>
              <a:round/>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schemeClr val="tx1">
                    <a:lumMod val="75000"/>
                    <a:lumOff val="25000"/>
                  </a:schemeClr>
                </a:solidFill>
                <a:effectLst/>
                <a:uLnTx/>
                <a:uFillTx/>
                <a:latin typeface="汉仪小麦体简" pitchFamily="18" charset="-122"/>
                <a:ea typeface="汉仪小麦体简" pitchFamily="18" charset="-122"/>
                <a:cs typeface="+mn-ea"/>
                <a:sym typeface="+mn-lt"/>
              </a:endParaRPr>
            </a:p>
          </p:txBody>
        </p:sp>
      </p:grpSp>
      <p:grpSp>
        <p:nvGrpSpPr>
          <p:cNvPr id="3" name="组合 2"/>
          <p:cNvGrpSpPr/>
          <p:nvPr/>
        </p:nvGrpSpPr>
        <p:grpSpPr>
          <a:xfrm>
            <a:off x="4238028" y="2662754"/>
            <a:ext cx="2485457" cy="1290352"/>
            <a:chOff x="4238028" y="2662754"/>
            <a:chExt cx="2485457" cy="1290352"/>
          </a:xfrm>
        </p:grpSpPr>
        <p:sp>
          <p:nvSpPr>
            <p:cNvPr id="59" name="任意多边形 58"/>
            <p:cNvSpPr>
              <a:spLocks noChangeArrowheads="1"/>
            </p:cNvSpPr>
            <p:nvPr/>
          </p:nvSpPr>
          <p:spPr bwMode="auto">
            <a:xfrm rot="17758666" flipH="1">
              <a:off x="4835581" y="2065201"/>
              <a:ext cx="1290352" cy="2485457"/>
            </a:xfrm>
            <a:custGeom>
              <a:avLst/>
              <a:gdLst>
                <a:gd name="connsiteX0" fmla="*/ 48561 w 1290352"/>
                <a:gd name="connsiteY0" fmla="*/ 430948 h 2485457"/>
                <a:gd name="connsiteX1" fmla="*/ 14594 w 1290352"/>
                <a:gd name="connsiteY1" fmla="*/ 521009 h 2485457"/>
                <a:gd name="connsiteX2" fmla="*/ 1362 w 1290352"/>
                <a:gd name="connsiteY2" fmla="*/ 717481 h 2485457"/>
                <a:gd name="connsiteX3" fmla="*/ 31587 w 1290352"/>
                <a:gd name="connsiteY3" fmla="*/ 922446 h 2485457"/>
                <a:gd name="connsiteX4" fmla="*/ 89818 w 1290352"/>
                <a:gd name="connsiteY4" fmla="*/ 1122032 h 2485457"/>
                <a:gd name="connsiteX5" fmla="*/ 98894 w 1290352"/>
                <a:gd name="connsiteY5" fmla="*/ 1135966 h 2485457"/>
                <a:gd name="connsiteX6" fmla="*/ 228752 w 1290352"/>
                <a:gd name="connsiteY6" fmla="*/ 1475083 h 2485457"/>
                <a:gd name="connsiteX7" fmla="*/ 276382 w 1290352"/>
                <a:gd name="connsiteY7" fmla="*/ 1878765 h 2485457"/>
                <a:gd name="connsiteX8" fmla="*/ 175823 w 1290352"/>
                <a:gd name="connsiteY8" fmla="*/ 2260971 h 2485457"/>
                <a:gd name="connsiteX9" fmla="*/ 37884 w 1290352"/>
                <a:gd name="connsiteY9" fmla="*/ 2485457 h 2485457"/>
                <a:gd name="connsiteX10" fmla="*/ 359605 w 1290352"/>
                <a:gd name="connsiteY10" fmla="*/ 2391737 h 2485457"/>
                <a:gd name="connsiteX11" fmla="*/ 861540 w 1290352"/>
                <a:gd name="connsiteY11" fmla="*/ 2090961 h 2485457"/>
                <a:gd name="connsiteX12" fmla="*/ 1237192 w 1290352"/>
                <a:gd name="connsiteY12" fmla="*/ 1547926 h 2485457"/>
                <a:gd name="connsiteX13" fmla="*/ 1235524 w 1290352"/>
                <a:gd name="connsiteY13" fmla="*/ 906649 h 2485457"/>
                <a:gd name="connsiteX14" fmla="*/ 1224997 w 1290352"/>
                <a:gd name="connsiteY14" fmla="*/ 876156 h 2485457"/>
                <a:gd name="connsiteX15" fmla="*/ 985415 w 1290352"/>
                <a:gd name="connsiteY15" fmla="*/ 534305 h 2485457"/>
                <a:gd name="connsiteX16" fmla="*/ 651590 w 1290352"/>
                <a:gd name="connsiteY16" fmla="*/ 327259 h 2485457"/>
                <a:gd name="connsiteX17" fmla="*/ 565957 w 1290352"/>
                <a:gd name="connsiteY17" fmla="*/ 299604 h 2485457"/>
                <a:gd name="connsiteX18" fmla="*/ 532932 w 1290352"/>
                <a:gd name="connsiteY18" fmla="*/ 292433 h 2485457"/>
                <a:gd name="connsiteX19" fmla="*/ 396737 w 1290352"/>
                <a:gd name="connsiteY19" fmla="*/ 0 h 2485457"/>
                <a:gd name="connsiteX20" fmla="*/ 265439 w 1290352"/>
                <a:gd name="connsiteY20" fmla="*/ 281919 h 2485457"/>
                <a:gd name="connsiteX21" fmla="*/ 208192 w 1290352"/>
                <a:gd name="connsiteY21" fmla="*/ 297882 h 2485457"/>
                <a:gd name="connsiteX22" fmla="*/ 112312 w 1290352"/>
                <a:gd name="connsiteY22" fmla="*/ 353021 h 2485457"/>
                <a:gd name="connsiteX23" fmla="*/ 48561 w 1290352"/>
                <a:gd name="connsiteY23" fmla="*/ 430948 h 2485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90352" h="2485457">
                  <a:moveTo>
                    <a:pt x="48561" y="430948"/>
                  </a:moveTo>
                  <a:cubicBezTo>
                    <a:pt x="32757" y="459313"/>
                    <a:pt x="21917" y="489700"/>
                    <a:pt x="14594" y="521009"/>
                  </a:cubicBezTo>
                  <a:cubicBezTo>
                    <a:pt x="-52" y="583627"/>
                    <a:pt x="-1875" y="652492"/>
                    <a:pt x="1362" y="717481"/>
                  </a:cubicBezTo>
                  <a:cubicBezTo>
                    <a:pt x="5915" y="786283"/>
                    <a:pt x="16845" y="855020"/>
                    <a:pt x="31587" y="922446"/>
                  </a:cubicBezTo>
                  <a:cubicBezTo>
                    <a:pt x="43766" y="988621"/>
                    <a:pt x="64885" y="1055983"/>
                    <a:pt x="89818" y="1122032"/>
                  </a:cubicBezTo>
                  <a:cubicBezTo>
                    <a:pt x="93698" y="1127093"/>
                    <a:pt x="95014" y="1130905"/>
                    <a:pt x="98894" y="1135966"/>
                  </a:cubicBezTo>
                  <a:cubicBezTo>
                    <a:pt x="135668" y="1236321"/>
                    <a:pt x="191708" y="1349233"/>
                    <a:pt x="228752" y="1475083"/>
                  </a:cubicBezTo>
                  <a:cubicBezTo>
                    <a:pt x="267044" y="1598371"/>
                    <a:pt x="287655" y="1738409"/>
                    <a:pt x="276382" y="1878765"/>
                  </a:cubicBezTo>
                  <a:cubicBezTo>
                    <a:pt x="268921" y="2017807"/>
                    <a:pt x="228259" y="2153355"/>
                    <a:pt x="175823" y="2260971"/>
                  </a:cubicBezTo>
                  <a:cubicBezTo>
                    <a:pt x="124702" y="2372399"/>
                    <a:pt x="60492" y="2452084"/>
                    <a:pt x="37884" y="2485457"/>
                  </a:cubicBezTo>
                  <a:cubicBezTo>
                    <a:pt x="87517" y="2474764"/>
                    <a:pt x="207163" y="2450625"/>
                    <a:pt x="359605" y="2391737"/>
                  </a:cubicBezTo>
                  <a:cubicBezTo>
                    <a:pt x="512047" y="2332849"/>
                    <a:pt x="698535" y="2236649"/>
                    <a:pt x="861540" y="2090961"/>
                  </a:cubicBezTo>
                  <a:cubicBezTo>
                    <a:pt x="1025862" y="1949083"/>
                    <a:pt x="1166701" y="1757717"/>
                    <a:pt x="1237192" y="1547926"/>
                  </a:cubicBezTo>
                  <a:cubicBezTo>
                    <a:pt x="1308931" y="1335574"/>
                    <a:pt x="1307757" y="1103547"/>
                    <a:pt x="1235524" y="906649"/>
                  </a:cubicBezTo>
                  <a:cubicBezTo>
                    <a:pt x="1231576" y="895214"/>
                    <a:pt x="1230193" y="885028"/>
                    <a:pt x="1224997" y="876156"/>
                  </a:cubicBezTo>
                  <a:cubicBezTo>
                    <a:pt x="1171320" y="745371"/>
                    <a:pt x="1085892" y="627651"/>
                    <a:pt x="985415" y="534305"/>
                  </a:cubicBezTo>
                  <a:cubicBezTo>
                    <a:pt x="882373" y="439709"/>
                    <a:pt x="764283" y="369487"/>
                    <a:pt x="651590" y="327259"/>
                  </a:cubicBezTo>
                  <a:cubicBezTo>
                    <a:pt x="622776" y="316390"/>
                    <a:pt x="594139" y="307192"/>
                    <a:pt x="565957" y="299604"/>
                  </a:cubicBezTo>
                  <a:lnTo>
                    <a:pt x="532932" y="292433"/>
                  </a:lnTo>
                  <a:lnTo>
                    <a:pt x="396737" y="0"/>
                  </a:lnTo>
                  <a:lnTo>
                    <a:pt x="265439" y="281919"/>
                  </a:lnTo>
                  <a:lnTo>
                    <a:pt x="208192" y="297882"/>
                  </a:lnTo>
                  <a:cubicBezTo>
                    <a:pt x="171503" y="311315"/>
                    <a:pt x="139491" y="329802"/>
                    <a:pt x="112312" y="353021"/>
                  </a:cubicBezTo>
                  <a:cubicBezTo>
                    <a:pt x="85133" y="376240"/>
                    <a:pt x="64365" y="402583"/>
                    <a:pt x="48561" y="430948"/>
                  </a:cubicBezTo>
                  <a:close/>
                </a:path>
              </a:pathLst>
            </a:custGeom>
            <a:noFill/>
            <a:ln w="9525">
              <a:solidFill>
                <a:schemeClr val="tx1">
                  <a:lumMod val="75000"/>
                  <a:lumOff val="25000"/>
                </a:schemeClr>
              </a:solidFill>
              <a:round/>
            </a:ln>
          </p:spPr>
          <p:txBody>
            <a:bodyPr vert="horz" wrap="square" lIns="91440" tIns="45720" rIns="91440" bIns="45720" numCol="1" anchor="t" anchorCtr="0" compatLnSpc="1">
              <a:noAutofit/>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schemeClr val="tx1">
                    <a:lumMod val="75000"/>
                    <a:lumOff val="25000"/>
                  </a:schemeClr>
                </a:solidFill>
                <a:effectLst/>
                <a:uLnTx/>
                <a:uFillTx/>
                <a:latin typeface="汉仪小麦体简" pitchFamily="18" charset="-122"/>
                <a:ea typeface="汉仪小麦体简" pitchFamily="18" charset="-122"/>
                <a:cs typeface="+mn-ea"/>
                <a:sym typeface="+mn-lt"/>
              </a:endParaRPr>
            </a:p>
          </p:txBody>
        </p:sp>
        <p:sp>
          <p:nvSpPr>
            <p:cNvPr id="64" name="Freeform 23"/>
            <p:cNvSpPr/>
            <p:nvPr/>
          </p:nvSpPr>
          <p:spPr bwMode="auto">
            <a:xfrm>
              <a:off x="4973738" y="2722246"/>
              <a:ext cx="127939" cy="129314"/>
            </a:xfrm>
            <a:custGeom>
              <a:avLst/>
              <a:gdLst>
                <a:gd name="T0" fmla="*/ 11 w 45"/>
                <a:gd name="T1" fmla="*/ 42 h 45"/>
                <a:gd name="T2" fmla="*/ 8 w 45"/>
                <a:gd name="T3" fmla="*/ 45 h 45"/>
                <a:gd name="T4" fmla="*/ 37 w 45"/>
                <a:gd name="T5" fmla="*/ 45 h 45"/>
                <a:gd name="T6" fmla="*/ 33 w 45"/>
                <a:gd name="T7" fmla="*/ 42 h 45"/>
                <a:gd name="T8" fmla="*/ 45 w 45"/>
                <a:gd name="T9" fmla="*/ 22 h 45"/>
                <a:gd name="T10" fmla="*/ 22 w 45"/>
                <a:gd name="T11" fmla="*/ 0 h 45"/>
                <a:gd name="T12" fmla="*/ 0 w 45"/>
                <a:gd name="T13" fmla="*/ 22 h 45"/>
                <a:gd name="T14" fmla="*/ 11 w 45"/>
                <a:gd name="T15" fmla="*/ 42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11" y="42"/>
                  </a:moveTo>
                  <a:cubicBezTo>
                    <a:pt x="10" y="42"/>
                    <a:pt x="9" y="43"/>
                    <a:pt x="8" y="45"/>
                  </a:cubicBezTo>
                  <a:cubicBezTo>
                    <a:pt x="37" y="45"/>
                    <a:pt x="37" y="45"/>
                    <a:pt x="37" y="45"/>
                  </a:cubicBezTo>
                  <a:cubicBezTo>
                    <a:pt x="36" y="43"/>
                    <a:pt x="34" y="42"/>
                    <a:pt x="33" y="42"/>
                  </a:cubicBezTo>
                  <a:cubicBezTo>
                    <a:pt x="40" y="38"/>
                    <a:pt x="45" y="30"/>
                    <a:pt x="45" y="22"/>
                  </a:cubicBezTo>
                  <a:cubicBezTo>
                    <a:pt x="45" y="10"/>
                    <a:pt x="35" y="0"/>
                    <a:pt x="22" y="0"/>
                  </a:cubicBezTo>
                  <a:cubicBezTo>
                    <a:pt x="10" y="0"/>
                    <a:pt x="0" y="10"/>
                    <a:pt x="0" y="22"/>
                  </a:cubicBezTo>
                  <a:cubicBezTo>
                    <a:pt x="0" y="30"/>
                    <a:pt x="4" y="38"/>
                    <a:pt x="11" y="42"/>
                  </a:cubicBezTo>
                  <a:close/>
                </a:path>
              </a:pathLst>
            </a:custGeom>
            <a:noFill/>
            <a:ln w="9525">
              <a:solidFill>
                <a:srgbClr val="000000"/>
              </a:solidFill>
              <a:round/>
            </a:ln>
          </p:spPr>
          <p:txBody>
            <a:bodyPr vert="horz" wrap="square" lIns="91440" tIns="45720" rIns="91440" bIns="45720" numCol="1" anchor="t" anchorCtr="0" compatLnSpc="1"/>
            <a:lstStyle/>
            <a:p>
              <a:pPr marL="0" marR="0" lvl="0" indent="0" defTabSz="1218565"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schemeClr val="tx1">
                    <a:lumMod val="75000"/>
                    <a:lumOff val="25000"/>
                  </a:schemeClr>
                </a:solidFill>
                <a:effectLst/>
                <a:uLnTx/>
                <a:uFillTx/>
                <a:latin typeface="汉仪小麦体简" pitchFamily="18" charset="-122"/>
                <a:ea typeface="汉仪小麦体简" pitchFamily="18" charset="-122"/>
                <a:cs typeface="+mn-ea"/>
                <a:sym typeface="+mn-lt"/>
              </a:endParaRPr>
            </a:p>
          </p:txBody>
        </p:sp>
      </p:grpSp>
      <p:sp>
        <p:nvSpPr>
          <p:cNvPr id="24" name="文本框 136"/>
          <p:cNvSpPr txBox="1">
            <a:spLocks noChangeArrowheads="1"/>
          </p:cNvSpPr>
          <p:nvPr/>
        </p:nvSpPr>
        <p:spPr bwMode="auto">
          <a:xfrm>
            <a:off x="4543413" y="248098"/>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25" name="任意多边形 24"/>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grpSp>
        <p:nvGrpSpPr>
          <p:cNvPr id="15" name="组合 14"/>
          <p:cNvGrpSpPr/>
          <p:nvPr/>
        </p:nvGrpSpPr>
        <p:grpSpPr>
          <a:xfrm>
            <a:off x="1096670" y="1783486"/>
            <a:ext cx="3395426" cy="1611048"/>
            <a:chOff x="1096670" y="1783486"/>
            <a:chExt cx="3395426" cy="1611048"/>
          </a:xfrm>
        </p:grpSpPr>
        <p:sp>
          <p:nvSpPr>
            <p:cNvPr id="37" name="矩形 36"/>
            <p:cNvSpPr/>
            <p:nvPr/>
          </p:nvSpPr>
          <p:spPr>
            <a:xfrm>
              <a:off x="1835484" y="1783486"/>
              <a:ext cx="24326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20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000" dirty="0">
                <a:solidFill>
                  <a:schemeClr val="tx1">
                    <a:lumMod val="65000"/>
                    <a:lumOff val="35000"/>
                  </a:schemeClr>
                </a:solidFill>
                <a:latin typeface="汉仪小麦体简" pitchFamily="18" charset="-122"/>
                <a:ea typeface="汉仪小麦体简" pitchFamily="18" charset="-122"/>
              </a:endParaRPr>
            </a:p>
          </p:txBody>
        </p:sp>
        <p:sp>
          <p:nvSpPr>
            <p:cNvPr id="38" name="文本框 37"/>
            <p:cNvSpPr txBox="1"/>
            <p:nvPr/>
          </p:nvSpPr>
          <p:spPr>
            <a:xfrm>
              <a:off x="1096670" y="2194205"/>
              <a:ext cx="297957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buFont typeface="Arial" panose="020B0604020202020204" pitchFamily="34" charset="0"/>
                <a:buNone/>
                <a:defRPr>
                  <a:solidFill>
                    <a:srgbClr val="595959"/>
                  </a:solidFill>
                  <a:latin typeface="+mn-lt"/>
                  <a:ea typeface="+mn-ea"/>
                  <a:cs typeface="+mn-ea"/>
                </a:defRPr>
              </a:lvl1p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a:t>
              </a:r>
            </a:p>
          </p:txBody>
        </p:sp>
        <p:cxnSp>
          <p:nvCxnSpPr>
            <p:cNvPr id="33" name="直接连接符 32"/>
            <p:cNvCxnSpPr/>
            <p:nvPr/>
          </p:nvCxnSpPr>
          <p:spPr>
            <a:xfrm flipH="1" flipV="1">
              <a:off x="4024654" y="2156750"/>
              <a:ext cx="467442" cy="38860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279414" y="2166585"/>
              <a:ext cx="275640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719201" y="3771764"/>
            <a:ext cx="3389799" cy="1622178"/>
            <a:chOff x="719201" y="3771764"/>
            <a:chExt cx="3389799" cy="1622178"/>
          </a:xfrm>
        </p:grpSpPr>
        <p:sp>
          <p:nvSpPr>
            <p:cNvPr id="44" name="矩形 43"/>
            <p:cNvSpPr/>
            <p:nvPr/>
          </p:nvSpPr>
          <p:spPr>
            <a:xfrm>
              <a:off x="1279414" y="3771764"/>
              <a:ext cx="24301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20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000" dirty="0">
                <a:solidFill>
                  <a:schemeClr val="tx1">
                    <a:lumMod val="65000"/>
                    <a:lumOff val="35000"/>
                  </a:schemeClr>
                </a:solidFill>
                <a:latin typeface="汉仪小麦体简" pitchFamily="18" charset="-122"/>
                <a:ea typeface="汉仪小麦体简" pitchFamily="18" charset="-122"/>
              </a:endParaRPr>
            </a:p>
          </p:txBody>
        </p:sp>
        <p:sp>
          <p:nvSpPr>
            <p:cNvPr id="45" name="文本框 44"/>
            <p:cNvSpPr txBox="1"/>
            <p:nvPr/>
          </p:nvSpPr>
          <p:spPr>
            <a:xfrm>
              <a:off x="719201" y="4193613"/>
              <a:ext cx="30174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buFont typeface="Arial" panose="020B0604020202020204" pitchFamily="34" charset="0"/>
                <a:buNone/>
                <a:defRPr>
                  <a:solidFill>
                    <a:srgbClr val="595959"/>
                  </a:solidFill>
                  <a:latin typeface="+mn-lt"/>
                  <a:ea typeface="+mn-ea"/>
                  <a:cs typeface="+mn-ea"/>
                </a:defRPr>
              </a:lvl1p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a:t>
              </a:r>
            </a:p>
          </p:txBody>
        </p:sp>
        <p:cxnSp>
          <p:nvCxnSpPr>
            <p:cNvPr id="40" name="直接连接符 39"/>
            <p:cNvCxnSpPr/>
            <p:nvPr/>
          </p:nvCxnSpPr>
          <p:spPr>
            <a:xfrm flipH="1" flipV="1">
              <a:off x="3641558" y="4150135"/>
              <a:ext cx="467442" cy="38860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929390" y="4150135"/>
              <a:ext cx="27121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8231949" y="2965892"/>
            <a:ext cx="3325466" cy="1612000"/>
            <a:chOff x="8231949" y="2965892"/>
            <a:chExt cx="3325466" cy="1612000"/>
          </a:xfrm>
        </p:grpSpPr>
        <p:sp>
          <p:nvSpPr>
            <p:cNvPr id="50" name="矩形 49"/>
            <p:cNvSpPr/>
            <p:nvPr/>
          </p:nvSpPr>
          <p:spPr>
            <a:xfrm>
              <a:off x="9128036" y="2965892"/>
              <a:ext cx="23423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20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000" dirty="0">
                <a:solidFill>
                  <a:schemeClr val="tx1">
                    <a:lumMod val="65000"/>
                    <a:lumOff val="35000"/>
                  </a:schemeClr>
                </a:solidFill>
                <a:latin typeface="汉仪小麦体简" pitchFamily="18" charset="-122"/>
                <a:ea typeface="汉仪小麦体简" pitchFamily="18" charset="-122"/>
              </a:endParaRPr>
            </a:p>
          </p:txBody>
        </p:sp>
        <p:sp>
          <p:nvSpPr>
            <p:cNvPr id="51" name="文本框 50"/>
            <p:cNvSpPr txBox="1"/>
            <p:nvPr/>
          </p:nvSpPr>
          <p:spPr>
            <a:xfrm>
              <a:off x="8560266" y="3377563"/>
              <a:ext cx="299714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buFont typeface="Arial" panose="020B0604020202020204" pitchFamily="34" charset="0"/>
                <a:buNone/>
                <a:defRPr>
                  <a:solidFill>
                    <a:srgbClr val="595959"/>
                  </a:solidFill>
                  <a:latin typeface="+mn-lt"/>
                  <a:ea typeface="+mn-ea"/>
                  <a:cs typeface="+mn-ea"/>
                </a:defRPr>
              </a:lvl1p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a:t>
              </a:r>
            </a:p>
          </p:txBody>
        </p:sp>
        <p:cxnSp>
          <p:nvCxnSpPr>
            <p:cNvPr id="32" name="直接连接符 31"/>
            <p:cNvCxnSpPr/>
            <p:nvPr/>
          </p:nvCxnSpPr>
          <p:spPr>
            <a:xfrm flipV="1">
              <a:off x="8231949" y="3307929"/>
              <a:ext cx="375668" cy="40615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8607617" y="3307929"/>
              <a:ext cx="282987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7827861" y="1248910"/>
            <a:ext cx="3417802" cy="1626733"/>
            <a:chOff x="7827861" y="1248910"/>
            <a:chExt cx="3417802" cy="1626733"/>
          </a:xfrm>
        </p:grpSpPr>
        <p:sp>
          <p:nvSpPr>
            <p:cNvPr id="56" name="文本框 55"/>
            <p:cNvSpPr txBox="1"/>
            <p:nvPr/>
          </p:nvSpPr>
          <p:spPr>
            <a:xfrm>
              <a:off x="8231949" y="1675314"/>
              <a:ext cx="29807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buFont typeface="Arial" panose="020B0604020202020204" pitchFamily="34" charset="0"/>
                <a:buNone/>
                <a:defRPr>
                  <a:solidFill>
                    <a:srgbClr val="595959"/>
                  </a:solidFill>
                  <a:latin typeface="+mn-lt"/>
                  <a:ea typeface="+mn-ea"/>
                  <a:cs typeface="+mn-ea"/>
                </a:defRPr>
              </a:lvl1p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a:t>
              </a:r>
            </a:p>
          </p:txBody>
        </p:sp>
        <p:sp>
          <p:nvSpPr>
            <p:cNvPr id="57" name="矩形 56"/>
            <p:cNvSpPr/>
            <p:nvPr/>
          </p:nvSpPr>
          <p:spPr>
            <a:xfrm>
              <a:off x="8799448" y="1248910"/>
              <a:ext cx="24462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20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000" dirty="0">
                <a:solidFill>
                  <a:schemeClr val="tx1">
                    <a:lumMod val="65000"/>
                    <a:lumOff val="35000"/>
                  </a:schemeClr>
                </a:solidFill>
                <a:latin typeface="汉仪小麦体简" pitchFamily="18" charset="-122"/>
                <a:ea typeface="汉仪小麦体简" pitchFamily="18" charset="-122"/>
              </a:endParaRPr>
            </a:p>
          </p:txBody>
        </p:sp>
        <p:cxnSp>
          <p:nvCxnSpPr>
            <p:cNvPr id="7" name="直接连接符 6"/>
            <p:cNvCxnSpPr>
              <a:stCxn id="60" idx="4"/>
            </p:cNvCxnSpPr>
            <p:nvPr/>
          </p:nvCxnSpPr>
          <p:spPr>
            <a:xfrm flipV="1">
              <a:off x="7827861" y="1649020"/>
              <a:ext cx="345108" cy="37311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171005" y="1649020"/>
              <a:ext cx="298974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par>
                                <p:cTn id="17" presetID="22" presetClass="entr" presetSubtype="2"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right)">
                                      <p:cBhvr>
                                        <p:cTn id="19" dur="500"/>
                                        <p:tgtEl>
                                          <p:spTgt spid="3"/>
                                        </p:tgtEl>
                                      </p:cBhvr>
                                    </p:animEffect>
                                  </p:childTnLst>
                                </p:cTn>
                              </p:par>
                              <p:par>
                                <p:cTn id="20" presetID="22" presetClass="entr" presetSubtype="8"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par>
                                <p:cTn id="23" presetID="22" presetClass="entr" presetSubtype="2"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right)">
                                      <p:cBhvr>
                                        <p:cTn id="25" dur="500"/>
                                        <p:tgtEl>
                                          <p:spTgt spid="5"/>
                                        </p:tgtEl>
                                      </p:cBhvr>
                                    </p:animEffect>
                                  </p:childTnLst>
                                </p:cTn>
                              </p:par>
                            </p:childTnLst>
                          </p:cTn>
                        </p:par>
                        <p:par>
                          <p:cTn id="26" fill="hold">
                            <p:stCondLst>
                              <p:cond delay="1500"/>
                            </p:stCondLst>
                            <p:childTnLst>
                              <p:par>
                                <p:cTn id="27" presetID="22" presetClass="entr" presetSubtype="2"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right)">
                                      <p:cBhvr>
                                        <p:cTn id="29" dur="500"/>
                                        <p:tgtEl>
                                          <p:spTgt spid="15"/>
                                        </p:tgtEl>
                                      </p:cBhvr>
                                    </p:animEffect>
                                  </p:childTnLst>
                                </p:cTn>
                              </p:par>
                              <p:par>
                                <p:cTn id="30" presetID="22" presetClass="entr" presetSubtype="2"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right)">
                                      <p:cBhvr>
                                        <p:cTn id="32" dur="500"/>
                                        <p:tgtEl>
                                          <p:spTgt spid="16"/>
                                        </p:tgtEl>
                                      </p:cBhvr>
                                    </p:animEffect>
                                  </p:childTnLst>
                                </p:cTn>
                              </p:par>
                              <p:par>
                                <p:cTn id="33" presetID="22" presetClass="entr" presetSubtype="8"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30493" y="2049763"/>
            <a:ext cx="12526852" cy="3730597"/>
            <a:chOff x="-30493" y="2219884"/>
            <a:chExt cx="12526852" cy="3730597"/>
          </a:xfrm>
        </p:grpSpPr>
        <p:sp>
          <p:nvSpPr>
            <p:cNvPr id="4" name="Freeform 14"/>
            <p:cNvSpPr/>
            <p:nvPr/>
          </p:nvSpPr>
          <p:spPr bwMode="auto">
            <a:xfrm rot="13500000">
              <a:off x="3656340" y="2896885"/>
              <a:ext cx="1226552" cy="2041811"/>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909090"/>
            </a:solidFill>
            <a:ln w="0">
              <a:noFill/>
              <a:prstDash val="solid"/>
              <a:round/>
            </a:ln>
            <a:effectLst>
              <a:outerShdw algn="tl" rotWithShape="0">
                <a:srgbClr val="FFFFFF"/>
              </a:outerShdw>
            </a:effectLst>
          </p:spPr>
          <p:txBody>
            <a:bodyPr vert="horz" wrap="square" lIns="130911" tIns="65456" rIns="130911" bIns="65456" numCol="1" anchor="t" anchorCtr="0" compatLnSpc="1"/>
            <a:lstStyle/>
            <a:p>
              <a:pPr algn="ctr" fontAlgn="base">
                <a:spcBef>
                  <a:spcPct val="0"/>
                </a:spcBef>
                <a:spcAft>
                  <a:spcPct val="0"/>
                </a:spcAft>
                <a:defRPr/>
              </a:pPr>
              <a:endParaRPr lang="en-US" sz="2965" kern="0" dirty="0">
                <a:solidFill>
                  <a:srgbClr val="000000"/>
                </a:solidFill>
                <a:latin typeface="汉仪小麦体简" pitchFamily="18" charset="-122"/>
                <a:ea typeface="汉仪小麦体简" pitchFamily="18" charset="-122"/>
                <a:cs typeface="+mn-ea"/>
                <a:sym typeface="+mn-lt"/>
              </a:endParaRPr>
            </a:p>
          </p:txBody>
        </p:sp>
        <p:sp>
          <p:nvSpPr>
            <p:cNvPr id="5" name="Freeform 6"/>
            <p:cNvSpPr/>
            <p:nvPr/>
          </p:nvSpPr>
          <p:spPr bwMode="auto">
            <a:xfrm>
              <a:off x="-30493" y="2667053"/>
              <a:ext cx="12526852" cy="3283428"/>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909090"/>
            </a:solidFill>
            <a:ln w="0">
              <a:noFill/>
              <a:prstDash val="solid"/>
              <a:round/>
            </a:ln>
            <a:effectLst>
              <a:outerShdw algn="tl" rotWithShape="0">
                <a:srgbClr val="FFFFFF"/>
              </a:outerShdw>
            </a:effectLst>
          </p:spPr>
          <p:txBody>
            <a:bodyPr vert="horz" wrap="square" lIns="130911" tIns="65456" rIns="130911" bIns="65456" numCol="1" anchor="t" anchorCtr="0" compatLnSpc="1"/>
            <a:lstStyle/>
            <a:p>
              <a:pPr algn="ctr" fontAlgn="base">
                <a:spcBef>
                  <a:spcPct val="0"/>
                </a:spcBef>
                <a:spcAft>
                  <a:spcPct val="0"/>
                </a:spcAft>
                <a:defRPr/>
              </a:pPr>
              <a:endParaRPr lang="en-US" sz="2965" kern="0" dirty="0">
                <a:solidFill>
                  <a:srgbClr val="000000"/>
                </a:solidFill>
                <a:latin typeface="汉仪小麦体简" pitchFamily="18" charset="-122"/>
                <a:ea typeface="汉仪小麦体简" pitchFamily="18" charset="-122"/>
                <a:cs typeface="+mn-ea"/>
                <a:sym typeface="+mn-lt"/>
              </a:endParaRPr>
            </a:p>
          </p:txBody>
        </p:sp>
        <p:sp>
          <p:nvSpPr>
            <p:cNvPr id="6" name="Freeform 13"/>
            <p:cNvSpPr/>
            <p:nvPr/>
          </p:nvSpPr>
          <p:spPr bwMode="auto">
            <a:xfrm>
              <a:off x="7396649" y="4112331"/>
              <a:ext cx="1814807" cy="46185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ln>
            <a:effectLst>
              <a:outerShdw algn="tl" rotWithShape="0">
                <a:srgbClr val="FFFFFF"/>
              </a:outerShdw>
            </a:effectLst>
          </p:spPr>
          <p:txBody>
            <a:bodyPr vert="horz" wrap="square" lIns="130911" tIns="65456" rIns="130911" bIns="65456" numCol="1" anchor="t" anchorCtr="0" compatLnSpc="1"/>
            <a:lstStyle/>
            <a:p>
              <a:pPr algn="ctr" fontAlgn="base">
                <a:spcBef>
                  <a:spcPct val="0"/>
                </a:spcBef>
                <a:spcAft>
                  <a:spcPct val="0"/>
                </a:spcAft>
                <a:defRPr/>
              </a:pPr>
              <a:endParaRPr lang="en-US" sz="2965" kern="0" dirty="0">
                <a:solidFill>
                  <a:srgbClr val="000000"/>
                </a:solidFill>
                <a:latin typeface="汉仪小麦体简" pitchFamily="18" charset="-122"/>
                <a:ea typeface="汉仪小麦体简" pitchFamily="18" charset="-122"/>
                <a:cs typeface="+mn-ea"/>
                <a:sym typeface="+mn-lt"/>
              </a:endParaRPr>
            </a:p>
          </p:txBody>
        </p:sp>
        <p:sp>
          <p:nvSpPr>
            <p:cNvPr id="10" name="Freeform 13"/>
            <p:cNvSpPr/>
            <p:nvPr/>
          </p:nvSpPr>
          <p:spPr bwMode="auto">
            <a:xfrm rot="5910658">
              <a:off x="8188299" y="2675005"/>
              <a:ext cx="1374331" cy="464089"/>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ln>
            <a:effectLst>
              <a:outerShdw algn="tl" rotWithShape="0">
                <a:srgbClr val="FFFFFF"/>
              </a:outerShdw>
            </a:effectLst>
          </p:spPr>
          <p:txBody>
            <a:bodyPr vert="horz" wrap="square" lIns="130911" tIns="65456" rIns="130911" bIns="65456" numCol="1" anchor="t" anchorCtr="0" compatLnSpc="1"/>
            <a:lstStyle/>
            <a:p>
              <a:pPr algn="ctr" fontAlgn="base">
                <a:spcBef>
                  <a:spcPct val="0"/>
                </a:spcBef>
                <a:spcAft>
                  <a:spcPct val="0"/>
                </a:spcAft>
                <a:defRPr/>
              </a:pPr>
              <a:endParaRPr lang="en-US" sz="2965" kern="0" dirty="0">
                <a:solidFill>
                  <a:srgbClr val="000000"/>
                </a:solidFill>
                <a:latin typeface="汉仪小麦体简" pitchFamily="18" charset="-122"/>
                <a:ea typeface="汉仪小麦体简" pitchFamily="18" charset="-122"/>
                <a:cs typeface="+mn-ea"/>
                <a:sym typeface="+mn-lt"/>
              </a:endParaRPr>
            </a:p>
          </p:txBody>
        </p:sp>
      </p:grpSp>
      <p:grpSp>
        <p:nvGrpSpPr>
          <p:cNvPr id="7" name="Group 19"/>
          <p:cNvGrpSpPr/>
          <p:nvPr/>
        </p:nvGrpSpPr>
        <p:grpSpPr>
          <a:xfrm>
            <a:off x="866899" y="3863878"/>
            <a:ext cx="1931786" cy="1366944"/>
            <a:chOff x="620524" y="2667382"/>
            <a:chExt cx="1431093" cy="1025364"/>
          </a:xfrm>
        </p:grpSpPr>
        <p:sp>
          <p:nvSpPr>
            <p:cNvPr id="8" name="Rectangle 26"/>
            <p:cNvSpPr/>
            <p:nvPr/>
          </p:nvSpPr>
          <p:spPr bwMode="auto">
            <a:xfrm>
              <a:off x="620524" y="2947327"/>
              <a:ext cx="1431093"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zh-CN" sz="12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p:txBody>
        </p:sp>
        <p:sp>
          <p:nvSpPr>
            <p:cNvPr id="9"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grpSp>
        <p:nvGrpSpPr>
          <p:cNvPr id="11" name="Group 129"/>
          <p:cNvGrpSpPr/>
          <p:nvPr/>
        </p:nvGrpSpPr>
        <p:grpSpPr>
          <a:xfrm>
            <a:off x="2895332" y="2522595"/>
            <a:ext cx="1857824" cy="1159227"/>
            <a:chOff x="640296" y="2671954"/>
            <a:chExt cx="1376302" cy="869555"/>
          </a:xfrm>
        </p:grpSpPr>
        <p:sp>
          <p:nvSpPr>
            <p:cNvPr id="12" name="Rectangle 26"/>
            <p:cNvSpPr/>
            <p:nvPr/>
          </p:nvSpPr>
          <p:spPr bwMode="auto">
            <a:xfrm>
              <a:off x="661706" y="294267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zh-CN" sz="12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p:txBody>
        </p:sp>
        <p:sp>
          <p:nvSpPr>
            <p:cNvPr id="13" name="Rectangle 27"/>
            <p:cNvSpPr/>
            <p:nvPr/>
          </p:nvSpPr>
          <p:spPr bwMode="auto">
            <a:xfrm>
              <a:off x="640296" y="2671954"/>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grpSp>
        <p:nvGrpSpPr>
          <p:cNvPr id="14" name="Group 132"/>
          <p:cNvGrpSpPr/>
          <p:nvPr/>
        </p:nvGrpSpPr>
        <p:grpSpPr>
          <a:xfrm>
            <a:off x="6459171" y="1717104"/>
            <a:ext cx="1886815" cy="1219813"/>
            <a:chOff x="620220" y="2667355"/>
            <a:chExt cx="1397780" cy="915000"/>
          </a:xfrm>
        </p:grpSpPr>
        <p:sp>
          <p:nvSpPr>
            <p:cNvPr id="15" name="Rectangle 26"/>
            <p:cNvSpPr/>
            <p:nvPr/>
          </p:nvSpPr>
          <p:spPr bwMode="auto">
            <a:xfrm>
              <a:off x="663108" y="298351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zh-CN" sz="12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p:txBody>
        </p:sp>
        <p:sp>
          <p:nvSpPr>
            <p:cNvPr id="16" name="Rectangle 27"/>
            <p:cNvSpPr/>
            <p:nvPr/>
          </p:nvSpPr>
          <p:spPr bwMode="auto">
            <a:xfrm>
              <a:off x="620220" y="2667355"/>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grpSp>
        <p:nvGrpSpPr>
          <p:cNvPr id="17" name="Group 135"/>
          <p:cNvGrpSpPr/>
          <p:nvPr/>
        </p:nvGrpSpPr>
        <p:grpSpPr>
          <a:xfrm>
            <a:off x="5975369" y="5553405"/>
            <a:ext cx="1931786" cy="1184105"/>
            <a:chOff x="620524" y="2667382"/>
            <a:chExt cx="1431093" cy="888216"/>
          </a:xfrm>
        </p:grpSpPr>
        <p:sp>
          <p:nvSpPr>
            <p:cNvPr id="18" name="Rectangle 26"/>
            <p:cNvSpPr/>
            <p:nvPr/>
          </p:nvSpPr>
          <p:spPr bwMode="auto">
            <a:xfrm>
              <a:off x="620524" y="2965085"/>
              <a:ext cx="1431093"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14000"/>
                </a:lnSpc>
              </a:pPr>
              <a:r>
                <a:rPr lang="zh-CN" altLang="zh-CN" sz="12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a:p>
              <a:pPr algn="ctr" fontAlgn="base">
                <a:lnSpc>
                  <a:spcPct val="114000"/>
                </a:lnSpc>
                <a:spcBef>
                  <a:spcPct val="0"/>
                </a:spcBef>
                <a:spcAft>
                  <a:spcPct val="0"/>
                </a:spcAft>
              </a:pPr>
              <a:r>
                <a:rPr lang="zh-CN" altLang="en-US" sz="1165" dirty="0">
                  <a:solidFill>
                    <a:schemeClr val="tx1">
                      <a:lumMod val="75000"/>
                      <a:lumOff val="25000"/>
                    </a:schemeClr>
                  </a:solidFill>
                  <a:latin typeface="汉仪小麦体简" pitchFamily="18" charset="-122"/>
                  <a:ea typeface="汉仪小麦体简" pitchFamily="18" charset="-122"/>
                  <a:cs typeface="+mn-ea"/>
                  <a:sym typeface="+mn-lt"/>
                </a:rPr>
                <a:t>。</a:t>
              </a:r>
              <a:endParaRPr lang="en-US" sz="1165"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19"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grpSp>
        <p:nvGrpSpPr>
          <p:cNvPr id="20" name="Group 138"/>
          <p:cNvGrpSpPr/>
          <p:nvPr/>
        </p:nvGrpSpPr>
        <p:grpSpPr>
          <a:xfrm>
            <a:off x="8334093" y="4941928"/>
            <a:ext cx="1931786" cy="1174385"/>
            <a:chOff x="586450" y="2667382"/>
            <a:chExt cx="1431093" cy="880924"/>
          </a:xfrm>
        </p:grpSpPr>
        <p:sp>
          <p:nvSpPr>
            <p:cNvPr id="21" name="Rectangle 26"/>
            <p:cNvSpPr/>
            <p:nvPr/>
          </p:nvSpPr>
          <p:spPr bwMode="auto">
            <a:xfrm>
              <a:off x="586450" y="2957793"/>
              <a:ext cx="1431093"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a:lnSpc>
                  <a:spcPct val="114000"/>
                </a:lnSpc>
              </a:pPr>
              <a:r>
                <a:rPr lang="zh-CN" altLang="zh-CN" sz="12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a:p>
              <a:pPr algn="ctr" fontAlgn="base">
                <a:lnSpc>
                  <a:spcPct val="114000"/>
                </a:lnSpc>
                <a:spcBef>
                  <a:spcPct val="0"/>
                </a:spcBef>
                <a:spcAft>
                  <a:spcPct val="0"/>
                </a:spcAft>
              </a:pPr>
              <a:r>
                <a:rPr lang="zh-CN" altLang="en-US" sz="1165" dirty="0">
                  <a:solidFill>
                    <a:schemeClr val="tx1">
                      <a:lumMod val="75000"/>
                      <a:lumOff val="25000"/>
                    </a:schemeClr>
                  </a:solidFill>
                  <a:latin typeface="汉仪小麦体简" pitchFamily="18" charset="-122"/>
                  <a:ea typeface="汉仪小麦体简" pitchFamily="18" charset="-122"/>
                  <a:cs typeface="+mn-ea"/>
                  <a:sym typeface="+mn-lt"/>
                </a:rPr>
                <a:t>。</a:t>
              </a:r>
              <a:endParaRPr lang="en-US" sz="1165"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22"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grpSp>
        <p:nvGrpSpPr>
          <p:cNvPr id="23" name="Group 141"/>
          <p:cNvGrpSpPr/>
          <p:nvPr/>
        </p:nvGrpSpPr>
        <p:grpSpPr>
          <a:xfrm>
            <a:off x="9923971" y="3154852"/>
            <a:ext cx="2124312" cy="1163990"/>
            <a:chOff x="620524" y="2667382"/>
            <a:chExt cx="1362945" cy="873127"/>
          </a:xfrm>
        </p:grpSpPr>
        <p:sp>
          <p:nvSpPr>
            <p:cNvPr id="24" name="Rectangle 26"/>
            <p:cNvSpPr/>
            <p:nvPr/>
          </p:nvSpPr>
          <p:spPr bwMode="auto">
            <a:xfrm>
              <a:off x="620524" y="2949996"/>
              <a:ext cx="1202715"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zh-CN" sz="12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p:txBody>
        </p:sp>
        <p:sp>
          <p:nvSpPr>
            <p:cNvPr id="25"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grpSp>
        <p:nvGrpSpPr>
          <p:cNvPr id="26" name="Group 15"/>
          <p:cNvGrpSpPr/>
          <p:nvPr/>
        </p:nvGrpSpPr>
        <p:grpSpPr>
          <a:xfrm>
            <a:off x="8896059" y="4072384"/>
            <a:ext cx="630789" cy="622969"/>
            <a:chOff x="6590322" y="2740893"/>
            <a:chExt cx="467298" cy="467298"/>
          </a:xfrm>
        </p:grpSpPr>
        <p:sp>
          <p:nvSpPr>
            <p:cNvPr id="27" name="Freeform 11"/>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bg1"/>
            </a:solid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latin typeface="汉仪小麦体简" pitchFamily="18" charset="-122"/>
                <a:ea typeface="汉仪小麦体简" pitchFamily="18" charset="-122"/>
                <a:cs typeface="+mn-ea"/>
                <a:sym typeface="+mn-lt"/>
              </a:endParaRPr>
            </a:p>
          </p:txBody>
        </p:sp>
        <p:sp>
          <p:nvSpPr>
            <p:cNvPr id="28"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FFFFF"/>
            </a:solid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latin typeface="汉仪小麦体简" pitchFamily="18" charset="-122"/>
                <a:ea typeface="汉仪小麦体简" pitchFamily="18" charset="-122"/>
                <a:cs typeface="+mn-ea"/>
                <a:sym typeface="+mn-lt"/>
              </a:endParaRPr>
            </a:p>
          </p:txBody>
        </p:sp>
      </p:grpSp>
      <p:grpSp>
        <p:nvGrpSpPr>
          <p:cNvPr id="29" name="Group 1"/>
          <p:cNvGrpSpPr/>
          <p:nvPr/>
        </p:nvGrpSpPr>
        <p:grpSpPr>
          <a:xfrm>
            <a:off x="1336199" y="3166475"/>
            <a:ext cx="627697" cy="622969"/>
            <a:chOff x="1066082" y="1818668"/>
            <a:chExt cx="465007" cy="467298"/>
          </a:xfrm>
          <a:noFill/>
        </p:grpSpPr>
        <p:sp>
          <p:nvSpPr>
            <p:cNvPr id="30" name="Freeform 7"/>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grp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latin typeface="汉仪小麦体简" pitchFamily="18" charset="-122"/>
                <a:ea typeface="汉仪小麦体简" pitchFamily="18" charset="-122"/>
                <a:cs typeface="+mn-ea"/>
                <a:sym typeface="+mn-lt"/>
              </a:endParaRPr>
            </a:p>
          </p:txBody>
        </p:sp>
        <p:sp>
          <p:nvSpPr>
            <p:cNvPr id="31"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gr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latin typeface="汉仪小麦体简" pitchFamily="18" charset="-122"/>
                <a:ea typeface="汉仪小麦体简" pitchFamily="18" charset="-122"/>
                <a:cs typeface="+mn-ea"/>
                <a:sym typeface="+mn-lt"/>
              </a:endParaRPr>
            </a:p>
          </p:txBody>
        </p:sp>
      </p:grpSp>
      <p:grpSp>
        <p:nvGrpSpPr>
          <p:cNvPr id="32" name="Group 2"/>
          <p:cNvGrpSpPr/>
          <p:nvPr/>
        </p:nvGrpSpPr>
        <p:grpSpPr>
          <a:xfrm>
            <a:off x="4968734" y="2667556"/>
            <a:ext cx="627697" cy="619913"/>
            <a:chOff x="3635896" y="1825130"/>
            <a:chExt cx="465007" cy="465007"/>
          </a:xfrm>
          <a:noFill/>
        </p:grpSpPr>
        <p:sp>
          <p:nvSpPr>
            <p:cNvPr id="33" name="Freeform 8"/>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grp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latin typeface="汉仪小麦体简" pitchFamily="18" charset="-122"/>
                <a:ea typeface="汉仪小麦体简" pitchFamily="18" charset="-122"/>
                <a:cs typeface="+mn-ea"/>
                <a:sym typeface="+mn-lt"/>
              </a:endParaRPr>
            </a:p>
          </p:txBody>
        </p:sp>
        <p:sp>
          <p:nvSpPr>
            <p:cNvPr id="34"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gr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latin typeface="汉仪小麦体简" pitchFamily="18" charset="-122"/>
                <a:ea typeface="汉仪小麦体简" pitchFamily="18" charset="-122"/>
                <a:cs typeface="+mn-ea"/>
                <a:sym typeface="+mn-lt"/>
              </a:endParaRPr>
            </a:p>
          </p:txBody>
        </p:sp>
      </p:grpSp>
      <p:grpSp>
        <p:nvGrpSpPr>
          <p:cNvPr id="35" name="Group 17"/>
          <p:cNvGrpSpPr/>
          <p:nvPr/>
        </p:nvGrpSpPr>
        <p:grpSpPr>
          <a:xfrm>
            <a:off x="8425042" y="1408395"/>
            <a:ext cx="630789" cy="619913"/>
            <a:chOff x="6365383" y="987574"/>
            <a:chExt cx="467298" cy="465007"/>
          </a:xfrm>
          <a:noFill/>
        </p:grpSpPr>
        <p:sp>
          <p:nvSpPr>
            <p:cNvPr id="36" name="Freeform 10"/>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grp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latin typeface="汉仪小麦体简" pitchFamily="18" charset="-122"/>
                <a:ea typeface="汉仪小麦体简" pitchFamily="18" charset="-122"/>
                <a:cs typeface="+mn-ea"/>
                <a:sym typeface="+mn-lt"/>
              </a:endParaRPr>
            </a:p>
          </p:txBody>
        </p:sp>
        <p:sp>
          <p:nvSpPr>
            <p:cNvPr id="37"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gr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latin typeface="汉仪小麦体简" pitchFamily="18" charset="-122"/>
                <a:ea typeface="汉仪小麦体简" pitchFamily="18" charset="-122"/>
                <a:cs typeface="+mn-ea"/>
                <a:sym typeface="+mn-lt"/>
              </a:endParaRPr>
            </a:p>
          </p:txBody>
        </p:sp>
      </p:grpSp>
      <p:grpSp>
        <p:nvGrpSpPr>
          <p:cNvPr id="38" name="Group 3"/>
          <p:cNvGrpSpPr/>
          <p:nvPr/>
        </p:nvGrpSpPr>
        <p:grpSpPr>
          <a:xfrm>
            <a:off x="6670710" y="4887473"/>
            <a:ext cx="627697" cy="626024"/>
            <a:chOff x="4770914" y="3090921"/>
            <a:chExt cx="465007" cy="469589"/>
          </a:xfrm>
          <a:noFill/>
        </p:grpSpPr>
        <p:sp>
          <p:nvSpPr>
            <p:cNvPr id="39" name="Freeform 9"/>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grp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latin typeface="汉仪小麦体简" pitchFamily="18" charset="-122"/>
                <a:ea typeface="汉仪小麦体简" pitchFamily="18" charset="-122"/>
                <a:cs typeface="+mn-ea"/>
                <a:sym typeface="+mn-lt"/>
              </a:endParaRPr>
            </a:p>
          </p:txBody>
        </p:sp>
        <p:sp>
          <p:nvSpPr>
            <p:cNvPr id="40"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gr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latin typeface="汉仪小麦体简" pitchFamily="18" charset="-122"/>
                <a:ea typeface="汉仪小麦体简" pitchFamily="18" charset="-122"/>
                <a:cs typeface="+mn-ea"/>
                <a:sym typeface="+mn-lt"/>
              </a:endParaRPr>
            </a:p>
          </p:txBody>
        </p:sp>
      </p:grpSp>
      <p:grpSp>
        <p:nvGrpSpPr>
          <p:cNvPr id="41" name="Group 18"/>
          <p:cNvGrpSpPr/>
          <p:nvPr/>
        </p:nvGrpSpPr>
        <p:grpSpPr>
          <a:xfrm>
            <a:off x="10536112" y="2522595"/>
            <a:ext cx="630789" cy="622969"/>
            <a:chOff x="7850778" y="1338532"/>
            <a:chExt cx="467298" cy="467298"/>
          </a:xfrm>
          <a:noFill/>
        </p:grpSpPr>
        <p:sp>
          <p:nvSpPr>
            <p:cNvPr id="42" name="Freeform 12"/>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grp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latin typeface="汉仪小麦体简" pitchFamily="18" charset="-122"/>
                <a:ea typeface="汉仪小麦体简" pitchFamily="18" charset="-122"/>
                <a:cs typeface="+mn-ea"/>
                <a:sym typeface="+mn-lt"/>
              </a:endParaRPr>
            </a:p>
          </p:txBody>
        </p:sp>
        <p:sp>
          <p:nvSpPr>
            <p:cNvPr id="43"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gr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dirty="0">
                <a:solidFill>
                  <a:srgbClr val="000000"/>
                </a:solidFill>
                <a:latin typeface="汉仪小麦体简" pitchFamily="18" charset="-122"/>
                <a:ea typeface="汉仪小麦体简" pitchFamily="18" charset="-122"/>
                <a:cs typeface="+mn-ea"/>
                <a:sym typeface="+mn-lt"/>
              </a:endParaRPr>
            </a:p>
          </p:txBody>
        </p:sp>
      </p:grpSp>
      <p:sp>
        <p:nvSpPr>
          <p:cNvPr id="46" name="文本框 136"/>
          <p:cNvSpPr txBox="1">
            <a:spLocks noChangeArrowheads="1"/>
          </p:cNvSpPr>
          <p:nvPr/>
        </p:nvSpPr>
        <p:spPr bwMode="auto">
          <a:xfrm>
            <a:off x="4409946" y="338087"/>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47" name="任意多边形 46"/>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left)">
                                      <p:cBhvr>
                                        <p:cTn id="12" dur="500"/>
                                        <p:tgtEl>
                                          <p:spTgt spid="47"/>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1000"/>
                                        <p:tgtEl>
                                          <p:spTgt spid="2"/>
                                        </p:tgtEl>
                                      </p:cBhvr>
                                    </p:animEffect>
                                  </p:childTnLst>
                                </p:cTn>
                              </p:par>
                              <p:par>
                                <p:cTn id="17" presetID="53" presetClass="entr" presetSubtype="16"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53" presetClass="entr" presetSubtype="16" fill="hold" nodeType="withEffect">
                                  <p:stCondLst>
                                    <p:cond delay="10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ppt_w</p:attrName>
                                        </p:attrNameLst>
                                      </p:cBhvr>
                                      <p:tavLst>
                                        <p:tav tm="0">
                                          <p:val>
                                            <p:fltVal val="0"/>
                                          </p:val>
                                        </p:tav>
                                        <p:tav tm="100000">
                                          <p:val>
                                            <p:strVal val="#ppt_w"/>
                                          </p:val>
                                        </p:tav>
                                      </p:tavLst>
                                    </p:anim>
                                    <p:anim calcmode="lin" valueType="num">
                                      <p:cBhvr>
                                        <p:cTn id="25" dur="500" fill="hold"/>
                                        <p:tgtEl>
                                          <p:spTgt spid="32"/>
                                        </p:tgtEl>
                                        <p:attrNameLst>
                                          <p:attrName>ppt_h</p:attrName>
                                        </p:attrNameLst>
                                      </p:cBhvr>
                                      <p:tavLst>
                                        <p:tav tm="0">
                                          <p:val>
                                            <p:fltVal val="0"/>
                                          </p:val>
                                        </p:tav>
                                        <p:tav tm="100000">
                                          <p:val>
                                            <p:strVal val="#ppt_h"/>
                                          </p:val>
                                        </p:tav>
                                      </p:tavLst>
                                    </p:anim>
                                    <p:animEffect transition="in" filter="fade">
                                      <p:cBhvr>
                                        <p:cTn id="26" dur="500"/>
                                        <p:tgtEl>
                                          <p:spTgt spid="32"/>
                                        </p:tgtEl>
                                      </p:cBhvr>
                                    </p:animEffect>
                                  </p:childTnLst>
                                </p:cTn>
                              </p:par>
                              <p:par>
                                <p:cTn id="27" presetID="53" presetClass="entr" presetSubtype="16" fill="hold" nodeType="withEffect">
                                  <p:stCondLst>
                                    <p:cond delay="2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53" presetClass="entr" presetSubtype="16" fill="hold" nodeType="withEffect">
                                  <p:stCondLst>
                                    <p:cond delay="30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par>
                                <p:cTn id="37" presetID="53" presetClass="entr" presetSubtype="16" fill="hold" nodeType="withEffect">
                                  <p:stCondLst>
                                    <p:cond delay="40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par>
                                <p:cTn id="42" presetID="53" presetClass="entr" presetSubtype="16" fill="hold" nodeType="withEffect">
                                  <p:stCondLst>
                                    <p:cond delay="50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animEffect transition="in" filter="fade">
                                      <p:cBhvr>
                                        <p:cTn id="46" dur="500"/>
                                        <p:tgtEl>
                                          <p:spTgt spid="41"/>
                                        </p:tgtEl>
                                      </p:cBhvr>
                                    </p:animEffect>
                                  </p:childTnLst>
                                </p:cTn>
                              </p:par>
                            </p:childTnLst>
                          </p:cTn>
                        </p:par>
                        <p:par>
                          <p:cTn id="47" fill="hold">
                            <p:stCondLst>
                              <p:cond delay="2000"/>
                            </p:stCondLst>
                            <p:childTnLst>
                              <p:par>
                                <p:cTn id="48" presetID="22" presetClass="entr" presetSubtype="1"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up)">
                                      <p:cBhvr>
                                        <p:cTn id="50" dur="500"/>
                                        <p:tgtEl>
                                          <p:spTgt spid="7"/>
                                        </p:tgtEl>
                                      </p:cBhvr>
                                    </p:animEffect>
                                  </p:childTnLst>
                                </p:cTn>
                              </p:par>
                              <p:par>
                                <p:cTn id="51" presetID="22" presetClass="entr" presetSubtype="1"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up)">
                                      <p:cBhvr>
                                        <p:cTn id="53" dur="500"/>
                                        <p:tgtEl>
                                          <p:spTgt spid="11"/>
                                        </p:tgtEl>
                                      </p:cBhvr>
                                    </p:animEffect>
                                  </p:childTnLst>
                                </p:cTn>
                              </p:par>
                              <p:par>
                                <p:cTn id="54" presetID="22" presetClass="entr" presetSubtype="1"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up)">
                                      <p:cBhvr>
                                        <p:cTn id="56" dur="500"/>
                                        <p:tgtEl>
                                          <p:spTgt spid="17"/>
                                        </p:tgtEl>
                                      </p:cBhvr>
                                    </p:animEffect>
                                  </p:childTnLst>
                                </p:cTn>
                              </p:par>
                              <p:par>
                                <p:cTn id="57" presetID="22" presetClass="entr" presetSubtype="1"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up)">
                                      <p:cBhvr>
                                        <p:cTn id="59" dur="500"/>
                                        <p:tgtEl>
                                          <p:spTgt spid="14"/>
                                        </p:tgtEl>
                                      </p:cBhvr>
                                    </p:animEffect>
                                  </p:childTnLst>
                                </p:cTn>
                              </p:par>
                              <p:par>
                                <p:cTn id="60" presetID="22" presetClass="entr" presetSubtype="1" fill="hold"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up)">
                                      <p:cBhvr>
                                        <p:cTn id="62" dur="500"/>
                                        <p:tgtEl>
                                          <p:spTgt spid="20"/>
                                        </p:tgtEl>
                                      </p:cBhvr>
                                    </p:animEffect>
                                  </p:childTnLst>
                                </p:cTn>
                              </p:par>
                              <p:par>
                                <p:cTn id="63" presetID="22" presetClass="entr" presetSubtype="1"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up)">
                                      <p:cBhvr>
                                        <p:cTn id="6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9" name="文本框 7"/>
          <p:cNvSpPr txBox="1">
            <a:spLocks noChangeArrowheads="1"/>
          </p:cNvSpPr>
          <p:nvPr/>
        </p:nvSpPr>
        <p:spPr bwMode="auto">
          <a:xfrm>
            <a:off x="3409950" y="3562689"/>
            <a:ext cx="53721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7200" dirty="0">
                <a:solidFill>
                  <a:srgbClr val="595959"/>
                </a:solidFill>
                <a:latin typeface="汉仪小麦体简" pitchFamily="18" charset="-122"/>
                <a:ea typeface="汉仪小麦体简" pitchFamily="18" charset="-122"/>
              </a:rPr>
              <a:t>明年计划</a:t>
            </a:r>
          </a:p>
        </p:txBody>
      </p:sp>
      <p:sp>
        <p:nvSpPr>
          <p:cNvPr id="9385" name="文本框 9384"/>
          <p:cNvSpPr txBox="1"/>
          <p:nvPr/>
        </p:nvSpPr>
        <p:spPr>
          <a:xfrm>
            <a:off x="4912022" y="1346698"/>
            <a:ext cx="2367957" cy="2215991"/>
          </a:xfrm>
          <a:prstGeom prst="rect">
            <a:avLst/>
          </a:prstGeom>
          <a:noFill/>
        </p:spPr>
        <p:txBody>
          <a:bodyPr wrap="none" rtlCol="0">
            <a:spAutoFit/>
          </a:bodyPr>
          <a:lstStyle/>
          <a:p>
            <a:pPr algn="ctr"/>
            <a:r>
              <a:rPr lang="en-US" altLang="zh-CN" sz="13800" b="1" dirty="0">
                <a:solidFill>
                  <a:schemeClr val="tx1">
                    <a:lumMod val="75000"/>
                    <a:lumOff val="25000"/>
                  </a:schemeClr>
                </a:solidFill>
                <a:latin typeface="汉仪小麦体简" pitchFamily="18" charset="-122"/>
                <a:ea typeface="汉仪小麦体简" pitchFamily="18" charset="-122"/>
              </a:rPr>
              <a:t>04</a:t>
            </a:r>
            <a:endParaRPr lang="zh-CN" altLang="en-US" sz="13800" b="1" dirty="0">
              <a:solidFill>
                <a:schemeClr val="tx1">
                  <a:lumMod val="75000"/>
                  <a:lumOff val="25000"/>
                </a:schemeClr>
              </a:solidFill>
              <a:latin typeface="汉仪小麦体简" pitchFamily="18" charset="-122"/>
              <a:ea typeface="汉仪小麦体简" pitchFamily="18" charset="-122"/>
            </a:endParaRPr>
          </a:p>
        </p:txBody>
      </p:sp>
      <p:sp>
        <p:nvSpPr>
          <p:cNvPr id="4" name="Freeform 5"/>
          <p:cNvSpPr>
            <a:spLocks noChangeArrowheads="1"/>
          </p:cNvSpPr>
          <p:nvPr/>
        </p:nvSpPr>
        <p:spPr bwMode="auto">
          <a:xfrm>
            <a:off x="3464461" y="3298041"/>
            <a:ext cx="5317589" cy="133437"/>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b="1" dirty="0">
              <a:latin typeface="汉仪小麦体简" pitchFamily="18" charset="-122"/>
              <a:ea typeface="汉仪小麦体简" pitchFamily="18" charset="-122"/>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385"/>
                                        </p:tgtEl>
                                        <p:attrNameLst>
                                          <p:attrName>style.visibility</p:attrName>
                                        </p:attrNameLst>
                                      </p:cBhvr>
                                      <p:to>
                                        <p:strVal val="visible"/>
                                      </p:to>
                                    </p:set>
                                    <p:animEffect transition="in" filter="fade">
                                      <p:cBhvr>
                                        <p:cTn id="7" dur="1000"/>
                                        <p:tgtEl>
                                          <p:spTgt spid="9385"/>
                                        </p:tgtEl>
                                      </p:cBhvr>
                                    </p:animEffect>
                                    <p:anim calcmode="lin" valueType="num">
                                      <p:cBhvr>
                                        <p:cTn id="8" dur="1000" fill="hold"/>
                                        <p:tgtEl>
                                          <p:spTgt spid="9385"/>
                                        </p:tgtEl>
                                        <p:attrNameLst>
                                          <p:attrName>ppt_x</p:attrName>
                                        </p:attrNameLst>
                                      </p:cBhvr>
                                      <p:tavLst>
                                        <p:tav tm="0">
                                          <p:val>
                                            <p:strVal val="#ppt_x"/>
                                          </p:val>
                                        </p:tav>
                                        <p:tav tm="100000">
                                          <p:val>
                                            <p:strVal val="#ppt_x"/>
                                          </p:val>
                                        </p:tav>
                                      </p:tavLst>
                                    </p:anim>
                                    <p:anim calcmode="lin" valueType="num">
                                      <p:cBhvr>
                                        <p:cTn id="9" dur="1000" fill="hold"/>
                                        <p:tgtEl>
                                          <p:spTgt spid="938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 presetClass="entr" presetSubtype="2" fill="hold" grpId="0" nodeType="withEffect">
                                  <p:stCondLst>
                                    <p:cond delay="0"/>
                                  </p:stCondLst>
                                  <p:iterate type="lt">
                                    <p:tmPct val="10000"/>
                                  </p:iterate>
                                  <p:childTnLst>
                                    <p:set>
                                      <p:cBhvr>
                                        <p:cTn id="15" dur="1" fill="hold">
                                          <p:stCondLst>
                                            <p:cond delay="0"/>
                                          </p:stCondLst>
                                        </p:cTn>
                                        <p:tgtEl>
                                          <p:spTgt spid="9219"/>
                                        </p:tgtEl>
                                        <p:attrNameLst>
                                          <p:attrName>style.visibility</p:attrName>
                                        </p:attrNameLst>
                                      </p:cBhvr>
                                      <p:to>
                                        <p:strVal val="visible"/>
                                      </p:to>
                                    </p:set>
                                    <p:anim calcmode="lin" valueType="num">
                                      <p:cBhvr additive="base">
                                        <p:cTn id="16" dur="500" fill="hold"/>
                                        <p:tgtEl>
                                          <p:spTgt spid="9219"/>
                                        </p:tgtEl>
                                        <p:attrNameLst>
                                          <p:attrName>ppt_x</p:attrName>
                                        </p:attrNameLst>
                                      </p:cBhvr>
                                      <p:tavLst>
                                        <p:tav tm="0">
                                          <p:val>
                                            <p:strVal val="1+#ppt_w/2"/>
                                          </p:val>
                                        </p:tav>
                                        <p:tav tm="100000">
                                          <p:val>
                                            <p:strVal val="#ppt_x"/>
                                          </p:val>
                                        </p:tav>
                                      </p:tavLst>
                                    </p:anim>
                                    <p:anim calcmode="lin" valueType="num">
                                      <p:cBhvr additive="base">
                                        <p:cTn id="17"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385" grpId="0"/>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3313" name="组合 43"/>
          <p:cNvGrpSpPr/>
          <p:nvPr/>
        </p:nvGrpSpPr>
        <p:grpSpPr bwMode="auto">
          <a:xfrm>
            <a:off x="876278" y="1735006"/>
            <a:ext cx="2756263" cy="1250067"/>
            <a:chOff x="299723" y="1279250"/>
            <a:chExt cx="2699952" cy="937776"/>
          </a:xfrm>
        </p:grpSpPr>
        <p:sp>
          <p:nvSpPr>
            <p:cNvPr id="13314" name="TextBox 19"/>
            <p:cNvSpPr>
              <a:spLocks noChangeArrowheads="1"/>
            </p:cNvSpPr>
            <p:nvPr/>
          </p:nvSpPr>
          <p:spPr bwMode="auto">
            <a:xfrm>
              <a:off x="299723" y="1593628"/>
              <a:ext cx="2699952" cy="623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p:txBody>
        </p:sp>
        <p:sp>
          <p:nvSpPr>
            <p:cNvPr id="19489" name="矩形 42"/>
            <p:cNvSpPr>
              <a:spLocks noChangeArrowheads="1"/>
            </p:cNvSpPr>
            <p:nvPr/>
          </p:nvSpPr>
          <p:spPr bwMode="auto">
            <a:xfrm>
              <a:off x="646251" y="1279250"/>
              <a:ext cx="1999246" cy="346332"/>
            </a:xfrm>
            <a:prstGeom prst="rect">
              <a:avLst/>
            </a:prstGeom>
            <a:noFill/>
            <a:ln w="9525">
              <a:noFill/>
              <a:miter lim="800000"/>
            </a:ln>
          </p:spPr>
          <p:txBody>
            <a:bodyPr wrap="non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grpSp>
        <p:nvGrpSpPr>
          <p:cNvPr id="13316" name="组合 46"/>
          <p:cNvGrpSpPr/>
          <p:nvPr/>
        </p:nvGrpSpPr>
        <p:grpSpPr bwMode="auto">
          <a:xfrm>
            <a:off x="883383" y="3075966"/>
            <a:ext cx="2679461" cy="1311006"/>
            <a:chOff x="-23430" y="1075759"/>
            <a:chExt cx="3125466" cy="982980"/>
          </a:xfrm>
        </p:grpSpPr>
        <p:sp>
          <p:nvSpPr>
            <p:cNvPr id="13317" name="TextBox 19"/>
            <p:cNvSpPr>
              <a:spLocks noChangeArrowheads="1"/>
            </p:cNvSpPr>
            <p:nvPr/>
          </p:nvSpPr>
          <p:spPr bwMode="auto">
            <a:xfrm>
              <a:off x="-23430" y="1435666"/>
              <a:ext cx="3125466" cy="623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p:txBody>
        </p:sp>
        <p:sp>
          <p:nvSpPr>
            <p:cNvPr id="19487" name="矩形 52"/>
            <p:cNvSpPr>
              <a:spLocks noChangeArrowheads="1"/>
            </p:cNvSpPr>
            <p:nvPr/>
          </p:nvSpPr>
          <p:spPr bwMode="auto">
            <a:xfrm>
              <a:off x="352010" y="1075759"/>
              <a:ext cx="2380663" cy="346152"/>
            </a:xfrm>
            <a:prstGeom prst="rect">
              <a:avLst/>
            </a:prstGeom>
            <a:noFill/>
            <a:ln w="9525">
              <a:noFill/>
              <a:miter lim="800000"/>
            </a:ln>
          </p:spPr>
          <p:txBody>
            <a:bodyPr wrap="non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grpSp>
        <p:nvGrpSpPr>
          <p:cNvPr id="13319" name="组合 55"/>
          <p:cNvGrpSpPr/>
          <p:nvPr/>
        </p:nvGrpSpPr>
        <p:grpSpPr bwMode="auto">
          <a:xfrm>
            <a:off x="848826" y="4584829"/>
            <a:ext cx="2805118" cy="1287473"/>
            <a:chOff x="345349" y="1136824"/>
            <a:chExt cx="2747809" cy="966639"/>
          </a:xfrm>
        </p:grpSpPr>
        <p:sp>
          <p:nvSpPr>
            <p:cNvPr id="13320" name="TextBox 19"/>
            <p:cNvSpPr>
              <a:spLocks noChangeArrowheads="1"/>
            </p:cNvSpPr>
            <p:nvPr/>
          </p:nvSpPr>
          <p:spPr bwMode="auto">
            <a:xfrm>
              <a:off x="345349" y="1479548"/>
              <a:ext cx="2747809" cy="623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p:txBody>
        </p:sp>
        <p:sp>
          <p:nvSpPr>
            <p:cNvPr id="19485" name="矩形 61"/>
            <p:cNvSpPr>
              <a:spLocks noChangeArrowheads="1"/>
            </p:cNvSpPr>
            <p:nvPr/>
          </p:nvSpPr>
          <p:spPr bwMode="auto">
            <a:xfrm>
              <a:off x="695973" y="1136824"/>
              <a:ext cx="1999246" cy="346620"/>
            </a:xfrm>
            <a:prstGeom prst="rect">
              <a:avLst/>
            </a:prstGeom>
            <a:noFill/>
            <a:ln w="9525">
              <a:noFill/>
              <a:miter lim="800000"/>
            </a:ln>
          </p:spPr>
          <p:txBody>
            <a:bodyPr wrap="non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grpSp>
        <p:nvGrpSpPr>
          <p:cNvPr id="13322" name="组合 62"/>
          <p:cNvGrpSpPr/>
          <p:nvPr/>
        </p:nvGrpSpPr>
        <p:grpSpPr bwMode="auto">
          <a:xfrm>
            <a:off x="8554132" y="1745532"/>
            <a:ext cx="2745179" cy="1234443"/>
            <a:chOff x="382331" y="1220824"/>
            <a:chExt cx="2689095" cy="927164"/>
          </a:xfrm>
        </p:grpSpPr>
        <p:sp>
          <p:nvSpPr>
            <p:cNvPr id="13323" name="TextBox 19"/>
            <p:cNvSpPr>
              <a:spLocks noChangeArrowheads="1"/>
            </p:cNvSpPr>
            <p:nvPr/>
          </p:nvSpPr>
          <p:spPr bwMode="auto">
            <a:xfrm>
              <a:off x="382331" y="1523844"/>
              <a:ext cx="2689095" cy="624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p:txBody>
        </p:sp>
        <p:sp>
          <p:nvSpPr>
            <p:cNvPr id="19483" name="矩形 64"/>
            <p:cNvSpPr>
              <a:spLocks noChangeArrowheads="1"/>
            </p:cNvSpPr>
            <p:nvPr/>
          </p:nvSpPr>
          <p:spPr bwMode="auto">
            <a:xfrm>
              <a:off x="624609" y="1220824"/>
              <a:ext cx="1999246" cy="346747"/>
            </a:xfrm>
            <a:prstGeom prst="rect">
              <a:avLst/>
            </a:prstGeom>
            <a:noFill/>
            <a:ln w="9525">
              <a:noFill/>
              <a:miter lim="800000"/>
            </a:ln>
          </p:spPr>
          <p:txBody>
            <a:bodyPr wrap="non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grpSp>
        <p:nvGrpSpPr>
          <p:cNvPr id="13325" name="组合 65"/>
          <p:cNvGrpSpPr/>
          <p:nvPr/>
        </p:nvGrpSpPr>
        <p:grpSpPr bwMode="auto">
          <a:xfrm>
            <a:off x="8550789" y="4597462"/>
            <a:ext cx="2649929" cy="1244986"/>
            <a:chOff x="285751" y="1203525"/>
            <a:chExt cx="2595791" cy="935083"/>
          </a:xfrm>
        </p:grpSpPr>
        <p:sp>
          <p:nvSpPr>
            <p:cNvPr id="13326" name="TextBox 19"/>
            <p:cNvSpPr>
              <a:spLocks noChangeArrowheads="1"/>
            </p:cNvSpPr>
            <p:nvPr/>
          </p:nvSpPr>
          <p:spPr bwMode="auto">
            <a:xfrm>
              <a:off x="285751" y="1514464"/>
              <a:ext cx="2595791" cy="624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p:txBody>
        </p:sp>
        <p:sp>
          <p:nvSpPr>
            <p:cNvPr id="19481" name="矩形 67"/>
            <p:cNvSpPr>
              <a:spLocks noChangeArrowheads="1"/>
            </p:cNvSpPr>
            <p:nvPr/>
          </p:nvSpPr>
          <p:spPr bwMode="auto">
            <a:xfrm>
              <a:off x="613423" y="1203525"/>
              <a:ext cx="1999246" cy="346747"/>
            </a:xfrm>
            <a:prstGeom prst="rect">
              <a:avLst/>
            </a:prstGeom>
            <a:noFill/>
            <a:ln w="9525">
              <a:noFill/>
              <a:miter lim="800000"/>
            </a:ln>
          </p:spPr>
          <p:txBody>
            <a:bodyPr wrap="non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grpSp>
        <p:nvGrpSpPr>
          <p:cNvPr id="13328" name="组合 68"/>
          <p:cNvGrpSpPr/>
          <p:nvPr/>
        </p:nvGrpSpPr>
        <p:grpSpPr bwMode="auto">
          <a:xfrm>
            <a:off x="8548258" y="3072604"/>
            <a:ext cx="2715016" cy="1259266"/>
            <a:chOff x="347515" y="1144455"/>
            <a:chExt cx="3166939" cy="945809"/>
          </a:xfrm>
        </p:grpSpPr>
        <p:sp>
          <p:nvSpPr>
            <p:cNvPr id="13329" name="TextBox 19"/>
            <p:cNvSpPr>
              <a:spLocks noChangeArrowheads="1"/>
            </p:cNvSpPr>
            <p:nvPr/>
          </p:nvSpPr>
          <p:spPr bwMode="auto">
            <a:xfrm>
              <a:off x="347515" y="1466119"/>
              <a:ext cx="3166939" cy="62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p>
          </p:txBody>
        </p:sp>
        <p:sp>
          <p:nvSpPr>
            <p:cNvPr id="19479" name="矩形 70"/>
            <p:cNvSpPr>
              <a:spLocks noChangeArrowheads="1"/>
            </p:cNvSpPr>
            <p:nvPr/>
          </p:nvSpPr>
          <p:spPr bwMode="auto">
            <a:xfrm>
              <a:off x="705643" y="1144455"/>
              <a:ext cx="2380664" cy="346747"/>
            </a:xfrm>
            <a:prstGeom prst="rect">
              <a:avLst/>
            </a:prstGeom>
            <a:noFill/>
            <a:ln w="9525">
              <a:noFill/>
              <a:miter lim="800000"/>
            </a:ln>
          </p:spPr>
          <p:txBody>
            <a:bodyPr wrap="non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grpSp>
      <p:grpSp>
        <p:nvGrpSpPr>
          <p:cNvPr id="2" name="组合 1"/>
          <p:cNvGrpSpPr/>
          <p:nvPr/>
        </p:nvGrpSpPr>
        <p:grpSpPr>
          <a:xfrm>
            <a:off x="3786188" y="1841709"/>
            <a:ext cx="1053858" cy="926891"/>
            <a:chOff x="3786188" y="1841709"/>
            <a:chExt cx="1053858" cy="926891"/>
          </a:xfrm>
        </p:grpSpPr>
        <p:sp>
          <p:nvSpPr>
            <p:cNvPr id="13331" name="Freeform 400"/>
            <p:cNvSpPr>
              <a:spLocks noEditPoints="1" noChangeArrowheads="1"/>
            </p:cNvSpPr>
            <p:nvPr/>
          </p:nvSpPr>
          <p:spPr bwMode="auto">
            <a:xfrm>
              <a:off x="3786188" y="18605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595959"/>
                </a:solidFill>
                <a:latin typeface="汉仪小麦体简" pitchFamily="18" charset="-122"/>
                <a:ea typeface="汉仪小麦体简" pitchFamily="18" charset="-122"/>
                <a:cs typeface="+mn-ea"/>
                <a:sym typeface="+mn-lt"/>
              </a:endParaRPr>
            </a:p>
          </p:txBody>
        </p:sp>
        <p:sp>
          <p:nvSpPr>
            <p:cNvPr id="13337" name="文本框 7"/>
            <p:cNvSpPr txBox="1">
              <a:spLocks noChangeArrowheads="1"/>
            </p:cNvSpPr>
            <p:nvPr/>
          </p:nvSpPr>
          <p:spPr bwMode="auto">
            <a:xfrm>
              <a:off x="3844684" y="1841709"/>
              <a:ext cx="9953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800" dirty="0">
                  <a:solidFill>
                    <a:srgbClr val="595959"/>
                  </a:solidFill>
                  <a:latin typeface="汉仪小麦体简" pitchFamily="18" charset="-122"/>
                  <a:ea typeface="汉仪小麦体简" pitchFamily="18" charset="-122"/>
                  <a:cs typeface="+mn-ea"/>
                  <a:sym typeface="+mn-lt"/>
                </a:rPr>
                <a:t>01</a:t>
              </a:r>
              <a:endParaRPr lang="zh-CN" altLang="en-US" sz="4800" dirty="0">
                <a:solidFill>
                  <a:srgbClr val="595959"/>
                </a:solidFill>
                <a:latin typeface="汉仪小麦体简" pitchFamily="18" charset="-122"/>
                <a:ea typeface="汉仪小麦体简" pitchFamily="18" charset="-122"/>
                <a:cs typeface="+mn-ea"/>
                <a:sym typeface="+mn-lt"/>
              </a:endParaRPr>
            </a:p>
          </p:txBody>
        </p:sp>
      </p:grpSp>
      <p:grpSp>
        <p:nvGrpSpPr>
          <p:cNvPr id="3" name="组合 2"/>
          <p:cNvGrpSpPr/>
          <p:nvPr/>
        </p:nvGrpSpPr>
        <p:grpSpPr>
          <a:xfrm>
            <a:off x="3786188" y="3327509"/>
            <a:ext cx="1044152" cy="920641"/>
            <a:chOff x="3786188" y="3327509"/>
            <a:chExt cx="1044152" cy="920641"/>
          </a:xfrm>
        </p:grpSpPr>
        <p:sp>
          <p:nvSpPr>
            <p:cNvPr id="13332" name="Freeform 400"/>
            <p:cNvSpPr>
              <a:spLocks noEditPoints="1" noChangeArrowheads="1"/>
            </p:cNvSpPr>
            <p:nvPr/>
          </p:nvSpPr>
          <p:spPr bwMode="auto">
            <a:xfrm>
              <a:off x="3786188" y="33401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595959"/>
                </a:solidFill>
                <a:latin typeface="汉仪小麦体简" pitchFamily="18" charset="-122"/>
                <a:ea typeface="汉仪小麦体简" pitchFamily="18" charset="-122"/>
                <a:cs typeface="+mn-ea"/>
                <a:sym typeface="+mn-lt"/>
              </a:endParaRPr>
            </a:p>
          </p:txBody>
        </p:sp>
        <p:sp>
          <p:nvSpPr>
            <p:cNvPr id="13338" name="文本框 307"/>
            <p:cNvSpPr txBox="1">
              <a:spLocks noChangeArrowheads="1"/>
            </p:cNvSpPr>
            <p:nvPr/>
          </p:nvSpPr>
          <p:spPr bwMode="auto">
            <a:xfrm>
              <a:off x="3833390" y="3327509"/>
              <a:ext cx="9969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800" dirty="0">
                  <a:solidFill>
                    <a:srgbClr val="595959"/>
                  </a:solidFill>
                  <a:latin typeface="汉仪小麦体简" pitchFamily="18" charset="-122"/>
                  <a:ea typeface="汉仪小麦体简" pitchFamily="18" charset="-122"/>
                  <a:cs typeface="+mn-ea"/>
                  <a:sym typeface="+mn-lt"/>
                </a:rPr>
                <a:t>02</a:t>
              </a:r>
              <a:endParaRPr lang="zh-CN" altLang="en-US" sz="4800" dirty="0">
                <a:solidFill>
                  <a:srgbClr val="595959"/>
                </a:solidFill>
                <a:latin typeface="汉仪小麦体简" pitchFamily="18" charset="-122"/>
                <a:ea typeface="汉仪小麦体简" pitchFamily="18" charset="-122"/>
                <a:cs typeface="+mn-ea"/>
                <a:sym typeface="+mn-lt"/>
              </a:endParaRPr>
            </a:p>
          </p:txBody>
        </p:sp>
      </p:grpSp>
      <p:grpSp>
        <p:nvGrpSpPr>
          <p:cNvPr id="4" name="组合 3"/>
          <p:cNvGrpSpPr/>
          <p:nvPr/>
        </p:nvGrpSpPr>
        <p:grpSpPr>
          <a:xfrm>
            <a:off x="3786188" y="4768850"/>
            <a:ext cx="1056903" cy="908050"/>
            <a:chOff x="3786188" y="4768850"/>
            <a:chExt cx="1056903" cy="908050"/>
          </a:xfrm>
        </p:grpSpPr>
        <p:sp>
          <p:nvSpPr>
            <p:cNvPr id="13333" name="Freeform 400"/>
            <p:cNvSpPr>
              <a:spLocks noEditPoints="1" noChangeArrowheads="1"/>
            </p:cNvSpPr>
            <p:nvPr/>
          </p:nvSpPr>
          <p:spPr bwMode="auto">
            <a:xfrm>
              <a:off x="3786188" y="47688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595959"/>
                </a:solidFill>
                <a:latin typeface="汉仪小麦体简" pitchFamily="18" charset="-122"/>
                <a:ea typeface="汉仪小麦体简" pitchFamily="18" charset="-122"/>
                <a:cs typeface="+mn-ea"/>
                <a:sym typeface="+mn-lt"/>
              </a:endParaRPr>
            </a:p>
          </p:txBody>
        </p:sp>
        <p:sp>
          <p:nvSpPr>
            <p:cNvPr id="13339" name="文本框 308"/>
            <p:cNvSpPr txBox="1">
              <a:spLocks noChangeArrowheads="1"/>
            </p:cNvSpPr>
            <p:nvPr/>
          </p:nvSpPr>
          <p:spPr bwMode="auto">
            <a:xfrm>
              <a:off x="3847729" y="4792491"/>
              <a:ext cx="9953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800" dirty="0">
                  <a:solidFill>
                    <a:srgbClr val="595959"/>
                  </a:solidFill>
                  <a:latin typeface="汉仪小麦体简" pitchFamily="18" charset="-122"/>
                  <a:ea typeface="汉仪小麦体简" pitchFamily="18" charset="-122"/>
                  <a:cs typeface="+mn-ea"/>
                  <a:sym typeface="+mn-lt"/>
                </a:rPr>
                <a:t>03</a:t>
              </a:r>
              <a:endParaRPr lang="zh-CN" altLang="en-US" sz="4800" dirty="0">
                <a:solidFill>
                  <a:srgbClr val="595959"/>
                </a:solidFill>
                <a:latin typeface="汉仪小麦体简" pitchFamily="18" charset="-122"/>
                <a:ea typeface="汉仪小麦体简" pitchFamily="18" charset="-122"/>
                <a:cs typeface="+mn-ea"/>
                <a:sym typeface="+mn-lt"/>
              </a:endParaRPr>
            </a:p>
          </p:txBody>
        </p:sp>
      </p:grpSp>
      <p:grpSp>
        <p:nvGrpSpPr>
          <p:cNvPr id="5" name="组合 4"/>
          <p:cNvGrpSpPr/>
          <p:nvPr/>
        </p:nvGrpSpPr>
        <p:grpSpPr>
          <a:xfrm>
            <a:off x="7501087" y="1901519"/>
            <a:ext cx="1053045" cy="911531"/>
            <a:chOff x="7469188" y="1901519"/>
            <a:chExt cx="1053045" cy="911531"/>
          </a:xfrm>
        </p:grpSpPr>
        <p:sp>
          <p:nvSpPr>
            <p:cNvPr id="13334" name="Freeform 400"/>
            <p:cNvSpPr>
              <a:spLocks noEditPoints="1" noChangeArrowheads="1"/>
            </p:cNvSpPr>
            <p:nvPr/>
          </p:nvSpPr>
          <p:spPr bwMode="auto">
            <a:xfrm>
              <a:off x="7469188" y="19050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595959"/>
                </a:solidFill>
                <a:latin typeface="汉仪小麦体简" pitchFamily="18" charset="-122"/>
                <a:ea typeface="汉仪小麦体简" pitchFamily="18" charset="-122"/>
                <a:cs typeface="+mn-ea"/>
                <a:sym typeface="+mn-lt"/>
              </a:endParaRPr>
            </a:p>
          </p:txBody>
        </p:sp>
        <p:sp>
          <p:nvSpPr>
            <p:cNvPr id="13340" name="文本框 309"/>
            <p:cNvSpPr txBox="1">
              <a:spLocks noChangeArrowheads="1"/>
            </p:cNvSpPr>
            <p:nvPr/>
          </p:nvSpPr>
          <p:spPr bwMode="auto">
            <a:xfrm>
              <a:off x="7525283" y="1901519"/>
              <a:ext cx="9969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800" dirty="0">
                  <a:solidFill>
                    <a:srgbClr val="595959"/>
                  </a:solidFill>
                  <a:latin typeface="汉仪小麦体简" pitchFamily="18" charset="-122"/>
                  <a:ea typeface="汉仪小麦体简" pitchFamily="18" charset="-122"/>
                  <a:cs typeface="+mn-ea"/>
                  <a:sym typeface="+mn-lt"/>
                </a:rPr>
                <a:t>04</a:t>
              </a:r>
              <a:endParaRPr lang="zh-CN" altLang="en-US" sz="4800" dirty="0">
                <a:solidFill>
                  <a:srgbClr val="595959"/>
                </a:solidFill>
                <a:latin typeface="汉仪小麦体简" pitchFamily="18" charset="-122"/>
                <a:ea typeface="汉仪小麦体简" pitchFamily="18" charset="-122"/>
                <a:cs typeface="+mn-ea"/>
                <a:sym typeface="+mn-lt"/>
              </a:endParaRPr>
            </a:p>
          </p:txBody>
        </p:sp>
      </p:grpSp>
      <p:grpSp>
        <p:nvGrpSpPr>
          <p:cNvPr id="6" name="组合 5"/>
          <p:cNvGrpSpPr/>
          <p:nvPr/>
        </p:nvGrpSpPr>
        <p:grpSpPr>
          <a:xfrm>
            <a:off x="7501087" y="3289300"/>
            <a:ext cx="1044575" cy="908050"/>
            <a:chOff x="7469188" y="3289300"/>
            <a:chExt cx="1044575" cy="908050"/>
          </a:xfrm>
        </p:grpSpPr>
        <p:sp>
          <p:nvSpPr>
            <p:cNvPr id="13335" name="Freeform 400"/>
            <p:cNvSpPr>
              <a:spLocks noEditPoints="1" noChangeArrowheads="1"/>
            </p:cNvSpPr>
            <p:nvPr/>
          </p:nvSpPr>
          <p:spPr bwMode="auto">
            <a:xfrm>
              <a:off x="7469188" y="32893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595959"/>
                </a:solidFill>
                <a:latin typeface="汉仪小麦体简" pitchFamily="18" charset="-122"/>
                <a:ea typeface="汉仪小麦体简" pitchFamily="18" charset="-122"/>
                <a:cs typeface="+mn-ea"/>
                <a:sym typeface="+mn-lt"/>
              </a:endParaRPr>
            </a:p>
          </p:txBody>
        </p:sp>
        <p:sp>
          <p:nvSpPr>
            <p:cNvPr id="13341" name="文本框 310"/>
            <p:cNvSpPr txBox="1">
              <a:spLocks noChangeArrowheads="1"/>
            </p:cNvSpPr>
            <p:nvPr/>
          </p:nvSpPr>
          <p:spPr bwMode="auto">
            <a:xfrm>
              <a:off x="7518400" y="3302315"/>
              <a:ext cx="9953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800" dirty="0">
                  <a:solidFill>
                    <a:srgbClr val="595959"/>
                  </a:solidFill>
                  <a:latin typeface="汉仪小麦体简" pitchFamily="18" charset="-122"/>
                  <a:ea typeface="汉仪小麦体简" pitchFamily="18" charset="-122"/>
                  <a:cs typeface="+mn-ea"/>
                  <a:sym typeface="+mn-lt"/>
                </a:rPr>
                <a:t>05</a:t>
              </a:r>
              <a:endParaRPr lang="zh-CN" altLang="en-US" sz="4800" dirty="0">
                <a:solidFill>
                  <a:srgbClr val="595959"/>
                </a:solidFill>
                <a:latin typeface="汉仪小麦体简" pitchFamily="18" charset="-122"/>
                <a:ea typeface="汉仪小麦体简" pitchFamily="18" charset="-122"/>
                <a:cs typeface="+mn-ea"/>
                <a:sym typeface="+mn-lt"/>
              </a:endParaRPr>
            </a:p>
          </p:txBody>
        </p:sp>
      </p:grpSp>
      <p:grpSp>
        <p:nvGrpSpPr>
          <p:cNvPr id="7" name="组合 6"/>
          <p:cNvGrpSpPr/>
          <p:nvPr/>
        </p:nvGrpSpPr>
        <p:grpSpPr>
          <a:xfrm>
            <a:off x="7501087" y="4677125"/>
            <a:ext cx="1066970" cy="948975"/>
            <a:chOff x="7469188" y="4677125"/>
            <a:chExt cx="1066970" cy="948975"/>
          </a:xfrm>
        </p:grpSpPr>
        <p:sp>
          <p:nvSpPr>
            <p:cNvPr id="13336" name="Freeform 400"/>
            <p:cNvSpPr>
              <a:spLocks noEditPoints="1" noChangeArrowheads="1"/>
            </p:cNvSpPr>
            <p:nvPr/>
          </p:nvSpPr>
          <p:spPr bwMode="auto">
            <a:xfrm>
              <a:off x="7469188" y="47180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dirty="0">
                <a:solidFill>
                  <a:srgbClr val="595959"/>
                </a:solidFill>
                <a:latin typeface="汉仪小麦体简" pitchFamily="18" charset="-122"/>
                <a:ea typeface="汉仪小麦体简" pitchFamily="18" charset="-122"/>
                <a:cs typeface="+mn-ea"/>
                <a:sym typeface="+mn-lt"/>
              </a:endParaRPr>
            </a:p>
          </p:txBody>
        </p:sp>
        <p:sp>
          <p:nvSpPr>
            <p:cNvPr id="13342" name="文本框 311"/>
            <p:cNvSpPr txBox="1">
              <a:spLocks noChangeArrowheads="1"/>
            </p:cNvSpPr>
            <p:nvPr/>
          </p:nvSpPr>
          <p:spPr bwMode="auto">
            <a:xfrm>
              <a:off x="7539208" y="4677125"/>
              <a:ext cx="9969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800" dirty="0">
                  <a:solidFill>
                    <a:srgbClr val="595959"/>
                  </a:solidFill>
                  <a:latin typeface="汉仪小麦体简" pitchFamily="18" charset="-122"/>
                  <a:ea typeface="汉仪小麦体简" pitchFamily="18" charset="-122"/>
                  <a:cs typeface="+mn-ea"/>
                  <a:sym typeface="+mn-lt"/>
                </a:rPr>
                <a:t>06</a:t>
              </a:r>
              <a:endParaRPr lang="zh-CN" altLang="en-US" sz="4800" dirty="0">
                <a:solidFill>
                  <a:srgbClr val="595959"/>
                </a:solidFill>
                <a:latin typeface="汉仪小麦体简" pitchFamily="18" charset="-122"/>
                <a:ea typeface="汉仪小麦体简" pitchFamily="18" charset="-122"/>
                <a:cs typeface="+mn-ea"/>
                <a:sym typeface="+mn-lt"/>
              </a:endParaRPr>
            </a:p>
          </p:txBody>
        </p:sp>
      </p:grpSp>
      <p:grpSp>
        <p:nvGrpSpPr>
          <p:cNvPr id="34" name="Group 142"/>
          <p:cNvGrpSpPr>
            <a:grpSpLocks noChangeAspect="1"/>
          </p:cNvGrpSpPr>
          <p:nvPr/>
        </p:nvGrpSpPr>
        <p:grpSpPr bwMode="auto">
          <a:xfrm>
            <a:off x="5032375" y="1860550"/>
            <a:ext cx="2294996" cy="4058255"/>
            <a:chOff x="3610" y="1073"/>
            <a:chExt cx="833" cy="1473"/>
          </a:xfrm>
        </p:grpSpPr>
        <p:sp>
          <p:nvSpPr>
            <p:cNvPr id="35" name="Freeform 143"/>
            <p:cNvSpPr>
              <a:spLocks noEditPoints="1"/>
            </p:cNvSpPr>
            <p:nvPr/>
          </p:nvSpPr>
          <p:spPr bwMode="auto">
            <a:xfrm>
              <a:off x="3869" y="1452"/>
              <a:ext cx="301" cy="299"/>
            </a:xfrm>
            <a:custGeom>
              <a:avLst/>
              <a:gdLst>
                <a:gd name="T0" fmla="*/ 23 w 66"/>
                <a:gd name="T1" fmla="*/ 2 h 66"/>
                <a:gd name="T2" fmla="*/ 31 w 66"/>
                <a:gd name="T3" fmla="*/ 0 h 66"/>
                <a:gd name="T4" fmla="*/ 41 w 66"/>
                <a:gd name="T5" fmla="*/ 1 h 66"/>
                <a:gd name="T6" fmla="*/ 47 w 66"/>
                <a:gd name="T7" fmla="*/ 3 h 66"/>
                <a:gd name="T8" fmla="*/ 53 w 66"/>
                <a:gd name="T9" fmla="*/ 7 h 66"/>
                <a:gd name="T10" fmla="*/ 58 w 66"/>
                <a:gd name="T11" fmla="*/ 12 h 66"/>
                <a:gd name="T12" fmla="*/ 62 w 66"/>
                <a:gd name="T13" fmla="*/ 19 h 66"/>
                <a:gd name="T14" fmla="*/ 65 w 66"/>
                <a:gd name="T15" fmla="*/ 27 h 66"/>
                <a:gd name="T16" fmla="*/ 66 w 66"/>
                <a:gd name="T17" fmla="*/ 36 h 66"/>
                <a:gd name="T18" fmla="*/ 60 w 66"/>
                <a:gd name="T19" fmla="*/ 53 h 66"/>
                <a:gd name="T20" fmla="*/ 44 w 66"/>
                <a:gd name="T21" fmla="*/ 63 h 66"/>
                <a:gd name="T22" fmla="*/ 8 w 66"/>
                <a:gd name="T23" fmla="*/ 55 h 66"/>
                <a:gd name="T24" fmla="*/ 0 w 66"/>
                <a:gd name="T25" fmla="*/ 39 h 66"/>
                <a:gd name="T26" fmla="*/ 1 w 66"/>
                <a:gd name="T27" fmla="*/ 23 h 66"/>
                <a:gd name="T28" fmla="*/ 8 w 66"/>
                <a:gd name="T29" fmla="*/ 12 h 66"/>
                <a:gd name="T30" fmla="*/ 15 w 66"/>
                <a:gd name="T31" fmla="*/ 5 h 66"/>
                <a:gd name="T32" fmla="*/ 23 w 66"/>
                <a:gd name="T33" fmla="*/ 2 h 66"/>
                <a:gd name="T34" fmla="*/ 23 w 66"/>
                <a:gd name="T35" fmla="*/ 3 h 66"/>
                <a:gd name="T36" fmla="*/ 16 w 66"/>
                <a:gd name="T37" fmla="*/ 6 h 66"/>
                <a:gd name="T38" fmla="*/ 5 w 66"/>
                <a:gd name="T39" fmla="*/ 24 h 66"/>
                <a:gd name="T40" fmla="*/ 5 w 66"/>
                <a:gd name="T41" fmla="*/ 38 h 66"/>
                <a:gd name="T42" fmla="*/ 11 w 66"/>
                <a:gd name="T43" fmla="*/ 52 h 66"/>
                <a:gd name="T44" fmla="*/ 43 w 66"/>
                <a:gd name="T45" fmla="*/ 60 h 66"/>
                <a:gd name="T46" fmla="*/ 59 w 66"/>
                <a:gd name="T47" fmla="*/ 52 h 66"/>
                <a:gd name="T48" fmla="*/ 63 w 66"/>
                <a:gd name="T49" fmla="*/ 36 h 66"/>
                <a:gd name="T50" fmla="*/ 62 w 66"/>
                <a:gd name="T51" fmla="*/ 28 h 66"/>
                <a:gd name="T52" fmla="*/ 59 w 66"/>
                <a:gd name="T53" fmla="*/ 21 h 66"/>
                <a:gd name="T54" fmla="*/ 55 w 66"/>
                <a:gd name="T55" fmla="*/ 15 h 66"/>
                <a:gd name="T56" fmla="*/ 51 w 66"/>
                <a:gd name="T57" fmla="*/ 9 h 66"/>
                <a:gd name="T58" fmla="*/ 46 w 66"/>
                <a:gd name="T59" fmla="*/ 6 h 66"/>
                <a:gd name="T60" fmla="*/ 41 w 66"/>
                <a:gd name="T61" fmla="*/ 3 h 66"/>
                <a:gd name="T62" fmla="*/ 31 w 66"/>
                <a:gd name="T63" fmla="*/ 1 h 66"/>
                <a:gd name="T64" fmla="*/ 23 w 66"/>
                <a:gd name="T65" fmla="*/ 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23" y="2"/>
                  </a:moveTo>
                  <a:cubicBezTo>
                    <a:pt x="23" y="2"/>
                    <a:pt x="26" y="1"/>
                    <a:pt x="31" y="0"/>
                  </a:cubicBezTo>
                  <a:cubicBezTo>
                    <a:pt x="34" y="1"/>
                    <a:pt x="38" y="0"/>
                    <a:pt x="41" y="1"/>
                  </a:cubicBezTo>
                  <a:cubicBezTo>
                    <a:pt x="43" y="2"/>
                    <a:pt x="45" y="2"/>
                    <a:pt x="47" y="3"/>
                  </a:cubicBezTo>
                  <a:cubicBezTo>
                    <a:pt x="49" y="4"/>
                    <a:pt x="51" y="5"/>
                    <a:pt x="53" y="7"/>
                  </a:cubicBezTo>
                  <a:cubicBezTo>
                    <a:pt x="55" y="8"/>
                    <a:pt x="57" y="10"/>
                    <a:pt x="58" y="12"/>
                  </a:cubicBezTo>
                  <a:cubicBezTo>
                    <a:pt x="60" y="14"/>
                    <a:pt x="61" y="17"/>
                    <a:pt x="62" y="19"/>
                  </a:cubicBezTo>
                  <a:cubicBezTo>
                    <a:pt x="64" y="22"/>
                    <a:pt x="64" y="25"/>
                    <a:pt x="65" y="27"/>
                  </a:cubicBezTo>
                  <a:cubicBezTo>
                    <a:pt x="66" y="30"/>
                    <a:pt x="66" y="33"/>
                    <a:pt x="66" y="36"/>
                  </a:cubicBezTo>
                  <a:cubicBezTo>
                    <a:pt x="66" y="42"/>
                    <a:pt x="64" y="48"/>
                    <a:pt x="60" y="53"/>
                  </a:cubicBezTo>
                  <a:cubicBezTo>
                    <a:pt x="56" y="58"/>
                    <a:pt x="50" y="61"/>
                    <a:pt x="44" y="63"/>
                  </a:cubicBezTo>
                  <a:cubicBezTo>
                    <a:pt x="32" y="66"/>
                    <a:pt x="17" y="64"/>
                    <a:pt x="8" y="55"/>
                  </a:cubicBezTo>
                  <a:cubicBezTo>
                    <a:pt x="3" y="51"/>
                    <a:pt x="1" y="44"/>
                    <a:pt x="0" y="39"/>
                  </a:cubicBezTo>
                  <a:cubicBezTo>
                    <a:pt x="0" y="33"/>
                    <a:pt x="0" y="28"/>
                    <a:pt x="1" y="23"/>
                  </a:cubicBezTo>
                  <a:cubicBezTo>
                    <a:pt x="3" y="19"/>
                    <a:pt x="5" y="15"/>
                    <a:pt x="8" y="12"/>
                  </a:cubicBezTo>
                  <a:cubicBezTo>
                    <a:pt x="10" y="9"/>
                    <a:pt x="13" y="7"/>
                    <a:pt x="15" y="5"/>
                  </a:cubicBezTo>
                  <a:cubicBezTo>
                    <a:pt x="20" y="3"/>
                    <a:pt x="23" y="2"/>
                    <a:pt x="23" y="2"/>
                  </a:cubicBezTo>
                  <a:close/>
                  <a:moveTo>
                    <a:pt x="23" y="3"/>
                  </a:moveTo>
                  <a:cubicBezTo>
                    <a:pt x="23" y="3"/>
                    <a:pt x="20" y="3"/>
                    <a:pt x="16" y="6"/>
                  </a:cubicBezTo>
                  <a:cubicBezTo>
                    <a:pt x="11" y="9"/>
                    <a:pt x="6" y="16"/>
                    <a:pt x="5" y="24"/>
                  </a:cubicBezTo>
                  <a:cubicBezTo>
                    <a:pt x="4" y="29"/>
                    <a:pt x="4" y="33"/>
                    <a:pt x="5" y="38"/>
                  </a:cubicBezTo>
                  <a:cubicBezTo>
                    <a:pt x="6" y="43"/>
                    <a:pt x="7" y="48"/>
                    <a:pt x="11" y="52"/>
                  </a:cubicBezTo>
                  <a:cubicBezTo>
                    <a:pt x="19" y="59"/>
                    <a:pt x="32" y="62"/>
                    <a:pt x="43" y="60"/>
                  </a:cubicBezTo>
                  <a:cubicBezTo>
                    <a:pt x="49" y="59"/>
                    <a:pt x="55" y="57"/>
                    <a:pt x="59" y="52"/>
                  </a:cubicBezTo>
                  <a:cubicBezTo>
                    <a:pt x="63" y="48"/>
                    <a:pt x="64" y="42"/>
                    <a:pt x="63" y="36"/>
                  </a:cubicBezTo>
                  <a:cubicBezTo>
                    <a:pt x="63" y="33"/>
                    <a:pt x="63" y="31"/>
                    <a:pt x="62" y="28"/>
                  </a:cubicBezTo>
                  <a:cubicBezTo>
                    <a:pt x="61" y="26"/>
                    <a:pt x="60" y="23"/>
                    <a:pt x="59" y="21"/>
                  </a:cubicBezTo>
                  <a:cubicBezTo>
                    <a:pt x="58" y="19"/>
                    <a:pt x="57" y="16"/>
                    <a:pt x="55" y="15"/>
                  </a:cubicBezTo>
                  <a:cubicBezTo>
                    <a:pt x="54" y="13"/>
                    <a:pt x="52" y="11"/>
                    <a:pt x="51" y="9"/>
                  </a:cubicBezTo>
                  <a:cubicBezTo>
                    <a:pt x="49" y="8"/>
                    <a:pt x="47" y="7"/>
                    <a:pt x="46" y="6"/>
                  </a:cubicBezTo>
                  <a:cubicBezTo>
                    <a:pt x="44" y="5"/>
                    <a:pt x="42" y="4"/>
                    <a:pt x="41" y="3"/>
                  </a:cubicBezTo>
                  <a:cubicBezTo>
                    <a:pt x="37" y="2"/>
                    <a:pt x="34" y="2"/>
                    <a:pt x="31" y="1"/>
                  </a:cubicBezTo>
                  <a:cubicBezTo>
                    <a:pt x="26" y="2"/>
                    <a:pt x="23" y="3"/>
                    <a:pt x="23" y="3"/>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6" name="Freeform 144"/>
            <p:cNvSpPr>
              <a:spLocks noEditPoints="1"/>
            </p:cNvSpPr>
            <p:nvPr/>
          </p:nvSpPr>
          <p:spPr bwMode="auto">
            <a:xfrm>
              <a:off x="3910" y="1493"/>
              <a:ext cx="219" cy="217"/>
            </a:xfrm>
            <a:custGeom>
              <a:avLst/>
              <a:gdLst>
                <a:gd name="T0" fmla="*/ 17 w 48"/>
                <a:gd name="T1" fmla="*/ 2 h 48"/>
                <a:gd name="T2" fmla="*/ 23 w 48"/>
                <a:gd name="T3" fmla="*/ 0 h 48"/>
                <a:gd name="T4" fmla="*/ 30 w 48"/>
                <a:gd name="T5" fmla="*/ 1 h 48"/>
                <a:gd name="T6" fmla="*/ 35 w 48"/>
                <a:gd name="T7" fmla="*/ 2 h 48"/>
                <a:gd name="T8" fmla="*/ 39 w 48"/>
                <a:gd name="T9" fmla="*/ 5 h 48"/>
                <a:gd name="T10" fmla="*/ 46 w 48"/>
                <a:gd name="T11" fmla="*/ 14 h 48"/>
                <a:gd name="T12" fmla="*/ 48 w 48"/>
                <a:gd name="T13" fmla="*/ 26 h 48"/>
                <a:gd name="T14" fmla="*/ 43 w 48"/>
                <a:gd name="T15" fmla="*/ 38 h 48"/>
                <a:gd name="T16" fmla="*/ 32 w 48"/>
                <a:gd name="T17" fmla="*/ 45 h 48"/>
                <a:gd name="T18" fmla="*/ 6 w 48"/>
                <a:gd name="T19" fmla="*/ 40 h 48"/>
                <a:gd name="T20" fmla="*/ 5 w 48"/>
                <a:gd name="T21" fmla="*/ 39 h 48"/>
                <a:gd name="T22" fmla="*/ 4 w 48"/>
                <a:gd name="T23" fmla="*/ 37 h 48"/>
                <a:gd name="T24" fmla="*/ 2 w 48"/>
                <a:gd name="T25" fmla="*/ 34 h 48"/>
                <a:gd name="T26" fmla="*/ 1 w 48"/>
                <a:gd name="T27" fmla="*/ 28 h 48"/>
                <a:gd name="T28" fmla="*/ 1 w 48"/>
                <a:gd name="T29" fmla="*/ 17 h 48"/>
                <a:gd name="T30" fmla="*/ 3 w 48"/>
                <a:gd name="T31" fmla="*/ 12 h 48"/>
                <a:gd name="T32" fmla="*/ 6 w 48"/>
                <a:gd name="T33" fmla="*/ 9 h 48"/>
                <a:gd name="T34" fmla="*/ 12 w 48"/>
                <a:gd name="T35" fmla="*/ 4 h 48"/>
                <a:gd name="T36" fmla="*/ 17 w 48"/>
                <a:gd name="T37" fmla="*/ 2 h 48"/>
                <a:gd name="T38" fmla="*/ 17 w 48"/>
                <a:gd name="T39" fmla="*/ 2 h 48"/>
                <a:gd name="T40" fmla="*/ 12 w 48"/>
                <a:gd name="T41" fmla="*/ 5 h 48"/>
                <a:gd name="T42" fmla="*/ 8 w 48"/>
                <a:gd name="T43" fmla="*/ 10 h 48"/>
                <a:gd name="T44" fmla="*/ 6 w 48"/>
                <a:gd name="T45" fmla="*/ 13 h 48"/>
                <a:gd name="T46" fmla="*/ 5 w 48"/>
                <a:gd name="T47" fmla="*/ 18 h 48"/>
                <a:gd name="T48" fmla="*/ 5 w 48"/>
                <a:gd name="T49" fmla="*/ 27 h 48"/>
                <a:gd name="T50" fmla="*/ 6 w 48"/>
                <a:gd name="T51" fmla="*/ 32 h 48"/>
                <a:gd name="T52" fmla="*/ 8 w 48"/>
                <a:gd name="T53" fmla="*/ 35 h 48"/>
                <a:gd name="T54" fmla="*/ 8 w 48"/>
                <a:gd name="T55" fmla="*/ 36 h 48"/>
                <a:gd name="T56" fmla="*/ 9 w 48"/>
                <a:gd name="T57" fmla="*/ 37 h 48"/>
                <a:gd name="T58" fmla="*/ 32 w 48"/>
                <a:gd name="T59" fmla="*/ 43 h 48"/>
                <a:gd name="T60" fmla="*/ 42 w 48"/>
                <a:gd name="T61" fmla="*/ 37 h 48"/>
                <a:gd name="T62" fmla="*/ 46 w 48"/>
                <a:gd name="T63" fmla="*/ 26 h 48"/>
                <a:gd name="T64" fmla="*/ 42 w 48"/>
                <a:gd name="T65" fmla="*/ 15 h 48"/>
                <a:gd name="T66" fmla="*/ 37 w 48"/>
                <a:gd name="T67" fmla="*/ 7 h 48"/>
                <a:gd name="T68" fmla="*/ 33 w 48"/>
                <a:gd name="T69" fmla="*/ 5 h 48"/>
                <a:gd name="T70" fmla="*/ 30 w 48"/>
                <a:gd name="T71" fmla="*/ 3 h 48"/>
                <a:gd name="T72" fmla="*/ 23 w 48"/>
                <a:gd name="T73" fmla="*/ 1 h 48"/>
                <a:gd name="T74" fmla="*/ 17 w 48"/>
                <a:gd name="T75"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8">
                  <a:moveTo>
                    <a:pt x="17" y="2"/>
                  </a:moveTo>
                  <a:cubicBezTo>
                    <a:pt x="17" y="2"/>
                    <a:pt x="19" y="1"/>
                    <a:pt x="23" y="0"/>
                  </a:cubicBezTo>
                  <a:cubicBezTo>
                    <a:pt x="25" y="1"/>
                    <a:pt x="28" y="0"/>
                    <a:pt x="30" y="1"/>
                  </a:cubicBezTo>
                  <a:cubicBezTo>
                    <a:pt x="32" y="1"/>
                    <a:pt x="33" y="2"/>
                    <a:pt x="35" y="2"/>
                  </a:cubicBezTo>
                  <a:cubicBezTo>
                    <a:pt x="36" y="3"/>
                    <a:pt x="37" y="4"/>
                    <a:pt x="39" y="5"/>
                  </a:cubicBezTo>
                  <a:cubicBezTo>
                    <a:pt x="42" y="7"/>
                    <a:pt x="44" y="10"/>
                    <a:pt x="46" y="14"/>
                  </a:cubicBezTo>
                  <a:cubicBezTo>
                    <a:pt x="47" y="17"/>
                    <a:pt x="48" y="22"/>
                    <a:pt x="48" y="26"/>
                  </a:cubicBezTo>
                  <a:cubicBezTo>
                    <a:pt x="48" y="30"/>
                    <a:pt x="46" y="35"/>
                    <a:pt x="43" y="38"/>
                  </a:cubicBezTo>
                  <a:cubicBezTo>
                    <a:pt x="41" y="41"/>
                    <a:pt x="36" y="44"/>
                    <a:pt x="32" y="45"/>
                  </a:cubicBezTo>
                  <a:cubicBezTo>
                    <a:pt x="23" y="48"/>
                    <a:pt x="13" y="46"/>
                    <a:pt x="6" y="40"/>
                  </a:cubicBezTo>
                  <a:cubicBezTo>
                    <a:pt x="5" y="39"/>
                    <a:pt x="5" y="39"/>
                    <a:pt x="5" y="39"/>
                  </a:cubicBezTo>
                  <a:cubicBezTo>
                    <a:pt x="4" y="38"/>
                    <a:pt x="4" y="38"/>
                    <a:pt x="4" y="37"/>
                  </a:cubicBezTo>
                  <a:cubicBezTo>
                    <a:pt x="2" y="34"/>
                    <a:pt x="2" y="34"/>
                    <a:pt x="2" y="34"/>
                  </a:cubicBezTo>
                  <a:cubicBezTo>
                    <a:pt x="2" y="32"/>
                    <a:pt x="1" y="30"/>
                    <a:pt x="1" y="28"/>
                  </a:cubicBezTo>
                  <a:cubicBezTo>
                    <a:pt x="0" y="24"/>
                    <a:pt x="0" y="20"/>
                    <a:pt x="1" y="17"/>
                  </a:cubicBezTo>
                  <a:cubicBezTo>
                    <a:pt x="2" y="15"/>
                    <a:pt x="3" y="14"/>
                    <a:pt x="3" y="12"/>
                  </a:cubicBezTo>
                  <a:cubicBezTo>
                    <a:pt x="4" y="11"/>
                    <a:pt x="5" y="10"/>
                    <a:pt x="6" y="9"/>
                  </a:cubicBezTo>
                  <a:cubicBezTo>
                    <a:pt x="8" y="7"/>
                    <a:pt x="10" y="5"/>
                    <a:pt x="12" y="4"/>
                  </a:cubicBezTo>
                  <a:cubicBezTo>
                    <a:pt x="15" y="3"/>
                    <a:pt x="17" y="2"/>
                    <a:pt x="17" y="2"/>
                  </a:cubicBezTo>
                  <a:close/>
                  <a:moveTo>
                    <a:pt x="17" y="2"/>
                  </a:moveTo>
                  <a:cubicBezTo>
                    <a:pt x="17" y="2"/>
                    <a:pt x="15" y="3"/>
                    <a:pt x="12" y="5"/>
                  </a:cubicBezTo>
                  <a:cubicBezTo>
                    <a:pt x="11" y="6"/>
                    <a:pt x="9" y="8"/>
                    <a:pt x="8" y="10"/>
                  </a:cubicBezTo>
                  <a:cubicBezTo>
                    <a:pt x="7" y="11"/>
                    <a:pt x="7" y="12"/>
                    <a:pt x="6" y="13"/>
                  </a:cubicBezTo>
                  <a:cubicBezTo>
                    <a:pt x="6" y="15"/>
                    <a:pt x="5" y="16"/>
                    <a:pt x="5" y="18"/>
                  </a:cubicBezTo>
                  <a:cubicBezTo>
                    <a:pt x="5" y="21"/>
                    <a:pt x="5" y="24"/>
                    <a:pt x="5" y="27"/>
                  </a:cubicBezTo>
                  <a:cubicBezTo>
                    <a:pt x="5" y="29"/>
                    <a:pt x="6" y="30"/>
                    <a:pt x="6" y="32"/>
                  </a:cubicBezTo>
                  <a:cubicBezTo>
                    <a:pt x="8" y="35"/>
                    <a:pt x="8" y="35"/>
                    <a:pt x="8" y="35"/>
                  </a:cubicBezTo>
                  <a:cubicBezTo>
                    <a:pt x="8" y="35"/>
                    <a:pt x="9" y="36"/>
                    <a:pt x="8" y="36"/>
                  </a:cubicBezTo>
                  <a:cubicBezTo>
                    <a:pt x="9" y="37"/>
                    <a:pt x="9" y="37"/>
                    <a:pt x="9" y="37"/>
                  </a:cubicBezTo>
                  <a:cubicBezTo>
                    <a:pt x="14" y="42"/>
                    <a:pt x="23" y="44"/>
                    <a:pt x="32" y="43"/>
                  </a:cubicBezTo>
                  <a:cubicBezTo>
                    <a:pt x="36" y="42"/>
                    <a:pt x="40" y="40"/>
                    <a:pt x="42" y="37"/>
                  </a:cubicBezTo>
                  <a:cubicBezTo>
                    <a:pt x="45" y="34"/>
                    <a:pt x="46" y="30"/>
                    <a:pt x="46" y="26"/>
                  </a:cubicBezTo>
                  <a:cubicBezTo>
                    <a:pt x="45" y="22"/>
                    <a:pt x="44" y="18"/>
                    <a:pt x="42" y="15"/>
                  </a:cubicBezTo>
                  <a:cubicBezTo>
                    <a:pt x="41" y="12"/>
                    <a:pt x="39" y="10"/>
                    <a:pt x="37" y="7"/>
                  </a:cubicBezTo>
                  <a:cubicBezTo>
                    <a:pt x="35" y="6"/>
                    <a:pt x="34" y="5"/>
                    <a:pt x="33" y="5"/>
                  </a:cubicBezTo>
                  <a:cubicBezTo>
                    <a:pt x="32" y="4"/>
                    <a:pt x="31" y="3"/>
                    <a:pt x="30" y="3"/>
                  </a:cubicBezTo>
                  <a:cubicBezTo>
                    <a:pt x="27" y="2"/>
                    <a:pt x="25" y="2"/>
                    <a:pt x="23" y="1"/>
                  </a:cubicBezTo>
                  <a:cubicBezTo>
                    <a:pt x="19" y="2"/>
                    <a:pt x="17" y="2"/>
                    <a:pt x="17" y="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7" name="Freeform 145"/>
            <p:cNvSpPr>
              <a:spLocks noEditPoints="1"/>
            </p:cNvSpPr>
            <p:nvPr/>
          </p:nvSpPr>
          <p:spPr bwMode="auto">
            <a:xfrm>
              <a:off x="3824" y="1078"/>
              <a:ext cx="400" cy="1156"/>
            </a:xfrm>
            <a:custGeom>
              <a:avLst/>
              <a:gdLst>
                <a:gd name="T0" fmla="*/ 1 w 88"/>
                <a:gd name="T1" fmla="*/ 127 h 256"/>
                <a:gd name="T2" fmla="*/ 0 w 88"/>
                <a:gd name="T3" fmla="*/ 133 h 256"/>
                <a:gd name="T4" fmla="*/ 1 w 88"/>
                <a:gd name="T5" fmla="*/ 151 h 256"/>
                <a:gd name="T6" fmla="*/ 15 w 88"/>
                <a:gd name="T7" fmla="*/ 211 h 256"/>
                <a:gd name="T8" fmla="*/ 23 w 88"/>
                <a:gd name="T9" fmla="*/ 230 h 256"/>
                <a:gd name="T10" fmla="*/ 36 w 88"/>
                <a:gd name="T11" fmla="*/ 246 h 256"/>
                <a:gd name="T12" fmla="*/ 55 w 88"/>
                <a:gd name="T13" fmla="*/ 247 h 256"/>
                <a:gd name="T14" fmla="*/ 68 w 88"/>
                <a:gd name="T15" fmla="*/ 229 h 256"/>
                <a:gd name="T16" fmla="*/ 82 w 88"/>
                <a:gd name="T17" fmla="*/ 181 h 256"/>
                <a:gd name="T18" fmla="*/ 86 w 88"/>
                <a:gd name="T19" fmla="*/ 130 h 256"/>
                <a:gd name="T20" fmla="*/ 78 w 88"/>
                <a:gd name="T21" fmla="*/ 79 h 256"/>
                <a:gd name="T22" fmla="*/ 64 w 88"/>
                <a:gd name="T23" fmla="*/ 31 h 256"/>
                <a:gd name="T24" fmla="*/ 54 w 88"/>
                <a:gd name="T25" fmla="*/ 10 h 256"/>
                <a:gd name="T26" fmla="*/ 46 w 88"/>
                <a:gd name="T27" fmla="*/ 4 h 256"/>
                <a:gd name="T28" fmla="*/ 45 w 88"/>
                <a:gd name="T29" fmla="*/ 4 h 256"/>
                <a:gd name="T30" fmla="*/ 44 w 88"/>
                <a:gd name="T31" fmla="*/ 4 h 256"/>
                <a:gd name="T32" fmla="*/ 41 w 88"/>
                <a:gd name="T33" fmla="*/ 5 h 256"/>
                <a:gd name="T34" fmla="*/ 37 w 88"/>
                <a:gd name="T35" fmla="*/ 7 h 256"/>
                <a:gd name="T36" fmla="*/ 18 w 88"/>
                <a:gd name="T37" fmla="*/ 42 h 256"/>
                <a:gd name="T38" fmla="*/ 3 w 88"/>
                <a:gd name="T39" fmla="*/ 103 h 256"/>
                <a:gd name="T40" fmla="*/ 1 w 88"/>
                <a:gd name="T41" fmla="*/ 127 h 256"/>
                <a:gd name="T42" fmla="*/ 0 w 88"/>
                <a:gd name="T43" fmla="*/ 127 h 256"/>
                <a:gd name="T44" fmla="*/ 2 w 88"/>
                <a:gd name="T45" fmla="*/ 103 h 256"/>
                <a:gd name="T46" fmla="*/ 15 w 88"/>
                <a:gd name="T47" fmla="*/ 41 h 256"/>
                <a:gd name="T48" fmla="*/ 35 w 88"/>
                <a:gd name="T49" fmla="*/ 4 h 256"/>
                <a:gd name="T50" fmla="*/ 40 w 88"/>
                <a:gd name="T51" fmla="*/ 0 h 256"/>
                <a:gd name="T52" fmla="*/ 43 w 88"/>
                <a:gd name="T53" fmla="*/ 0 h 256"/>
                <a:gd name="T54" fmla="*/ 45 w 88"/>
                <a:gd name="T55" fmla="*/ 0 h 256"/>
                <a:gd name="T56" fmla="*/ 47 w 88"/>
                <a:gd name="T57" fmla="*/ 0 h 256"/>
                <a:gd name="T58" fmla="*/ 57 w 88"/>
                <a:gd name="T59" fmla="*/ 8 h 256"/>
                <a:gd name="T60" fmla="*/ 68 w 88"/>
                <a:gd name="T61" fmla="*/ 29 h 256"/>
                <a:gd name="T62" fmla="*/ 82 w 88"/>
                <a:gd name="T63" fmla="*/ 78 h 256"/>
                <a:gd name="T64" fmla="*/ 88 w 88"/>
                <a:gd name="T65" fmla="*/ 129 h 256"/>
                <a:gd name="T66" fmla="*/ 83 w 88"/>
                <a:gd name="T67" fmla="*/ 181 h 256"/>
                <a:gd name="T68" fmla="*/ 71 w 88"/>
                <a:gd name="T69" fmla="*/ 230 h 256"/>
                <a:gd name="T70" fmla="*/ 57 w 88"/>
                <a:gd name="T71" fmla="*/ 250 h 256"/>
                <a:gd name="T72" fmla="*/ 34 w 88"/>
                <a:gd name="T73" fmla="*/ 249 h 256"/>
                <a:gd name="T74" fmla="*/ 20 w 88"/>
                <a:gd name="T75" fmla="*/ 231 h 256"/>
                <a:gd name="T76" fmla="*/ 12 w 88"/>
                <a:gd name="T77" fmla="*/ 213 h 256"/>
                <a:gd name="T78" fmla="*/ 0 w 88"/>
                <a:gd name="T79" fmla="*/ 151 h 256"/>
                <a:gd name="T80" fmla="*/ 0 w 88"/>
                <a:gd name="T81" fmla="*/ 133 h 256"/>
                <a:gd name="T82" fmla="*/ 0 w 88"/>
                <a:gd name="T83" fmla="*/ 12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256">
                  <a:moveTo>
                    <a:pt x="1" y="127"/>
                  </a:moveTo>
                  <a:cubicBezTo>
                    <a:pt x="1" y="127"/>
                    <a:pt x="0" y="129"/>
                    <a:pt x="0" y="133"/>
                  </a:cubicBezTo>
                  <a:cubicBezTo>
                    <a:pt x="0" y="137"/>
                    <a:pt x="0" y="143"/>
                    <a:pt x="1" y="151"/>
                  </a:cubicBezTo>
                  <a:cubicBezTo>
                    <a:pt x="2" y="166"/>
                    <a:pt x="6" y="187"/>
                    <a:pt x="15" y="211"/>
                  </a:cubicBezTo>
                  <a:cubicBezTo>
                    <a:pt x="17" y="217"/>
                    <a:pt x="20" y="224"/>
                    <a:pt x="23" y="230"/>
                  </a:cubicBezTo>
                  <a:cubicBezTo>
                    <a:pt x="26" y="235"/>
                    <a:pt x="30" y="242"/>
                    <a:pt x="36" y="246"/>
                  </a:cubicBezTo>
                  <a:cubicBezTo>
                    <a:pt x="42" y="250"/>
                    <a:pt x="49" y="252"/>
                    <a:pt x="55" y="247"/>
                  </a:cubicBezTo>
                  <a:cubicBezTo>
                    <a:pt x="61" y="243"/>
                    <a:pt x="65" y="236"/>
                    <a:pt x="68" y="229"/>
                  </a:cubicBezTo>
                  <a:cubicBezTo>
                    <a:pt x="75" y="214"/>
                    <a:pt x="79" y="198"/>
                    <a:pt x="82" y="181"/>
                  </a:cubicBezTo>
                  <a:cubicBezTo>
                    <a:pt x="85" y="164"/>
                    <a:pt x="86" y="147"/>
                    <a:pt x="86" y="130"/>
                  </a:cubicBezTo>
                  <a:cubicBezTo>
                    <a:pt x="84" y="112"/>
                    <a:pt x="82" y="95"/>
                    <a:pt x="78" y="79"/>
                  </a:cubicBezTo>
                  <a:cubicBezTo>
                    <a:pt x="74" y="62"/>
                    <a:pt x="70" y="46"/>
                    <a:pt x="64" y="31"/>
                  </a:cubicBezTo>
                  <a:cubicBezTo>
                    <a:pt x="61" y="24"/>
                    <a:pt x="58" y="16"/>
                    <a:pt x="54" y="10"/>
                  </a:cubicBezTo>
                  <a:cubicBezTo>
                    <a:pt x="51" y="7"/>
                    <a:pt x="49" y="5"/>
                    <a:pt x="46" y="4"/>
                  </a:cubicBezTo>
                  <a:cubicBezTo>
                    <a:pt x="45" y="4"/>
                    <a:pt x="45" y="4"/>
                    <a:pt x="45" y="4"/>
                  </a:cubicBezTo>
                  <a:cubicBezTo>
                    <a:pt x="45" y="4"/>
                    <a:pt x="44" y="4"/>
                    <a:pt x="44" y="4"/>
                  </a:cubicBezTo>
                  <a:cubicBezTo>
                    <a:pt x="41" y="5"/>
                    <a:pt x="41" y="5"/>
                    <a:pt x="41" y="5"/>
                  </a:cubicBezTo>
                  <a:cubicBezTo>
                    <a:pt x="40" y="5"/>
                    <a:pt x="39" y="6"/>
                    <a:pt x="37" y="7"/>
                  </a:cubicBezTo>
                  <a:cubicBezTo>
                    <a:pt x="27" y="17"/>
                    <a:pt x="22" y="31"/>
                    <a:pt x="18" y="42"/>
                  </a:cubicBezTo>
                  <a:cubicBezTo>
                    <a:pt x="10" y="67"/>
                    <a:pt x="6" y="88"/>
                    <a:pt x="3" y="103"/>
                  </a:cubicBezTo>
                  <a:cubicBezTo>
                    <a:pt x="1" y="118"/>
                    <a:pt x="1" y="127"/>
                    <a:pt x="1" y="127"/>
                  </a:cubicBezTo>
                  <a:close/>
                  <a:moveTo>
                    <a:pt x="0" y="127"/>
                  </a:moveTo>
                  <a:cubicBezTo>
                    <a:pt x="0" y="127"/>
                    <a:pt x="1" y="118"/>
                    <a:pt x="2" y="103"/>
                  </a:cubicBezTo>
                  <a:cubicBezTo>
                    <a:pt x="4" y="88"/>
                    <a:pt x="7" y="66"/>
                    <a:pt x="15" y="41"/>
                  </a:cubicBezTo>
                  <a:cubicBezTo>
                    <a:pt x="19" y="29"/>
                    <a:pt x="23" y="15"/>
                    <a:pt x="35" y="4"/>
                  </a:cubicBezTo>
                  <a:cubicBezTo>
                    <a:pt x="36" y="2"/>
                    <a:pt x="38" y="1"/>
                    <a:pt x="40" y="0"/>
                  </a:cubicBezTo>
                  <a:cubicBezTo>
                    <a:pt x="43" y="0"/>
                    <a:pt x="43" y="0"/>
                    <a:pt x="43" y="0"/>
                  </a:cubicBezTo>
                  <a:cubicBezTo>
                    <a:pt x="44" y="0"/>
                    <a:pt x="44" y="0"/>
                    <a:pt x="45" y="0"/>
                  </a:cubicBezTo>
                  <a:cubicBezTo>
                    <a:pt x="47" y="0"/>
                    <a:pt x="47" y="0"/>
                    <a:pt x="47" y="0"/>
                  </a:cubicBezTo>
                  <a:cubicBezTo>
                    <a:pt x="52" y="1"/>
                    <a:pt x="55" y="4"/>
                    <a:pt x="57" y="8"/>
                  </a:cubicBezTo>
                  <a:cubicBezTo>
                    <a:pt x="62" y="14"/>
                    <a:pt x="65" y="22"/>
                    <a:pt x="68" y="29"/>
                  </a:cubicBezTo>
                  <a:cubicBezTo>
                    <a:pt x="74" y="45"/>
                    <a:pt x="78" y="61"/>
                    <a:pt x="82" y="78"/>
                  </a:cubicBezTo>
                  <a:cubicBezTo>
                    <a:pt x="85" y="95"/>
                    <a:pt x="87" y="112"/>
                    <a:pt x="88" y="129"/>
                  </a:cubicBezTo>
                  <a:cubicBezTo>
                    <a:pt x="88" y="147"/>
                    <a:pt x="86" y="164"/>
                    <a:pt x="83" y="181"/>
                  </a:cubicBezTo>
                  <a:cubicBezTo>
                    <a:pt x="80" y="198"/>
                    <a:pt x="77" y="214"/>
                    <a:pt x="71" y="230"/>
                  </a:cubicBezTo>
                  <a:cubicBezTo>
                    <a:pt x="67" y="237"/>
                    <a:pt x="64" y="245"/>
                    <a:pt x="57" y="250"/>
                  </a:cubicBezTo>
                  <a:cubicBezTo>
                    <a:pt x="50" y="256"/>
                    <a:pt x="40" y="253"/>
                    <a:pt x="34" y="249"/>
                  </a:cubicBezTo>
                  <a:cubicBezTo>
                    <a:pt x="27" y="244"/>
                    <a:pt x="23" y="238"/>
                    <a:pt x="20" y="231"/>
                  </a:cubicBezTo>
                  <a:cubicBezTo>
                    <a:pt x="16" y="225"/>
                    <a:pt x="14" y="219"/>
                    <a:pt x="12" y="213"/>
                  </a:cubicBezTo>
                  <a:cubicBezTo>
                    <a:pt x="3" y="188"/>
                    <a:pt x="1" y="166"/>
                    <a:pt x="0" y="151"/>
                  </a:cubicBezTo>
                  <a:cubicBezTo>
                    <a:pt x="0" y="143"/>
                    <a:pt x="0" y="137"/>
                    <a:pt x="0" y="133"/>
                  </a:cubicBezTo>
                  <a:cubicBezTo>
                    <a:pt x="0" y="129"/>
                    <a:pt x="0" y="127"/>
                    <a:pt x="0" y="127"/>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8" name="Freeform 146"/>
            <p:cNvSpPr>
              <a:spLocks noEditPoints="1"/>
            </p:cNvSpPr>
            <p:nvPr/>
          </p:nvSpPr>
          <p:spPr bwMode="auto">
            <a:xfrm>
              <a:off x="3888" y="1073"/>
              <a:ext cx="259" cy="230"/>
            </a:xfrm>
            <a:custGeom>
              <a:avLst/>
              <a:gdLst>
                <a:gd name="T0" fmla="*/ 57 w 57"/>
                <a:gd name="T1" fmla="*/ 46 h 51"/>
                <a:gd name="T2" fmla="*/ 43 w 57"/>
                <a:gd name="T3" fmla="*/ 50 h 51"/>
                <a:gd name="T4" fmla="*/ 29 w 57"/>
                <a:gd name="T5" fmla="*/ 51 h 51"/>
                <a:gd name="T6" fmla="*/ 15 w 57"/>
                <a:gd name="T7" fmla="*/ 50 h 51"/>
                <a:gd name="T8" fmla="*/ 8 w 57"/>
                <a:gd name="T9" fmla="*/ 48 h 51"/>
                <a:gd name="T10" fmla="*/ 1 w 57"/>
                <a:gd name="T11" fmla="*/ 46 h 51"/>
                <a:gd name="T12" fmla="*/ 0 w 57"/>
                <a:gd name="T13" fmla="*/ 46 h 51"/>
                <a:gd name="T14" fmla="*/ 1 w 57"/>
                <a:gd name="T15" fmla="*/ 45 h 51"/>
                <a:gd name="T16" fmla="*/ 11 w 57"/>
                <a:gd name="T17" fmla="*/ 20 h 51"/>
                <a:gd name="T18" fmla="*/ 18 w 57"/>
                <a:gd name="T19" fmla="*/ 9 h 51"/>
                <a:gd name="T20" fmla="*/ 23 w 57"/>
                <a:gd name="T21" fmla="*/ 3 h 51"/>
                <a:gd name="T22" fmla="*/ 30 w 57"/>
                <a:gd name="T23" fmla="*/ 1 h 51"/>
                <a:gd name="T24" fmla="*/ 34 w 57"/>
                <a:gd name="T25" fmla="*/ 1 h 51"/>
                <a:gd name="T26" fmla="*/ 38 w 57"/>
                <a:gd name="T27" fmla="*/ 3 h 51"/>
                <a:gd name="T28" fmla="*/ 43 w 57"/>
                <a:gd name="T29" fmla="*/ 8 h 51"/>
                <a:gd name="T30" fmla="*/ 50 w 57"/>
                <a:gd name="T31" fmla="*/ 20 h 51"/>
                <a:gd name="T32" fmla="*/ 57 w 57"/>
                <a:gd name="T33" fmla="*/ 46 h 51"/>
                <a:gd name="T34" fmla="*/ 57 w 57"/>
                <a:gd name="T35" fmla="*/ 46 h 51"/>
                <a:gd name="T36" fmla="*/ 56 w 57"/>
                <a:gd name="T37" fmla="*/ 46 h 51"/>
                <a:gd name="T38" fmla="*/ 46 w 57"/>
                <a:gd name="T39" fmla="*/ 22 h 51"/>
                <a:gd name="T40" fmla="*/ 39 w 57"/>
                <a:gd name="T41" fmla="*/ 11 h 51"/>
                <a:gd name="T42" fmla="*/ 35 w 57"/>
                <a:gd name="T43" fmla="*/ 7 h 51"/>
                <a:gd name="T44" fmla="*/ 33 w 57"/>
                <a:gd name="T45" fmla="*/ 6 h 51"/>
                <a:gd name="T46" fmla="*/ 30 w 57"/>
                <a:gd name="T47" fmla="*/ 5 h 51"/>
                <a:gd name="T48" fmla="*/ 25 w 57"/>
                <a:gd name="T49" fmla="*/ 7 h 51"/>
                <a:gd name="T50" fmla="*/ 21 w 57"/>
                <a:gd name="T51" fmla="*/ 11 h 51"/>
                <a:gd name="T52" fmla="*/ 13 w 57"/>
                <a:gd name="T53" fmla="*/ 21 h 51"/>
                <a:gd name="T54" fmla="*/ 2 w 57"/>
                <a:gd name="T55" fmla="*/ 46 h 51"/>
                <a:gd name="T56" fmla="*/ 2 w 57"/>
                <a:gd name="T57" fmla="*/ 44 h 51"/>
                <a:gd name="T58" fmla="*/ 8 w 57"/>
                <a:gd name="T59" fmla="*/ 45 h 51"/>
                <a:gd name="T60" fmla="*/ 15 w 57"/>
                <a:gd name="T61" fmla="*/ 46 h 51"/>
                <a:gd name="T62" fmla="*/ 22 w 57"/>
                <a:gd name="T63" fmla="*/ 47 h 51"/>
                <a:gd name="T64" fmla="*/ 29 w 57"/>
                <a:gd name="T65" fmla="*/ 47 h 51"/>
                <a:gd name="T66" fmla="*/ 36 w 57"/>
                <a:gd name="T67" fmla="*/ 47 h 51"/>
                <a:gd name="T68" fmla="*/ 43 w 57"/>
                <a:gd name="T69" fmla="*/ 47 h 51"/>
                <a:gd name="T70" fmla="*/ 56 w 57"/>
                <a:gd name="T71" fmla="*/ 4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51">
                  <a:moveTo>
                    <a:pt x="57" y="46"/>
                  </a:moveTo>
                  <a:cubicBezTo>
                    <a:pt x="52" y="47"/>
                    <a:pt x="48" y="49"/>
                    <a:pt x="43" y="50"/>
                  </a:cubicBezTo>
                  <a:cubicBezTo>
                    <a:pt x="39" y="50"/>
                    <a:pt x="34" y="50"/>
                    <a:pt x="29" y="51"/>
                  </a:cubicBezTo>
                  <a:cubicBezTo>
                    <a:pt x="24" y="51"/>
                    <a:pt x="20" y="50"/>
                    <a:pt x="15" y="50"/>
                  </a:cubicBezTo>
                  <a:cubicBezTo>
                    <a:pt x="12" y="50"/>
                    <a:pt x="10" y="49"/>
                    <a:pt x="8" y="48"/>
                  </a:cubicBezTo>
                  <a:cubicBezTo>
                    <a:pt x="1" y="46"/>
                    <a:pt x="1" y="46"/>
                    <a:pt x="1" y="46"/>
                  </a:cubicBezTo>
                  <a:cubicBezTo>
                    <a:pt x="0" y="46"/>
                    <a:pt x="0" y="46"/>
                    <a:pt x="0" y="46"/>
                  </a:cubicBezTo>
                  <a:cubicBezTo>
                    <a:pt x="1" y="45"/>
                    <a:pt x="1" y="45"/>
                    <a:pt x="1" y="45"/>
                  </a:cubicBezTo>
                  <a:cubicBezTo>
                    <a:pt x="4" y="37"/>
                    <a:pt x="7" y="28"/>
                    <a:pt x="11" y="20"/>
                  </a:cubicBezTo>
                  <a:cubicBezTo>
                    <a:pt x="13" y="16"/>
                    <a:pt x="15" y="12"/>
                    <a:pt x="18" y="9"/>
                  </a:cubicBezTo>
                  <a:cubicBezTo>
                    <a:pt x="19" y="7"/>
                    <a:pt x="21" y="5"/>
                    <a:pt x="23" y="3"/>
                  </a:cubicBezTo>
                  <a:cubicBezTo>
                    <a:pt x="25" y="2"/>
                    <a:pt x="27" y="1"/>
                    <a:pt x="30" y="1"/>
                  </a:cubicBezTo>
                  <a:cubicBezTo>
                    <a:pt x="32" y="0"/>
                    <a:pt x="32" y="1"/>
                    <a:pt x="34" y="1"/>
                  </a:cubicBezTo>
                  <a:cubicBezTo>
                    <a:pt x="35" y="1"/>
                    <a:pt x="36" y="2"/>
                    <a:pt x="38" y="3"/>
                  </a:cubicBezTo>
                  <a:cubicBezTo>
                    <a:pt x="40" y="4"/>
                    <a:pt x="41" y="6"/>
                    <a:pt x="43" y="8"/>
                  </a:cubicBezTo>
                  <a:cubicBezTo>
                    <a:pt x="46" y="12"/>
                    <a:pt x="48" y="16"/>
                    <a:pt x="50" y="20"/>
                  </a:cubicBezTo>
                  <a:cubicBezTo>
                    <a:pt x="53" y="28"/>
                    <a:pt x="56" y="37"/>
                    <a:pt x="57" y="46"/>
                  </a:cubicBezTo>
                  <a:cubicBezTo>
                    <a:pt x="57" y="46"/>
                    <a:pt x="57" y="46"/>
                    <a:pt x="57" y="46"/>
                  </a:cubicBezTo>
                  <a:close/>
                  <a:moveTo>
                    <a:pt x="56" y="46"/>
                  </a:moveTo>
                  <a:cubicBezTo>
                    <a:pt x="53" y="38"/>
                    <a:pt x="50" y="29"/>
                    <a:pt x="46" y="22"/>
                  </a:cubicBezTo>
                  <a:cubicBezTo>
                    <a:pt x="44" y="18"/>
                    <a:pt x="42" y="14"/>
                    <a:pt x="39" y="11"/>
                  </a:cubicBezTo>
                  <a:cubicBezTo>
                    <a:pt x="38" y="9"/>
                    <a:pt x="37" y="8"/>
                    <a:pt x="35" y="7"/>
                  </a:cubicBezTo>
                  <a:cubicBezTo>
                    <a:pt x="34" y="6"/>
                    <a:pt x="34" y="6"/>
                    <a:pt x="33" y="6"/>
                  </a:cubicBezTo>
                  <a:cubicBezTo>
                    <a:pt x="32" y="5"/>
                    <a:pt x="30" y="5"/>
                    <a:pt x="30" y="5"/>
                  </a:cubicBezTo>
                  <a:cubicBezTo>
                    <a:pt x="29" y="5"/>
                    <a:pt x="27" y="6"/>
                    <a:pt x="25" y="7"/>
                  </a:cubicBezTo>
                  <a:cubicBezTo>
                    <a:pt x="23" y="8"/>
                    <a:pt x="22" y="9"/>
                    <a:pt x="21" y="11"/>
                  </a:cubicBezTo>
                  <a:cubicBezTo>
                    <a:pt x="18" y="14"/>
                    <a:pt x="15" y="18"/>
                    <a:pt x="13" y="21"/>
                  </a:cubicBezTo>
                  <a:cubicBezTo>
                    <a:pt x="8" y="29"/>
                    <a:pt x="5" y="37"/>
                    <a:pt x="2" y="46"/>
                  </a:cubicBezTo>
                  <a:cubicBezTo>
                    <a:pt x="2" y="44"/>
                    <a:pt x="2" y="44"/>
                    <a:pt x="2" y="44"/>
                  </a:cubicBezTo>
                  <a:cubicBezTo>
                    <a:pt x="8" y="45"/>
                    <a:pt x="8" y="45"/>
                    <a:pt x="8" y="45"/>
                  </a:cubicBezTo>
                  <a:cubicBezTo>
                    <a:pt x="11" y="46"/>
                    <a:pt x="13" y="46"/>
                    <a:pt x="15" y="46"/>
                  </a:cubicBezTo>
                  <a:cubicBezTo>
                    <a:pt x="22" y="47"/>
                    <a:pt x="22" y="47"/>
                    <a:pt x="22" y="47"/>
                  </a:cubicBezTo>
                  <a:cubicBezTo>
                    <a:pt x="24" y="47"/>
                    <a:pt x="27" y="47"/>
                    <a:pt x="29" y="47"/>
                  </a:cubicBezTo>
                  <a:cubicBezTo>
                    <a:pt x="36" y="47"/>
                    <a:pt x="36" y="47"/>
                    <a:pt x="36" y="47"/>
                  </a:cubicBezTo>
                  <a:cubicBezTo>
                    <a:pt x="38" y="47"/>
                    <a:pt x="40" y="47"/>
                    <a:pt x="43" y="47"/>
                  </a:cubicBezTo>
                  <a:cubicBezTo>
                    <a:pt x="47" y="46"/>
                    <a:pt x="52" y="46"/>
                    <a:pt x="56" y="46"/>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9" name="Freeform 147"/>
            <p:cNvSpPr/>
            <p:nvPr/>
          </p:nvSpPr>
          <p:spPr bwMode="auto">
            <a:xfrm>
              <a:off x="3888" y="1317"/>
              <a:ext cx="264" cy="23"/>
            </a:xfrm>
            <a:custGeom>
              <a:avLst/>
              <a:gdLst>
                <a:gd name="T0" fmla="*/ 0 w 58"/>
                <a:gd name="T1" fmla="*/ 0 h 5"/>
                <a:gd name="T2" fmla="*/ 9 w 58"/>
                <a:gd name="T3" fmla="*/ 1 h 5"/>
                <a:gd name="T4" fmla="*/ 18 w 58"/>
                <a:gd name="T5" fmla="*/ 2 h 5"/>
                <a:gd name="T6" fmla="*/ 29 w 58"/>
                <a:gd name="T7" fmla="*/ 2 h 5"/>
                <a:gd name="T8" fmla="*/ 49 w 58"/>
                <a:gd name="T9" fmla="*/ 1 h 5"/>
                <a:gd name="T10" fmla="*/ 58 w 58"/>
                <a:gd name="T11" fmla="*/ 0 h 5"/>
                <a:gd name="T12" fmla="*/ 49 w 58"/>
                <a:gd name="T13" fmla="*/ 2 h 5"/>
                <a:gd name="T14" fmla="*/ 40 w 58"/>
                <a:gd name="T15" fmla="*/ 4 h 5"/>
                <a:gd name="T16" fmla="*/ 29 w 58"/>
                <a:gd name="T17" fmla="*/ 5 h 5"/>
                <a:gd name="T18" fmla="*/ 18 w 58"/>
                <a:gd name="T19" fmla="*/ 4 h 5"/>
                <a:gd name="T20" fmla="*/ 9 w 58"/>
                <a:gd name="T21" fmla="*/ 3 h 5"/>
                <a:gd name="T22" fmla="*/ 0 w 58"/>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5">
                  <a:moveTo>
                    <a:pt x="0" y="0"/>
                  </a:moveTo>
                  <a:cubicBezTo>
                    <a:pt x="0" y="0"/>
                    <a:pt x="3" y="0"/>
                    <a:pt x="9" y="1"/>
                  </a:cubicBezTo>
                  <a:cubicBezTo>
                    <a:pt x="12" y="2"/>
                    <a:pt x="15" y="1"/>
                    <a:pt x="18" y="2"/>
                  </a:cubicBezTo>
                  <a:cubicBezTo>
                    <a:pt x="22" y="2"/>
                    <a:pt x="25" y="2"/>
                    <a:pt x="29" y="2"/>
                  </a:cubicBezTo>
                  <a:cubicBezTo>
                    <a:pt x="36" y="1"/>
                    <a:pt x="44" y="1"/>
                    <a:pt x="49" y="1"/>
                  </a:cubicBezTo>
                  <a:cubicBezTo>
                    <a:pt x="55" y="0"/>
                    <a:pt x="58" y="0"/>
                    <a:pt x="58" y="0"/>
                  </a:cubicBezTo>
                  <a:cubicBezTo>
                    <a:pt x="58" y="0"/>
                    <a:pt x="55" y="1"/>
                    <a:pt x="49" y="2"/>
                  </a:cubicBezTo>
                  <a:cubicBezTo>
                    <a:pt x="47" y="3"/>
                    <a:pt x="43" y="4"/>
                    <a:pt x="40" y="4"/>
                  </a:cubicBezTo>
                  <a:cubicBezTo>
                    <a:pt x="36" y="4"/>
                    <a:pt x="33" y="5"/>
                    <a:pt x="29" y="5"/>
                  </a:cubicBezTo>
                  <a:cubicBezTo>
                    <a:pt x="25" y="5"/>
                    <a:pt x="22" y="4"/>
                    <a:pt x="18" y="4"/>
                  </a:cubicBezTo>
                  <a:cubicBezTo>
                    <a:pt x="15" y="4"/>
                    <a:pt x="11" y="4"/>
                    <a:pt x="9" y="3"/>
                  </a:cubicBezTo>
                  <a:cubicBezTo>
                    <a:pt x="3" y="1"/>
                    <a:pt x="0" y="0"/>
                    <a:pt x="0"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0" name="Freeform 148"/>
            <p:cNvSpPr/>
            <p:nvPr/>
          </p:nvSpPr>
          <p:spPr bwMode="auto">
            <a:xfrm>
              <a:off x="3838" y="1823"/>
              <a:ext cx="368" cy="31"/>
            </a:xfrm>
            <a:custGeom>
              <a:avLst/>
              <a:gdLst>
                <a:gd name="T0" fmla="*/ 0 w 81"/>
                <a:gd name="T1" fmla="*/ 1 h 7"/>
                <a:gd name="T2" fmla="*/ 13 w 81"/>
                <a:gd name="T3" fmla="*/ 1 h 7"/>
                <a:gd name="T4" fmla="*/ 41 w 81"/>
                <a:gd name="T5" fmla="*/ 4 h 7"/>
                <a:gd name="T6" fmla="*/ 56 w 81"/>
                <a:gd name="T7" fmla="*/ 3 h 7"/>
                <a:gd name="T8" fmla="*/ 62 w 81"/>
                <a:gd name="T9" fmla="*/ 2 h 7"/>
                <a:gd name="T10" fmla="*/ 68 w 81"/>
                <a:gd name="T11" fmla="*/ 2 h 7"/>
                <a:gd name="T12" fmla="*/ 81 w 81"/>
                <a:gd name="T13" fmla="*/ 1 h 7"/>
                <a:gd name="T14" fmla="*/ 81 w 81"/>
                <a:gd name="T15" fmla="*/ 1 h 7"/>
                <a:gd name="T16" fmla="*/ 81 w 81"/>
                <a:gd name="T17" fmla="*/ 2 h 7"/>
                <a:gd name="T18" fmla="*/ 69 w 81"/>
                <a:gd name="T19" fmla="*/ 5 h 7"/>
                <a:gd name="T20" fmla="*/ 56 w 81"/>
                <a:gd name="T21" fmla="*/ 7 h 7"/>
                <a:gd name="T22" fmla="*/ 41 w 81"/>
                <a:gd name="T23" fmla="*/ 7 h 7"/>
                <a:gd name="T24" fmla="*/ 26 w 81"/>
                <a:gd name="T25" fmla="*/ 6 h 7"/>
                <a:gd name="T26" fmla="*/ 19 w 81"/>
                <a:gd name="T27" fmla="*/ 6 h 7"/>
                <a:gd name="T28" fmla="*/ 13 w 81"/>
                <a:gd name="T29" fmla="*/ 5 h 7"/>
                <a:gd name="T30" fmla="*/ 0 w 81"/>
                <a:gd name="T31" fmla="*/ 1 h 7"/>
                <a:gd name="T32" fmla="*/ 0 w 81"/>
                <a:gd name="T33" fmla="*/ 1 h 7"/>
                <a:gd name="T34" fmla="*/ 0 w 81"/>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 h="7">
                  <a:moveTo>
                    <a:pt x="0" y="1"/>
                  </a:moveTo>
                  <a:cubicBezTo>
                    <a:pt x="0" y="1"/>
                    <a:pt x="6" y="0"/>
                    <a:pt x="13" y="1"/>
                  </a:cubicBezTo>
                  <a:cubicBezTo>
                    <a:pt x="21" y="2"/>
                    <a:pt x="30" y="5"/>
                    <a:pt x="41" y="4"/>
                  </a:cubicBezTo>
                  <a:cubicBezTo>
                    <a:pt x="46" y="4"/>
                    <a:pt x="51" y="3"/>
                    <a:pt x="56" y="3"/>
                  </a:cubicBezTo>
                  <a:cubicBezTo>
                    <a:pt x="58" y="3"/>
                    <a:pt x="60" y="3"/>
                    <a:pt x="62" y="2"/>
                  </a:cubicBezTo>
                  <a:cubicBezTo>
                    <a:pt x="64" y="2"/>
                    <a:pt x="66" y="2"/>
                    <a:pt x="68" y="2"/>
                  </a:cubicBezTo>
                  <a:cubicBezTo>
                    <a:pt x="76" y="1"/>
                    <a:pt x="81" y="1"/>
                    <a:pt x="81" y="1"/>
                  </a:cubicBezTo>
                  <a:cubicBezTo>
                    <a:pt x="81" y="1"/>
                    <a:pt x="81" y="1"/>
                    <a:pt x="81" y="1"/>
                  </a:cubicBezTo>
                  <a:cubicBezTo>
                    <a:pt x="81" y="1"/>
                    <a:pt x="81" y="1"/>
                    <a:pt x="81" y="2"/>
                  </a:cubicBezTo>
                  <a:cubicBezTo>
                    <a:pt x="81" y="2"/>
                    <a:pt x="77" y="4"/>
                    <a:pt x="69" y="5"/>
                  </a:cubicBezTo>
                  <a:cubicBezTo>
                    <a:pt x="65" y="6"/>
                    <a:pt x="61" y="7"/>
                    <a:pt x="56" y="7"/>
                  </a:cubicBezTo>
                  <a:cubicBezTo>
                    <a:pt x="51" y="7"/>
                    <a:pt x="46" y="7"/>
                    <a:pt x="41" y="7"/>
                  </a:cubicBezTo>
                  <a:cubicBezTo>
                    <a:pt x="36" y="6"/>
                    <a:pt x="31" y="5"/>
                    <a:pt x="26" y="6"/>
                  </a:cubicBezTo>
                  <a:cubicBezTo>
                    <a:pt x="23" y="6"/>
                    <a:pt x="21" y="6"/>
                    <a:pt x="19" y="6"/>
                  </a:cubicBezTo>
                  <a:cubicBezTo>
                    <a:pt x="16" y="6"/>
                    <a:pt x="14" y="5"/>
                    <a:pt x="13" y="5"/>
                  </a:cubicBezTo>
                  <a:cubicBezTo>
                    <a:pt x="5" y="3"/>
                    <a:pt x="0" y="1"/>
                    <a:pt x="0" y="1"/>
                  </a:cubicBezTo>
                  <a:cubicBezTo>
                    <a:pt x="0" y="1"/>
                    <a:pt x="0" y="1"/>
                    <a:pt x="0" y="1"/>
                  </a:cubicBezTo>
                  <a:cubicBezTo>
                    <a:pt x="0" y="1"/>
                    <a:pt x="0" y="1"/>
                    <a:pt x="0" y="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1" name="Freeform 149"/>
            <p:cNvSpPr/>
            <p:nvPr/>
          </p:nvSpPr>
          <p:spPr bwMode="auto">
            <a:xfrm>
              <a:off x="3847" y="1873"/>
              <a:ext cx="350" cy="31"/>
            </a:xfrm>
            <a:custGeom>
              <a:avLst/>
              <a:gdLst>
                <a:gd name="T0" fmla="*/ 0 w 77"/>
                <a:gd name="T1" fmla="*/ 2 h 7"/>
                <a:gd name="T2" fmla="*/ 12 w 77"/>
                <a:gd name="T3" fmla="*/ 2 h 7"/>
                <a:gd name="T4" fmla="*/ 38 w 77"/>
                <a:gd name="T5" fmla="*/ 5 h 7"/>
                <a:gd name="T6" fmla="*/ 52 w 77"/>
                <a:gd name="T7" fmla="*/ 2 h 7"/>
                <a:gd name="T8" fmla="*/ 59 w 77"/>
                <a:gd name="T9" fmla="*/ 2 h 7"/>
                <a:gd name="T10" fmla="*/ 65 w 77"/>
                <a:gd name="T11" fmla="*/ 1 h 7"/>
                <a:gd name="T12" fmla="*/ 77 w 77"/>
                <a:gd name="T13" fmla="*/ 0 h 7"/>
                <a:gd name="T14" fmla="*/ 77 w 77"/>
                <a:gd name="T15" fmla="*/ 0 h 7"/>
                <a:gd name="T16" fmla="*/ 77 w 77"/>
                <a:gd name="T17" fmla="*/ 1 h 7"/>
                <a:gd name="T18" fmla="*/ 65 w 77"/>
                <a:gd name="T19" fmla="*/ 5 h 7"/>
                <a:gd name="T20" fmla="*/ 53 w 77"/>
                <a:gd name="T21" fmla="*/ 7 h 7"/>
                <a:gd name="T22" fmla="*/ 38 w 77"/>
                <a:gd name="T23" fmla="*/ 7 h 7"/>
                <a:gd name="T24" fmla="*/ 24 w 77"/>
                <a:gd name="T25" fmla="*/ 6 h 7"/>
                <a:gd name="T26" fmla="*/ 17 w 77"/>
                <a:gd name="T27" fmla="*/ 7 h 7"/>
                <a:gd name="T28" fmla="*/ 12 w 77"/>
                <a:gd name="T29" fmla="*/ 5 h 7"/>
                <a:gd name="T30" fmla="*/ 0 w 77"/>
                <a:gd name="T31" fmla="*/ 2 h 7"/>
                <a:gd name="T32" fmla="*/ 0 w 77"/>
                <a:gd name="T33" fmla="*/ 2 h 7"/>
                <a:gd name="T34" fmla="*/ 0 w 77"/>
                <a:gd name="T3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
                  <a:moveTo>
                    <a:pt x="0" y="2"/>
                  </a:moveTo>
                  <a:cubicBezTo>
                    <a:pt x="0" y="2"/>
                    <a:pt x="5" y="1"/>
                    <a:pt x="12" y="2"/>
                  </a:cubicBezTo>
                  <a:cubicBezTo>
                    <a:pt x="19" y="3"/>
                    <a:pt x="29" y="6"/>
                    <a:pt x="38" y="5"/>
                  </a:cubicBezTo>
                  <a:cubicBezTo>
                    <a:pt x="43" y="3"/>
                    <a:pt x="48" y="3"/>
                    <a:pt x="52" y="2"/>
                  </a:cubicBezTo>
                  <a:cubicBezTo>
                    <a:pt x="55" y="2"/>
                    <a:pt x="57" y="2"/>
                    <a:pt x="59" y="2"/>
                  </a:cubicBezTo>
                  <a:cubicBezTo>
                    <a:pt x="61" y="1"/>
                    <a:pt x="63" y="1"/>
                    <a:pt x="65" y="1"/>
                  </a:cubicBezTo>
                  <a:cubicBezTo>
                    <a:pt x="72" y="0"/>
                    <a:pt x="77" y="0"/>
                    <a:pt x="77" y="0"/>
                  </a:cubicBezTo>
                  <a:cubicBezTo>
                    <a:pt x="77" y="0"/>
                    <a:pt x="77" y="0"/>
                    <a:pt x="77" y="0"/>
                  </a:cubicBezTo>
                  <a:cubicBezTo>
                    <a:pt x="77" y="1"/>
                    <a:pt x="77" y="1"/>
                    <a:pt x="77" y="1"/>
                  </a:cubicBezTo>
                  <a:cubicBezTo>
                    <a:pt x="77" y="1"/>
                    <a:pt x="72" y="3"/>
                    <a:pt x="65" y="5"/>
                  </a:cubicBezTo>
                  <a:cubicBezTo>
                    <a:pt x="62" y="6"/>
                    <a:pt x="57" y="7"/>
                    <a:pt x="53" y="7"/>
                  </a:cubicBezTo>
                  <a:cubicBezTo>
                    <a:pt x="48" y="7"/>
                    <a:pt x="43" y="7"/>
                    <a:pt x="38" y="7"/>
                  </a:cubicBezTo>
                  <a:cubicBezTo>
                    <a:pt x="34" y="6"/>
                    <a:pt x="29" y="6"/>
                    <a:pt x="24" y="6"/>
                  </a:cubicBezTo>
                  <a:cubicBezTo>
                    <a:pt x="22" y="6"/>
                    <a:pt x="19" y="7"/>
                    <a:pt x="17" y="7"/>
                  </a:cubicBezTo>
                  <a:cubicBezTo>
                    <a:pt x="15" y="6"/>
                    <a:pt x="13" y="6"/>
                    <a:pt x="12" y="5"/>
                  </a:cubicBezTo>
                  <a:cubicBezTo>
                    <a:pt x="4" y="4"/>
                    <a:pt x="0" y="2"/>
                    <a:pt x="0" y="2"/>
                  </a:cubicBezTo>
                  <a:cubicBezTo>
                    <a:pt x="0" y="2"/>
                    <a:pt x="0" y="2"/>
                    <a:pt x="0" y="2"/>
                  </a:cubicBezTo>
                  <a:cubicBezTo>
                    <a:pt x="0" y="2"/>
                    <a:pt x="0" y="2"/>
                    <a:pt x="0" y="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2" name="Freeform 150"/>
            <p:cNvSpPr/>
            <p:nvPr/>
          </p:nvSpPr>
          <p:spPr bwMode="auto">
            <a:xfrm>
              <a:off x="3797" y="2193"/>
              <a:ext cx="191" cy="14"/>
            </a:xfrm>
            <a:custGeom>
              <a:avLst/>
              <a:gdLst>
                <a:gd name="T0" fmla="*/ 0 w 42"/>
                <a:gd name="T1" fmla="*/ 2 h 3"/>
                <a:gd name="T2" fmla="*/ 7 w 42"/>
                <a:gd name="T3" fmla="*/ 1 h 3"/>
                <a:gd name="T4" fmla="*/ 21 w 42"/>
                <a:gd name="T5" fmla="*/ 0 h 3"/>
                <a:gd name="T6" fmla="*/ 35 w 42"/>
                <a:gd name="T7" fmla="*/ 0 h 3"/>
                <a:gd name="T8" fmla="*/ 42 w 42"/>
                <a:gd name="T9" fmla="*/ 1 h 3"/>
                <a:gd name="T10" fmla="*/ 35 w 42"/>
                <a:gd name="T11" fmla="*/ 2 h 3"/>
                <a:gd name="T12" fmla="*/ 21 w 42"/>
                <a:gd name="T13" fmla="*/ 3 h 3"/>
                <a:gd name="T14" fmla="*/ 7 w 42"/>
                <a:gd name="T15" fmla="*/ 3 h 3"/>
                <a:gd name="T16" fmla="*/ 0 w 4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3">
                  <a:moveTo>
                    <a:pt x="0" y="2"/>
                  </a:moveTo>
                  <a:cubicBezTo>
                    <a:pt x="0" y="2"/>
                    <a:pt x="3" y="1"/>
                    <a:pt x="7" y="1"/>
                  </a:cubicBezTo>
                  <a:cubicBezTo>
                    <a:pt x="11" y="0"/>
                    <a:pt x="16" y="0"/>
                    <a:pt x="21" y="0"/>
                  </a:cubicBezTo>
                  <a:cubicBezTo>
                    <a:pt x="26" y="0"/>
                    <a:pt x="31" y="0"/>
                    <a:pt x="35" y="0"/>
                  </a:cubicBezTo>
                  <a:cubicBezTo>
                    <a:pt x="39" y="0"/>
                    <a:pt x="42" y="1"/>
                    <a:pt x="42" y="1"/>
                  </a:cubicBezTo>
                  <a:cubicBezTo>
                    <a:pt x="42" y="1"/>
                    <a:pt x="39" y="1"/>
                    <a:pt x="35" y="2"/>
                  </a:cubicBezTo>
                  <a:cubicBezTo>
                    <a:pt x="31" y="3"/>
                    <a:pt x="26" y="3"/>
                    <a:pt x="21" y="3"/>
                  </a:cubicBezTo>
                  <a:cubicBezTo>
                    <a:pt x="16" y="3"/>
                    <a:pt x="11" y="3"/>
                    <a:pt x="7" y="3"/>
                  </a:cubicBezTo>
                  <a:cubicBezTo>
                    <a:pt x="3" y="2"/>
                    <a:pt x="0" y="2"/>
                    <a:pt x="0" y="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3" name="Freeform 151"/>
            <p:cNvSpPr/>
            <p:nvPr/>
          </p:nvSpPr>
          <p:spPr bwMode="auto">
            <a:xfrm>
              <a:off x="3783" y="2022"/>
              <a:ext cx="91" cy="85"/>
            </a:xfrm>
            <a:custGeom>
              <a:avLst/>
              <a:gdLst>
                <a:gd name="T0" fmla="*/ 20 w 20"/>
                <a:gd name="T1" fmla="*/ 0 h 19"/>
                <a:gd name="T2" fmla="*/ 17 w 20"/>
                <a:gd name="T3" fmla="*/ 4 h 19"/>
                <a:gd name="T4" fmla="*/ 11 w 20"/>
                <a:gd name="T5" fmla="*/ 11 h 19"/>
                <a:gd name="T6" fmla="*/ 4 w 20"/>
                <a:gd name="T7" fmla="*/ 17 h 19"/>
                <a:gd name="T8" fmla="*/ 0 w 20"/>
                <a:gd name="T9" fmla="*/ 19 h 19"/>
                <a:gd name="T10" fmla="*/ 3 w 20"/>
                <a:gd name="T11" fmla="*/ 15 h 19"/>
                <a:gd name="T12" fmla="*/ 9 w 20"/>
                <a:gd name="T13" fmla="*/ 9 h 19"/>
                <a:gd name="T14" fmla="*/ 16 w 20"/>
                <a:gd name="T15" fmla="*/ 3 h 19"/>
                <a:gd name="T16" fmla="*/ 20 w 20"/>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9">
                  <a:moveTo>
                    <a:pt x="20" y="0"/>
                  </a:moveTo>
                  <a:cubicBezTo>
                    <a:pt x="20" y="0"/>
                    <a:pt x="19" y="2"/>
                    <a:pt x="17" y="4"/>
                  </a:cubicBezTo>
                  <a:cubicBezTo>
                    <a:pt x="16" y="6"/>
                    <a:pt x="14" y="8"/>
                    <a:pt x="11" y="11"/>
                  </a:cubicBezTo>
                  <a:cubicBezTo>
                    <a:pt x="9" y="13"/>
                    <a:pt x="6" y="15"/>
                    <a:pt x="4" y="17"/>
                  </a:cubicBezTo>
                  <a:cubicBezTo>
                    <a:pt x="2" y="18"/>
                    <a:pt x="0" y="19"/>
                    <a:pt x="0" y="19"/>
                  </a:cubicBezTo>
                  <a:cubicBezTo>
                    <a:pt x="0" y="19"/>
                    <a:pt x="1" y="17"/>
                    <a:pt x="3" y="15"/>
                  </a:cubicBezTo>
                  <a:cubicBezTo>
                    <a:pt x="4" y="13"/>
                    <a:pt x="7" y="11"/>
                    <a:pt x="9" y="9"/>
                  </a:cubicBezTo>
                  <a:cubicBezTo>
                    <a:pt x="12" y="6"/>
                    <a:pt x="14" y="4"/>
                    <a:pt x="16" y="3"/>
                  </a:cubicBezTo>
                  <a:cubicBezTo>
                    <a:pt x="18" y="1"/>
                    <a:pt x="20" y="0"/>
                    <a:pt x="20"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4" name="Freeform 152"/>
            <p:cNvSpPr>
              <a:spLocks noEditPoints="1"/>
            </p:cNvSpPr>
            <p:nvPr/>
          </p:nvSpPr>
          <p:spPr bwMode="auto">
            <a:xfrm>
              <a:off x="3628" y="1918"/>
              <a:ext cx="178" cy="456"/>
            </a:xfrm>
            <a:custGeom>
              <a:avLst/>
              <a:gdLst>
                <a:gd name="T0" fmla="*/ 2 w 39"/>
                <a:gd name="T1" fmla="*/ 51 h 101"/>
                <a:gd name="T2" fmla="*/ 11 w 39"/>
                <a:gd name="T3" fmla="*/ 76 h 101"/>
                <a:gd name="T4" fmla="*/ 18 w 39"/>
                <a:gd name="T5" fmla="*/ 88 h 101"/>
                <a:gd name="T6" fmla="*/ 22 w 39"/>
                <a:gd name="T7" fmla="*/ 93 h 101"/>
                <a:gd name="T8" fmla="*/ 27 w 39"/>
                <a:gd name="T9" fmla="*/ 97 h 101"/>
                <a:gd name="T10" fmla="*/ 25 w 39"/>
                <a:gd name="T11" fmla="*/ 97 h 101"/>
                <a:gd name="T12" fmla="*/ 29 w 39"/>
                <a:gd name="T13" fmla="*/ 96 h 101"/>
                <a:gd name="T14" fmla="*/ 34 w 39"/>
                <a:gd name="T15" fmla="*/ 95 h 101"/>
                <a:gd name="T16" fmla="*/ 33 w 39"/>
                <a:gd name="T17" fmla="*/ 96 h 101"/>
                <a:gd name="T18" fmla="*/ 36 w 39"/>
                <a:gd name="T19" fmla="*/ 88 h 101"/>
                <a:gd name="T20" fmla="*/ 37 w 39"/>
                <a:gd name="T21" fmla="*/ 78 h 101"/>
                <a:gd name="T22" fmla="*/ 35 w 39"/>
                <a:gd name="T23" fmla="*/ 59 h 101"/>
                <a:gd name="T24" fmla="*/ 31 w 39"/>
                <a:gd name="T25" fmla="*/ 40 h 101"/>
                <a:gd name="T26" fmla="*/ 23 w 39"/>
                <a:gd name="T27" fmla="*/ 23 h 101"/>
                <a:gd name="T28" fmla="*/ 13 w 39"/>
                <a:gd name="T29" fmla="*/ 7 h 101"/>
                <a:gd name="T30" fmla="*/ 10 w 39"/>
                <a:gd name="T31" fmla="*/ 4 h 101"/>
                <a:gd name="T32" fmla="*/ 10 w 39"/>
                <a:gd name="T33" fmla="*/ 4 h 101"/>
                <a:gd name="T34" fmla="*/ 8 w 39"/>
                <a:gd name="T35" fmla="*/ 5 h 101"/>
                <a:gd name="T36" fmla="*/ 5 w 39"/>
                <a:gd name="T37" fmla="*/ 13 h 101"/>
                <a:gd name="T38" fmla="*/ 2 w 39"/>
                <a:gd name="T39" fmla="*/ 51 h 101"/>
                <a:gd name="T40" fmla="*/ 2 w 39"/>
                <a:gd name="T41" fmla="*/ 51 h 101"/>
                <a:gd name="T42" fmla="*/ 0 w 39"/>
                <a:gd name="T43" fmla="*/ 31 h 101"/>
                <a:gd name="T44" fmla="*/ 1 w 39"/>
                <a:gd name="T45" fmla="*/ 12 h 101"/>
                <a:gd name="T46" fmla="*/ 5 w 39"/>
                <a:gd name="T47" fmla="*/ 2 h 101"/>
                <a:gd name="T48" fmla="*/ 8 w 39"/>
                <a:gd name="T49" fmla="*/ 0 h 101"/>
                <a:gd name="T50" fmla="*/ 12 w 39"/>
                <a:gd name="T51" fmla="*/ 0 h 101"/>
                <a:gd name="T52" fmla="*/ 17 w 39"/>
                <a:gd name="T53" fmla="*/ 4 h 101"/>
                <a:gd name="T54" fmla="*/ 27 w 39"/>
                <a:gd name="T55" fmla="*/ 21 h 101"/>
                <a:gd name="T56" fmla="*/ 37 w 39"/>
                <a:gd name="T57" fmla="*/ 59 h 101"/>
                <a:gd name="T58" fmla="*/ 39 w 39"/>
                <a:gd name="T59" fmla="*/ 78 h 101"/>
                <a:gd name="T60" fmla="*/ 38 w 39"/>
                <a:gd name="T61" fmla="*/ 88 h 101"/>
                <a:gd name="T62" fmla="*/ 35 w 39"/>
                <a:gd name="T63" fmla="*/ 98 h 101"/>
                <a:gd name="T64" fmla="*/ 35 w 39"/>
                <a:gd name="T65" fmla="*/ 98 h 101"/>
                <a:gd name="T66" fmla="*/ 34 w 39"/>
                <a:gd name="T67" fmla="*/ 98 h 101"/>
                <a:gd name="T68" fmla="*/ 30 w 39"/>
                <a:gd name="T69" fmla="*/ 99 h 101"/>
                <a:gd name="T70" fmla="*/ 26 w 39"/>
                <a:gd name="T71" fmla="*/ 100 h 101"/>
                <a:gd name="T72" fmla="*/ 26 w 39"/>
                <a:gd name="T73" fmla="*/ 101 h 101"/>
                <a:gd name="T74" fmla="*/ 25 w 39"/>
                <a:gd name="T75" fmla="*/ 100 h 101"/>
                <a:gd name="T76" fmla="*/ 19 w 39"/>
                <a:gd name="T77" fmla="*/ 96 h 101"/>
                <a:gd name="T78" fmla="*/ 15 w 39"/>
                <a:gd name="T79" fmla="*/ 90 h 101"/>
                <a:gd name="T80" fmla="*/ 9 w 39"/>
                <a:gd name="T81" fmla="*/ 77 h 101"/>
                <a:gd name="T82" fmla="*/ 5 w 39"/>
                <a:gd name="T83" fmla="*/ 64 h 101"/>
                <a:gd name="T84" fmla="*/ 2 w 39"/>
                <a:gd name="T85" fmla="*/ 5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01">
                  <a:moveTo>
                    <a:pt x="2" y="51"/>
                  </a:moveTo>
                  <a:cubicBezTo>
                    <a:pt x="4" y="60"/>
                    <a:pt x="7" y="68"/>
                    <a:pt x="11" y="76"/>
                  </a:cubicBezTo>
                  <a:cubicBezTo>
                    <a:pt x="14" y="80"/>
                    <a:pt x="16" y="84"/>
                    <a:pt x="18" y="88"/>
                  </a:cubicBezTo>
                  <a:cubicBezTo>
                    <a:pt x="19" y="90"/>
                    <a:pt x="21" y="91"/>
                    <a:pt x="22" y="93"/>
                  </a:cubicBezTo>
                  <a:cubicBezTo>
                    <a:pt x="23" y="95"/>
                    <a:pt x="25" y="96"/>
                    <a:pt x="27" y="97"/>
                  </a:cubicBezTo>
                  <a:cubicBezTo>
                    <a:pt x="25" y="97"/>
                    <a:pt x="25" y="97"/>
                    <a:pt x="25" y="97"/>
                  </a:cubicBezTo>
                  <a:cubicBezTo>
                    <a:pt x="27" y="97"/>
                    <a:pt x="28" y="96"/>
                    <a:pt x="29" y="96"/>
                  </a:cubicBezTo>
                  <a:cubicBezTo>
                    <a:pt x="34" y="95"/>
                    <a:pt x="34" y="95"/>
                    <a:pt x="34" y="95"/>
                  </a:cubicBezTo>
                  <a:cubicBezTo>
                    <a:pt x="33" y="96"/>
                    <a:pt x="33" y="96"/>
                    <a:pt x="33" y="96"/>
                  </a:cubicBezTo>
                  <a:cubicBezTo>
                    <a:pt x="35" y="94"/>
                    <a:pt x="36" y="91"/>
                    <a:pt x="36" y="88"/>
                  </a:cubicBezTo>
                  <a:cubicBezTo>
                    <a:pt x="37" y="85"/>
                    <a:pt x="37" y="81"/>
                    <a:pt x="37" y="78"/>
                  </a:cubicBezTo>
                  <a:cubicBezTo>
                    <a:pt x="37" y="72"/>
                    <a:pt x="36" y="65"/>
                    <a:pt x="35" y="59"/>
                  </a:cubicBezTo>
                  <a:cubicBezTo>
                    <a:pt x="34" y="53"/>
                    <a:pt x="33" y="46"/>
                    <a:pt x="31" y="40"/>
                  </a:cubicBezTo>
                  <a:cubicBezTo>
                    <a:pt x="28" y="34"/>
                    <a:pt x="26" y="28"/>
                    <a:pt x="23" y="23"/>
                  </a:cubicBezTo>
                  <a:cubicBezTo>
                    <a:pt x="20" y="17"/>
                    <a:pt x="17" y="11"/>
                    <a:pt x="13" y="7"/>
                  </a:cubicBezTo>
                  <a:cubicBezTo>
                    <a:pt x="12" y="6"/>
                    <a:pt x="11" y="5"/>
                    <a:pt x="10" y="4"/>
                  </a:cubicBezTo>
                  <a:cubicBezTo>
                    <a:pt x="10" y="4"/>
                    <a:pt x="10" y="4"/>
                    <a:pt x="10" y="4"/>
                  </a:cubicBezTo>
                  <a:cubicBezTo>
                    <a:pt x="9" y="4"/>
                    <a:pt x="8" y="5"/>
                    <a:pt x="8" y="5"/>
                  </a:cubicBezTo>
                  <a:cubicBezTo>
                    <a:pt x="7" y="6"/>
                    <a:pt x="5" y="10"/>
                    <a:pt x="5" y="13"/>
                  </a:cubicBezTo>
                  <a:cubicBezTo>
                    <a:pt x="2" y="25"/>
                    <a:pt x="1" y="38"/>
                    <a:pt x="2" y="51"/>
                  </a:cubicBezTo>
                  <a:close/>
                  <a:moveTo>
                    <a:pt x="2" y="51"/>
                  </a:moveTo>
                  <a:cubicBezTo>
                    <a:pt x="1" y="44"/>
                    <a:pt x="1" y="38"/>
                    <a:pt x="0" y="31"/>
                  </a:cubicBezTo>
                  <a:cubicBezTo>
                    <a:pt x="0" y="25"/>
                    <a:pt x="0" y="18"/>
                    <a:pt x="1" y="12"/>
                  </a:cubicBezTo>
                  <a:cubicBezTo>
                    <a:pt x="2" y="8"/>
                    <a:pt x="2" y="5"/>
                    <a:pt x="5" y="2"/>
                  </a:cubicBezTo>
                  <a:cubicBezTo>
                    <a:pt x="6" y="1"/>
                    <a:pt x="7" y="0"/>
                    <a:pt x="8" y="0"/>
                  </a:cubicBezTo>
                  <a:cubicBezTo>
                    <a:pt x="9" y="0"/>
                    <a:pt x="11" y="0"/>
                    <a:pt x="12" y="0"/>
                  </a:cubicBezTo>
                  <a:cubicBezTo>
                    <a:pt x="14" y="1"/>
                    <a:pt x="15" y="3"/>
                    <a:pt x="17" y="4"/>
                  </a:cubicBezTo>
                  <a:cubicBezTo>
                    <a:pt x="21" y="9"/>
                    <a:pt x="24" y="15"/>
                    <a:pt x="27" y="21"/>
                  </a:cubicBezTo>
                  <a:cubicBezTo>
                    <a:pt x="32" y="33"/>
                    <a:pt x="36" y="46"/>
                    <a:pt x="37" y="59"/>
                  </a:cubicBezTo>
                  <a:cubicBezTo>
                    <a:pt x="38" y="65"/>
                    <a:pt x="38" y="72"/>
                    <a:pt x="39" y="78"/>
                  </a:cubicBezTo>
                  <a:cubicBezTo>
                    <a:pt x="39" y="81"/>
                    <a:pt x="39" y="85"/>
                    <a:pt x="38" y="88"/>
                  </a:cubicBezTo>
                  <a:cubicBezTo>
                    <a:pt x="38" y="91"/>
                    <a:pt x="38" y="95"/>
                    <a:pt x="35" y="98"/>
                  </a:cubicBezTo>
                  <a:cubicBezTo>
                    <a:pt x="35" y="98"/>
                    <a:pt x="35" y="98"/>
                    <a:pt x="35" y="98"/>
                  </a:cubicBezTo>
                  <a:cubicBezTo>
                    <a:pt x="34" y="98"/>
                    <a:pt x="34" y="98"/>
                    <a:pt x="34" y="98"/>
                  </a:cubicBezTo>
                  <a:cubicBezTo>
                    <a:pt x="30" y="99"/>
                    <a:pt x="30" y="99"/>
                    <a:pt x="30" y="99"/>
                  </a:cubicBezTo>
                  <a:cubicBezTo>
                    <a:pt x="29" y="99"/>
                    <a:pt x="28" y="100"/>
                    <a:pt x="26" y="100"/>
                  </a:cubicBezTo>
                  <a:cubicBezTo>
                    <a:pt x="26" y="101"/>
                    <a:pt x="26" y="101"/>
                    <a:pt x="26" y="101"/>
                  </a:cubicBezTo>
                  <a:cubicBezTo>
                    <a:pt x="26" y="101"/>
                    <a:pt x="25" y="101"/>
                    <a:pt x="25" y="100"/>
                  </a:cubicBezTo>
                  <a:cubicBezTo>
                    <a:pt x="23" y="99"/>
                    <a:pt x="21" y="98"/>
                    <a:pt x="19" y="96"/>
                  </a:cubicBezTo>
                  <a:cubicBezTo>
                    <a:pt x="18" y="94"/>
                    <a:pt x="16" y="92"/>
                    <a:pt x="15" y="90"/>
                  </a:cubicBezTo>
                  <a:cubicBezTo>
                    <a:pt x="13" y="86"/>
                    <a:pt x="11" y="82"/>
                    <a:pt x="9" y="77"/>
                  </a:cubicBezTo>
                  <a:cubicBezTo>
                    <a:pt x="7" y="73"/>
                    <a:pt x="6" y="69"/>
                    <a:pt x="5" y="64"/>
                  </a:cubicBezTo>
                  <a:cubicBezTo>
                    <a:pt x="4" y="60"/>
                    <a:pt x="3" y="55"/>
                    <a:pt x="2" y="5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5" name="Freeform 153"/>
            <p:cNvSpPr>
              <a:spLocks noEditPoints="1"/>
            </p:cNvSpPr>
            <p:nvPr/>
          </p:nvSpPr>
          <p:spPr bwMode="auto">
            <a:xfrm>
              <a:off x="3628" y="1918"/>
              <a:ext cx="100" cy="99"/>
            </a:xfrm>
            <a:custGeom>
              <a:avLst/>
              <a:gdLst>
                <a:gd name="T0" fmla="*/ 22 w 22"/>
                <a:gd name="T1" fmla="*/ 16 h 22"/>
                <a:gd name="T2" fmla="*/ 12 w 22"/>
                <a:gd name="T3" fmla="*/ 21 h 22"/>
                <a:gd name="T4" fmla="*/ 1 w 22"/>
                <a:gd name="T5" fmla="*/ 21 h 22"/>
                <a:gd name="T6" fmla="*/ 0 w 22"/>
                <a:gd name="T7" fmla="*/ 20 h 22"/>
                <a:gd name="T8" fmla="*/ 1 w 22"/>
                <a:gd name="T9" fmla="*/ 20 h 22"/>
                <a:gd name="T10" fmla="*/ 3 w 22"/>
                <a:gd name="T11" fmla="*/ 10 h 22"/>
                <a:gd name="T12" fmla="*/ 4 w 22"/>
                <a:gd name="T13" fmla="*/ 5 h 22"/>
                <a:gd name="T14" fmla="*/ 5 w 22"/>
                <a:gd name="T15" fmla="*/ 2 h 22"/>
                <a:gd name="T16" fmla="*/ 8 w 22"/>
                <a:gd name="T17" fmla="*/ 0 h 22"/>
                <a:gd name="T18" fmla="*/ 10 w 22"/>
                <a:gd name="T19" fmla="*/ 0 h 22"/>
                <a:gd name="T20" fmla="*/ 12 w 22"/>
                <a:gd name="T21" fmla="*/ 1 h 22"/>
                <a:gd name="T22" fmla="*/ 15 w 22"/>
                <a:gd name="T23" fmla="*/ 2 h 22"/>
                <a:gd name="T24" fmla="*/ 18 w 22"/>
                <a:gd name="T25" fmla="*/ 6 h 22"/>
                <a:gd name="T26" fmla="*/ 22 w 22"/>
                <a:gd name="T27" fmla="*/ 16 h 22"/>
                <a:gd name="T28" fmla="*/ 22 w 22"/>
                <a:gd name="T29" fmla="*/ 16 h 22"/>
                <a:gd name="T30" fmla="*/ 21 w 22"/>
                <a:gd name="T31" fmla="*/ 16 h 22"/>
                <a:gd name="T32" fmla="*/ 15 w 22"/>
                <a:gd name="T33" fmla="*/ 9 h 22"/>
                <a:gd name="T34" fmla="*/ 12 w 22"/>
                <a:gd name="T35" fmla="*/ 6 h 22"/>
                <a:gd name="T36" fmla="*/ 10 w 22"/>
                <a:gd name="T37" fmla="*/ 5 h 22"/>
                <a:gd name="T38" fmla="*/ 10 w 22"/>
                <a:gd name="T39" fmla="*/ 4 h 22"/>
                <a:gd name="T40" fmla="*/ 10 w 22"/>
                <a:gd name="T41" fmla="*/ 4 h 22"/>
                <a:gd name="T42" fmla="*/ 9 w 22"/>
                <a:gd name="T43" fmla="*/ 5 h 22"/>
                <a:gd name="T44" fmla="*/ 8 w 22"/>
                <a:gd name="T45" fmla="*/ 7 h 22"/>
                <a:gd name="T46" fmla="*/ 5 w 22"/>
                <a:gd name="T47" fmla="*/ 11 h 22"/>
                <a:gd name="T48" fmla="*/ 2 w 22"/>
                <a:gd name="T49" fmla="*/ 20 h 22"/>
                <a:gd name="T50" fmla="*/ 2 w 22"/>
                <a:gd name="T51" fmla="*/ 19 h 22"/>
                <a:gd name="T52" fmla="*/ 11 w 22"/>
                <a:gd name="T53" fmla="*/ 17 h 22"/>
                <a:gd name="T54" fmla="*/ 16 w 22"/>
                <a:gd name="T55" fmla="*/ 16 h 22"/>
                <a:gd name="T56" fmla="*/ 21 w 22"/>
                <a:gd name="T5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22">
                  <a:moveTo>
                    <a:pt x="22" y="16"/>
                  </a:moveTo>
                  <a:cubicBezTo>
                    <a:pt x="19" y="18"/>
                    <a:pt x="16" y="20"/>
                    <a:pt x="12" y="21"/>
                  </a:cubicBezTo>
                  <a:cubicBezTo>
                    <a:pt x="9" y="22"/>
                    <a:pt x="5" y="21"/>
                    <a:pt x="1" y="21"/>
                  </a:cubicBezTo>
                  <a:cubicBezTo>
                    <a:pt x="0" y="20"/>
                    <a:pt x="0" y="20"/>
                    <a:pt x="0" y="20"/>
                  </a:cubicBezTo>
                  <a:cubicBezTo>
                    <a:pt x="1" y="20"/>
                    <a:pt x="1" y="20"/>
                    <a:pt x="1" y="20"/>
                  </a:cubicBezTo>
                  <a:cubicBezTo>
                    <a:pt x="2" y="16"/>
                    <a:pt x="2" y="13"/>
                    <a:pt x="3" y="10"/>
                  </a:cubicBezTo>
                  <a:cubicBezTo>
                    <a:pt x="3" y="8"/>
                    <a:pt x="3" y="7"/>
                    <a:pt x="4" y="5"/>
                  </a:cubicBezTo>
                  <a:cubicBezTo>
                    <a:pt x="4" y="4"/>
                    <a:pt x="5" y="3"/>
                    <a:pt x="5" y="2"/>
                  </a:cubicBezTo>
                  <a:cubicBezTo>
                    <a:pt x="6" y="2"/>
                    <a:pt x="7" y="1"/>
                    <a:pt x="8" y="0"/>
                  </a:cubicBezTo>
                  <a:cubicBezTo>
                    <a:pt x="10" y="0"/>
                    <a:pt x="9" y="0"/>
                    <a:pt x="10" y="0"/>
                  </a:cubicBezTo>
                  <a:cubicBezTo>
                    <a:pt x="11" y="0"/>
                    <a:pt x="12" y="0"/>
                    <a:pt x="12" y="1"/>
                  </a:cubicBezTo>
                  <a:cubicBezTo>
                    <a:pt x="13" y="1"/>
                    <a:pt x="14" y="2"/>
                    <a:pt x="15" y="2"/>
                  </a:cubicBezTo>
                  <a:cubicBezTo>
                    <a:pt x="16" y="4"/>
                    <a:pt x="17" y="5"/>
                    <a:pt x="18" y="6"/>
                  </a:cubicBezTo>
                  <a:cubicBezTo>
                    <a:pt x="20" y="9"/>
                    <a:pt x="21" y="12"/>
                    <a:pt x="22" y="16"/>
                  </a:cubicBezTo>
                  <a:cubicBezTo>
                    <a:pt x="22" y="16"/>
                    <a:pt x="22" y="16"/>
                    <a:pt x="22" y="16"/>
                  </a:cubicBezTo>
                  <a:close/>
                  <a:moveTo>
                    <a:pt x="21" y="16"/>
                  </a:moveTo>
                  <a:cubicBezTo>
                    <a:pt x="19" y="13"/>
                    <a:pt x="17" y="11"/>
                    <a:pt x="15" y="9"/>
                  </a:cubicBezTo>
                  <a:cubicBezTo>
                    <a:pt x="14" y="8"/>
                    <a:pt x="13" y="7"/>
                    <a:pt x="12" y="6"/>
                  </a:cubicBezTo>
                  <a:cubicBezTo>
                    <a:pt x="11" y="5"/>
                    <a:pt x="11" y="5"/>
                    <a:pt x="10" y="5"/>
                  </a:cubicBezTo>
                  <a:cubicBezTo>
                    <a:pt x="10" y="4"/>
                    <a:pt x="10" y="5"/>
                    <a:pt x="10" y="4"/>
                  </a:cubicBezTo>
                  <a:cubicBezTo>
                    <a:pt x="10" y="4"/>
                    <a:pt x="9" y="4"/>
                    <a:pt x="10" y="4"/>
                  </a:cubicBezTo>
                  <a:cubicBezTo>
                    <a:pt x="9" y="5"/>
                    <a:pt x="9" y="4"/>
                    <a:pt x="9" y="5"/>
                  </a:cubicBezTo>
                  <a:cubicBezTo>
                    <a:pt x="8" y="6"/>
                    <a:pt x="8" y="6"/>
                    <a:pt x="8" y="7"/>
                  </a:cubicBezTo>
                  <a:cubicBezTo>
                    <a:pt x="7" y="8"/>
                    <a:pt x="6" y="9"/>
                    <a:pt x="5" y="11"/>
                  </a:cubicBezTo>
                  <a:cubicBezTo>
                    <a:pt x="4" y="14"/>
                    <a:pt x="3" y="17"/>
                    <a:pt x="2" y="20"/>
                  </a:cubicBezTo>
                  <a:cubicBezTo>
                    <a:pt x="2" y="19"/>
                    <a:pt x="2" y="19"/>
                    <a:pt x="2" y="19"/>
                  </a:cubicBezTo>
                  <a:cubicBezTo>
                    <a:pt x="5" y="18"/>
                    <a:pt x="8" y="17"/>
                    <a:pt x="11" y="17"/>
                  </a:cubicBezTo>
                  <a:cubicBezTo>
                    <a:pt x="13" y="17"/>
                    <a:pt x="15" y="17"/>
                    <a:pt x="16" y="16"/>
                  </a:cubicBezTo>
                  <a:cubicBezTo>
                    <a:pt x="18" y="16"/>
                    <a:pt x="20" y="16"/>
                    <a:pt x="21" y="16"/>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6" name="Freeform 154"/>
            <p:cNvSpPr/>
            <p:nvPr/>
          </p:nvSpPr>
          <p:spPr bwMode="auto">
            <a:xfrm>
              <a:off x="3637" y="2022"/>
              <a:ext cx="96" cy="22"/>
            </a:xfrm>
            <a:custGeom>
              <a:avLst/>
              <a:gdLst>
                <a:gd name="T0" fmla="*/ 0 w 21"/>
                <a:gd name="T1" fmla="*/ 4 h 5"/>
                <a:gd name="T2" fmla="*/ 4 w 21"/>
                <a:gd name="T3" fmla="*/ 3 h 5"/>
                <a:gd name="T4" fmla="*/ 7 w 21"/>
                <a:gd name="T5" fmla="*/ 2 h 5"/>
                <a:gd name="T6" fmla="*/ 11 w 21"/>
                <a:gd name="T7" fmla="*/ 1 h 5"/>
                <a:gd name="T8" fmla="*/ 18 w 21"/>
                <a:gd name="T9" fmla="*/ 0 h 5"/>
                <a:gd name="T10" fmla="*/ 21 w 21"/>
                <a:gd name="T11" fmla="*/ 0 h 5"/>
                <a:gd name="T12" fmla="*/ 19 w 21"/>
                <a:gd name="T13" fmla="*/ 1 h 5"/>
                <a:gd name="T14" fmla="*/ 11 w 21"/>
                <a:gd name="T15" fmla="*/ 4 h 5"/>
                <a:gd name="T16" fmla="*/ 7 w 21"/>
                <a:gd name="T17" fmla="*/ 5 h 5"/>
                <a:gd name="T18" fmla="*/ 4 w 21"/>
                <a:gd name="T19" fmla="*/ 5 h 5"/>
                <a:gd name="T20" fmla="*/ 0 w 21"/>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5">
                  <a:moveTo>
                    <a:pt x="0" y="4"/>
                  </a:moveTo>
                  <a:cubicBezTo>
                    <a:pt x="0" y="4"/>
                    <a:pt x="2" y="3"/>
                    <a:pt x="4" y="3"/>
                  </a:cubicBezTo>
                  <a:cubicBezTo>
                    <a:pt x="5" y="3"/>
                    <a:pt x="6" y="2"/>
                    <a:pt x="7" y="2"/>
                  </a:cubicBezTo>
                  <a:cubicBezTo>
                    <a:pt x="8" y="2"/>
                    <a:pt x="10" y="2"/>
                    <a:pt x="11" y="1"/>
                  </a:cubicBezTo>
                  <a:cubicBezTo>
                    <a:pt x="13" y="1"/>
                    <a:pt x="16" y="0"/>
                    <a:pt x="18" y="0"/>
                  </a:cubicBezTo>
                  <a:cubicBezTo>
                    <a:pt x="20" y="0"/>
                    <a:pt x="21" y="0"/>
                    <a:pt x="21" y="0"/>
                  </a:cubicBezTo>
                  <a:cubicBezTo>
                    <a:pt x="21" y="0"/>
                    <a:pt x="20" y="0"/>
                    <a:pt x="19" y="1"/>
                  </a:cubicBezTo>
                  <a:cubicBezTo>
                    <a:pt x="17" y="3"/>
                    <a:pt x="14" y="4"/>
                    <a:pt x="11" y="4"/>
                  </a:cubicBezTo>
                  <a:cubicBezTo>
                    <a:pt x="10" y="5"/>
                    <a:pt x="8" y="5"/>
                    <a:pt x="7" y="5"/>
                  </a:cubicBezTo>
                  <a:cubicBezTo>
                    <a:pt x="6" y="5"/>
                    <a:pt x="5" y="5"/>
                    <a:pt x="4" y="5"/>
                  </a:cubicBezTo>
                  <a:cubicBezTo>
                    <a:pt x="2" y="4"/>
                    <a:pt x="0" y="4"/>
                    <a:pt x="0" y="4"/>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7" name="Freeform 155"/>
            <p:cNvSpPr/>
            <p:nvPr/>
          </p:nvSpPr>
          <p:spPr bwMode="auto">
            <a:xfrm>
              <a:off x="3665" y="2189"/>
              <a:ext cx="127" cy="36"/>
            </a:xfrm>
            <a:custGeom>
              <a:avLst/>
              <a:gdLst>
                <a:gd name="T0" fmla="*/ 0 w 28"/>
                <a:gd name="T1" fmla="*/ 6 h 8"/>
                <a:gd name="T2" fmla="*/ 4 w 28"/>
                <a:gd name="T3" fmla="*/ 4 h 8"/>
                <a:gd name="T4" fmla="*/ 9 w 28"/>
                <a:gd name="T5" fmla="*/ 4 h 8"/>
                <a:gd name="T6" fmla="*/ 14 w 28"/>
                <a:gd name="T7" fmla="*/ 3 h 8"/>
                <a:gd name="T8" fmla="*/ 19 w 28"/>
                <a:gd name="T9" fmla="*/ 1 h 8"/>
                <a:gd name="T10" fmla="*/ 23 w 28"/>
                <a:gd name="T11" fmla="*/ 0 h 8"/>
                <a:gd name="T12" fmla="*/ 28 w 28"/>
                <a:gd name="T13" fmla="*/ 0 h 8"/>
                <a:gd name="T14" fmla="*/ 28 w 28"/>
                <a:gd name="T15" fmla="*/ 0 h 8"/>
                <a:gd name="T16" fmla="*/ 28 w 28"/>
                <a:gd name="T17" fmla="*/ 0 h 8"/>
                <a:gd name="T18" fmla="*/ 24 w 28"/>
                <a:gd name="T19" fmla="*/ 4 h 8"/>
                <a:gd name="T20" fmla="*/ 14 w 28"/>
                <a:gd name="T21" fmla="*/ 6 h 8"/>
                <a:gd name="T22" fmla="*/ 9 w 28"/>
                <a:gd name="T23" fmla="*/ 6 h 8"/>
                <a:gd name="T24" fmla="*/ 4 w 28"/>
                <a:gd name="T25" fmla="*/ 7 h 8"/>
                <a:gd name="T26" fmla="*/ 0 w 28"/>
                <a:gd name="T27" fmla="*/ 6 h 8"/>
                <a:gd name="T28" fmla="*/ 0 w 28"/>
                <a:gd name="T29" fmla="*/ 6 h 8"/>
                <a:gd name="T30" fmla="*/ 0 w 28"/>
                <a:gd name="T3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8">
                  <a:moveTo>
                    <a:pt x="0" y="6"/>
                  </a:moveTo>
                  <a:cubicBezTo>
                    <a:pt x="0" y="6"/>
                    <a:pt x="1" y="4"/>
                    <a:pt x="4" y="4"/>
                  </a:cubicBezTo>
                  <a:cubicBezTo>
                    <a:pt x="6" y="3"/>
                    <a:pt x="7" y="4"/>
                    <a:pt x="9" y="4"/>
                  </a:cubicBezTo>
                  <a:cubicBezTo>
                    <a:pt x="10" y="5"/>
                    <a:pt x="12" y="4"/>
                    <a:pt x="14" y="3"/>
                  </a:cubicBezTo>
                  <a:cubicBezTo>
                    <a:pt x="16" y="2"/>
                    <a:pt x="17" y="2"/>
                    <a:pt x="19" y="1"/>
                  </a:cubicBezTo>
                  <a:cubicBezTo>
                    <a:pt x="20" y="1"/>
                    <a:pt x="22" y="0"/>
                    <a:pt x="23" y="0"/>
                  </a:cubicBezTo>
                  <a:cubicBezTo>
                    <a:pt x="26" y="0"/>
                    <a:pt x="28" y="0"/>
                    <a:pt x="28" y="0"/>
                  </a:cubicBezTo>
                  <a:cubicBezTo>
                    <a:pt x="28" y="0"/>
                    <a:pt x="28" y="0"/>
                    <a:pt x="28" y="0"/>
                  </a:cubicBezTo>
                  <a:cubicBezTo>
                    <a:pt x="28" y="0"/>
                    <a:pt x="28" y="0"/>
                    <a:pt x="28" y="0"/>
                  </a:cubicBezTo>
                  <a:cubicBezTo>
                    <a:pt x="28" y="0"/>
                    <a:pt x="27" y="2"/>
                    <a:pt x="24" y="4"/>
                  </a:cubicBezTo>
                  <a:cubicBezTo>
                    <a:pt x="22" y="5"/>
                    <a:pt x="18" y="6"/>
                    <a:pt x="14" y="6"/>
                  </a:cubicBezTo>
                  <a:cubicBezTo>
                    <a:pt x="12" y="5"/>
                    <a:pt x="11" y="6"/>
                    <a:pt x="9" y="6"/>
                  </a:cubicBezTo>
                  <a:cubicBezTo>
                    <a:pt x="7" y="7"/>
                    <a:pt x="6" y="8"/>
                    <a:pt x="4" y="7"/>
                  </a:cubicBezTo>
                  <a:cubicBezTo>
                    <a:pt x="2" y="7"/>
                    <a:pt x="0" y="6"/>
                    <a:pt x="0" y="6"/>
                  </a:cubicBezTo>
                  <a:cubicBezTo>
                    <a:pt x="0" y="6"/>
                    <a:pt x="0" y="6"/>
                    <a:pt x="0" y="6"/>
                  </a:cubicBezTo>
                  <a:cubicBezTo>
                    <a:pt x="0" y="6"/>
                    <a:pt x="0" y="6"/>
                    <a:pt x="0" y="6"/>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8" name="Freeform 156"/>
            <p:cNvSpPr/>
            <p:nvPr/>
          </p:nvSpPr>
          <p:spPr bwMode="auto">
            <a:xfrm>
              <a:off x="3669" y="2216"/>
              <a:ext cx="123" cy="41"/>
            </a:xfrm>
            <a:custGeom>
              <a:avLst/>
              <a:gdLst>
                <a:gd name="T0" fmla="*/ 0 w 27"/>
                <a:gd name="T1" fmla="*/ 7 h 9"/>
                <a:gd name="T2" fmla="*/ 4 w 27"/>
                <a:gd name="T3" fmla="*/ 5 h 9"/>
                <a:gd name="T4" fmla="*/ 9 w 27"/>
                <a:gd name="T5" fmla="*/ 5 h 9"/>
                <a:gd name="T6" fmla="*/ 14 w 27"/>
                <a:gd name="T7" fmla="*/ 5 h 9"/>
                <a:gd name="T8" fmla="*/ 22 w 27"/>
                <a:gd name="T9" fmla="*/ 1 h 9"/>
                <a:gd name="T10" fmla="*/ 27 w 27"/>
                <a:gd name="T11" fmla="*/ 1 h 9"/>
                <a:gd name="T12" fmla="*/ 27 w 27"/>
                <a:gd name="T13" fmla="*/ 1 h 9"/>
                <a:gd name="T14" fmla="*/ 27 w 27"/>
                <a:gd name="T15" fmla="*/ 1 h 9"/>
                <a:gd name="T16" fmla="*/ 24 w 27"/>
                <a:gd name="T17" fmla="*/ 4 h 9"/>
                <a:gd name="T18" fmla="*/ 14 w 27"/>
                <a:gd name="T19" fmla="*/ 7 h 9"/>
                <a:gd name="T20" fmla="*/ 9 w 27"/>
                <a:gd name="T21" fmla="*/ 8 h 9"/>
                <a:gd name="T22" fmla="*/ 7 w 27"/>
                <a:gd name="T23" fmla="*/ 9 h 9"/>
                <a:gd name="T24" fmla="*/ 5 w 27"/>
                <a:gd name="T25" fmla="*/ 9 h 9"/>
                <a:gd name="T26" fmla="*/ 0 w 27"/>
                <a:gd name="T27" fmla="*/ 7 h 9"/>
                <a:gd name="T28" fmla="*/ 0 w 27"/>
                <a:gd name="T29" fmla="*/ 7 h 9"/>
                <a:gd name="T30" fmla="*/ 0 w 27"/>
                <a:gd name="T31"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9">
                  <a:moveTo>
                    <a:pt x="0" y="7"/>
                  </a:moveTo>
                  <a:cubicBezTo>
                    <a:pt x="0" y="7"/>
                    <a:pt x="2" y="6"/>
                    <a:pt x="4" y="5"/>
                  </a:cubicBezTo>
                  <a:cubicBezTo>
                    <a:pt x="6" y="5"/>
                    <a:pt x="7" y="5"/>
                    <a:pt x="9" y="5"/>
                  </a:cubicBezTo>
                  <a:cubicBezTo>
                    <a:pt x="10" y="6"/>
                    <a:pt x="12" y="6"/>
                    <a:pt x="14" y="5"/>
                  </a:cubicBezTo>
                  <a:cubicBezTo>
                    <a:pt x="17" y="2"/>
                    <a:pt x="20" y="2"/>
                    <a:pt x="22" y="1"/>
                  </a:cubicBezTo>
                  <a:cubicBezTo>
                    <a:pt x="25" y="0"/>
                    <a:pt x="27" y="1"/>
                    <a:pt x="27" y="1"/>
                  </a:cubicBezTo>
                  <a:cubicBezTo>
                    <a:pt x="27" y="1"/>
                    <a:pt x="27" y="1"/>
                    <a:pt x="27" y="1"/>
                  </a:cubicBezTo>
                  <a:cubicBezTo>
                    <a:pt x="27" y="1"/>
                    <a:pt x="27" y="1"/>
                    <a:pt x="27" y="1"/>
                  </a:cubicBezTo>
                  <a:cubicBezTo>
                    <a:pt x="27" y="1"/>
                    <a:pt x="26" y="3"/>
                    <a:pt x="24" y="4"/>
                  </a:cubicBezTo>
                  <a:cubicBezTo>
                    <a:pt x="22" y="6"/>
                    <a:pt x="18" y="7"/>
                    <a:pt x="14" y="7"/>
                  </a:cubicBezTo>
                  <a:cubicBezTo>
                    <a:pt x="12" y="7"/>
                    <a:pt x="11" y="7"/>
                    <a:pt x="9" y="8"/>
                  </a:cubicBezTo>
                  <a:cubicBezTo>
                    <a:pt x="8" y="8"/>
                    <a:pt x="7" y="9"/>
                    <a:pt x="7" y="9"/>
                  </a:cubicBezTo>
                  <a:cubicBezTo>
                    <a:pt x="6" y="9"/>
                    <a:pt x="5" y="9"/>
                    <a:pt x="5" y="9"/>
                  </a:cubicBezTo>
                  <a:cubicBezTo>
                    <a:pt x="2" y="9"/>
                    <a:pt x="0" y="7"/>
                    <a:pt x="0" y="7"/>
                  </a:cubicBezTo>
                  <a:cubicBezTo>
                    <a:pt x="0" y="7"/>
                    <a:pt x="0" y="7"/>
                    <a:pt x="0" y="7"/>
                  </a:cubicBezTo>
                  <a:cubicBezTo>
                    <a:pt x="0" y="7"/>
                    <a:pt x="0" y="7"/>
                    <a:pt x="0" y="7"/>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9" name="Freeform 157"/>
            <p:cNvSpPr/>
            <p:nvPr/>
          </p:nvSpPr>
          <p:spPr bwMode="auto">
            <a:xfrm>
              <a:off x="3706" y="2297"/>
              <a:ext cx="91" cy="18"/>
            </a:xfrm>
            <a:custGeom>
              <a:avLst/>
              <a:gdLst>
                <a:gd name="T0" fmla="*/ 0 w 20"/>
                <a:gd name="T1" fmla="*/ 4 h 4"/>
                <a:gd name="T2" fmla="*/ 3 w 20"/>
                <a:gd name="T3" fmla="*/ 2 h 4"/>
                <a:gd name="T4" fmla="*/ 10 w 20"/>
                <a:gd name="T5" fmla="*/ 0 h 4"/>
                <a:gd name="T6" fmla="*/ 17 w 20"/>
                <a:gd name="T7" fmla="*/ 0 h 4"/>
                <a:gd name="T8" fmla="*/ 20 w 20"/>
                <a:gd name="T9" fmla="*/ 0 h 4"/>
                <a:gd name="T10" fmla="*/ 17 w 20"/>
                <a:gd name="T11" fmla="*/ 1 h 4"/>
                <a:gd name="T12" fmla="*/ 11 w 20"/>
                <a:gd name="T13" fmla="*/ 3 h 4"/>
                <a:gd name="T14" fmla="*/ 4 w 20"/>
                <a:gd name="T15" fmla="*/ 4 h 4"/>
                <a:gd name="T16" fmla="*/ 0 w 20"/>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
                  <a:moveTo>
                    <a:pt x="0" y="4"/>
                  </a:moveTo>
                  <a:cubicBezTo>
                    <a:pt x="0" y="4"/>
                    <a:pt x="2" y="3"/>
                    <a:pt x="3" y="2"/>
                  </a:cubicBezTo>
                  <a:cubicBezTo>
                    <a:pt x="5" y="2"/>
                    <a:pt x="8" y="1"/>
                    <a:pt x="10" y="0"/>
                  </a:cubicBezTo>
                  <a:cubicBezTo>
                    <a:pt x="13" y="0"/>
                    <a:pt x="15" y="0"/>
                    <a:pt x="17" y="0"/>
                  </a:cubicBezTo>
                  <a:cubicBezTo>
                    <a:pt x="19" y="0"/>
                    <a:pt x="20" y="0"/>
                    <a:pt x="20" y="0"/>
                  </a:cubicBezTo>
                  <a:cubicBezTo>
                    <a:pt x="20" y="0"/>
                    <a:pt x="19" y="1"/>
                    <a:pt x="17" y="1"/>
                  </a:cubicBezTo>
                  <a:cubicBezTo>
                    <a:pt x="16" y="2"/>
                    <a:pt x="13" y="3"/>
                    <a:pt x="11" y="3"/>
                  </a:cubicBezTo>
                  <a:cubicBezTo>
                    <a:pt x="8" y="4"/>
                    <a:pt x="6" y="4"/>
                    <a:pt x="4" y="4"/>
                  </a:cubicBezTo>
                  <a:cubicBezTo>
                    <a:pt x="2" y="4"/>
                    <a:pt x="0" y="4"/>
                    <a:pt x="0" y="4"/>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0" name="Freeform 158"/>
            <p:cNvSpPr/>
            <p:nvPr/>
          </p:nvSpPr>
          <p:spPr bwMode="auto">
            <a:xfrm>
              <a:off x="3687" y="2216"/>
              <a:ext cx="23" cy="27"/>
            </a:xfrm>
            <a:custGeom>
              <a:avLst/>
              <a:gdLst>
                <a:gd name="T0" fmla="*/ 2 w 5"/>
                <a:gd name="T1" fmla="*/ 0 h 6"/>
                <a:gd name="T2" fmla="*/ 3 w 5"/>
                <a:gd name="T3" fmla="*/ 0 h 6"/>
                <a:gd name="T4" fmla="*/ 3 w 5"/>
                <a:gd name="T5" fmla="*/ 1 h 6"/>
                <a:gd name="T6" fmla="*/ 4 w 5"/>
                <a:gd name="T7" fmla="*/ 2 h 6"/>
                <a:gd name="T8" fmla="*/ 5 w 5"/>
                <a:gd name="T9" fmla="*/ 4 h 6"/>
                <a:gd name="T10" fmla="*/ 4 w 5"/>
                <a:gd name="T11" fmla="*/ 5 h 6"/>
                <a:gd name="T12" fmla="*/ 3 w 5"/>
                <a:gd name="T13" fmla="*/ 6 h 6"/>
                <a:gd name="T14" fmla="*/ 1 w 5"/>
                <a:gd name="T15" fmla="*/ 5 h 6"/>
                <a:gd name="T16" fmla="*/ 1 w 5"/>
                <a:gd name="T17" fmla="*/ 3 h 6"/>
                <a:gd name="T18" fmla="*/ 1 w 5"/>
                <a:gd name="T19" fmla="*/ 2 h 6"/>
                <a:gd name="T20" fmla="*/ 0 w 5"/>
                <a:gd name="T21" fmla="*/ 2 h 6"/>
                <a:gd name="T22" fmla="*/ 1 w 5"/>
                <a:gd name="T23" fmla="*/ 0 h 6"/>
                <a:gd name="T24" fmla="*/ 2 w 5"/>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2" y="0"/>
                  </a:moveTo>
                  <a:cubicBezTo>
                    <a:pt x="2" y="0"/>
                    <a:pt x="3" y="0"/>
                    <a:pt x="3" y="0"/>
                  </a:cubicBezTo>
                  <a:cubicBezTo>
                    <a:pt x="4" y="0"/>
                    <a:pt x="4" y="1"/>
                    <a:pt x="3" y="1"/>
                  </a:cubicBezTo>
                  <a:cubicBezTo>
                    <a:pt x="3" y="2"/>
                    <a:pt x="3" y="2"/>
                    <a:pt x="4" y="2"/>
                  </a:cubicBezTo>
                  <a:cubicBezTo>
                    <a:pt x="5" y="3"/>
                    <a:pt x="5" y="3"/>
                    <a:pt x="5" y="4"/>
                  </a:cubicBezTo>
                  <a:cubicBezTo>
                    <a:pt x="5" y="5"/>
                    <a:pt x="4" y="5"/>
                    <a:pt x="4" y="5"/>
                  </a:cubicBezTo>
                  <a:cubicBezTo>
                    <a:pt x="4" y="6"/>
                    <a:pt x="3" y="6"/>
                    <a:pt x="3" y="6"/>
                  </a:cubicBezTo>
                  <a:cubicBezTo>
                    <a:pt x="3" y="6"/>
                    <a:pt x="2" y="6"/>
                    <a:pt x="1" y="5"/>
                  </a:cubicBezTo>
                  <a:cubicBezTo>
                    <a:pt x="1" y="5"/>
                    <a:pt x="0" y="4"/>
                    <a:pt x="1" y="3"/>
                  </a:cubicBezTo>
                  <a:cubicBezTo>
                    <a:pt x="2" y="3"/>
                    <a:pt x="2" y="2"/>
                    <a:pt x="1" y="2"/>
                  </a:cubicBezTo>
                  <a:cubicBezTo>
                    <a:pt x="0" y="2"/>
                    <a:pt x="0" y="2"/>
                    <a:pt x="0" y="2"/>
                  </a:cubicBezTo>
                  <a:cubicBezTo>
                    <a:pt x="0" y="1"/>
                    <a:pt x="1" y="0"/>
                    <a:pt x="1" y="0"/>
                  </a:cubicBezTo>
                  <a:cubicBezTo>
                    <a:pt x="1" y="0"/>
                    <a:pt x="2" y="0"/>
                    <a:pt x="2"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1" name="Freeform 159"/>
            <p:cNvSpPr/>
            <p:nvPr/>
          </p:nvSpPr>
          <p:spPr bwMode="auto">
            <a:xfrm>
              <a:off x="3724" y="2211"/>
              <a:ext cx="23" cy="23"/>
            </a:xfrm>
            <a:custGeom>
              <a:avLst/>
              <a:gdLst>
                <a:gd name="T0" fmla="*/ 2 w 5"/>
                <a:gd name="T1" fmla="*/ 0 h 5"/>
                <a:gd name="T2" fmla="*/ 3 w 5"/>
                <a:gd name="T3" fmla="*/ 1 h 5"/>
                <a:gd name="T4" fmla="*/ 3 w 5"/>
                <a:gd name="T5" fmla="*/ 2 h 5"/>
                <a:gd name="T6" fmla="*/ 3 w 5"/>
                <a:gd name="T7" fmla="*/ 2 h 5"/>
                <a:gd name="T8" fmla="*/ 4 w 5"/>
                <a:gd name="T9" fmla="*/ 4 h 5"/>
                <a:gd name="T10" fmla="*/ 3 w 5"/>
                <a:gd name="T11" fmla="*/ 5 h 5"/>
                <a:gd name="T12" fmla="*/ 2 w 5"/>
                <a:gd name="T13" fmla="*/ 5 h 5"/>
                <a:gd name="T14" fmla="*/ 1 w 5"/>
                <a:gd name="T15" fmla="*/ 5 h 5"/>
                <a:gd name="T16" fmla="*/ 1 w 5"/>
                <a:gd name="T17" fmla="*/ 3 h 5"/>
                <a:gd name="T18" fmla="*/ 1 w 5"/>
                <a:gd name="T19" fmla="*/ 2 h 5"/>
                <a:gd name="T20" fmla="*/ 0 w 5"/>
                <a:gd name="T21" fmla="*/ 1 h 5"/>
                <a:gd name="T22" fmla="*/ 1 w 5"/>
                <a:gd name="T23" fmla="*/ 0 h 5"/>
                <a:gd name="T24" fmla="*/ 2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2" y="0"/>
                  </a:moveTo>
                  <a:cubicBezTo>
                    <a:pt x="2" y="0"/>
                    <a:pt x="3" y="0"/>
                    <a:pt x="3" y="1"/>
                  </a:cubicBezTo>
                  <a:cubicBezTo>
                    <a:pt x="4" y="1"/>
                    <a:pt x="4" y="1"/>
                    <a:pt x="3" y="2"/>
                  </a:cubicBezTo>
                  <a:cubicBezTo>
                    <a:pt x="2" y="2"/>
                    <a:pt x="3" y="2"/>
                    <a:pt x="3" y="2"/>
                  </a:cubicBezTo>
                  <a:cubicBezTo>
                    <a:pt x="5" y="3"/>
                    <a:pt x="5" y="4"/>
                    <a:pt x="4" y="4"/>
                  </a:cubicBezTo>
                  <a:cubicBezTo>
                    <a:pt x="4" y="5"/>
                    <a:pt x="3" y="5"/>
                    <a:pt x="3" y="5"/>
                  </a:cubicBezTo>
                  <a:cubicBezTo>
                    <a:pt x="3" y="5"/>
                    <a:pt x="3" y="5"/>
                    <a:pt x="2" y="5"/>
                  </a:cubicBezTo>
                  <a:cubicBezTo>
                    <a:pt x="2" y="5"/>
                    <a:pt x="1" y="5"/>
                    <a:pt x="1" y="5"/>
                  </a:cubicBezTo>
                  <a:cubicBezTo>
                    <a:pt x="0" y="5"/>
                    <a:pt x="0" y="4"/>
                    <a:pt x="1" y="3"/>
                  </a:cubicBezTo>
                  <a:cubicBezTo>
                    <a:pt x="2" y="2"/>
                    <a:pt x="1" y="2"/>
                    <a:pt x="1" y="2"/>
                  </a:cubicBezTo>
                  <a:cubicBezTo>
                    <a:pt x="0" y="2"/>
                    <a:pt x="0" y="2"/>
                    <a:pt x="0" y="1"/>
                  </a:cubicBezTo>
                  <a:cubicBezTo>
                    <a:pt x="0" y="1"/>
                    <a:pt x="1" y="0"/>
                    <a:pt x="1" y="0"/>
                  </a:cubicBezTo>
                  <a:cubicBezTo>
                    <a:pt x="2" y="0"/>
                    <a:pt x="2" y="0"/>
                    <a:pt x="2"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2" name="Freeform 160"/>
            <p:cNvSpPr/>
            <p:nvPr/>
          </p:nvSpPr>
          <p:spPr bwMode="auto">
            <a:xfrm>
              <a:off x="3756" y="2202"/>
              <a:ext cx="22" cy="23"/>
            </a:xfrm>
            <a:custGeom>
              <a:avLst/>
              <a:gdLst>
                <a:gd name="T0" fmla="*/ 1 w 5"/>
                <a:gd name="T1" fmla="*/ 0 h 5"/>
                <a:gd name="T2" fmla="*/ 3 w 5"/>
                <a:gd name="T3" fmla="*/ 0 h 5"/>
                <a:gd name="T4" fmla="*/ 3 w 5"/>
                <a:gd name="T5" fmla="*/ 1 h 5"/>
                <a:gd name="T6" fmla="*/ 3 w 5"/>
                <a:gd name="T7" fmla="*/ 2 h 5"/>
                <a:gd name="T8" fmla="*/ 5 w 5"/>
                <a:gd name="T9" fmla="*/ 4 h 5"/>
                <a:gd name="T10" fmla="*/ 3 w 5"/>
                <a:gd name="T11" fmla="*/ 5 h 5"/>
                <a:gd name="T12" fmla="*/ 3 w 5"/>
                <a:gd name="T13" fmla="*/ 5 h 5"/>
                <a:gd name="T14" fmla="*/ 1 w 5"/>
                <a:gd name="T15" fmla="*/ 5 h 5"/>
                <a:gd name="T16" fmla="*/ 1 w 5"/>
                <a:gd name="T17" fmla="*/ 3 h 5"/>
                <a:gd name="T18" fmla="*/ 1 w 5"/>
                <a:gd name="T19" fmla="*/ 2 h 5"/>
                <a:gd name="T20" fmla="*/ 0 w 5"/>
                <a:gd name="T21" fmla="*/ 2 h 5"/>
                <a:gd name="T22" fmla="*/ 1 w 5"/>
                <a:gd name="T23" fmla="*/ 0 h 5"/>
                <a:gd name="T24" fmla="*/ 1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1" y="0"/>
                  </a:moveTo>
                  <a:cubicBezTo>
                    <a:pt x="2" y="0"/>
                    <a:pt x="3" y="0"/>
                    <a:pt x="3" y="0"/>
                  </a:cubicBezTo>
                  <a:cubicBezTo>
                    <a:pt x="4" y="0"/>
                    <a:pt x="3" y="1"/>
                    <a:pt x="3" y="1"/>
                  </a:cubicBezTo>
                  <a:cubicBezTo>
                    <a:pt x="2" y="2"/>
                    <a:pt x="3" y="2"/>
                    <a:pt x="3" y="2"/>
                  </a:cubicBezTo>
                  <a:cubicBezTo>
                    <a:pt x="5" y="2"/>
                    <a:pt x="5" y="3"/>
                    <a:pt x="5" y="4"/>
                  </a:cubicBezTo>
                  <a:cubicBezTo>
                    <a:pt x="4" y="4"/>
                    <a:pt x="3" y="5"/>
                    <a:pt x="3" y="5"/>
                  </a:cubicBezTo>
                  <a:cubicBezTo>
                    <a:pt x="3" y="5"/>
                    <a:pt x="3" y="5"/>
                    <a:pt x="3" y="5"/>
                  </a:cubicBezTo>
                  <a:cubicBezTo>
                    <a:pt x="3" y="5"/>
                    <a:pt x="2" y="5"/>
                    <a:pt x="1" y="5"/>
                  </a:cubicBezTo>
                  <a:cubicBezTo>
                    <a:pt x="0" y="5"/>
                    <a:pt x="0" y="4"/>
                    <a:pt x="1" y="3"/>
                  </a:cubicBezTo>
                  <a:cubicBezTo>
                    <a:pt x="2" y="3"/>
                    <a:pt x="2" y="2"/>
                    <a:pt x="1" y="2"/>
                  </a:cubicBezTo>
                  <a:cubicBezTo>
                    <a:pt x="0" y="2"/>
                    <a:pt x="0" y="2"/>
                    <a:pt x="0" y="2"/>
                  </a:cubicBezTo>
                  <a:cubicBezTo>
                    <a:pt x="0" y="1"/>
                    <a:pt x="1" y="0"/>
                    <a:pt x="1" y="0"/>
                  </a:cubicBezTo>
                  <a:cubicBezTo>
                    <a:pt x="1" y="0"/>
                    <a:pt x="1" y="0"/>
                    <a:pt x="1"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3" name="Freeform 161"/>
            <p:cNvSpPr/>
            <p:nvPr/>
          </p:nvSpPr>
          <p:spPr bwMode="auto">
            <a:xfrm>
              <a:off x="4083" y="2193"/>
              <a:ext cx="187" cy="18"/>
            </a:xfrm>
            <a:custGeom>
              <a:avLst/>
              <a:gdLst>
                <a:gd name="T0" fmla="*/ 41 w 41"/>
                <a:gd name="T1" fmla="*/ 1 h 4"/>
                <a:gd name="T2" fmla="*/ 35 w 41"/>
                <a:gd name="T3" fmla="*/ 2 h 4"/>
                <a:gd name="T4" fmla="*/ 21 w 41"/>
                <a:gd name="T5" fmla="*/ 4 h 4"/>
                <a:gd name="T6" fmla="*/ 6 w 41"/>
                <a:gd name="T7" fmla="*/ 3 h 4"/>
                <a:gd name="T8" fmla="*/ 0 w 41"/>
                <a:gd name="T9" fmla="*/ 2 h 4"/>
                <a:gd name="T10" fmla="*/ 6 w 41"/>
                <a:gd name="T11" fmla="*/ 1 h 4"/>
                <a:gd name="T12" fmla="*/ 20 w 41"/>
                <a:gd name="T13" fmla="*/ 0 h 4"/>
                <a:gd name="T14" fmla="*/ 35 w 41"/>
                <a:gd name="T15" fmla="*/ 1 h 4"/>
                <a:gd name="T16" fmla="*/ 41 w 41"/>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
                  <a:moveTo>
                    <a:pt x="41" y="1"/>
                  </a:moveTo>
                  <a:cubicBezTo>
                    <a:pt x="41" y="1"/>
                    <a:pt x="39" y="2"/>
                    <a:pt x="35" y="2"/>
                  </a:cubicBezTo>
                  <a:cubicBezTo>
                    <a:pt x="31" y="3"/>
                    <a:pt x="26" y="3"/>
                    <a:pt x="21" y="4"/>
                  </a:cubicBezTo>
                  <a:cubicBezTo>
                    <a:pt x="15" y="3"/>
                    <a:pt x="10" y="3"/>
                    <a:pt x="6" y="3"/>
                  </a:cubicBezTo>
                  <a:cubicBezTo>
                    <a:pt x="2" y="2"/>
                    <a:pt x="0" y="2"/>
                    <a:pt x="0" y="2"/>
                  </a:cubicBezTo>
                  <a:cubicBezTo>
                    <a:pt x="0" y="2"/>
                    <a:pt x="2" y="1"/>
                    <a:pt x="6" y="1"/>
                  </a:cubicBezTo>
                  <a:cubicBezTo>
                    <a:pt x="10" y="0"/>
                    <a:pt x="15" y="0"/>
                    <a:pt x="20" y="0"/>
                  </a:cubicBezTo>
                  <a:cubicBezTo>
                    <a:pt x="26" y="0"/>
                    <a:pt x="31" y="0"/>
                    <a:pt x="35" y="1"/>
                  </a:cubicBezTo>
                  <a:cubicBezTo>
                    <a:pt x="39" y="1"/>
                    <a:pt x="41" y="1"/>
                    <a:pt x="41" y="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4" name="Freeform 162"/>
            <p:cNvSpPr/>
            <p:nvPr/>
          </p:nvSpPr>
          <p:spPr bwMode="auto">
            <a:xfrm>
              <a:off x="4174" y="2008"/>
              <a:ext cx="110" cy="99"/>
            </a:xfrm>
            <a:custGeom>
              <a:avLst/>
              <a:gdLst>
                <a:gd name="T0" fmla="*/ 0 w 24"/>
                <a:gd name="T1" fmla="*/ 0 h 22"/>
                <a:gd name="T2" fmla="*/ 5 w 24"/>
                <a:gd name="T3" fmla="*/ 2 h 22"/>
                <a:gd name="T4" fmla="*/ 13 w 24"/>
                <a:gd name="T5" fmla="*/ 9 h 22"/>
                <a:gd name="T6" fmla="*/ 21 w 24"/>
                <a:gd name="T7" fmla="*/ 17 h 22"/>
                <a:gd name="T8" fmla="*/ 24 w 24"/>
                <a:gd name="T9" fmla="*/ 22 h 22"/>
                <a:gd name="T10" fmla="*/ 20 w 24"/>
                <a:gd name="T11" fmla="*/ 19 h 22"/>
                <a:gd name="T12" fmla="*/ 11 w 24"/>
                <a:gd name="T13" fmla="*/ 12 h 22"/>
                <a:gd name="T14" fmla="*/ 4 w 24"/>
                <a:gd name="T15" fmla="*/ 4 h 22"/>
                <a:gd name="T16" fmla="*/ 0 w 24"/>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2">
                  <a:moveTo>
                    <a:pt x="0" y="0"/>
                  </a:moveTo>
                  <a:cubicBezTo>
                    <a:pt x="0" y="0"/>
                    <a:pt x="2" y="1"/>
                    <a:pt x="5" y="2"/>
                  </a:cubicBezTo>
                  <a:cubicBezTo>
                    <a:pt x="7" y="4"/>
                    <a:pt x="10" y="7"/>
                    <a:pt x="13" y="9"/>
                  </a:cubicBezTo>
                  <a:cubicBezTo>
                    <a:pt x="16" y="12"/>
                    <a:pt x="19" y="15"/>
                    <a:pt x="21" y="17"/>
                  </a:cubicBezTo>
                  <a:cubicBezTo>
                    <a:pt x="23" y="20"/>
                    <a:pt x="24" y="22"/>
                    <a:pt x="24" y="22"/>
                  </a:cubicBezTo>
                  <a:cubicBezTo>
                    <a:pt x="24" y="22"/>
                    <a:pt x="23" y="21"/>
                    <a:pt x="20" y="19"/>
                  </a:cubicBezTo>
                  <a:cubicBezTo>
                    <a:pt x="18" y="17"/>
                    <a:pt x="14" y="14"/>
                    <a:pt x="11" y="12"/>
                  </a:cubicBezTo>
                  <a:cubicBezTo>
                    <a:pt x="9" y="9"/>
                    <a:pt x="6" y="6"/>
                    <a:pt x="4" y="4"/>
                  </a:cubicBezTo>
                  <a:cubicBezTo>
                    <a:pt x="2" y="1"/>
                    <a:pt x="0" y="0"/>
                    <a:pt x="0"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5" name="Freeform 163"/>
            <p:cNvSpPr>
              <a:spLocks noEditPoints="1"/>
            </p:cNvSpPr>
            <p:nvPr/>
          </p:nvSpPr>
          <p:spPr bwMode="auto">
            <a:xfrm>
              <a:off x="4265" y="1913"/>
              <a:ext cx="178" cy="456"/>
            </a:xfrm>
            <a:custGeom>
              <a:avLst/>
              <a:gdLst>
                <a:gd name="T0" fmla="*/ 36 w 39"/>
                <a:gd name="T1" fmla="*/ 51 h 101"/>
                <a:gd name="T2" fmla="*/ 34 w 39"/>
                <a:gd name="T3" fmla="*/ 65 h 101"/>
                <a:gd name="T4" fmla="*/ 30 w 39"/>
                <a:gd name="T5" fmla="*/ 78 h 101"/>
                <a:gd name="T6" fmla="*/ 24 w 39"/>
                <a:gd name="T7" fmla="*/ 90 h 101"/>
                <a:gd name="T8" fmla="*/ 19 w 39"/>
                <a:gd name="T9" fmla="*/ 96 h 101"/>
                <a:gd name="T10" fmla="*/ 14 w 39"/>
                <a:gd name="T11" fmla="*/ 101 h 101"/>
                <a:gd name="T12" fmla="*/ 13 w 39"/>
                <a:gd name="T13" fmla="*/ 101 h 101"/>
                <a:gd name="T14" fmla="*/ 12 w 39"/>
                <a:gd name="T15" fmla="*/ 101 h 101"/>
                <a:gd name="T16" fmla="*/ 8 w 39"/>
                <a:gd name="T17" fmla="*/ 100 h 101"/>
                <a:gd name="T18" fmla="*/ 4 w 39"/>
                <a:gd name="T19" fmla="*/ 99 h 101"/>
                <a:gd name="T20" fmla="*/ 4 w 39"/>
                <a:gd name="T21" fmla="*/ 99 h 101"/>
                <a:gd name="T22" fmla="*/ 4 w 39"/>
                <a:gd name="T23" fmla="*/ 99 h 101"/>
                <a:gd name="T24" fmla="*/ 0 w 39"/>
                <a:gd name="T25" fmla="*/ 89 h 101"/>
                <a:gd name="T26" fmla="*/ 0 w 39"/>
                <a:gd name="T27" fmla="*/ 79 h 101"/>
                <a:gd name="T28" fmla="*/ 1 w 39"/>
                <a:gd name="T29" fmla="*/ 59 h 101"/>
                <a:gd name="T30" fmla="*/ 11 w 39"/>
                <a:gd name="T31" fmla="*/ 22 h 101"/>
                <a:gd name="T32" fmla="*/ 22 w 39"/>
                <a:gd name="T33" fmla="*/ 4 h 101"/>
                <a:gd name="T34" fmla="*/ 26 w 39"/>
                <a:gd name="T35" fmla="*/ 1 h 101"/>
                <a:gd name="T36" fmla="*/ 30 w 39"/>
                <a:gd name="T37" fmla="*/ 1 h 101"/>
                <a:gd name="T38" fmla="*/ 33 w 39"/>
                <a:gd name="T39" fmla="*/ 2 h 101"/>
                <a:gd name="T40" fmla="*/ 37 w 39"/>
                <a:gd name="T41" fmla="*/ 12 h 101"/>
                <a:gd name="T42" fmla="*/ 38 w 39"/>
                <a:gd name="T43" fmla="*/ 32 h 101"/>
                <a:gd name="T44" fmla="*/ 36 w 39"/>
                <a:gd name="T45" fmla="*/ 51 h 101"/>
                <a:gd name="T46" fmla="*/ 36 w 39"/>
                <a:gd name="T47" fmla="*/ 51 h 101"/>
                <a:gd name="T48" fmla="*/ 34 w 39"/>
                <a:gd name="T49" fmla="*/ 13 h 101"/>
                <a:gd name="T50" fmla="*/ 30 w 39"/>
                <a:gd name="T51" fmla="*/ 6 h 101"/>
                <a:gd name="T52" fmla="*/ 29 w 39"/>
                <a:gd name="T53" fmla="*/ 5 h 101"/>
                <a:gd name="T54" fmla="*/ 28 w 39"/>
                <a:gd name="T55" fmla="*/ 5 h 101"/>
                <a:gd name="T56" fmla="*/ 25 w 39"/>
                <a:gd name="T57" fmla="*/ 8 h 101"/>
                <a:gd name="T58" fmla="*/ 15 w 39"/>
                <a:gd name="T59" fmla="*/ 23 h 101"/>
                <a:gd name="T60" fmla="*/ 8 w 39"/>
                <a:gd name="T61" fmla="*/ 41 h 101"/>
                <a:gd name="T62" fmla="*/ 3 w 39"/>
                <a:gd name="T63" fmla="*/ 60 h 101"/>
                <a:gd name="T64" fmla="*/ 1 w 39"/>
                <a:gd name="T65" fmla="*/ 79 h 101"/>
                <a:gd name="T66" fmla="*/ 2 w 39"/>
                <a:gd name="T67" fmla="*/ 88 h 101"/>
                <a:gd name="T68" fmla="*/ 5 w 39"/>
                <a:gd name="T69" fmla="*/ 96 h 101"/>
                <a:gd name="T70" fmla="*/ 4 w 39"/>
                <a:gd name="T71" fmla="*/ 96 h 101"/>
                <a:gd name="T72" fmla="*/ 9 w 39"/>
                <a:gd name="T73" fmla="*/ 97 h 101"/>
                <a:gd name="T74" fmla="*/ 13 w 39"/>
                <a:gd name="T75" fmla="*/ 98 h 101"/>
                <a:gd name="T76" fmla="*/ 12 w 39"/>
                <a:gd name="T77" fmla="*/ 98 h 101"/>
                <a:gd name="T78" fmla="*/ 17 w 39"/>
                <a:gd name="T79" fmla="*/ 94 h 101"/>
                <a:gd name="T80" fmla="*/ 20 w 39"/>
                <a:gd name="T81" fmla="*/ 88 h 101"/>
                <a:gd name="T82" fmla="*/ 27 w 39"/>
                <a:gd name="T83" fmla="*/ 77 h 101"/>
                <a:gd name="T84" fmla="*/ 36 w 39"/>
                <a:gd name="T85" fmla="*/ 5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01">
                  <a:moveTo>
                    <a:pt x="36" y="51"/>
                  </a:moveTo>
                  <a:cubicBezTo>
                    <a:pt x="36" y="56"/>
                    <a:pt x="35" y="60"/>
                    <a:pt x="34" y="65"/>
                  </a:cubicBezTo>
                  <a:cubicBezTo>
                    <a:pt x="32" y="69"/>
                    <a:pt x="31" y="74"/>
                    <a:pt x="30" y="78"/>
                  </a:cubicBezTo>
                  <a:cubicBezTo>
                    <a:pt x="28" y="82"/>
                    <a:pt x="26" y="86"/>
                    <a:pt x="24" y="90"/>
                  </a:cubicBezTo>
                  <a:cubicBezTo>
                    <a:pt x="23" y="93"/>
                    <a:pt x="21" y="94"/>
                    <a:pt x="19" y="96"/>
                  </a:cubicBezTo>
                  <a:cubicBezTo>
                    <a:pt x="18" y="98"/>
                    <a:pt x="16" y="99"/>
                    <a:pt x="14" y="101"/>
                  </a:cubicBezTo>
                  <a:cubicBezTo>
                    <a:pt x="13" y="101"/>
                    <a:pt x="13" y="101"/>
                    <a:pt x="13" y="101"/>
                  </a:cubicBezTo>
                  <a:cubicBezTo>
                    <a:pt x="12" y="101"/>
                    <a:pt x="12" y="101"/>
                    <a:pt x="12" y="101"/>
                  </a:cubicBezTo>
                  <a:cubicBezTo>
                    <a:pt x="11" y="101"/>
                    <a:pt x="10" y="100"/>
                    <a:pt x="8" y="100"/>
                  </a:cubicBezTo>
                  <a:cubicBezTo>
                    <a:pt x="4" y="99"/>
                    <a:pt x="4" y="99"/>
                    <a:pt x="4" y="99"/>
                  </a:cubicBezTo>
                  <a:cubicBezTo>
                    <a:pt x="4" y="99"/>
                    <a:pt x="4" y="99"/>
                    <a:pt x="4" y="99"/>
                  </a:cubicBezTo>
                  <a:cubicBezTo>
                    <a:pt x="4" y="99"/>
                    <a:pt x="4" y="99"/>
                    <a:pt x="4" y="99"/>
                  </a:cubicBezTo>
                  <a:cubicBezTo>
                    <a:pt x="0" y="95"/>
                    <a:pt x="1" y="92"/>
                    <a:pt x="0" y="89"/>
                  </a:cubicBezTo>
                  <a:cubicBezTo>
                    <a:pt x="0" y="85"/>
                    <a:pt x="0" y="82"/>
                    <a:pt x="0" y="79"/>
                  </a:cubicBezTo>
                  <a:cubicBezTo>
                    <a:pt x="0" y="72"/>
                    <a:pt x="1" y="66"/>
                    <a:pt x="1" y="59"/>
                  </a:cubicBezTo>
                  <a:cubicBezTo>
                    <a:pt x="2" y="46"/>
                    <a:pt x="6" y="33"/>
                    <a:pt x="11" y="22"/>
                  </a:cubicBezTo>
                  <a:cubicBezTo>
                    <a:pt x="14" y="16"/>
                    <a:pt x="17" y="10"/>
                    <a:pt x="22" y="4"/>
                  </a:cubicBezTo>
                  <a:cubicBezTo>
                    <a:pt x="23" y="3"/>
                    <a:pt x="24" y="2"/>
                    <a:pt x="26" y="1"/>
                  </a:cubicBezTo>
                  <a:cubicBezTo>
                    <a:pt x="27" y="0"/>
                    <a:pt x="29" y="0"/>
                    <a:pt x="30" y="1"/>
                  </a:cubicBezTo>
                  <a:cubicBezTo>
                    <a:pt x="31" y="1"/>
                    <a:pt x="32" y="1"/>
                    <a:pt x="33" y="2"/>
                  </a:cubicBezTo>
                  <a:cubicBezTo>
                    <a:pt x="36" y="6"/>
                    <a:pt x="37" y="9"/>
                    <a:pt x="37" y="12"/>
                  </a:cubicBezTo>
                  <a:cubicBezTo>
                    <a:pt x="39" y="19"/>
                    <a:pt x="39" y="25"/>
                    <a:pt x="38" y="32"/>
                  </a:cubicBezTo>
                  <a:cubicBezTo>
                    <a:pt x="38" y="38"/>
                    <a:pt x="37" y="45"/>
                    <a:pt x="36" y="51"/>
                  </a:cubicBezTo>
                  <a:close/>
                  <a:moveTo>
                    <a:pt x="36" y="51"/>
                  </a:moveTo>
                  <a:cubicBezTo>
                    <a:pt x="37" y="38"/>
                    <a:pt x="36" y="25"/>
                    <a:pt x="34" y="13"/>
                  </a:cubicBezTo>
                  <a:cubicBezTo>
                    <a:pt x="33" y="10"/>
                    <a:pt x="31" y="7"/>
                    <a:pt x="30" y="6"/>
                  </a:cubicBezTo>
                  <a:cubicBezTo>
                    <a:pt x="30" y="5"/>
                    <a:pt x="29" y="5"/>
                    <a:pt x="29" y="5"/>
                  </a:cubicBezTo>
                  <a:cubicBezTo>
                    <a:pt x="29" y="5"/>
                    <a:pt x="28" y="5"/>
                    <a:pt x="28" y="5"/>
                  </a:cubicBezTo>
                  <a:cubicBezTo>
                    <a:pt x="27" y="5"/>
                    <a:pt x="26" y="6"/>
                    <a:pt x="25" y="8"/>
                  </a:cubicBezTo>
                  <a:cubicBezTo>
                    <a:pt x="21" y="12"/>
                    <a:pt x="18" y="18"/>
                    <a:pt x="15" y="23"/>
                  </a:cubicBezTo>
                  <a:cubicBezTo>
                    <a:pt x="12" y="29"/>
                    <a:pt x="10" y="35"/>
                    <a:pt x="8" y="41"/>
                  </a:cubicBezTo>
                  <a:cubicBezTo>
                    <a:pt x="6" y="47"/>
                    <a:pt x="4" y="53"/>
                    <a:pt x="3" y="60"/>
                  </a:cubicBezTo>
                  <a:cubicBezTo>
                    <a:pt x="2" y="66"/>
                    <a:pt x="1" y="72"/>
                    <a:pt x="1" y="79"/>
                  </a:cubicBezTo>
                  <a:cubicBezTo>
                    <a:pt x="2" y="82"/>
                    <a:pt x="2" y="85"/>
                    <a:pt x="2" y="88"/>
                  </a:cubicBezTo>
                  <a:cubicBezTo>
                    <a:pt x="3" y="91"/>
                    <a:pt x="4" y="95"/>
                    <a:pt x="5" y="96"/>
                  </a:cubicBezTo>
                  <a:cubicBezTo>
                    <a:pt x="4" y="96"/>
                    <a:pt x="4" y="96"/>
                    <a:pt x="4" y="96"/>
                  </a:cubicBezTo>
                  <a:cubicBezTo>
                    <a:pt x="9" y="97"/>
                    <a:pt x="9" y="97"/>
                    <a:pt x="9" y="97"/>
                  </a:cubicBezTo>
                  <a:cubicBezTo>
                    <a:pt x="11" y="97"/>
                    <a:pt x="12" y="97"/>
                    <a:pt x="13" y="98"/>
                  </a:cubicBezTo>
                  <a:cubicBezTo>
                    <a:pt x="12" y="98"/>
                    <a:pt x="12" y="98"/>
                    <a:pt x="12" y="98"/>
                  </a:cubicBezTo>
                  <a:cubicBezTo>
                    <a:pt x="14" y="96"/>
                    <a:pt x="15" y="96"/>
                    <a:pt x="17" y="94"/>
                  </a:cubicBezTo>
                  <a:cubicBezTo>
                    <a:pt x="18" y="92"/>
                    <a:pt x="19" y="90"/>
                    <a:pt x="20" y="88"/>
                  </a:cubicBezTo>
                  <a:cubicBezTo>
                    <a:pt x="23" y="85"/>
                    <a:pt x="25" y="81"/>
                    <a:pt x="27" y="77"/>
                  </a:cubicBezTo>
                  <a:cubicBezTo>
                    <a:pt x="31" y="69"/>
                    <a:pt x="35" y="60"/>
                    <a:pt x="36" y="5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6" name="Freeform 164"/>
            <p:cNvSpPr>
              <a:spLocks noEditPoints="1"/>
            </p:cNvSpPr>
            <p:nvPr/>
          </p:nvSpPr>
          <p:spPr bwMode="auto">
            <a:xfrm>
              <a:off x="4338" y="1913"/>
              <a:ext cx="100" cy="100"/>
            </a:xfrm>
            <a:custGeom>
              <a:avLst/>
              <a:gdLst>
                <a:gd name="T0" fmla="*/ 1 w 22"/>
                <a:gd name="T1" fmla="*/ 16 h 22"/>
                <a:gd name="T2" fmla="*/ 6 w 22"/>
                <a:gd name="T3" fmla="*/ 17 h 22"/>
                <a:gd name="T4" fmla="*/ 11 w 22"/>
                <a:gd name="T5" fmla="*/ 18 h 22"/>
                <a:gd name="T6" fmla="*/ 21 w 22"/>
                <a:gd name="T7" fmla="*/ 19 h 22"/>
                <a:gd name="T8" fmla="*/ 20 w 22"/>
                <a:gd name="T9" fmla="*/ 20 h 22"/>
                <a:gd name="T10" fmla="*/ 17 w 22"/>
                <a:gd name="T11" fmla="*/ 11 h 22"/>
                <a:gd name="T12" fmla="*/ 15 w 22"/>
                <a:gd name="T13" fmla="*/ 7 h 22"/>
                <a:gd name="T14" fmla="*/ 13 w 22"/>
                <a:gd name="T15" fmla="*/ 6 h 22"/>
                <a:gd name="T16" fmla="*/ 13 w 22"/>
                <a:gd name="T17" fmla="*/ 5 h 22"/>
                <a:gd name="T18" fmla="*/ 12 w 22"/>
                <a:gd name="T19" fmla="*/ 5 h 22"/>
                <a:gd name="T20" fmla="*/ 12 w 22"/>
                <a:gd name="T21" fmla="*/ 5 h 22"/>
                <a:gd name="T22" fmla="*/ 11 w 22"/>
                <a:gd name="T23" fmla="*/ 6 h 22"/>
                <a:gd name="T24" fmla="*/ 7 w 22"/>
                <a:gd name="T25" fmla="*/ 9 h 22"/>
                <a:gd name="T26" fmla="*/ 1 w 22"/>
                <a:gd name="T27" fmla="*/ 16 h 22"/>
                <a:gd name="T28" fmla="*/ 0 w 22"/>
                <a:gd name="T29" fmla="*/ 16 h 22"/>
                <a:gd name="T30" fmla="*/ 4 w 22"/>
                <a:gd name="T31" fmla="*/ 7 h 22"/>
                <a:gd name="T32" fmla="*/ 7 w 22"/>
                <a:gd name="T33" fmla="*/ 3 h 22"/>
                <a:gd name="T34" fmla="*/ 10 w 22"/>
                <a:gd name="T35" fmla="*/ 1 h 22"/>
                <a:gd name="T36" fmla="*/ 12 w 22"/>
                <a:gd name="T37" fmla="*/ 0 h 22"/>
                <a:gd name="T38" fmla="*/ 14 w 22"/>
                <a:gd name="T39" fmla="*/ 1 h 22"/>
                <a:gd name="T40" fmla="*/ 17 w 22"/>
                <a:gd name="T41" fmla="*/ 3 h 22"/>
                <a:gd name="T42" fmla="*/ 18 w 22"/>
                <a:gd name="T43" fmla="*/ 5 h 22"/>
                <a:gd name="T44" fmla="*/ 19 w 22"/>
                <a:gd name="T45" fmla="*/ 10 h 22"/>
                <a:gd name="T46" fmla="*/ 22 w 22"/>
                <a:gd name="T47" fmla="*/ 20 h 22"/>
                <a:gd name="T48" fmla="*/ 22 w 22"/>
                <a:gd name="T49" fmla="*/ 21 h 22"/>
                <a:gd name="T50" fmla="*/ 21 w 22"/>
                <a:gd name="T51" fmla="*/ 21 h 22"/>
                <a:gd name="T52" fmla="*/ 10 w 22"/>
                <a:gd name="T53" fmla="*/ 21 h 22"/>
                <a:gd name="T54" fmla="*/ 5 w 22"/>
                <a:gd name="T55" fmla="*/ 20 h 22"/>
                <a:gd name="T56" fmla="*/ 1 w 22"/>
                <a:gd name="T57" fmla="*/ 17 h 22"/>
                <a:gd name="T58" fmla="*/ 0 w 22"/>
                <a:gd name="T59" fmla="*/ 17 h 22"/>
                <a:gd name="T60" fmla="*/ 0 w 22"/>
                <a:gd name="T61"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22">
                  <a:moveTo>
                    <a:pt x="1" y="16"/>
                  </a:moveTo>
                  <a:cubicBezTo>
                    <a:pt x="3" y="16"/>
                    <a:pt x="4" y="17"/>
                    <a:pt x="6" y="17"/>
                  </a:cubicBezTo>
                  <a:cubicBezTo>
                    <a:pt x="8" y="17"/>
                    <a:pt x="9" y="17"/>
                    <a:pt x="11" y="18"/>
                  </a:cubicBezTo>
                  <a:cubicBezTo>
                    <a:pt x="14" y="18"/>
                    <a:pt x="17" y="19"/>
                    <a:pt x="21" y="19"/>
                  </a:cubicBezTo>
                  <a:cubicBezTo>
                    <a:pt x="20" y="20"/>
                    <a:pt x="20" y="20"/>
                    <a:pt x="20" y="20"/>
                  </a:cubicBezTo>
                  <a:cubicBezTo>
                    <a:pt x="20" y="17"/>
                    <a:pt x="18" y="14"/>
                    <a:pt x="17" y="11"/>
                  </a:cubicBezTo>
                  <a:cubicBezTo>
                    <a:pt x="16" y="10"/>
                    <a:pt x="15" y="8"/>
                    <a:pt x="15" y="7"/>
                  </a:cubicBezTo>
                  <a:cubicBezTo>
                    <a:pt x="14" y="6"/>
                    <a:pt x="14" y="6"/>
                    <a:pt x="13" y="6"/>
                  </a:cubicBezTo>
                  <a:cubicBezTo>
                    <a:pt x="13" y="5"/>
                    <a:pt x="13" y="5"/>
                    <a:pt x="13" y="5"/>
                  </a:cubicBezTo>
                  <a:cubicBezTo>
                    <a:pt x="13" y="5"/>
                    <a:pt x="12" y="5"/>
                    <a:pt x="12" y="5"/>
                  </a:cubicBezTo>
                  <a:cubicBezTo>
                    <a:pt x="12" y="5"/>
                    <a:pt x="12" y="5"/>
                    <a:pt x="12" y="5"/>
                  </a:cubicBezTo>
                  <a:cubicBezTo>
                    <a:pt x="12" y="5"/>
                    <a:pt x="11" y="6"/>
                    <a:pt x="11" y="6"/>
                  </a:cubicBezTo>
                  <a:cubicBezTo>
                    <a:pt x="10" y="7"/>
                    <a:pt x="8" y="8"/>
                    <a:pt x="7" y="9"/>
                  </a:cubicBezTo>
                  <a:cubicBezTo>
                    <a:pt x="5" y="12"/>
                    <a:pt x="3" y="14"/>
                    <a:pt x="1" y="16"/>
                  </a:cubicBezTo>
                  <a:close/>
                  <a:moveTo>
                    <a:pt x="0" y="16"/>
                  </a:moveTo>
                  <a:cubicBezTo>
                    <a:pt x="1" y="13"/>
                    <a:pt x="3" y="10"/>
                    <a:pt x="4" y="7"/>
                  </a:cubicBezTo>
                  <a:cubicBezTo>
                    <a:pt x="5" y="6"/>
                    <a:pt x="6" y="4"/>
                    <a:pt x="7" y="3"/>
                  </a:cubicBezTo>
                  <a:cubicBezTo>
                    <a:pt x="8" y="2"/>
                    <a:pt x="9" y="2"/>
                    <a:pt x="10" y="1"/>
                  </a:cubicBezTo>
                  <a:cubicBezTo>
                    <a:pt x="10" y="1"/>
                    <a:pt x="11" y="0"/>
                    <a:pt x="12" y="0"/>
                  </a:cubicBezTo>
                  <a:cubicBezTo>
                    <a:pt x="13" y="0"/>
                    <a:pt x="12" y="0"/>
                    <a:pt x="14" y="1"/>
                  </a:cubicBezTo>
                  <a:cubicBezTo>
                    <a:pt x="15" y="1"/>
                    <a:pt x="16" y="2"/>
                    <a:pt x="17" y="3"/>
                  </a:cubicBezTo>
                  <a:cubicBezTo>
                    <a:pt x="17" y="4"/>
                    <a:pt x="18" y="5"/>
                    <a:pt x="18" y="5"/>
                  </a:cubicBezTo>
                  <a:cubicBezTo>
                    <a:pt x="19" y="7"/>
                    <a:pt x="19" y="9"/>
                    <a:pt x="19" y="10"/>
                  </a:cubicBezTo>
                  <a:cubicBezTo>
                    <a:pt x="20" y="14"/>
                    <a:pt x="21" y="17"/>
                    <a:pt x="22" y="20"/>
                  </a:cubicBezTo>
                  <a:cubicBezTo>
                    <a:pt x="22" y="21"/>
                    <a:pt x="22" y="21"/>
                    <a:pt x="22" y="21"/>
                  </a:cubicBezTo>
                  <a:cubicBezTo>
                    <a:pt x="21" y="21"/>
                    <a:pt x="21" y="21"/>
                    <a:pt x="21" y="21"/>
                  </a:cubicBezTo>
                  <a:cubicBezTo>
                    <a:pt x="17" y="22"/>
                    <a:pt x="14" y="22"/>
                    <a:pt x="10" y="21"/>
                  </a:cubicBezTo>
                  <a:cubicBezTo>
                    <a:pt x="8" y="21"/>
                    <a:pt x="6" y="20"/>
                    <a:pt x="5" y="20"/>
                  </a:cubicBezTo>
                  <a:cubicBezTo>
                    <a:pt x="3" y="19"/>
                    <a:pt x="2" y="18"/>
                    <a:pt x="1" y="17"/>
                  </a:cubicBezTo>
                  <a:cubicBezTo>
                    <a:pt x="0" y="17"/>
                    <a:pt x="0" y="17"/>
                    <a:pt x="0" y="17"/>
                  </a:cubicBezTo>
                  <a:lnTo>
                    <a:pt x="0" y="16"/>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7" name="Freeform 165"/>
            <p:cNvSpPr/>
            <p:nvPr/>
          </p:nvSpPr>
          <p:spPr bwMode="auto">
            <a:xfrm>
              <a:off x="4334" y="2017"/>
              <a:ext cx="95" cy="27"/>
            </a:xfrm>
            <a:custGeom>
              <a:avLst/>
              <a:gdLst>
                <a:gd name="T0" fmla="*/ 21 w 21"/>
                <a:gd name="T1" fmla="*/ 5 h 6"/>
                <a:gd name="T2" fmla="*/ 18 w 21"/>
                <a:gd name="T3" fmla="*/ 5 h 6"/>
                <a:gd name="T4" fmla="*/ 10 w 21"/>
                <a:gd name="T5" fmla="*/ 5 h 6"/>
                <a:gd name="T6" fmla="*/ 3 w 21"/>
                <a:gd name="T7" fmla="*/ 2 h 6"/>
                <a:gd name="T8" fmla="*/ 0 w 21"/>
                <a:gd name="T9" fmla="*/ 0 h 6"/>
                <a:gd name="T10" fmla="*/ 3 w 21"/>
                <a:gd name="T11" fmla="*/ 1 h 6"/>
                <a:gd name="T12" fmla="*/ 10 w 21"/>
                <a:gd name="T13" fmla="*/ 2 h 6"/>
                <a:gd name="T14" fmla="*/ 18 w 21"/>
                <a:gd name="T15" fmla="*/ 4 h 6"/>
                <a:gd name="T16" fmla="*/ 21 w 21"/>
                <a:gd name="T1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6">
                  <a:moveTo>
                    <a:pt x="21" y="5"/>
                  </a:moveTo>
                  <a:cubicBezTo>
                    <a:pt x="21" y="5"/>
                    <a:pt x="20" y="5"/>
                    <a:pt x="18" y="5"/>
                  </a:cubicBezTo>
                  <a:cubicBezTo>
                    <a:pt x="16" y="6"/>
                    <a:pt x="13" y="6"/>
                    <a:pt x="10" y="5"/>
                  </a:cubicBezTo>
                  <a:cubicBezTo>
                    <a:pt x="7" y="4"/>
                    <a:pt x="4" y="4"/>
                    <a:pt x="3" y="2"/>
                  </a:cubicBezTo>
                  <a:cubicBezTo>
                    <a:pt x="1" y="1"/>
                    <a:pt x="0" y="0"/>
                    <a:pt x="0" y="0"/>
                  </a:cubicBezTo>
                  <a:cubicBezTo>
                    <a:pt x="0" y="0"/>
                    <a:pt x="1" y="0"/>
                    <a:pt x="3" y="1"/>
                  </a:cubicBezTo>
                  <a:cubicBezTo>
                    <a:pt x="5" y="1"/>
                    <a:pt x="8" y="2"/>
                    <a:pt x="10" y="2"/>
                  </a:cubicBezTo>
                  <a:cubicBezTo>
                    <a:pt x="13" y="3"/>
                    <a:pt x="15" y="3"/>
                    <a:pt x="18" y="4"/>
                  </a:cubicBezTo>
                  <a:cubicBezTo>
                    <a:pt x="20" y="4"/>
                    <a:pt x="21" y="5"/>
                    <a:pt x="21" y="5"/>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8" name="Freeform 166"/>
            <p:cNvSpPr/>
            <p:nvPr/>
          </p:nvSpPr>
          <p:spPr bwMode="auto">
            <a:xfrm>
              <a:off x="4274" y="2184"/>
              <a:ext cx="132" cy="36"/>
            </a:xfrm>
            <a:custGeom>
              <a:avLst/>
              <a:gdLst>
                <a:gd name="T0" fmla="*/ 29 w 29"/>
                <a:gd name="T1" fmla="*/ 6 h 8"/>
                <a:gd name="T2" fmla="*/ 24 w 29"/>
                <a:gd name="T3" fmla="*/ 8 h 8"/>
                <a:gd name="T4" fmla="*/ 20 w 29"/>
                <a:gd name="T5" fmla="*/ 7 h 8"/>
                <a:gd name="T6" fmla="*/ 14 w 29"/>
                <a:gd name="T7" fmla="*/ 6 h 8"/>
                <a:gd name="T8" fmla="*/ 4 w 29"/>
                <a:gd name="T9" fmla="*/ 4 h 8"/>
                <a:gd name="T10" fmla="*/ 0 w 29"/>
                <a:gd name="T11" fmla="*/ 1 h 8"/>
                <a:gd name="T12" fmla="*/ 0 w 29"/>
                <a:gd name="T13" fmla="*/ 1 h 8"/>
                <a:gd name="T14" fmla="*/ 1 w 29"/>
                <a:gd name="T15" fmla="*/ 1 h 8"/>
                <a:gd name="T16" fmla="*/ 5 w 29"/>
                <a:gd name="T17" fmla="*/ 1 h 8"/>
                <a:gd name="T18" fmla="*/ 10 w 29"/>
                <a:gd name="T19" fmla="*/ 2 h 8"/>
                <a:gd name="T20" fmla="*/ 15 w 29"/>
                <a:gd name="T21" fmla="*/ 4 h 8"/>
                <a:gd name="T22" fmla="*/ 20 w 29"/>
                <a:gd name="T23" fmla="*/ 5 h 8"/>
                <a:gd name="T24" fmla="*/ 24 w 29"/>
                <a:gd name="T25" fmla="*/ 4 h 8"/>
                <a:gd name="T26" fmla="*/ 29 w 29"/>
                <a:gd name="T27" fmla="*/ 6 h 8"/>
                <a:gd name="T28" fmla="*/ 29 w 29"/>
                <a:gd name="T29" fmla="*/ 6 h 8"/>
                <a:gd name="T30" fmla="*/ 29 w 29"/>
                <a:gd name="T3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8">
                  <a:moveTo>
                    <a:pt x="29" y="6"/>
                  </a:moveTo>
                  <a:cubicBezTo>
                    <a:pt x="29" y="6"/>
                    <a:pt x="27" y="8"/>
                    <a:pt x="24" y="8"/>
                  </a:cubicBezTo>
                  <a:cubicBezTo>
                    <a:pt x="23" y="8"/>
                    <a:pt x="21" y="8"/>
                    <a:pt x="20" y="7"/>
                  </a:cubicBezTo>
                  <a:cubicBezTo>
                    <a:pt x="18" y="6"/>
                    <a:pt x="16" y="6"/>
                    <a:pt x="14" y="6"/>
                  </a:cubicBezTo>
                  <a:cubicBezTo>
                    <a:pt x="10" y="7"/>
                    <a:pt x="6" y="6"/>
                    <a:pt x="4" y="4"/>
                  </a:cubicBezTo>
                  <a:cubicBezTo>
                    <a:pt x="2" y="3"/>
                    <a:pt x="0" y="1"/>
                    <a:pt x="0" y="1"/>
                  </a:cubicBezTo>
                  <a:cubicBezTo>
                    <a:pt x="0" y="1"/>
                    <a:pt x="0" y="1"/>
                    <a:pt x="0" y="1"/>
                  </a:cubicBezTo>
                  <a:cubicBezTo>
                    <a:pt x="1" y="1"/>
                    <a:pt x="1" y="1"/>
                    <a:pt x="1" y="1"/>
                  </a:cubicBezTo>
                  <a:cubicBezTo>
                    <a:pt x="1" y="1"/>
                    <a:pt x="3" y="0"/>
                    <a:pt x="5" y="1"/>
                  </a:cubicBezTo>
                  <a:cubicBezTo>
                    <a:pt x="7" y="1"/>
                    <a:pt x="8" y="2"/>
                    <a:pt x="10" y="2"/>
                  </a:cubicBezTo>
                  <a:cubicBezTo>
                    <a:pt x="11" y="2"/>
                    <a:pt x="13" y="3"/>
                    <a:pt x="15" y="4"/>
                  </a:cubicBezTo>
                  <a:cubicBezTo>
                    <a:pt x="16" y="5"/>
                    <a:pt x="18" y="5"/>
                    <a:pt x="20" y="5"/>
                  </a:cubicBezTo>
                  <a:cubicBezTo>
                    <a:pt x="21" y="4"/>
                    <a:pt x="23" y="4"/>
                    <a:pt x="24" y="4"/>
                  </a:cubicBezTo>
                  <a:cubicBezTo>
                    <a:pt x="27" y="5"/>
                    <a:pt x="29" y="6"/>
                    <a:pt x="29" y="6"/>
                  </a:cubicBezTo>
                  <a:cubicBezTo>
                    <a:pt x="29" y="6"/>
                    <a:pt x="29" y="6"/>
                    <a:pt x="29" y="6"/>
                  </a:cubicBezTo>
                  <a:cubicBezTo>
                    <a:pt x="29" y="6"/>
                    <a:pt x="29" y="6"/>
                    <a:pt x="29" y="6"/>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59" name="Freeform 167"/>
            <p:cNvSpPr/>
            <p:nvPr/>
          </p:nvSpPr>
          <p:spPr bwMode="auto">
            <a:xfrm>
              <a:off x="4274" y="2216"/>
              <a:ext cx="128" cy="41"/>
            </a:xfrm>
            <a:custGeom>
              <a:avLst/>
              <a:gdLst>
                <a:gd name="T0" fmla="*/ 27 w 28"/>
                <a:gd name="T1" fmla="*/ 7 h 9"/>
                <a:gd name="T2" fmla="*/ 23 w 28"/>
                <a:gd name="T3" fmla="*/ 8 h 9"/>
                <a:gd name="T4" fmla="*/ 21 w 28"/>
                <a:gd name="T5" fmla="*/ 8 h 9"/>
                <a:gd name="T6" fmla="*/ 18 w 28"/>
                <a:gd name="T7" fmla="*/ 7 h 9"/>
                <a:gd name="T8" fmla="*/ 13 w 28"/>
                <a:gd name="T9" fmla="*/ 7 h 9"/>
                <a:gd name="T10" fmla="*/ 4 w 28"/>
                <a:gd name="T11" fmla="*/ 4 h 9"/>
                <a:gd name="T12" fmla="*/ 0 w 28"/>
                <a:gd name="T13" fmla="*/ 1 h 9"/>
                <a:gd name="T14" fmla="*/ 0 w 28"/>
                <a:gd name="T15" fmla="*/ 0 h 9"/>
                <a:gd name="T16" fmla="*/ 0 w 28"/>
                <a:gd name="T17" fmla="*/ 0 h 9"/>
                <a:gd name="T18" fmla="*/ 5 w 28"/>
                <a:gd name="T19" fmla="*/ 1 h 9"/>
                <a:gd name="T20" fmla="*/ 14 w 28"/>
                <a:gd name="T21" fmla="*/ 4 h 9"/>
                <a:gd name="T22" fmla="*/ 19 w 28"/>
                <a:gd name="T23" fmla="*/ 5 h 9"/>
                <a:gd name="T24" fmla="*/ 23 w 28"/>
                <a:gd name="T25" fmla="*/ 5 h 9"/>
                <a:gd name="T26" fmla="*/ 27 w 28"/>
                <a:gd name="T27" fmla="*/ 7 h 9"/>
                <a:gd name="T28" fmla="*/ 28 w 28"/>
                <a:gd name="T29" fmla="*/ 7 h 9"/>
                <a:gd name="T30" fmla="*/ 27 w 28"/>
                <a:gd name="T31"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9">
                  <a:moveTo>
                    <a:pt x="27" y="7"/>
                  </a:moveTo>
                  <a:cubicBezTo>
                    <a:pt x="27" y="7"/>
                    <a:pt x="26" y="8"/>
                    <a:pt x="23" y="8"/>
                  </a:cubicBezTo>
                  <a:cubicBezTo>
                    <a:pt x="22" y="8"/>
                    <a:pt x="22" y="9"/>
                    <a:pt x="21" y="8"/>
                  </a:cubicBezTo>
                  <a:cubicBezTo>
                    <a:pt x="20" y="8"/>
                    <a:pt x="19" y="8"/>
                    <a:pt x="18" y="7"/>
                  </a:cubicBezTo>
                  <a:cubicBezTo>
                    <a:pt x="17" y="6"/>
                    <a:pt x="15" y="6"/>
                    <a:pt x="13" y="7"/>
                  </a:cubicBezTo>
                  <a:cubicBezTo>
                    <a:pt x="9" y="7"/>
                    <a:pt x="6" y="6"/>
                    <a:pt x="4" y="4"/>
                  </a:cubicBezTo>
                  <a:cubicBezTo>
                    <a:pt x="1" y="3"/>
                    <a:pt x="0" y="1"/>
                    <a:pt x="0" y="1"/>
                  </a:cubicBezTo>
                  <a:cubicBezTo>
                    <a:pt x="0" y="1"/>
                    <a:pt x="0" y="1"/>
                    <a:pt x="0" y="0"/>
                  </a:cubicBezTo>
                  <a:cubicBezTo>
                    <a:pt x="0" y="0"/>
                    <a:pt x="0" y="0"/>
                    <a:pt x="0" y="0"/>
                  </a:cubicBezTo>
                  <a:cubicBezTo>
                    <a:pt x="0" y="0"/>
                    <a:pt x="2" y="0"/>
                    <a:pt x="5" y="1"/>
                  </a:cubicBezTo>
                  <a:cubicBezTo>
                    <a:pt x="8" y="1"/>
                    <a:pt x="11" y="2"/>
                    <a:pt x="14" y="4"/>
                  </a:cubicBezTo>
                  <a:cubicBezTo>
                    <a:pt x="15" y="5"/>
                    <a:pt x="17" y="5"/>
                    <a:pt x="19" y="5"/>
                  </a:cubicBezTo>
                  <a:cubicBezTo>
                    <a:pt x="20" y="5"/>
                    <a:pt x="22" y="4"/>
                    <a:pt x="23" y="5"/>
                  </a:cubicBezTo>
                  <a:cubicBezTo>
                    <a:pt x="26" y="5"/>
                    <a:pt x="27" y="7"/>
                    <a:pt x="27" y="7"/>
                  </a:cubicBezTo>
                  <a:cubicBezTo>
                    <a:pt x="28" y="7"/>
                    <a:pt x="28" y="7"/>
                    <a:pt x="28" y="7"/>
                  </a:cubicBezTo>
                  <a:cubicBezTo>
                    <a:pt x="27" y="7"/>
                    <a:pt x="27" y="7"/>
                    <a:pt x="27" y="7"/>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60" name="Freeform 168"/>
            <p:cNvSpPr/>
            <p:nvPr/>
          </p:nvSpPr>
          <p:spPr bwMode="auto">
            <a:xfrm>
              <a:off x="4270" y="2293"/>
              <a:ext cx="91" cy="22"/>
            </a:xfrm>
            <a:custGeom>
              <a:avLst/>
              <a:gdLst>
                <a:gd name="T0" fmla="*/ 20 w 20"/>
                <a:gd name="T1" fmla="*/ 5 h 5"/>
                <a:gd name="T2" fmla="*/ 17 w 20"/>
                <a:gd name="T3" fmla="*/ 5 h 5"/>
                <a:gd name="T4" fmla="*/ 10 w 20"/>
                <a:gd name="T5" fmla="*/ 4 h 5"/>
                <a:gd name="T6" fmla="*/ 3 w 20"/>
                <a:gd name="T7" fmla="*/ 2 h 5"/>
                <a:gd name="T8" fmla="*/ 0 w 20"/>
                <a:gd name="T9" fmla="*/ 1 h 5"/>
                <a:gd name="T10" fmla="*/ 3 w 20"/>
                <a:gd name="T11" fmla="*/ 0 h 5"/>
                <a:gd name="T12" fmla="*/ 10 w 20"/>
                <a:gd name="T13" fmla="*/ 1 h 5"/>
                <a:gd name="T14" fmla="*/ 17 w 20"/>
                <a:gd name="T15" fmla="*/ 3 h 5"/>
                <a:gd name="T16" fmla="*/ 20 w 20"/>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
                  <a:moveTo>
                    <a:pt x="20" y="5"/>
                  </a:moveTo>
                  <a:cubicBezTo>
                    <a:pt x="20" y="5"/>
                    <a:pt x="19" y="5"/>
                    <a:pt x="17" y="5"/>
                  </a:cubicBezTo>
                  <a:cubicBezTo>
                    <a:pt x="15" y="5"/>
                    <a:pt x="13" y="5"/>
                    <a:pt x="10" y="4"/>
                  </a:cubicBezTo>
                  <a:cubicBezTo>
                    <a:pt x="8" y="4"/>
                    <a:pt x="5" y="3"/>
                    <a:pt x="3" y="2"/>
                  </a:cubicBezTo>
                  <a:cubicBezTo>
                    <a:pt x="1" y="1"/>
                    <a:pt x="0" y="1"/>
                    <a:pt x="0" y="1"/>
                  </a:cubicBezTo>
                  <a:cubicBezTo>
                    <a:pt x="0" y="1"/>
                    <a:pt x="2" y="0"/>
                    <a:pt x="3" y="0"/>
                  </a:cubicBezTo>
                  <a:cubicBezTo>
                    <a:pt x="5" y="0"/>
                    <a:pt x="8" y="1"/>
                    <a:pt x="10" y="1"/>
                  </a:cubicBezTo>
                  <a:cubicBezTo>
                    <a:pt x="13" y="2"/>
                    <a:pt x="15" y="2"/>
                    <a:pt x="17" y="3"/>
                  </a:cubicBezTo>
                  <a:cubicBezTo>
                    <a:pt x="19" y="4"/>
                    <a:pt x="20" y="5"/>
                    <a:pt x="20" y="5"/>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61" name="Freeform 169"/>
            <p:cNvSpPr/>
            <p:nvPr/>
          </p:nvSpPr>
          <p:spPr bwMode="auto">
            <a:xfrm>
              <a:off x="4356" y="2216"/>
              <a:ext cx="23" cy="22"/>
            </a:xfrm>
            <a:custGeom>
              <a:avLst/>
              <a:gdLst>
                <a:gd name="T0" fmla="*/ 4 w 5"/>
                <a:gd name="T1" fmla="*/ 0 h 5"/>
                <a:gd name="T2" fmla="*/ 5 w 5"/>
                <a:gd name="T3" fmla="*/ 1 h 5"/>
                <a:gd name="T4" fmla="*/ 4 w 5"/>
                <a:gd name="T5" fmla="*/ 2 h 5"/>
                <a:gd name="T6" fmla="*/ 4 w 5"/>
                <a:gd name="T7" fmla="*/ 3 h 5"/>
                <a:gd name="T8" fmla="*/ 4 w 5"/>
                <a:gd name="T9" fmla="*/ 5 h 5"/>
                <a:gd name="T10" fmla="*/ 2 w 5"/>
                <a:gd name="T11" fmla="*/ 5 h 5"/>
                <a:gd name="T12" fmla="*/ 2 w 5"/>
                <a:gd name="T13" fmla="*/ 5 h 5"/>
                <a:gd name="T14" fmla="*/ 1 w 5"/>
                <a:gd name="T15" fmla="*/ 4 h 5"/>
                <a:gd name="T16" fmla="*/ 2 w 5"/>
                <a:gd name="T17" fmla="*/ 2 h 5"/>
                <a:gd name="T18" fmla="*/ 2 w 5"/>
                <a:gd name="T19" fmla="*/ 1 h 5"/>
                <a:gd name="T20" fmla="*/ 2 w 5"/>
                <a:gd name="T21" fmla="*/ 0 h 5"/>
                <a:gd name="T22" fmla="*/ 4 w 5"/>
                <a:gd name="T23" fmla="*/ 0 h 5"/>
                <a:gd name="T24" fmla="*/ 4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4" y="0"/>
                  </a:moveTo>
                  <a:cubicBezTo>
                    <a:pt x="4" y="0"/>
                    <a:pt x="5" y="1"/>
                    <a:pt x="5" y="1"/>
                  </a:cubicBezTo>
                  <a:cubicBezTo>
                    <a:pt x="5" y="2"/>
                    <a:pt x="5" y="2"/>
                    <a:pt x="4" y="2"/>
                  </a:cubicBezTo>
                  <a:cubicBezTo>
                    <a:pt x="4" y="2"/>
                    <a:pt x="4" y="2"/>
                    <a:pt x="4" y="3"/>
                  </a:cubicBezTo>
                  <a:cubicBezTo>
                    <a:pt x="5" y="4"/>
                    <a:pt x="5" y="5"/>
                    <a:pt x="4" y="5"/>
                  </a:cubicBezTo>
                  <a:cubicBezTo>
                    <a:pt x="3" y="5"/>
                    <a:pt x="2" y="5"/>
                    <a:pt x="2" y="5"/>
                  </a:cubicBezTo>
                  <a:cubicBezTo>
                    <a:pt x="2" y="5"/>
                    <a:pt x="2" y="5"/>
                    <a:pt x="2" y="5"/>
                  </a:cubicBezTo>
                  <a:cubicBezTo>
                    <a:pt x="2" y="5"/>
                    <a:pt x="1" y="4"/>
                    <a:pt x="1" y="4"/>
                  </a:cubicBezTo>
                  <a:cubicBezTo>
                    <a:pt x="0" y="3"/>
                    <a:pt x="0" y="2"/>
                    <a:pt x="2" y="2"/>
                  </a:cubicBezTo>
                  <a:cubicBezTo>
                    <a:pt x="3" y="2"/>
                    <a:pt x="3" y="2"/>
                    <a:pt x="2" y="1"/>
                  </a:cubicBezTo>
                  <a:cubicBezTo>
                    <a:pt x="2" y="0"/>
                    <a:pt x="2" y="0"/>
                    <a:pt x="2" y="0"/>
                  </a:cubicBezTo>
                  <a:cubicBezTo>
                    <a:pt x="2" y="0"/>
                    <a:pt x="4" y="0"/>
                    <a:pt x="4" y="0"/>
                  </a:cubicBezTo>
                  <a:cubicBezTo>
                    <a:pt x="4" y="0"/>
                    <a:pt x="4" y="0"/>
                    <a:pt x="4"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62" name="Freeform 170"/>
            <p:cNvSpPr/>
            <p:nvPr/>
          </p:nvSpPr>
          <p:spPr bwMode="auto">
            <a:xfrm>
              <a:off x="4324" y="2211"/>
              <a:ext cx="23" cy="23"/>
            </a:xfrm>
            <a:custGeom>
              <a:avLst/>
              <a:gdLst>
                <a:gd name="T0" fmla="*/ 3 w 5"/>
                <a:gd name="T1" fmla="*/ 0 h 5"/>
                <a:gd name="T2" fmla="*/ 4 w 5"/>
                <a:gd name="T3" fmla="*/ 1 h 5"/>
                <a:gd name="T4" fmla="*/ 4 w 5"/>
                <a:gd name="T5" fmla="*/ 2 h 5"/>
                <a:gd name="T6" fmla="*/ 4 w 5"/>
                <a:gd name="T7" fmla="*/ 3 h 5"/>
                <a:gd name="T8" fmla="*/ 4 w 5"/>
                <a:gd name="T9" fmla="*/ 5 h 5"/>
                <a:gd name="T10" fmla="*/ 2 w 5"/>
                <a:gd name="T11" fmla="*/ 5 h 5"/>
                <a:gd name="T12" fmla="*/ 2 w 5"/>
                <a:gd name="T13" fmla="*/ 5 h 5"/>
                <a:gd name="T14" fmla="*/ 0 w 5"/>
                <a:gd name="T15" fmla="*/ 4 h 5"/>
                <a:gd name="T16" fmla="*/ 1 w 5"/>
                <a:gd name="T17" fmla="*/ 2 h 5"/>
                <a:gd name="T18" fmla="*/ 1 w 5"/>
                <a:gd name="T19" fmla="*/ 1 h 5"/>
                <a:gd name="T20" fmla="*/ 1 w 5"/>
                <a:gd name="T21" fmla="*/ 0 h 5"/>
                <a:gd name="T22" fmla="*/ 3 w 5"/>
                <a:gd name="T23" fmla="*/ 0 h 5"/>
                <a:gd name="T24" fmla="*/ 3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3" y="0"/>
                  </a:moveTo>
                  <a:cubicBezTo>
                    <a:pt x="3" y="0"/>
                    <a:pt x="4" y="0"/>
                    <a:pt x="4" y="1"/>
                  </a:cubicBezTo>
                  <a:cubicBezTo>
                    <a:pt x="5" y="1"/>
                    <a:pt x="4" y="1"/>
                    <a:pt x="4" y="2"/>
                  </a:cubicBezTo>
                  <a:cubicBezTo>
                    <a:pt x="3" y="2"/>
                    <a:pt x="3" y="2"/>
                    <a:pt x="4" y="3"/>
                  </a:cubicBezTo>
                  <a:cubicBezTo>
                    <a:pt x="5" y="3"/>
                    <a:pt x="5" y="4"/>
                    <a:pt x="4" y="5"/>
                  </a:cubicBezTo>
                  <a:cubicBezTo>
                    <a:pt x="3" y="5"/>
                    <a:pt x="2" y="5"/>
                    <a:pt x="2" y="5"/>
                  </a:cubicBezTo>
                  <a:cubicBezTo>
                    <a:pt x="2" y="5"/>
                    <a:pt x="2" y="5"/>
                    <a:pt x="2" y="5"/>
                  </a:cubicBezTo>
                  <a:cubicBezTo>
                    <a:pt x="2" y="5"/>
                    <a:pt x="1" y="4"/>
                    <a:pt x="0" y="4"/>
                  </a:cubicBezTo>
                  <a:cubicBezTo>
                    <a:pt x="0" y="3"/>
                    <a:pt x="0" y="3"/>
                    <a:pt x="1" y="2"/>
                  </a:cubicBezTo>
                  <a:cubicBezTo>
                    <a:pt x="2" y="2"/>
                    <a:pt x="2" y="2"/>
                    <a:pt x="1" y="1"/>
                  </a:cubicBezTo>
                  <a:cubicBezTo>
                    <a:pt x="1" y="1"/>
                    <a:pt x="1" y="0"/>
                    <a:pt x="1" y="0"/>
                  </a:cubicBezTo>
                  <a:cubicBezTo>
                    <a:pt x="1" y="0"/>
                    <a:pt x="3" y="0"/>
                    <a:pt x="3" y="0"/>
                  </a:cubicBezTo>
                  <a:cubicBezTo>
                    <a:pt x="3" y="0"/>
                    <a:pt x="3" y="0"/>
                    <a:pt x="3"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63" name="Freeform 171"/>
            <p:cNvSpPr/>
            <p:nvPr/>
          </p:nvSpPr>
          <p:spPr bwMode="auto">
            <a:xfrm>
              <a:off x="4288" y="2202"/>
              <a:ext cx="27" cy="23"/>
            </a:xfrm>
            <a:custGeom>
              <a:avLst/>
              <a:gdLst>
                <a:gd name="T0" fmla="*/ 4 w 6"/>
                <a:gd name="T1" fmla="*/ 0 h 5"/>
                <a:gd name="T2" fmla="*/ 6 w 6"/>
                <a:gd name="T3" fmla="*/ 1 h 5"/>
                <a:gd name="T4" fmla="*/ 5 w 6"/>
                <a:gd name="T5" fmla="*/ 2 h 5"/>
                <a:gd name="T6" fmla="*/ 4 w 6"/>
                <a:gd name="T7" fmla="*/ 3 h 5"/>
                <a:gd name="T8" fmla="*/ 4 w 6"/>
                <a:gd name="T9" fmla="*/ 5 h 5"/>
                <a:gd name="T10" fmla="*/ 2 w 6"/>
                <a:gd name="T11" fmla="*/ 5 h 5"/>
                <a:gd name="T12" fmla="*/ 2 w 6"/>
                <a:gd name="T13" fmla="*/ 5 h 5"/>
                <a:gd name="T14" fmla="*/ 1 w 6"/>
                <a:gd name="T15" fmla="*/ 3 h 5"/>
                <a:gd name="T16" fmla="*/ 2 w 6"/>
                <a:gd name="T17" fmla="*/ 2 h 5"/>
                <a:gd name="T18" fmla="*/ 2 w 6"/>
                <a:gd name="T19" fmla="*/ 1 h 5"/>
                <a:gd name="T20" fmla="*/ 2 w 6"/>
                <a:gd name="T21" fmla="*/ 0 h 5"/>
                <a:gd name="T22" fmla="*/ 4 w 6"/>
                <a:gd name="T23" fmla="*/ 0 h 5"/>
                <a:gd name="T24" fmla="*/ 4 w 6"/>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4" y="0"/>
                  </a:moveTo>
                  <a:cubicBezTo>
                    <a:pt x="4" y="0"/>
                    <a:pt x="5" y="1"/>
                    <a:pt x="6" y="1"/>
                  </a:cubicBezTo>
                  <a:cubicBezTo>
                    <a:pt x="6" y="2"/>
                    <a:pt x="5" y="2"/>
                    <a:pt x="5" y="2"/>
                  </a:cubicBezTo>
                  <a:cubicBezTo>
                    <a:pt x="4" y="2"/>
                    <a:pt x="4" y="2"/>
                    <a:pt x="4" y="3"/>
                  </a:cubicBezTo>
                  <a:cubicBezTo>
                    <a:pt x="5" y="4"/>
                    <a:pt x="5" y="5"/>
                    <a:pt x="4" y="5"/>
                  </a:cubicBezTo>
                  <a:cubicBezTo>
                    <a:pt x="4" y="5"/>
                    <a:pt x="2" y="5"/>
                    <a:pt x="2" y="5"/>
                  </a:cubicBezTo>
                  <a:cubicBezTo>
                    <a:pt x="2" y="5"/>
                    <a:pt x="2" y="5"/>
                    <a:pt x="2" y="5"/>
                  </a:cubicBezTo>
                  <a:cubicBezTo>
                    <a:pt x="2" y="5"/>
                    <a:pt x="1" y="4"/>
                    <a:pt x="1" y="3"/>
                  </a:cubicBezTo>
                  <a:cubicBezTo>
                    <a:pt x="0" y="3"/>
                    <a:pt x="1" y="2"/>
                    <a:pt x="2" y="2"/>
                  </a:cubicBezTo>
                  <a:cubicBezTo>
                    <a:pt x="3" y="2"/>
                    <a:pt x="3" y="2"/>
                    <a:pt x="2" y="1"/>
                  </a:cubicBezTo>
                  <a:cubicBezTo>
                    <a:pt x="2" y="0"/>
                    <a:pt x="2" y="0"/>
                    <a:pt x="2" y="0"/>
                  </a:cubicBezTo>
                  <a:cubicBezTo>
                    <a:pt x="3" y="0"/>
                    <a:pt x="4" y="0"/>
                    <a:pt x="4" y="0"/>
                  </a:cubicBezTo>
                  <a:cubicBezTo>
                    <a:pt x="4" y="0"/>
                    <a:pt x="4" y="0"/>
                    <a:pt x="4"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64" name="Freeform 172"/>
            <p:cNvSpPr/>
            <p:nvPr/>
          </p:nvSpPr>
          <p:spPr bwMode="auto">
            <a:xfrm>
              <a:off x="4011" y="1854"/>
              <a:ext cx="22" cy="41"/>
            </a:xfrm>
            <a:custGeom>
              <a:avLst/>
              <a:gdLst>
                <a:gd name="T0" fmla="*/ 3 w 5"/>
                <a:gd name="T1" fmla="*/ 0 h 9"/>
                <a:gd name="T2" fmla="*/ 4 w 5"/>
                <a:gd name="T3" fmla="*/ 1 h 9"/>
                <a:gd name="T4" fmla="*/ 4 w 5"/>
                <a:gd name="T5" fmla="*/ 2 h 9"/>
                <a:gd name="T6" fmla="*/ 4 w 5"/>
                <a:gd name="T7" fmla="*/ 4 h 9"/>
                <a:gd name="T8" fmla="*/ 5 w 5"/>
                <a:gd name="T9" fmla="*/ 7 h 9"/>
                <a:gd name="T10" fmla="*/ 3 w 5"/>
                <a:gd name="T11" fmla="*/ 9 h 9"/>
                <a:gd name="T12" fmla="*/ 3 w 5"/>
                <a:gd name="T13" fmla="*/ 9 h 9"/>
                <a:gd name="T14" fmla="*/ 1 w 5"/>
                <a:gd name="T15" fmla="*/ 8 h 9"/>
                <a:gd name="T16" fmla="*/ 2 w 5"/>
                <a:gd name="T17" fmla="*/ 4 h 9"/>
                <a:gd name="T18" fmla="*/ 2 w 5"/>
                <a:gd name="T19" fmla="*/ 3 h 9"/>
                <a:gd name="T20" fmla="*/ 1 w 5"/>
                <a:gd name="T21" fmla="*/ 1 h 9"/>
                <a:gd name="T22" fmla="*/ 2 w 5"/>
                <a:gd name="T23" fmla="*/ 0 h 9"/>
                <a:gd name="T24" fmla="*/ 3 w 5"/>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9">
                  <a:moveTo>
                    <a:pt x="3" y="0"/>
                  </a:moveTo>
                  <a:cubicBezTo>
                    <a:pt x="3" y="0"/>
                    <a:pt x="4" y="0"/>
                    <a:pt x="4" y="1"/>
                  </a:cubicBezTo>
                  <a:cubicBezTo>
                    <a:pt x="5" y="1"/>
                    <a:pt x="4" y="2"/>
                    <a:pt x="4" y="2"/>
                  </a:cubicBezTo>
                  <a:cubicBezTo>
                    <a:pt x="3" y="3"/>
                    <a:pt x="3" y="4"/>
                    <a:pt x="4" y="4"/>
                  </a:cubicBezTo>
                  <a:cubicBezTo>
                    <a:pt x="5" y="5"/>
                    <a:pt x="5" y="6"/>
                    <a:pt x="5" y="7"/>
                  </a:cubicBezTo>
                  <a:cubicBezTo>
                    <a:pt x="4" y="8"/>
                    <a:pt x="3" y="9"/>
                    <a:pt x="3" y="9"/>
                  </a:cubicBezTo>
                  <a:cubicBezTo>
                    <a:pt x="3" y="9"/>
                    <a:pt x="3" y="9"/>
                    <a:pt x="3" y="9"/>
                  </a:cubicBezTo>
                  <a:cubicBezTo>
                    <a:pt x="3" y="9"/>
                    <a:pt x="2" y="8"/>
                    <a:pt x="1" y="8"/>
                  </a:cubicBezTo>
                  <a:cubicBezTo>
                    <a:pt x="0" y="7"/>
                    <a:pt x="0" y="6"/>
                    <a:pt x="2" y="4"/>
                  </a:cubicBezTo>
                  <a:cubicBezTo>
                    <a:pt x="2" y="4"/>
                    <a:pt x="2" y="3"/>
                    <a:pt x="2" y="3"/>
                  </a:cubicBezTo>
                  <a:cubicBezTo>
                    <a:pt x="1" y="2"/>
                    <a:pt x="0" y="2"/>
                    <a:pt x="1" y="1"/>
                  </a:cubicBezTo>
                  <a:cubicBezTo>
                    <a:pt x="1" y="1"/>
                    <a:pt x="2" y="0"/>
                    <a:pt x="2" y="0"/>
                  </a:cubicBezTo>
                  <a:cubicBezTo>
                    <a:pt x="2" y="0"/>
                    <a:pt x="2" y="0"/>
                    <a:pt x="3"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65" name="Freeform 173"/>
            <p:cNvSpPr/>
            <p:nvPr/>
          </p:nvSpPr>
          <p:spPr bwMode="auto">
            <a:xfrm>
              <a:off x="4070" y="1850"/>
              <a:ext cx="27" cy="41"/>
            </a:xfrm>
            <a:custGeom>
              <a:avLst/>
              <a:gdLst>
                <a:gd name="T0" fmla="*/ 3 w 6"/>
                <a:gd name="T1" fmla="*/ 0 h 9"/>
                <a:gd name="T2" fmla="*/ 4 w 6"/>
                <a:gd name="T3" fmla="*/ 2 h 9"/>
                <a:gd name="T4" fmla="*/ 4 w 6"/>
                <a:gd name="T5" fmla="*/ 3 h 9"/>
                <a:gd name="T6" fmla="*/ 4 w 6"/>
                <a:gd name="T7" fmla="*/ 5 h 9"/>
                <a:gd name="T8" fmla="*/ 5 w 6"/>
                <a:gd name="T9" fmla="*/ 8 h 9"/>
                <a:gd name="T10" fmla="*/ 4 w 6"/>
                <a:gd name="T11" fmla="*/ 9 h 9"/>
                <a:gd name="T12" fmla="*/ 3 w 6"/>
                <a:gd name="T13" fmla="*/ 9 h 9"/>
                <a:gd name="T14" fmla="*/ 1 w 6"/>
                <a:gd name="T15" fmla="*/ 8 h 9"/>
                <a:gd name="T16" fmla="*/ 2 w 6"/>
                <a:gd name="T17" fmla="*/ 5 h 9"/>
                <a:gd name="T18" fmla="*/ 2 w 6"/>
                <a:gd name="T19" fmla="*/ 3 h 9"/>
                <a:gd name="T20" fmla="*/ 1 w 6"/>
                <a:gd name="T21" fmla="*/ 2 h 9"/>
                <a:gd name="T22" fmla="*/ 2 w 6"/>
                <a:gd name="T23" fmla="*/ 0 h 9"/>
                <a:gd name="T24" fmla="*/ 3 w 6"/>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9">
                  <a:moveTo>
                    <a:pt x="3" y="0"/>
                  </a:moveTo>
                  <a:cubicBezTo>
                    <a:pt x="3" y="0"/>
                    <a:pt x="4" y="1"/>
                    <a:pt x="4" y="2"/>
                  </a:cubicBezTo>
                  <a:cubicBezTo>
                    <a:pt x="5" y="2"/>
                    <a:pt x="5" y="3"/>
                    <a:pt x="4" y="3"/>
                  </a:cubicBezTo>
                  <a:cubicBezTo>
                    <a:pt x="3" y="4"/>
                    <a:pt x="3" y="4"/>
                    <a:pt x="4" y="5"/>
                  </a:cubicBezTo>
                  <a:cubicBezTo>
                    <a:pt x="5" y="6"/>
                    <a:pt x="6" y="7"/>
                    <a:pt x="5" y="8"/>
                  </a:cubicBezTo>
                  <a:cubicBezTo>
                    <a:pt x="5" y="9"/>
                    <a:pt x="4" y="9"/>
                    <a:pt x="4" y="9"/>
                  </a:cubicBezTo>
                  <a:cubicBezTo>
                    <a:pt x="4" y="9"/>
                    <a:pt x="3" y="9"/>
                    <a:pt x="3" y="9"/>
                  </a:cubicBezTo>
                  <a:cubicBezTo>
                    <a:pt x="3" y="9"/>
                    <a:pt x="2" y="9"/>
                    <a:pt x="1" y="8"/>
                  </a:cubicBezTo>
                  <a:cubicBezTo>
                    <a:pt x="1" y="7"/>
                    <a:pt x="0" y="6"/>
                    <a:pt x="2" y="5"/>
                  </a:cubicBezTo>
                  <a:cubicBezTo>
                    <a:pt x="2" y="4"/>
                    <a:pt x="2" y="4"/>
                    <a:pt x="2" y="3"/>
                  </a:cubicBezTo>
                  <a:cubicBezTo>
                    <a:pt x="1" y="3"/>
                    <a:pt x="1" y="2"/>
                    <a:pt x="1" y="2"/>
                  </a:cubicBezTo>
                  <a:cubicBezTo>
                    <a:pt x="1" y="1"/>
                    <a:pt x="2" y="0"/>
                    <a:pt x="2" y="0"/>
                  </a:cubicBezTo>
                  <a:cubicBezTo>
                    <a:pt x="3" y="0"/>
                    <a:pt x="3" y="0"/>
                    <a:pt x="3"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66" name="Freeform 174"/>
            <p:cNvSpPr/>
            <p:nvPr/>
          </p:nvSpPr>
          <p:spPr bwMode="auto">
            <a:xfrm>
              <a:off x="4133" y="1845"/>
              <a:ext cx="23" cy="37"/>
            </a:xfrm>
            <a:custGeom>
              <a:avLst/>
              <a:gdLst>
                <a:gd name="T0" fmla="*/ 3 w 5"/>
                <a:gd name="T1" fmla="*/ 0 h 8"/>
                <a:gd name="T2" fmla="*/ 4 w 5"/>
                <a:gd name="T3" fmla="*/ 1 h 8"/>
                <a:gd name="T4" fmla="*/ 3 w 5"/>
                <a:gd name="T5" fmla="*/ 3 h 8"/>
                <a:gd name="T6" fmla="*/ 3 w 5"/>
                <a:gd name="T7" fmla="*/ 4 h 8"/>
                <a:gd name="T8" fmla="*/ 4 w 5"/>
                <a:gd name="T9" fmla="*/ 6 h 8"/>
                <a:gd name="T10" fmla="*/ 3 w 5"/>
                <a:gd name="T11" fmla="*/ 8 h 8"/>
                <a:gd name="T12" fmla="*/ 3 w 5"/>
                <a:gd name="T13" fmla="*/ 8 h 8"/>
                <a:gd name="T14" fmla="*/ 1 w 5"/>
                <a:gd name="T15" fmla="*/ 7 h 8"/>
                <a:gd name="T16" fmla="*/ 1 w 5"/>
                <a:gd name="T17" fmla="*/ 4 h 8"/>
                <a:gd name="T18" fmla="*/ 1 w 5"/>
                <a:gd name="T19" fmla="*/ 2 h 8"/>
                <a:gd name="T20" fmla="*/ 1 w 5"/>
                <a:gd name="T21" fmla="*/ 1 h 8"/>
                <a:gd name="T22" fmla="*/ 2 w 5"/>
                <a:gd name="T23" fmla="*/ 0 h 8"/>
                <a:gd name="T24" fmla="*/ 3 w 5"/>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8">
                  <a:moveTo>
                    <a:pt x="3" y="0"/>
                  </a:moveTo>
                  <a:cubicBezTo>
                    <a:pt x="3" y="0"/>
                    <a:pt x="4" y="1"/>
                    <a:pt x="4" y="1"/>
                  </a:cubicBezTo>
                  <a:cubicBezTo>
                    <a:pt x="4" y="2"/>
                    <a:pt x="4" y="2"/>
                    <a:pt x="3" y="3"/>
                  </a:cubicBezTo>
                  <a:cubicBezTo>
                    <a:pt x="3" y="3"/>
                    <a:pt x="3" y="4"/>
                    <a:pt x="3" y="4"/>
                  </a:cubicBezTo>
                  <a:cubicBezTo>
                    <a:pt x="5" y="5"/>
                    <a:pt x="5" y="6"/>
                    <a:pt x="4" y="6"/>
                  </a:cubicBezTo>
                  <a:cubicBezTo>
                    <a:pt x="4" y="7"/>
                    <a:pt x="3" y="8"/>
                    <a:pt x="3" y="8"/>
                  </a:cubicBezTo>
                  <a:cubicBezTo>
                    <a:pt x="3" y="8"/>
                    <a:pt x="3" y="8"/>
                    <a:pt x="3" y="8"/>
                  </a:cubicBezTo>
                  <a:cubicBezTo>
                    <a:pt x="3" y="8"/>
                    <a:pt x="1" y="8"/>
                    <a:pt x="1" y="7"/>
                  </a:cubicBezTo>
                  <a:cubicBezTo>
                    <a:pt x="0" y="6"/>
                    <a:pt x="0" y="5"/>
                    <a:pt x="1" y="4"/>
                  </a:cubicBezTo>
                  <a:cubicBezTo>
                    <a:pt x="2" y="3"/>
                    <a:pt x="2" y="3"/>
                    <a:pt x="1" y="2"/>
                  </a:cubicBezTo>
                  <a:cubicBezTo>
                    <a:pt x="0" y="2"/>
                    <a:pt x="0" y="1"/>
                    <a:pt x="1" y="1"/>
                  </a:cubicBezTo>
                  <a:cubicBezTo>
                    <a:pt x="1" y="0"/>
                    <a:pt x="2" y="0"/>
                    <a:pt x="2" y="0"/>
                  </a:cubicBezTo>
                  <a:cubicBezTo>
                    <a:pt x="2" y="0"/>
                    <a:pt x="3" y="0"/>
                    <a:pt x="3"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67" name="Freeform 175"/>
            <p:cNvSpPr/>
            <p:nvPr/>
          </p:nvSpPr>
          <p:spPr bwMode="auto">
            <a:xfrm>
              <a:off x="3947" y="1845"/>
              <a:ext cx="23" cy="50"/>
            </a:xfrm>
            <a:custGeom>
              <a:avLst/>
              <a:gdLst>
                <a:gd name="T0" fmla="*/ 2 w 5"/>
                <a:gd name="T1" fmla="*/ 0 h 11"/>
                <a:gd name="T2" fmla="*/ 4 w 5"/>
                <a:gd name="T3" fmla="*/ 2 h 11"/>
                <a:gd name="T4" fmla="*/ 3 w 5"/>
                <a:gd name="T5" fmla="*/ 3 h 11"/>
                <a:gd name="T6" fmla="*/ 3 w 5"/>
                <a:gd name="T7" fmla="*/ 5 h 11"/>
                <a:gd name="T8" fmla="*/ 4 w 5"/>
                <a:gd name="T9" fmla="*/ 9 h 11"/>
                <a:gd name="T10" fmla="*/ 2 w 5"/>
                <a:gd name="T11" fmla="*/ 10 h 11"/>
                <a:gd name="T12" fmla="*/ 2 w 5"/>
                <a:gd name="T13" fmla="*/ 10 h 11"/>
                <a:gd name="T14" fmla="*/ 0 w 5"/>
                <a:gd name="T15" fmla="*/ 9 h 11"/>
                <a:gd name="T16" fmla="*/ 1 w 5"/>
                <a:gd name="T17" fmla="*/ 5 h 11"/>
                <a:gd name="T18" fmla="*/ 1 w 5"/>
                <a:gd name="T19" fmla="*/ 3 h 11"/>
                <a:gd name="T20" fmla="*/ 0 w 5"/>
                <a:gd name="T21" fmla="*/ 2 h 11"/>
                <a:gd name="T22" fmla="*/ 1 w 5"/>
                <a:gd name="T23" fmla="*/ 0 h 11"/>
                <a:gd name="T24" fmla="*/ 2 w 5"/>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11">
                  <a:moveTo>
                    <a:pt x="2" y="0"/>
                  </a:moveTo>
                  <a:cubicBezTo>
                    <a:pt x="2" y="0"/>
                    <a:pt x="3" y="1"/>
                    <a:pt x="4" y="2"/>
                  </a:cubicBezTo>
                  <a:cubicBezTo>
                    <a:pt x="4" y="2"/>
                    <a:pt x="4" y="3"/>
                    <a:pt x="3" y="3"/>
                  </a:cubicBezTo>
                  <a:cubicBezTo>
                    <a:pt x="2" y="4"/>
                    <a:pt x="2" y="5"/>
                    <a:pt x="3" y="5"/>
                  </a:cubicBezTo>
                  <a:cubicBezTo>
                    <a:pt x="4" y="6"/>
                    <a:pt x="5" y="8"/>
                    <a:pt x="4" y="9"/>
                  </a:cubicBezTo>
                  <a:cubicBezTo>
                    <a:pt x="4" y="10"/>
                    <a:pt x="2" y="10"/>
                    <a:pt x="2" y="10"/>
                  </a:cubicBezTo>
                  <a:cubicBezTo>
                    <a:pt x="2" y="11"/>
                    <a:pt x="2" y="11"/>
                    <a:pt x="2" y="10"/>
                  </a:cubicBezTo>
                  <a:cubicBezTo>
                    <a:pt x="2" y="10"/>
                    <a:pt x="1" y="10"/>
                    <a:pt x="0" y="9"/>
                  </a:cubicBezTo>
                  <a:cubicBezTo>
                    <a:pt x="0" y="8"/>
                    <a:pt x="0" y="7"/>
                    <a:pt x="1" y="5"/>
                  </a:cubicBezTo>
                  <a:cubicBezTo>
                    <a:pt x="1" y="5"/>
                    <a:pt x="1" y="4"/>
                    <a:pt x="1" y="3"/>
                  </a:cubicBezTo>
                  <a:cubicBezTo>
                    <a:pt x="0" y="3"/>
                    <a:pt x="0" y="2"/>
                    <a:pt x="0" y="2"/>
                  </a:cubicBezTo>
                  <a:cubicBezTo>
                    <a:pt x="0" y="1"/>
                    <a:pt x="1" y="0"/>
                    <a:pt x="1" y="0"/>
                  </a:cubicBezTo>
                  <a:cubicBezTo>
                    <a:pt x="2" y="0"/>
                    <a:pt x="2" y="0"/>
                    <a:pt x="2"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68" name="Freeform 176"/>
            <p:cNvSpPr/>
            <p:nvPr/>
          </p:nvSpPr>
          <p:spPr bwMode="auto">
            <a:xfrm>
              <a:off x="3874" y="1836"/>
              <a:ext cx="23" cy="50"/>
            </a:xfrm>
            <a:custGeom>
              <a:avLst/>
              <a:gdLst>
                <a:gd name="T0" fmla="*/ 2 w 5"/>
                <a:gd name="T1" fmla="*/ 0 h 11"/>
                <a:gd name="T2" fmla="*/ 4 w 5"/>
                <a:gd name="T3" fmla="*/ 2 h 11"/>
                <a:gd name="T4" fmla="*/ 3 w 5"/>
                <a:gd name="T5" fmla="*/ 3 h 11"/>
                <a:gd name="T6" fmla="*/ 3 w 5"/>
                <a:gd name="T7" fmla="*/ 5 h 11"/>
                <a:gd name="T8" fmla="*/ 4 w 5"/>
                <a:gd name="T9" fmla="*/ 9 h 11"/>
                <a:gd name="T10" fmla="*/ 3 w 5"/>
                <a:gd name="T11" fmla="*/ 11 h 11"/>
                <a:gd name="T12" fmla="*/ 3 w 5"/>
                <a:gd name="T13" fmla="*/ 11 h 11"/>
                <a:gd name="T14" fmla="*/ 1 w 5"/>
                <a:gd name="T15" fmla="*/ 9 h 11"/>
                <a:gd name="T16" fmla="*/ 1 w 5"/>
                <a:gd name="T17" fmla="*/ 6 h 11"/>
                <a:gd name="T18" fmla="*/ 1 w 5"/>
                <a:gd name="T19" fmla="*/ 4 h 11"/>
                <a:gd name="T20" fmla="*/ 0 w 5"/>
                <a:gd name="T21" fmla="*/ 2 h 11"/>
                <a:gd name="T22" fmla="*/ 2 w 5"/>
                <a:gd name="T23" fmla="*/ 0 h 11"/>
                <a:gd name="T24" fmla="*/ 2 w 5"/>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11">
                  <a:moveTo>
                    <a:pt x="2" y="0"/>
                  </a:moveTo>
                  <a:cubicBezTo>
                    <a:pt x="2" y="0"/>
                    <a:pt x="3" y="1"/>
                    <a:pt x="4" y="2"/>
                  </a:cubicBezTo>
                  <a:cubicBezTo>
                    <a:pt x="4" y="2"/>
                    <a:pt x="4" y="3"/>
                    <a:pt x="3" y="3"/>
                  </a:cubicBezTo>
                  <a:cubicBezTo>
                    <a:pt x="3" y="4"/>
                    <a:pt x="3" y="5"/>
                    <a:pt x="3" y="5"/>
                  </a:cubicBezTo>
                  <a:cubicBezTo>
                    <a:pt x="5" y="7"/>
                    <a:pt x="5" y="8"/>
                    <a:pt x="4" y="9"/>
                  </a:cubicBezTo>
                  <a:cubicBezTo>
                    <a:pt x="4" y="10"/>
                    <a:pt x="3" y="11"/>
                    <a:pt x="3" y="11"/>
                  </a:cubicBezTo>
                  <a:cubicBezTo>
                    <a:pt x="3" y="11"/>
                    <a:pt x="3" y="11"/>
                    <a:pt x="3" y="11"/>
                  </a:cubicBezTo>
                  <a:cubicBezTo>
                    <a:pt x="3" y="11"/>
                    <a:pt x="1" y="10"/>
                    <a:pt x="1" y="9"/>
                  </a:cubicBezTo>
                  <a:cubicBezTo>
                    <a:pt x="0" y="8"/>
                    <a:pt x="0" y="7"/>
                    <a:pt x="1" y="6"/>
                  </a:cubicBezTo>
                  <a:cubicBezTo>
                    <a:pt x="2" y="5"/>
                    <a:pt x="2" y="4"/>
                    <a:pt x="1" y="4"/>
                  </a:cubicBezTo>
                  <a:cubicBezTo>
                    <a:pt x="0" y="3"/>
                    <a:pt x="0" y="2"/>
                    <a:pt x="0" y="2"/>
                  </a:cubicBezTo>
                  <a:cubicBezTo>
                    <a:pt x="0" y="1"/>
                    <a:pt x="2" y="0"/>
                    <a:pt x="2" y="0"/>
                  </a:cubicBezTo>
                  <a:cubicBezTo>
                    <a:pt x="2" y="0"/>
                    <a:pt x="2" y="0"/>
                    <a:pt x="2"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69" name="Freeform 177"/>
            <p:cNvSpPr/>
            <p:nvPr/>
          </p:nvSpPr>
          <p:spPr bwMode="auto">
            <a:xfrm>
              <a:off x="3897" y="2058"/>
              <a:ext cx="264" cy="40"/>
            </a:xfrm>
            <a:custGeom>
              <a:avLst/>
              <a:gdLst>
                <a:gd name="T0" fmla="*/ 0 w 58"/>
                <a:gd name="T1" fmla="*/ 3 h 9"/>
                <a:gd name="T2" fmla="*/ 3 w 58"/>
                <a:gd name="T3" fmla="*/ 4 h 9"/>
                <a:gd name="T4" fmla="*/ 9 w 58"/>
                <a:gd name="T5" fmla="*/ 5 h 9"/>
                <a:gd name="T6" fmla="*/ 19 w 58"/>
                <a:gd name="T7" fmla="*/ 6 h 9"/>
                <a:gd name="T8" fmla="*/ 29 w 58"/>
                <a:gd name="T9" fmla="*/ 6 h 9"/>
                <a:gd name="T10" fmla="*/ 40 w 58"/>
                <a:gd name="T11" fmla="*/ 5 h 9"/>
                <a:gd name="T12" fmla="*/ 49 w 58"/>
                <a:gd name="T13" fmla="*/ 3 h 9"/>
                <a:gd name="T14" fmla="*/ 53 w 58"/>
                <a:gd name="T15" fmla="*/ 2 h 9"/>
                <a:gd name="T16" fmla="*/ 55 w 58"/>
                <a:gd name="T17" fmla="*/ 1 h 9"/>
                <a:gd name="T18" fmla="*/ 58 w 58"/>
                <a:gd name="T19" fmla="*/ 0 h 9"/>
                <a:gd name="T20" fmla="*/ 55 w 58"/>
                <a:gd name="T21" fmla="*/ 2 h 9"/>
                <a:gd name="T22" fmla="*/ 50 w 58"/>
                <a:gd name="T23" fmla="*/ 5 h 9"/>
                <a:gd name="T24" fmla="*/ 40 w 58"/>
                <a:gd name="T25" fmla="*/ 8 h 9"/>
                <a:gd name="T26" fmla="*/ 29 w 58"/>
                <a:gd name="T27" fmla="*/ 9 h 9"/>
                <a:gd name="T28" fmla="*/ 9 w 58"/>
                <a:gd name="T29" fmla="*/ 7 h 9"/>
                <a:gd name="T30" fmla="*/ 3 w 58"/>
                <a:gd name="T31" fmla="*/ 4 h 9"/>
                <a:gd name="T32" fmla="*/ 0 w 58"/>
                <a:gd name="T3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 h="9">
                  <a:moveTo>
                    <a:pt x="0" y="3"/>
                  </a:moveTo>
                  <a:cubicBezTo>
                    <a:pt x="0" y="3"/>
                    <a:pt x="1" y="3"/>
                    <a:pt x="3" y="4"/>
                  </a:cubicBezTo>
                  <a:cubicBezTo>
                    <a:pt x="4" y="4"/>
                    <a:pt x="7" y="4"/>
                    <a:pt x="9" y="5"/>
                  </a:cubicBezTo>
                  <a:cubicBezTo>
                    <a:pt x="12" y="5"/>
                    <a:pt x="15" y="5"/>
                    <a:pt x="19" y="6"/>
                  </a:cubicBezTo>
                  <a:cubicBezTo>
                    <a:pt x="22" y="6"/>
                    <a:pt x="26" y="6"/>
                    <a:pt x="29" y="6"/>
                  </a:cubicBezTo>
                  <a:cubicBezTo>
                    <a:pt x="33" y="6"/>
                    <a:pt x="37" y="6"/>
                    <a:pt x="40" y="5"/>
                  </a:cubicBezTo>
                  <a:cubicBezTo>
                    <a:pt x="43" y="5"/>
                    <a:pt x="46" y="4"/>
                    <a:pt x="49" y="3"/>
                  </a:cubicBezTo>
                  <a:cubicBezTo>
                    <a:pt x="50" y="3"/>
                    <a:pt x="52" y="3"/>
                    <a:pt x="53" y="2"/>
                  </a:cubicBezTo>
                  <a:cubicBezTo>
                    <a:pt x="54" y="2"/>
                    <a:pt x="54" y="2"/>
                    <a:pt x="55" y="1"/>
                  </a:cubicBezTo>
                  <a:cubicBezTo>
                    <a:pt x="57" y="1"/>
                    <a:pt x="58" y="0"/>
                    <a:pt x="58" y="0"/>
                  </a:cubicBezTo>
                  <a:cubicBezTo>
                    <a:pt x="58" y="0"/>
                    <a:pt x="57" y="1"/>
                    <a:pt x="55" y="2"/>
                  </a:cubicBezTo>
                  <a:cubicBezTo>
                    <a:pt x="54" y="3"/>
                    <a:pt x="52" y="4"/>
                    <a:pt x="50" y="5"/>
                  </a:cubicBezTo>
                  <a:cubicBezTo>
                    <a:pt x="47" y="6"/>
                    <a:pt x="44" y="7"/>
                    <a:pt x="40" y="8"/>
                  </a:cubicBezTo>
                  <a:cubicBezTo>
                    <a:pt x="37" y="8"/>
                    <a:pt x="33" y="9"/>
                    <a:pt x="29" y="9"/>
                  </a:cubicBezTo>
                  <a:cubicBezTo>
                    <a:pt x="22" y="9"/>
                    <a:pt x="14" y="8"/>
                    <a:pt x="9" y="7"/>
                  </a:cubicBezTo>
                  <a:cubicBezTo>
                    <a:pt x="6" y="6"/>
                    <a:pt x="4" y="5"/>
                    <a:pt x="3" y="4"/>
                  </a:cubicBezTo>
                  <a:cubicBezTo>
                    <a:pt x="1" y="4"/>
                    <a:pt x="0" y="3"/>
                    <a:pt x="0" y="3"/>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70" name="Freeform 178"/>
            <p:cNvSpPr/>
            <p:nvPr/>
          </p:nvSpPr>
          <p:spPr bwMode="auto">
            <a:xfrm>
              <a:off x="3651" y="2202"/>
              <a:ext cx="137" cy="32"/>
            </a:xfrm>
            <a:custGeom>
              <a:avLst/>
              <a:gdLst>
                <a:gd name="T0" fmla="*/ 0 w 30"/>
                <a:gd name="T1" fmla="*/ 3 h 7"/>
                <a:gd name="T2" fmla="*/ 4 w 30"/>
                <a:gd name="T3" fmla="*/ 7 h 7"/>
                <a:gd name="T4" fmla="*/ 3 w 30"/>
                <a:gd name="T5" fmla="*/ 4 h 7"/>
                <a:gd name="T6" fmla="*/ 5 w 30"/>
                <a:gd name="T7" fmla="*/ 6 h 7"/>
                <a:gd name="T8" fmla="*/ 4 w 30"/>
                <a:gd name="T9" fmla="*/ 3 h 7"/>
                <a:gd name="T10" fmla="*/ 7 w 30"/>
                <a:gd name="T11" fmla="*/ 7 h 7"/>
                <a:gd name="T12" fmla="*/ 6 w 30"/>
                <a:gd name="T13" fmla="*/ 3 h 7"/>
                <a:gd name="T14" fmla="*/ 6 w 30"/>
                <a:gd name="T15" fmla="*/ 3 h 7"/>
                <a:gd name="T16" fmla="*/ 8 w 30"/>
                <a:gd name="T17" fmla="*/ 5 h 7"/>
                <a:gd name="T18" fmla="*/ 8 w 30"/>
                <a:gd name="T19" fmla="*/ 3 h 7"/>
                <a:gd name="T20" fmla="*/ 10 w 30"/>
                <a:gd name="T21" fmla="*/ 5 h 7"/>
                <a:gd name="T22" fmla="*/ 9 w 30"/>
                <a:gd name="T23" fmla="*/ 3 h 7"/>
                <a:gd name="T24" fmla="*/ 12 w 30"/>
                <a:gd name="T25" fmla="*/ 6 h 7"/>
                <a:gd name="T26" fmla="*/ 11 w 30"/>
                <a:gd name="T27" fmla="*/ 2 h 7"/>
                <a:gd name="T28" fmla="*/ 11 w 30"/>
                <a:gd name="T29" fmla="*/ 2 h 7"/>
                <a:gd name="T30" fmla="*/ 13 w 30"/>
                <a:gd name="T31" fmla="*/ 5 h 7"/>
                <a:gd name="T32" fmla="*/ 13 w 30"/>
                <a:gd name="T33" fmla="*/ 3 h 7"/>
                <a:gd name="T34" fmla="*/ 16 w 30"/>
                <a:gd name="T35" fmla="*/ 7 h 7"/>
                <a:gd name="T36" fmla="*/ 14 w 30"/>
                <a:gd name="T37" fmla="*/ 3 h 7"/>
                <a:gd name="T38" fmla="*/ 18 w 30"/>
                <a:gd name="T39" fmla="*/ 6 h 7"/>
                <a:gd name="T40" fmla="*/ 17 w 30"/>
                <a:gd name="T41" fmla="*/ 4 h 7"/>
                <a:gd name="T42" fmla="*/ 20 w 30"/>
                <a:gd name="T43" fmla="*/ 7 h 7"/>
                <a:gd name="T44" fmla="*/ 18 w 30"/>
                <a:gd name="T45" fmla="*/ 3 h 7"/>
                <a:gd name="T46" fmla="*/ 20 w 30"/>
                <a:gd name="T47" fmla="*/ 5 h 7"/>
                <a:gd name="T48" fmla="*/ 19 w 30"/>
                <a:gd name="T49" fmla="*/ 2 h 7"/>
                <a:gd name="T50" fmla="*/ 21 w 30"/>
                <a:gd name="T51" fmla="*/ 4 h 7"/>
                <a:gd name="T52" fmla="*/ 21 w 30"/>
                <a:gd name="T53" fmla="*/ 2 h 7"/>
                <a:gd name="T54" fmla="*/ 25 w 30"/>
                <a:gd name="T55" fmla="*/ 4 h 7"/>
                <a:gd name="T56" fmla="*/ 24 w 30"/>
                <a:gd name="T57" fmla="*/ 2 h 7"/>
                <a:gd name="T58" fmla="*/ 26 w 30"/>
                <a:gd name="T59" fmla="*/ 4 h 7"/>
                <a:gd name="T60" fmla="*/ 26 w 30"/>
                <a:gd name="T61" fmla="*/ 2 h 7"/>
                <a:gd name="T62" fmla="*/ 27 w 30"/>
                <a:gd name="T63" fmla="*/ 0 h 7"/>
                <a:gd name="T64" fmla="*/ 30 w 30"/>
                <a:gd name="T6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7">
                  <a:moveTo>
                    <a:pt x="0" y="3"/>
                  </a:moveTo>
                  <a:cubicBezTo>
                    <a:pt x="2" y="5"/>
                    <a:pt x="3" y="6"/>
                    <a:pt x="4" y="7"/>
                  </a:cubicBezTo>
                  <a:cubicBezTo>
                    <a:pt x="4" y="6"/>
                    <a:pt x="3" y="5"/>
                    <a:pt x="3" y="4"/>
                  </a:cubicBezTo>
                  <a:cubicBezTo>
                    <a:pt x="3" y="4"/>
                    <a:pt x="5" y="6"/>
                    <a:pt x="5" y="6"/>
                  </a:cubicBezTo>
                  <a:cubicBezTo>
                    <a:pt x="5" y="5"/>
                    <a:pt x="4" y="4"/>
                    <a:pt x="4" y="3"/>
                  </a:cubicBezTo>
                  <a:cubicBezTo>
                    <a:pt x="5" y="4"/>
                    <a:pt x="6" y="5"/>
                    <a:pt x="7" y="7"/>
                  </a:cubicBezTo>
                  <a:cubicBezTo>
                    <a:pt x="7" y="5"/>
                    <a:pt x="6" y="4"/>
                    <a:pt x="6" y="3"/>
                  </a:cubicBezTo>
                  <a:cubicBezTo>
                    <a:pt x="6" y="2"/>
                    <a:pt x="6" y="2"/>
                    <a:pt x="6" y="3"/>
                  </a:cubicBezTo>
                  <a:cubicBezTo>
                    <a:pt x="7" y="3"/>
                    <a:pt x="7" y="4"/>
                    <a:pt x="8" y="5"/>
                  </a:cubicBezTo>
                  <a:cubicBezTo>
                    <a:pt x="9" y="5"/>
                    <a:pt x="8" y="3"/>
                    <a:pt x="8" y="3"/>
                  </a:cubicBezTo>
                  <a:cubicBezTo>
                    <a:pt x="8" y="3"/>
                    <a:pt x="9" y="4"/>
                    <a:pt x="10" y="5"/>
                  </a:cubicBezTo>
                  <a:cubicBezTo>
                    <a:pt x="10" y="4"/>
                    <a:pt x="10" y="3"/>
                    <a:pt x="9" y="3"/>
                  </a:cubicBezTo>
                  <a:cubicBezTo>
                    <a:pt x="11" y="3"/>
                    <a:pt x="11" y="5"/>
                    <a:pt x="12" y="6"/>
                  </a:cubicBezTo>
                  <a:cubicBezTo>
                    <a:pt x="12" y="5"/>
                    <a:pt x="11" y="3"/>
                    <a:pt x="11" y="2"/>
                  </a:cubicBezTo>
                  <a:cubicBezTo>
                    <a:pt x="11" y="2"/>
                    <a:pt x="11" y="2"/>
                    <a:pt x="11" y="2"/>
                  </a:cubicBezTo>
                  <a:cubicBezTo>
                    <a:pt x="12" y="3"/>
                    <a:pt x="12" y="4"/>
                    <a:pt x="13" y="5"/>
                  </a:cubicBezTo>
                  <a:cubicBezTo>
                    <a:pt x="14" y="4"/>
                    <a:pt x="13" y="3"/>
                    <a:pt x="13" y="3"/>
                  </a:cubicBezTo>
                  <a:cubicBezTo>
                    <a:pt x="14" y="4"/>
                    <a:pt x="15" y="5"/>
                    <a:pt x="16" y="7"/>
                  </a:cubicBezTo>
                  <a:cubicBezTo>
                    <a:pt x="16" y="5"/>
                    <a:pt x="15" y="4"/>
                    <a:pt x="14" y="3"/>
                  </a:cubicBezTo>
                  <a:cubicBezTo>
                    <a:pt x="16" y="4"/>
                    <a:pt x="16" y="5"/>
                    <a:pt x="18" y="6"/>
                  </a:cubicBezTo>
                  <a:cubicBezTo>
                    <a:pt x="18" y="5"/>
                    <a:pt x="17" y="4"/>
                    <a:pt x="17" y="4"/>
                  </a:cubicBezTo>
                  <a:cubicBezTo>
                    <a:pt x="18" y="4"/>
                    <a:pt x="19" y="6"/>
                    <a:pt x="20" y="7"/>
                  </a:cubicBezTo>
                  <a:cubicBezTo>
                    <a:pt x="19" y="5"/>
                    <a:pt x="18" y="4"/>
                    <a:pt x="18" y="3"/>
                  </a:cubicBezTo>
                  <a:cubicBezTo>
                    <a:pt x="19" y="3"/>
                    <a:pt x="19" y="5"/>
                    <a:pt x="20" y="5"/>
                  </a:cubicBezTo>
                  <a:cubicBezTo>
                    <a:pt x="20" y="4"/>
                    <a:pt x="20" y="3"/>
                    <a:pt x="19" y="2"/>
                  </a:cubicBezTo>
                  <a:cubicBezTo>
                    <a:pt x="20" y="2"/>
                    <a:pt x="20" y="4"/>
                    <a:pt x="21" y="4"/>
                  </a:cubicBezTo>
                  <a:cubicBezTo>
                    <a:pt x="21" y="3"/>
                    <a:pt x="20" y="0"/>
                    <a:pt x="21" y="2"/>
                  </a:cubicBezTo>
                  <a:cubicBezTo>
                    <a:pt x="22" y="3"/>
                    <a:pt x="23" y="3"/>
                    <a:pt x="25" y="4"/>
                  </a:cubicBezTo>
                  <a:cubicBezTo>
                    <a:pt x="25" y="4"/>
                    <a:pt x="25" y="2"/>
                    <a:pt x="24" y="2"/>
                  </a:cubicBezTo>
                  <a:cubicBezTo>
                    <a:pt x="24" y="2"/>
                    <a:pt x="27" y="4"/>
                    <a:pt x="26" y="4"/>
                  </a:cubicBezTo>
                  <a:cubicBezTo>
                    <a:pt x="26" y="4"/>
                    <a:pt x="26" y="2"/>
                    <a:pt x="26" y="2"/>
                  </a:cubicBezTo>
                  <a:cubicBezTo>
                    <a:pt x="26" y="2"/>
                    <a:pt x="27" y="2"/>
                    <a:pt x="27" y="0"/>
                  </a:cubicBezTo>
                  <a:cubicBezTo>
                    <a:pt x="28" y="1"/>
                    <a:pt x="29" y="3"/>
                    <a:pt x="30" y="3"/>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71" name="Freeform 179"/>
            <p:cNvSpPr/>
            <p:nvPr/>
          </p:nvSpPr>
          <p:spPr bwMode="auto">
            <a:xfrm>
              <a:off x="4265" y="2193"/>
              <a:ext cx="141" cy="45"/>
            </a:xfrm>
            <a:custGeom>
              <a:avLst/>
              <a:gdLst>
                <a:gd name="T0" fmla="*/ 0 w 31"/>
                <a:gd name="T1" fmla="*/ 2 h 10"/>
                <a:gd name="T2" fmla="*/ 5 w 31"/>
                <a:gd name="T3" fmla="*/ 6 h 10"/>
                <a:gd name="T4" fmla="*/ 2 w 31"/>
                <a:gd name="T5" fmla="*/ 1 h 10"/>
                <a:gd name="T6" fmla="*/ 6 w 31"/>
                <a:gd name="T7" fmla="*/ 5 h 10"/>
                <a:gd name="T8" fmla="*/ 3 w 31"/>
                <a:gd name="T9" fmla="*/ 0 h 10"/>
                <a:gd name="T10" fmla="*/ 8 w 31"/>
                <a:gd name="T11" fmla="*/ 4 h 10"/>
                <a:gd name="T12" fmla="*/ 7 w 31"/>
                <a:gd name="T13" fmla="*/ 1 h 10"/>
                <a:gd name="T14" fmla="*/ 11 w 31"/>
                <a:gd name="T15" fmla="*/ 6 h 10"/>
                <a:gd name="T16" fmla="*/ 10 w 31"/>
                <a:gd name="T17" fmla="*/ 3 h 10"/>
                <a:gd name="T18" fmla="*/ 15 w 31"/>
                <a:gd name="T19" fmla="*/ 7 h 10"/>
                <a:gd name="T20" fmla="*/ 13 w 31"/>
                <a:gd name="T21" fmla="*/ 4 h 10"/>
                <a:gd name="T22" fmla="*/ 16 w 31"/>
                <a:gd name="T23" fmla="*/ 7 h 10"/>
                <a:gd name="T24" fmla="*/ 15 w 31"/>
                <a:gd name="T25" fmla="*/ 5 h 10"/>
                <a:gd name="T26" fmla="*/ 19 w 31"/>
                <a:gd name="T27" fmla="*/ 8 h 10"/>
                <a:gd name="T28" fmla="*/ 17 w 31"/>
                <a:gd name="T29" fmla="*/ 5 h 10"/>
                <a:gd name="T30" fmla="*/ 21 w 31"/>
                <a:gd name="T31" fmla="*/ 9 h 10"/>
                <a:gd name="T32" fmla="*/ 19 w 31"/>
                <a:gd name="T33" fmla="*/ 6 h 10"/>
                <a:gd name="T34" fmla="*/ 22 w 31"/>
                <a:gd name="T35" fmla="*/ 9 h 10"/>
                <a:gd name="T36" fmla="*/ 21 w 31"/>
                <a:gd name="T37" fmla="*/ 6 h 10"/>
                <a:gd name="T38" fmla="*/ 22 w 31"/>
                <a:gd name="T39" fmla="*/ 7 h 10"/>
                <a:gd name="T40" fmla="*/ 24 w 31"/>
                <a:gd name="T41" fmla="*/ 9 h 10"/>
                <a:gd name="T42" fmla="*/ 24 w 31"/>
                <a:gd name="T43" fmla="*/ 8 h 10"/>
                <a:gd name="T44" fmla="*/ 25 w 31"/>
                <a:gd name="T45" fmla="*/ 10 h 10"/>
                <a:gd name="T46" fmla="*/ 26 w 31"/>
                <a:gd name="T47" fmla="*/ 9 h 10"/>
                <a:gd name="T48" fmla="*/ 25 w 31"/>
                <a:gd name="T49" fmla="*/ 7 h 10"/>
                <a:gd name="T50" fmla="*/ 28 w 31"/>
                <a:gd name="T51" fmla="*/ 8 h 10"/>
                <a:gd name="T52" fmla="*/ 27 w 31"/>
                <a:gd name="T53" fmla="*/ 6 h 10"/>
                <a:gd name="T54" fmla="*/ 30 w 31"/>
                <a:gd name="T5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10">
                  <a:moveTo>
                    <a:pt x="0" y="2"/>
                  </a:moveTo>
                  <a:cubicBezTo>
                    <a:pt x="2" y="3"/>
                    <a:pt x="4" y="4"/>
                    <a:pt x="5" y="6"/>
                  </a:cubicBezTo>
                  <a:cubicBezTo>
                    <a:pt x="5" y="4"/>
                    <a:pt x="4" y="3"/>
                    <a:pt x="2" y="1"/>
                  </a:cubicBezTo>
                  <a:cubicBezTo>
                    <a:pt x="3" y="2"/>
                    <a:pt x="5" y="4"/>
                    <a:pt x="6" y="5"/>
                  </a:cubicBezTo>
                  <a:cubicBezTo>
                    <a:pt x="5" y="4"/>
                    <a:pt x="4" y="2"/>
                    <a:pt x="3" y="0"/>
                  </a:cubicBezTo>
                  <a:cubicBezTo>
                    <a:pt x="5" y="1"/>
                    <a:pt x="6" y="3"/>
                    <a:pt x="8" y="4"/>
                  </a:cubicBezTo>
                  <a:cubicBezTo>
                    <a:pt x="8" y="4"/>
                    <a:pt x="6" y="1"/>
                    <a:pt x="7" y="1"/>
                  </a:cubicBezTo>
                  <a:cubicBezTo>
                    <a:pt x="7" y="2"/>
                    <a:pt x="10" y="5"/>
                    <a:pt x="11" y="6"/>
                  </a:cubicBezTo>
                  <a:cubicBezTo>
                    <a:pt x="12" y="4"/>
                    <a:pt x="10" y="4"/>
                    <a:pt x="10" y="3"/>
                  </a:cubicBezTo>
                  <a:cubicBezTo>
                    <a:pt x="11" y="4"/>
                    <a:pt x="13" y="6"/>
                    <a:pt x="15" y="7"/>
                  </a:cubicBezTo>
                  <a:cubicBezTo>
                    <a:pt x="15" y="6"/>
                    <a:pt x="13" y="4"/>
                    <a:pt x="13" y="4"/>
                  </a:cubicBezTo>
                  <a:cubicBezTo>
                    <a:pt x="14" y="5"/>
                    <a:pt x="15" y="6"/>
                    <a:pt x="16" y="7"/>
                  </a:cubicBezTo>
                  <a:cubicBezTo>
                    <a:pt x="17" y="6"/>
                    <a:pt x="15" y="6"/>
                    <a:pt x="15" y="5"/>
                  </a:cubicBezTo>
                  <a:cubicBezTo>
                    <a:pt x="16" y="6"/>
                    <a:pt x="18" y="7"/>
                    <a:pt x="19" y="8"/>
                  </a:cubicBezTo>
                  <a:cubicBezTo>
                    <a:pt x="19" y="7"/>
                    <a:pt x="17" y="4"/>
                    <a:pt x="17" y="5"/>
                  </a:cubicBezTo>
                  <a:cubicBezTo>
                    <a:pt x="19" y="6"/>
                    <a:pt x="20" y="8"/>
                    <a:pt x="21" y="9"/>
                  </a:cubicBezTo>
                  <a:cubicBezTo>
                    <a:pt x="21" y="8"/>
                    <a:pt x="20" y="7"/>
                    <a:pt x="19" y="6"/>
                  </a:cubicBezTo>
                  <a:cubicBezTo>
                    <a:pt x="20" y="7"/>
                    <a:pt x="21" y="8"/>
                    <a:pt x="22" y="9"/>
                  </a:cubicBezTo>
                  <a:cubicBezTo>
                    <a:pt x="22" y="9"/>
                    <a:pt x="21" y="7"/>
                    <a:pt x="21" y="6"/>
                  </a:cubicBezTo>
                  <a:cubicBezTo>
                    <a:pt x="23" y="9"/>
                    <a:pt x="21" y="8"/>
                    <a:pt x="22" y="7"/>
                  </a:cubicBezTo>
                  <a:cubicBezTo>
                    <a:pt x="22" y="8"/>
                    <a:pt x="23" y="9"/>
                    <a:pt x="24" y="9"/>
                  </a:cubicBezTo>
                  <a:cubicBezTo>
                    <a:pt x="24" y="9"/>
                    <a:pt x="24" y="9"/>
                    <a:pt x="24" y="8"/>
                  </a:cubicBezTo>
                  <a:cubicBezTo>
                    <a:pt x="24" y="8"/>
                    <a:pt x="25" y="10"/>
                    <a:pt x="25" y="10"/>
                  </a:cubicBezTo>
                  <a:cubicBezTo>
                    <a:pt x="25" y="9"/>
                    <a:pt x="25" y="9"/>
                    <a:pt x="26" y="9"/>
                  </a:cubicBezTo>
                  <a:cubicBezTo>
                    <a:pt x="26" y="8"/>
                    <a:pt x="25" y="8"/>
                    <a:pt x="25" y="7"/>
                  </a:cubicBezTo>
                  <a:cubicBezTo>
                    <a:pt x="25" y="7"/>
                    <a:pt x="28" y="8"/>
                    <a:pt x="28" y="8"/>
                  </a:cubicBezTo>
                  <a:cubicBezTo>
                    <a:pt x="28" y="7"/>
                    <a:pt x="27" y="6"/>
                    <a:pt x="27" y="6"/>
                  </a:cubicBezTo>
                  <a:cubicBezTo>
                    <a:pt x="31" y="6"/>
                    <a:pt x="29" y="7"/>
                    <a:pt x="30" y="9"/>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72" name="Freeform 180"/>
            <p:cNvSpPr/>
            <p:nvPr/>
          </p:nvSpPr>
          <p:spPr bwMode="auto">
            <a:xfrm>
              <a:off x="4347" y="1945"/>
              <a:ext cx="78" cy="45"/>
            </a:xfrm>
            <a:custGeom>
              <a:avLst/>
              <a:gdLst>
                <a:gd name="T0" fmla="*/ 0 w 17"/>
                <a:gd name="T1" fmla="*/ 7 h 10"/>
                <a:gd name="T2" fmla="*/ 2 w 17"/>
                <a:gd name="T3" fmla="*/ 10 h 10"/>
                <a:gd name="T4" fmla="*/ 2 w 17"/>
                <a:gd name="T5" fmla="*/ 4 h 10"/>
                <a:gd name="T6" fmla="*/ 5 w 17"/>
                <a:gd name="T7" fmla="*/ 9 h 10"/>
                <a:gd name="T8" fmla="*/ 4 w 17"/>
                <a:gd name="T9" fmla="*/ 3 h 10"/>
                <a:gd name="T10" fmla="*/ 6 w 17"/>
                <a:gd name="T11" fmla="*/ 9 h 10"/>
                <a:gd name="T12" fmla="*/ 5 w 17"/>
                <a:gd name="T13" fmla="*/ 2 h 10"/>
                <a:gd name="T14" fmla="*/ 9 w 17"/>
                <a:gd name="T15" fmla="*/ 10 h 10"/>
                <a:gd name="T16" fmla="*/ 6 w 17"/>
                <a:gd name="T17" fmla="*/ 1 h 10"/>
                <a:gd name="T18" fmla="*/ 10 w 17"/>
                <a:gd name="T19" fmla="*/ 10 h 10"/>
                <a:gd name="T20" fmla="*/ 7 w 17"/>
                <a:gd name="T21" fmla="*/ 1 h 10"/>
                <a:gd name="T22" fmla="*/ 11 w 17"/>
                <a:gd name="T23" fmla="*/ 8 h 10"/>
                <a:gd name="T24" fmla="*/ 8 w 17"/>
                <a:gd name="T25" fmla="*/ 0 h 10"/>
                <a:gd name="T26" fmla="*/ 13 w 17"/>
                <a:gd name="T27" fmla="*/ 9 h 10"/>
                <a:gd name="T28" fmla="*/ 9 w 17"/>
                <a:gd name="T29" fmla="*/ 0 h 10"/>
                <a:gd name="T30" fmla="*/ 14 w 17"/>
                <a:gd name="T31" fmla="*/ 8 h 10"/>
                <a:gd name="T32" fmla="*/ 11 w 17"/>
                <a:gd name="T33" fmla="*/ 0 h 10"/>
                <a:gd name="T34" fmla="*/ 14 w 17"/>
                <a:gd name="T35" fmla="*/ 7 h 10"/>
                <a:gd name="T36" fmla="*/ 11 w 17"/>
                <a:gd name="T37" fmla="*/ 0 h 10"/>
                <a:gd name="T38" fmla="*/ 17 w 17"/>
                <a:gd name="T3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10">
                  <a:moveTo>
                    <a:pt x="0" y="7"/>
                  </a:moveTo>
                  <a:cubicBezTo>
                    <a:pt x="0" y="7"/>
                    <a:pt x="1" y="10"/>
                    <a:pt x="2" y="10"/>
                  </a:cubicBezTo>
                  <a:cubicBezTo>
                    <a:pt x="3" y="9"/>
                    <a:pt x="2" y="6"/>
                    <a:pt x="2" y="4"/>
                  </a:cubicBezTo>
                  <a:cubicBezTo>
                    <a:pt x="3" y="6"/>
                    <a:pt x="3" y="8"/>
                    <a:pt x="5" y="9"/>
                  </a:cubicBezTo>
                  <a:cubicBezTo>
                    <a:pt x="5" y="7"/>
                    <a:pt x="4" y="5"/>
                    <a:pt x="4" y="3"/>
                  </a:cubicBezTo>
                  <a:cubicBezTo>
                    <a:pt x="5" y="5"/>
                    <a:pt x="5" y="7"/>
                    <a:pt x="6" y="9"/>
                  </a:cubicBezTo>
                  <a:cubicBezTo>
                    <a:pt x="6" y="7"/>
                    <a:pt x="5" y="5"/>
                    <a:pt x="5" y="2"/>
                  </a:cubicBezTo>
                  <a:cubicBezTo>
                    <a:pt x="6" y="5"/>
                    <a:pt x="8" y="8"/>
                    <a:pt x="9" y="10"/>
                  </a:cubicBezTo>
                  <a:cubicBezTo>
                    <a:pt x="8" y="7"/>
                    <a:pt x="7" y="4"/>
                    <a:pt x="6" y="1"/>
                  </a:cubicBezTo>
                  <a:cubicBezTo>
                    <a:pt x="7" y="4"/>
                    <a:pt x="9" y="7"/>
                    <a:pt x="10" y="10"/>
                  </a:cubicBezTo>
                  <a:cubicBezTo>
                    <a:pt x="9" y="7"/>
                    <a:pt x="8" y="4"/>
                    <a:pt x="7" y="1"/>
                  </a:cubicBezTo>
                  <a:cubicBezTo>
                    <a:pt x="8" y="3"/>
                    <a:pt x="9" y="6"/>
                    <a:pt x="11" y="8"/>
                  </a:cubicBezTo>
                  <a:cubicBezTo>
                    <a:pt x="10" y="6"/>
                    <a:pt x="9" y="3"/>
                    <a:pt x="8" y="0"/>
                  </a:cubicBezTo>
                  <a:cubicBezTo>
                    <a:pt x="10" y="3"/>
                    <a:pt x="11" y="6"/>
                    <a:pt x="13" y="9"/>
                  </a:cubicBezTo>
                  <a:cubicBezTo>
                    <a:pt x="12" y="6"/>
                    <a:pt x="11" y="3"/>
                    <a:pt x="9" y="0"/>
                  </a:cubicBezTo>
                  <a:cubicBezTo>
                    <a:pt x="11" y="2"/>
                    <a:pt x="12" y="5"/>
                    <a:pt x="14" y="8"/>
                  </a:cubicBezTo>
                  <a:cubicBezTo>
                    <a:pt x="13" y="6"/>
                    <a:pt x="12" y="3"/>
                    <a:pt x="11" y="0"/>
                  </a:cubicBezTo>
                  <a:cubicBezTo>
                    <a:pt x="12" y="2"/>
                    <a:pt x="13" y="5"/>
                    <a:pt x="14" y="7"/>
                  </a:cubicBezTo>
                  <a:cubicBezTo>
                    <a:pt x="13" y="5"/>
                    <a:pt x="12" y="2"/>
                    <a:pt x="11" y="0"/>
                  </a:cubicBezTo>
                  <a:cubicBezTo>
                    <a:pt x="13" y="3"/>
                    <a:pt x="15" y="7"/>
                    <a:pt x="17" y="1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73" name="Freeform 181"/>
            <p:cNvSpPr/>
            <p:nvPr/>
          </p:nvSpPr>
          <p:spPr bwMode="auto">
            <a:xfrm>
              <a:off x="3637" y="1936"/>
              <a:ext cx="78" cy="68"/>
            </a:xfrm>
            <a:custGeom>
              <a:avLst/>
              <a:gdLst>
                <a:gd name="T0" fmla="*/ 0 w 17"/>
                <a:gd name="T1" fmla="*/ 10 h 15"/>
                <a:gd name="T2" fmla="*/ 4 w 17"/>
                <a:gd name="T3" fmla="*/ 14 h 15"/>
                <a:gd name="T4" fmla="*/ 2 w 17"/>
                <a:gd name="T5" fmla="*/ 11 h 15"/>
                <a:gd name="T6" fmla="*/ 5 w 17"/>
                <a:gd name="T7" fmla="*/ 15 h 15"/>
                <a:gd name="T8" fmla="*/ 3 w 17"/>
                <a:gd name="T9" fmla="*/ 9 h 15"/>
                <a:gd name="T10" fmla="*/ 6 w 17"/>
                <a:gd name="T11" fmla="*/ 13 h 15"/>
                <a:gd name="T12" fmla="*/ 1 w 17"/>
                <a:gd name="T13" fmla="*/ 6 h 15"/>
                <a:gd name="T14" fmla="*/ 7 w 17"/>
                <a:gd name="T15" fmla="*/ 12 h 15"/>
                <a:gd name="T16" fmla="*/ 0 w 17"/>
                <a:gd name="T17" fmla="*/ 2 h 15"/>
                <a:gd name="T18" fmla="*/ 9 w 17"/>
                <a:gd name="T19" fmla="*/ 12 h 15"/>
                <a:gd name="T20" fmla="*/ 3 w 17"/>
                <a:gd name="T21" fmla="*/ 3 h 15"/>
                <a:gd name="T22" fmla="*/ 10 w 17"/>
                <a:gd name="T23" fmla="*/ 12 h 15"/>
                <a:gd name="T24" fmla="*/ 6 w 17"/>
                <a:gd name="T25" fmla="*/ 4 h 15"/>
                <a:gd name="T26" fmla="*/ 12 w 17"/>
                <a:gd name="T27" fmla="*/ 12 h 15"/>
                <a:gd name="T28" fmla="*/ 7 w 17"/>
                <a:gd name="T29" fmla="*/ 4 h 15"/>
                <a:gd name="T30" fmla="*/ 13 w 17"/>
                <a:gd name="T31" fmla="*/ 11 h 15"/>
                <a:gd name="T32" fmla="*/ 7 w 17"/>
                <a:gd name="T33" fmla="*/ 2 h 15"/>
                <a:gd name="T34" fmla="*/ 13 w 17"/>
                <a:gd name="T35" fmla="*/ 8 h 15"/>
                <a:gd name="T36" fmla="*/ 8 w 17"/>
                <a:gd name="T37" fmla="*/ 1 h 15"/>
                <a:gd name="T38" fmla="*/ 7 w 17"/>
                <a:gd name="T39" fmla="*/ 0 h 15"/>
                <a:gd name="T40" fmla="*/ 17 w 17"/>
                <a:gd name="T41" fmla="*/ 13 h 15"/>
                <a:gd name="T42" fmla="*/ 14 w 17"/>
                <a:gd name="T43"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5">
                  <a:moveTo>
                    <a:pt x="0" y="10"/>
                  </a:moveTo>
                  <a:cubicBezTo>
                    <a:pt x="1" y="11"/>
                    <a:pt x="3" y="12"/>
                    <a:pt x="4" y="14"/>
                  </a:cubicBezTo>
                  <a:cubicBezTo>
                    <a:pt x="4" y="12"/>
                    <a:pt x="3" y="12"/>
                    <a:pt x="2" y="11"/>
                  </a:cubicBezTo>
                  <a:cubicBezTo>
                    <a:pt x="3" y="11"/>
                    <a:pt x="5" y="13"/>
                    <a:pt x="5" y="15"/>
                  </a:cubicBezTo>
                  <a:cubicBezTo>
                    <a:pt x="5" y="12"/>
                    <a:pt x="4" y="11"/>
                    <a:pt x="3" y="9"/>
                  </a:cubicBezTo>
                  <a:cubicBezTo>
                    <a:pt x="4" y="10"/>
                    <a:pt x="5" y="12"/>
                    <a:pt x="6" y="13"/>
                  </a:cubicBezTo>
                  <a:cubicBezTo>
                    <a:pt x="4" y="11"/>
                    <a:pt x="2" y="8"/>
                    <a:pt x="1" y="6"/>
                  </a:cubicBezTo>
                  <a:cubicBezTo>
                    <a:pt x="2" y="8"/>
                    <a:pt x="5" y="10"/>
                    <a:pt x="7" y="12"/>
                  </a:cubicBezTo>
                  <a:cubicBezTo>
                    <a:pt x="5" y="9"/>
                    <a:pt x="2" y="6"/>
                    <a:pt x="0" y="2"/>
                  </a:cubicBezTo>
                  <a:cubicBezTo>
                    <a:pt x="3" y="6"/>
                    <a:pt x="6" y="9"/>
                    <a:pt x="9" y="12"/>
                  </a:cubicBezTo>
                  <a:cubicBezTo>
                    <a:pt x="7" y="9"/>
                    <a:pt x="5" y="6"/>
                    <a:pt x="3" y="3"/>
                  </a:cubicBezTo>
                  <a:cubicBezTo>
                    <a:pt x="5" y="6"/>
                    <a:pt x="8" y="9"/>
                    <a:pt x="10" y="12"/>
                  </a:cubicBezTo>
                  <a:cubicBezTo>
                    <a:pt x="9" y="9"/>
                    <a:pt x="8" y="7"/>
                    <a:pt x="6" y="4"/>
                  </a:cubicBezTo>
                  <a:cubicBezTo>
                    <a:pt x="8" y="7"/>
                    <a:pt x="10" y="9"/>
                    <a:pt x="12" y="12"/>
                  </a:cubicBezTo>
                  <a:cubicBezTo>
                    <a:pt x="11" y="10"/>
                    <a:pt x="9" y="7"/>
                    <a:pt x="7" y="4"/>
                  </a:cubicBezTo>
                  <a:cubicBezTo>
                    <a:pt x="9" y="7"/>
                    <a:pt x="11" y="9"/>
                    <a:pt x="13" y="11"/>
                  </a:cubicBezTo>
                  <a:cubicBezTo>
                    <a:pt x="11" y="8"/>
                    <a:pt x="10" y="5"/>
                    <a:pt x="7" y="2"/>
                  </a:cubicBezTo>
                  <a:cubicBezTo>
                    <a:pt x="9" y="4"/>
                    <a:pt x="11" y="6"/>
                    <a:pt x="13" y="8"/>
                  </a:cubicBezTo>
                  <a:cubicBezTo>
                    <a:pt x="11" y="6"/>
                    <a:pt x="9" y="3"/>
                    <a:pt x="8" y="1"/>
                  </a:cubicBezTo>
                  <a:cubicBezTo>
                    <a:pt x="8" y="1"/>
                    <a:pt x="7" y="0"/>
                    <a:pt x="7" y="0"/>
                  </a:cubicBezTo>
                  <a:cubicBezTo>
                    <a:pt x="11" y="4"/>
                    <a:pt x="15" y="8"/>
                    <a:pt x="17" y="13"/>
                  </a:cubicBezTo>
                  <a:cubicBezTo>
                    <a:pt x="16" y="14"/>
                    <a:pt x="14" y="12"/>
                    <a:pt x="14" y="12"/>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74" name="Freeform 182"/>
            <p:cNvSpPr/>
            <p:nvPr/>
          </p:nvSpPr>
          <p:spPr bwMode="auto">
            <a:xfrm>
              <a:off x="3897" y="1091"/>
              <a:ext cx="282" cy="203"/>
            </a:xfrm>
            <a:custGeom>
              <a:avLst/>
              <a:gdLst>
                <a:gd name="T0" fmla="*/ 0 w 62"/>
                <a:gd name="T1" fmla="*/ 35 h 45"/>
                <a:gd name="T2" fmla="*/ 2 w 62"/>
                <a:gd name="T3" fmla="*/ 40 h 45"/>
                <a:gd name="T4" fmla="*/ 1 w 62"/>
                <a:gd name="T5" fmla="*/ 35 h 45"/>
                <a:gd name="T6" fmla="*/ 4 w 62"/>
                <a:gd name="T7" fmla="*/ 41 h 45"/>
                <a:gd name="T8" fmla="*/ 3 w 62"/>
                <a:gd name="T9" fmla="*/ 32 h 45"/>
                <a:gd name="T10" fmla="*/ 7 w 62"/>
                <a:gd name="T11" fmla="*/ 41 h 45"/>
                <a:gd name="T12" fmla="*/ 3 w 62"/>
                <a:gd name="T13" fmla="*/ 29 h 45"/>
                <a:gd name="T14" fmla="*/ 10 w 62"/>
                <a:gd name="T15" fmla="*/ 43 h 45"/>
                <a:gd name="T16" fmla="*/ 4 w 62"/>
                <a:gd name="T17" fmla="*/ 27 h 45"/>
                <a:gd name="T18" fmla="*/ 10 w 62"/>
                <a:gd name="T19" fmla="*/ 42 h 45"/>
                <a:gd name="T20" fmla="*/ 4 w 62"/>
                <a:gd name="T21" fmla="*/ 21 h 45"/>
                <a:gd name="T22" fmla="*/ 10 w 62"/>
                <a:gd name="T23" fmla="*/ 39 h 45"/>
                <a:gd name="T24" fmla="*/ 5 w 62"/>
                <a:gd name="T25" fmla="*/ 19 h 45"/>
                <a:gd name="T26" fmla="*/ 14 w 62"/>
                <a:gd name="T27" fmla="*/ 39 h 45"/>
                <a:gd name="T28" fmla="*/ 8 w 62"/>
                <a:gd name="T29" fmla="*/ 20 h 45"/>
                <a:gd name="T30" fmla="*/ 17 w 62"/>
                <a:gd name="T31" fmla="*/ 41 h 45"/>
                <a:gd name="T32" fmla="*/ 10 w 62"/>
                <a:gd name="T33" fmla="*/ 18 h 45"/>
                <a:gd name="T34" fmla="*/ 21 w 62"/>
                <a:gd name="T35" fmla="*/ 41 h 45"/>
                <a:gd name="T36" fmla="*/ 10 w 62"/>
                <a:gd name="T37" fmla="*/ 15 h 45"/>
                <a:gd name="T38" fmla="*/ 22 w 62"/>
                <a:gd name="T39" fmla="*/ 40 h 45"/>
                <a:gd name="T40" fmla="*/ 11 w 62"/>
                <a:gd name="T41" fmla="*/ 12 h 45"/>
                <a:gd name="T42" fmla="*/ 27 w 62"/>
                <a:gd name="T43" fmla="*/ 41 h 45"/>
                <a:gd name="T44" fmla="*/ 12 w 62"/>
                <a:gd name="T45" fmla="*/ 10 h 45"/>
                <a:gd name="T46" fmla="*/ 28 w 62"/>
                <a:gd name="T47" fmla="*/ 40 h 45"/>
                <a:gd name="T48" fmla="*/ 15 w 62"/>
                <a:gd name="T49" fmla="*/ 11 h 45"/>
                <a:gd name="T50" fmla="*/ 32 w 62"/>
                <a:gd name="T51" fmla="*/ 42 h 45"/>
                <a:gd name="T52" fmla="*/ 15 w 62"/>
                <a:gd name="T53" fmla="*/ 6 h 45"/>
                <a:gd name="T54" fmla="*/ 35 w 62"/>
                <a:gd name="T55" fmla="*/ 42 h 45"/>
                <a:gd name="T56" fmla="*/ 18 w 62"/>
                <a:gd name="T57" fmla="*/ 7 h 45"/>
                <a:gd name="T58" fmla="*/ 36 w 62"/>
                <a:gd name="T59" fmla="*/ 40 h 45"/>
                <a:gd name="T60" fmla="*/ 20 w 62"/>
                <a:gd name="T61" fmla="*/ 6 h 45"/>
                <a:gd name="T62" fmla="*/ 39 w 62"/>
                <a:gd name="T63" fmla="*/ 39 h 45"/>
                <a:gd name="T64" fmla="*/ 23 w 62"/>
                <a:gd name="T65" fmla="*/ 5 h 45"/>
                <a:gd name="T66" fmla="*/ 42 w 62"/>
                <a:gd name="T67" fmla="*/ 40 h 45"/>
                <a:gd name="T68" fmla="*/ 25 w 62"/>
                <a:gd name="T69" fmla="*/ 4 h 45"/>
                <a:gd name="T70" fmla="*/ 46 w 62"/>
                <a:gd name="T71" fmla="*/ 40 h 45"/>
                <a:gd name="T72" fmla="*/ 27 w 62"/>
                <a:gd name="T73" fmla="*/ 3 h 45"/>
                <a:gd name="T74" fmla="*/ 46 w 62"/>
                <a:gd name="T75" fmla="*/ 34 h 45"/>
                <a:gd name="T76" fmla="*/ 33 w 62"/>
                <a:gd name="T77" fmla="*/ 8 h 45"/>
                <a:gd name="T78" fmla="*/ 48 w 62"/>
                <a:gd name="T79" fmla="*/ 32 h 45"/>
                <a:gd name="T80" fmla="*/ 39 w 62"/>
                <a:gd name="T81" fmla="*/ 15 h 45"/>
                <a:gd name="T82" fmla="*/ 50 w 62"/>
                <a:gd name="T83" fmla="*/ 35 h 45"/>
                <a:gd name="T84" fmla="*/ 49 w 62"/>
                <a:gd name="T85" fmla="*/ 31 h 45"/>
                <a:gd name="T86" fmla="*/ 43 w 62"/>
                <a:gd name="T87" fmla="*/ 44 h 45"/>
                <a:gd name="T88" fmla="*/ 26 w 62"/>
                <a:gd name="T8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45">
                  <a:moveTo>
                    <a:pt x="0" y="35"/>
                  </a:moveTo>
                  <a:cubicBezTo>
                    <a:pt x="1" y="37"/>
                    <a:pt x="1" y="39"/>
                    <a:pt x="2" y="40"/>
                  </a:cubicBezTo>
                  <a:cubicBezTo>
                    <a:pt x="1" y="39"/>
                    <a:pt x="1" y="37"/>
                    <a:pt x="1" y="35"/>
                  </a:cubicBezTo>
                  <a:cubicBezTo>
                    <a:pt x="2" y="37"/>
                    <a:pt x="3" y="39"/>
                    <a:pt x="4" y="41"/>
                  </a:cubicBezTo>
                  <a:cubicBezTo>
                    <a:pt x="4" y="38"/>
                    <a:pt x="3" y="35"/>
                    <a:pt x="3" y="32"/>
                  </a:cubicBezTo>
                  <a:cubicBezTo>
                    <a:pt x="4" y="35"/>
                    <a:pt x="6" y="38"/>
                    <a:pt x="7" y="41"/>
                  </a:cubicBezTo>
                  <a:cubicBezTo>
                    <a:pt x="6" y="37"/>
                    <a:pt x="4" y="32"/>
                    <a:pt x="3" y="29"/>
                  </a:cubicBezTo>
                  <a:cubicBezTo>
                    <a:pt x="4" y="34"/>
                    <a:pt x="7" y="39"/>
                    <a:pt x="10" y="43"/>
                  </a:cubicBezTo>
                  <a:cubicBezTo>
                    <a:pt x="9" y="37"/>
                    <a:pt x="7" y="32"/>
                    <a:pt x="4" y="27"/>
                  </a:cubicBezTo>
                  <a:cubicBezTo>
                    <a:pt x="5" y="32"/>
                    <a:pt x="7" y="37"/>
                    <a:pt x="10" y="42"/>
                  </a:cubicBezTo>
                  <a:cubicBezTo>
                    <a:pt x="10" y="35"/>
                    <a:pt x="7" y="28"/>
                    <a:pt x="4" y="21"/>
                  </a:cubicBezTo>
                  <a:cubicBezTo>
                    <a:pt x="6" y="27"/>
                    <a:pt x="8" y="33"/>
                    <a:pt x="10" y="39"/>
                  </a:cubicBezTo>
                  <a:cubicBezTo>
                    <a:pt x="10" y="32"/>
                    <a:pt x="8" y="26"/>
                    <a:pt x="5" y="19"/>
                  </a:cubicBezTo>
                  <a:cubicBezTo>
                    <a:pt x="7" y="26"/>
                    <a:pt x="11" y="33"/>
                    <a:pt x="14" y="39"/>
                  </a:cubicBezTo>
                  <a:cubicBezTo>
                    <a:pt x="14" y="32"/>
                    <a:pt x="11" y="26"/>
                    <a:pt x="8" y="20"/>
                  </a:cubicBezTo>
                  <a:cubicBezTo>
                    <a:pt x="10" y="27"/>
                    <a:pt x="13" y="35"/>
                    <a:pt x="17" y="41"/>
                  </a:cubicBezTo>
                  <a:cubicBezTo>
                    <a:pt x="17" y="33"/>
                    <a:pt x="13" y="25"/>
                    <a:pt x="10" y="18"/>
                  </a:cubicBezTo>
                  <a:cubicBezTo>
                    <a:pt x="12" y="26"/>
                    <a:pt x="16" y="35"/>
                    <a:pt x="21" y="41"/>
                  </a:cubicBezTo>
                  <a:cubicBezTo>
                    <a:pt x="19" y="32"/>
                    <a:pt x="14" y="23"/>
                    <a:pt x="10" y="15"/>
                  </a:cubicBezTo>
                  <a:cubicBezTo>
                    <a:pt x="14" y="23"/>
                    <a:pt x="18" y="31"/>
                    <a:pt x="22" y="40"/>
                  </a:cubicBezTo>
                  <a:cubicBezTo>
                    <a:pt x="20" y="30"/>
                    <a:pt x="15" y="20"/>
                    <a:pt x="11" y="12"/>
                  </a:cubicBezTo>
                  <a:cubicBezTo>
                    <a:pt x="16" y="22"/>
                    <a:pt x="21" y="32"/>
                    <a:pt x="27" y="41"/>
                  </a:cubicBezTo>
                  <a:cubicBezTo>
                    <a:pt x="23" y="31"/>
                    <a:pt x="18" y="20"/>
                    <a:pt x="12" y="10"/>
                  </a:cubicBezTo>
                  <a:cubicBezTo>
                    <a:pt x="17" y="20"/>
                    <a:pt x="22" y="31"/>
                    <a:pt x="28" y="40"/>
                  </a:cubicBezTo>
                  <a:cubicBezTo>
                    <a:pt x="26" y="30"/>
                    <a:pt x="20" y="20"/>
                    <a:pt x="15" y="11"/>
                  </a:cubicBezTo>
                  <a:cubicBezTo>
                    <a:pt x="19" y="22"/>
                    <a:pt x="26" y="33"/>
                    <a:pt x="32" y="42"/>
                  </a:cubicBezTo>
                  <a:cubicBezTo>
                    <a:pt x="29" y="30"/>
                    <a:pt x="21" y="18"/>
                    <a:pt x="15" y="6"/>
                  </a:cubicBezTo>
                  <a:cubicBezTo>
                    <a:pt x="20" y="19"/>
                    <a:pt x="28" y="31"/>
                    <a:pt x="35" y="42"/>
                  </a:cubicBezTo>
                  <a:cubicBezTo>
                    <a:pt x="30" y="30"/>
                    <a:pt x="24" y="18"/>
                    <a:pt x="18" y="7"/>
                  </a:cubicBezTo>
                  <a:cubicBezTo>
                    <a:pt x="23" y="18"/>
                    <a:pt x="31" y="28"/>
                    <a:pt x="36" y="40"/>
                  </a:cubicBezTo>
                  <a:cubicBezTo>
                    <a:pt x="33" y="28"/>
                    <a:pt x="26" y="17"/>
                    <a:pt x="20" y="6"/>
                  </a:cubicBezTo>
                  <a:cubicBezTo>
                    <a:pt x="27" y="17"/>
                    <a:pt x="33" y="28"/>
                    <a:pt x="39" y="39"/>
                  </a:cubicBezTo>
                  <a:cubicBezTo>
                    <a:pt x="35" y="27"/>
                    <a:pt x="29" y="16"/>
                    <a:pt x="23" y="5"/>
                  </a:cubicBezTo>
                  <a:cubicBezTo>
                    <a:pt x="30" y="16"/>
                    <a:pt x="36" y="28"/>
                    <a:pt x="42" y="40"/>
                  </a:cubicBezTo>
                  <a:cubicBezTo>
                    <a:pt x="39" y="27"/>
                    <a:pt x="30" y="16"/>
                    <a:pt x="25" y="4"/>
                  </a:cubicBezTo>
                  <a:cubicBezTo>
                    <a:pt x="32" y="16"/>
                    <a:pt x="40" y="27"/>
                    <a:pt x="46" y="40"/>
                  </a:cubicBezTo>
                  <a:cubicBezTo>
                    <a:pt x="43" y="26"/>
                    <a:pt x="33" y="15"/>
                    <a:pt x="27" y="3"/>
                  </a:cubicBezTo>
                  <a:cubicBezTo>
                    <a:pt x="33" y="14"/>
                    <a:pt x="41" y="23"/>
                    <a:pt x="46" y="34"/>
                  </a:cubicBezTo>
                  <a:cubicBezTo>
                    <a:pt x="43" y="24"/>
                    <a:pt x="37" y="16"/>
                    <a:pt x="33" y="8"/>
                  </a:cubicBezTo>
                  <a:cubicBezTo>
                    <a:pt x="38" y="16"/>
                    <a:pt x="43" y="24"/>
                    <a:pt x="48" y="32"/>
                  </a:cubicBezTo>
                  <a:cubicBezTo>
                    <a:pt x="46" y="27"/>
                    <a:pt x="43" y="20"/>
                    <a:pt x="39" y="15"/>
                  </a:cubicBezTo>
                  <a:cubicBezTo>
                    <a:pt x="43" y="21"/>
                    <a:pt x="47" y="28"/>
                    <a:pt x="50" y="35"/>
                  </a:cubicBezTo>
                  <a:cubicBezTo>
                    <a:pt x="50" y="34"/>
                    <a:pt x="49" y="33"/>
                    <a:pt x="49" y="31"/>
                  </a:cubicBezTo>
                  <a:cubicBezTo>
                    <a:pt x="53" y="39"/>
                    <a:pt x="50" y="45"/>
                    <a:pt x="43" y="44"/>
                  </a:cubicBezTo>
                  <a:cubicBezTo>
                    <a:pt x="62" y="39"/>
                    <a:pt x="32" y="7"/>
                    <a:pt x="26"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75" name="Freeform 183"/>
            <p:cNvSpPr/>
            <p:nvPr/>
          </p:nvSpPr>
          <p:spPr bwMode="auto">
            <a:xfrm>
              <a:off x="4047" y="1105"/>
              <a:ext cx="55" cy="90"/>
            </a:xfrm>
            <a:custGeom>
              <a:avLst/>
              <a:gdLst>
                <a:gd name="T0" fmla="*/ 0 w 12"/>
                <a:gd name="T1" fmla="*/ 0 h 20"/>
                <a:gd name="T2" fmla="*/ 12 w 12"/>
                <a:gd name="T3" fmla="*/ 12 h 20"/>
                <a:gd name="T4" fmla="*/ 3 w 12"/>
                <a:gd name="T5" fmla="*/ 3 h 20"/>
                <a:gd name="T6" fmla="*/ 12 w 12"/>
                <a:gd name="T7" fmla="*/ 20 h 20"/>
              </a:gdLst>
              <a:ahLst/>
              <a:cxnLst>
                <a:cxn ang="0">
                  <a:pos x="T0" y="T1"/>
                </a:cxn>
                <a:cxn ang="0">
                  <a:pos x="T2" y="T3"/>
                </a:cxn>
                <a:cxn ang="0">
                  <a:pos x="T4" y="T5"/>
                </a:cxn>
                <a:cxn ang="0">
                  <a:pos x="T6" y="T7"/>
                </a:cxn>
              </a:cxnLst>
              <a:rect l="0" t="0" r="r" b="b"/>
              <a:pathLst>
                <a:path w="12" h="20">
                  <a:moveTo>
                    <a:pt x="0" y="0"/>
                  </a:moveTo>
                  <a:cubicBezTo>
                    <a:pt x="4" y="3"/>
                    <a:pt x="8" y="8"/>
                    <a:pt x="12" y="12"/>
                  </a:cubicBezTo>
                  <a:cubicBezTo>
                    <a:pt x="9" y="10"/>
                    <a:pt x="5" y="7"/>
                    <a:pt x="3" y="3"/>
                  </a:cubicBezTo>
                  <a:cubicBezTo>
                    <a:pt x="6" y="9"/>
                    <a:pt x="10" y="14"/>
                    <a:pt x="12" y="2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76" name="Freeform 184"/>
            <p:cNvSpPr/>
            <p:nvPr/>
          </p:nvSpPr>
          <p:spPr bwMode="auto">
            <a:xfrm>
              <a:off x="3933" y="1258"/>
              <a:ext cx="159" cy="32"/>
            </a:xfrm>
            <a:custGeom>
              <a:avLst/>
              <a:gdLst>
                <a:gd name="T0" fmla="*/ 31 w 35"/>
                <a:gd name="T1" fmla="*/ 0 h 7"/>
                <a:gd name="T2" fmla="*/ 20 w 35"/>
                <a:gd name="T3" fmla="*/ 6 h 7"/>
                <a:gd name="T4" fmla="*/ 35 w 35"/>
                <a:gd name="T5" fmla="*/ 6 h 7"/>
                <a:gd name="T6" fmla="*/ 0 w 35"/>
                <a:gd name="T7" fmla="*/ 6 h 7"/>
                <a:gd name="T8" fmla="*/ 31 w 35"/>
                <a:gd name="T9" fmla="*/ 5 h 7"/>
              </a:gdLst>
              <a:ahLst/>
              <a:cxnLst>
                <a:cxn ang="0">
                  <a:pos x="T0" y="T1"/>
                </a:cxn>
                <a:cxn ang="0">
                  <a:pos x="T2" y="T3"/>
                </a:cxn>
                <a:cxn ang="0">
                  <a:pos x="T4" y="T5"/>
                </a:cxn>
                <a:cxn ang="0">
                  <a:pos x="T6" y="T7"/>
                </a:cxn>
                <a:cxn ang="0">
                  <a:pos x="T8" y="T9"/>
                </a:cxn>
              </a:cxnLst>
              <a:rect l="0" t="0" r="r" b="b"/>
              <a:pathLst>
                <a:path w="35" h="7">
                  <a:moveTo>
                    <a:pt x="31" y="0"/>
                  </a:moveTo>
                  <a:cubicBezTo>
                    <a:pt x="32" y="6"/>
                    <a:pt x="27" y="7"/>
                    <a:pt x="20" y="6"/>
                  </a:cubicBezTo>
                  <a:cubicBezTo>
                    <a:pt x="25" y="6"/>
                    <a:pt x="30" y="7"/>
                    <a:pt x="35" y="6"/>
                  </a:cubicBezTo>
                  <a:cubicBezTo>
                    <a:pt x="24" y="5"/>
                    <a:pt x="12" y="6"/>
                    <a:pt x="0" y="6"/>
                  </a:cubicBezTo>
                  <a:cubicBezTo>
                    <a:pt x="10" y="6"/>
                    <a:pt x="20" y="6"/>
                    <a:pt x="31" y="5"/>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77" name="Freeform 185"/>
            <p:cNvSpPr/>
            <p:nvPr/>
          </p:nvSpPr>
          <p:spPr bwMode="auto">
            <a:xfrm>
              <a:off x="3942" y="1249"/>
              <a:ext cx="178" cy="41"/>
            </a:xfrm>
            <a:custGeom>
              <a:avLst/>
              <a:gdLst>
                <a:gd name="T0" fmla="*/ 0 w 39"/>
                <a:gd name="T1" fmla="*/ 4 h 9"/>
                <a:gd name="T2" fmla="*/ 6 w 39"/>
                <a:gd name="T3" fmla="*/ 6 h 9"/>
                <a:gd name="T4" fmla="*/ 8 w 39"/>
                <a:gd name="T5" fmla="*/ 3 h 9"/>
                <a:gd name="T6" fmla="*/ 31 w 39"/>
                <a:gd name="T7" fmla="*/ 5 h 9"/>
                <a:gd name="T8" fmla="*/ 35 w 39"/>
                <a:gd name="T9" fmla="*/ 9 h 9"/>
                <a:gd name="T10" fmla="*/ 35 w 39"/>
                <a:gd name="T11" fmla="*/ 3 h 9"/>
                <a:gd name="T12" fmla="*/ 36 w 39"/>
                <a:gd name="T13" fmla="*/ 4 h 9"/>
                <a:gd name="T14" fmla="*/ 39 w 39"/>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9">
                  <a:moveTo>
                    <a:pt x="0" y="4"/>
                  </a:moveTo>
                  <a:cubicBezTo>
                    <a:pt x="2" y="4"/>
                    <a:pt x="4" y="5"/>
                    <a:pt x="6" y="6"/>
                  </a:cubicBezTo>
                  <a:cubicBezTo>
                    <a:pt x="7" y="5"/>
                    <a:pt x="7" y="4"/>
                    <a:pt x="8" y="3"/>
                  </a:cubicBezTo>
                  <a:cubicBezTo>
                    <a:pt x="14" y="7"/>
                    <a:pt x="25" y="8"/>
                    <a:pt x="31" y="5"/>
                  </a:cubicBezTo>
                  <a:cubicBezTo>
                    <a:pt x="32" y="6"/>
                    <a:pt x="34" y="8"/>
                    <a:pt x="35" y="9"/>
                  </a:cubicBezTo>
                  <a:cubicBezTo>
                    <a:pt x="35" y="7"/>
                    <a:pt x="35" y="5"/>
                    <a:pt x="35" y="3"/>
                  </a:cubicBezTo>
                  <a:cubicBezTo>
                    <a:pt x="35" y="3"/>
                    <a:pt x="36" y="4"/>
                    <a:pt x="36" y="4"/>
                  </a:cubicBezTo>
                  <a:cubicBezTo>
                    <a:pt x="36" y="1"/>
                    <a:pt x="38" y="2"/>
                    <a:pt x="39"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78" name="Freeform 186"/>
            <p:cNvSpPr/>
            <p:nvPr/>
          </p:nvSpPr>
          <p:spPr bwMode="auto">
            <a:xfrm>
              <a:off x="3747" y="1416"/>
              <a:ext cx="400" cy="389"/>
            </a:xfrm>
            <a:custGeom>
              <a:avLst/>
              <a:gdLst>
                <a:gd name="T0" fmla="*/ 43 w 88"/>
                <a:gd name="T1" fmla="*/ 17 h 86"/>
                <a:gd name="T2" fmla="*/ 80 w 88"/>
                <a:gd name="T3" fmla="*/ 48 h 86"/>
                <a:gd name="T4" fmla="*/ 55 w 88"/>
                <a:gd name="T5" fmla="*/ 14 h 86"/>
                <a:gd name="T6" fmla="*/ 37 w 88"/>
                <a:gd name="T7" fmla="*/ 52 h 86"/>
                <a:gd name="T8" fmla="*/ 86 w 88"/>
                <a:gd name="T9" fmla="*/ 47 h 86"/>
                <a:gd name="T10" fmla="*/ 44 w 88"/>
                <a:gd name="T11" fmla="*/ 14 h 86"/>
              </a:gdLst>
              <a:ahLst/>
              <a:cxnLst>
                <a:cxn ang="0">
                  <a:pos x="T0" y="T1"/>
                </a:cxn>
                <a:cxn ang="0">
                  <a:pos x="T2" y="T3"/>
                </a:cxn>
                <a:cxn ang="0">
                  <a:pos x="T4" y="T5"/>
                </a:cxn>
                <a:cxn ang="0">
                  <a:pos x="T6" y="T7"/>
                </a:cxn>
                <a:cxn ang="0">
                  <a:pos x="T8" y="T9"/>
                </a:cxn>
                <a:cxn ang="0">
                  <a:pos x="T10" y="T11"/>
                </a:cxn>
              </a:cxnLst>
              <a:rect l="0" t="0" r="r" b="b"/>
              <a:pathLst>
                <a:path w="88" h="86">
                  <a:moveTo>
                    <a:pt x="43" y="17"/>
                  </a:moveTo>
                  <a:cubicBezTo>
                    <a:pt x="0" y="45"/>
                    <a:pt x="68" y="86"/>
                    <a:pt x="80" y="48"/>
                  </a:cubicBezTo>
                  <a:cubicBezTo>
                    <a:pt x="85" y="33"/>
                    <a:pt x="71" y="15"/>
                    <a:pt x="55" y="14"/>
                  </a:cubicBezTo>
                  <a:cubicBezTo>
                    <a:pt x="37" y="12"/>
                    <a:pt x="31" y="38"/>
                    <a:pt x="37" y="52"/>
                  </a:cubicBezTo>
                  <a:cubicBezTo>
                    <a:pt x="47" y="73"/>
                    <a:pt x="83" y="71"/>
                    <a:pt x="86" y="47"/>
                  </a:cubicBezTo>
                  <a:cubicBezTo>
                    <a:pt x="88" y="26"/>
                    <a:pt x="65" y="0"/>
                    <a:pt x="44" y="14"/>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79" name="Freeform 187"/>
            <p:cNvSpPr/>
            <p:nvPr/>
          </p:nvSpPr>
          <p:spPr bwMode="auto">
            <a:xfrm>
              <a:off x="3883" y="1489"/>
              <a:ext cx="128" cy="122"/>
            </a:xfrm>
            <a:custGeom>
              <a:avLst/>
              <a:gdLst>
                <a:gd name="T0" fmla="*/ 0 w 28"/>
                <a:gd name="T1" fmla="*/ 18 h 27"/>
                <a:gd name="T2" fmla="*/ 3 w 28"/>
                <a:gd name="T3" fmla="*/ 27 h 27"/>
                <a:gd name="T4" fmla="*/ 1 w 28"/>
                <a:gd name="T5" fmla="*/ 14 h 27"/>
                <a:gd name="T6" fmla="*/ 4 w 28"/>
                <a:gd name="T7" fmla="*/ 22 h 27"/>
                <a:gd name="T8" fmla="*/ 4 w 28"/>
                <a:gd name="T9" fmla="*/ 8 h 27"/>
                <a:gd name="T10" fmla="*/ 6 w 28"/>
                <a:gd name="T11" fmla="*/ 14 h 27"/>
                <a:gd name="T12" fmla="*/ 8 w 28"/>
                <a:gd name="T13" fmla="*/ 4 h 27"/>
                <a:gd name="T14" fmla="*/ 10 w 28"/>
                <a:gd name="T15" fmla="*/ 10 h 27"/>
                <a:gd name="T16" fmla="*/ 12 w 28"/>
                <a:gd name="T17" fmla="*/ 3 h 27"/>
                <a:gd name="T18" fmla="*/ 14 w 28"/>
                <a:gd name="T19" fmla="*/ 8 h 27"/>
                <a:gd name="T20" fmla="*/ 16 w 28"/>
                <a:gd name="T21" fmla="*/ 0 h 27"/>
                <a:gd name="T22" fmla="*/ 18 w 28"/>
                <a:gd name="T23" fmla="*/ 3 h 27"/>
                <a:gd name="T24" fmla="*/ 19 w 28"/>
                <a:gd name="T25" fmla="*/ 0 h 27"/>
                <a:gd name="T26" fmla="*/ 23 w 28"/>
                <a:gd name="T27" fmla="*/ 3 h 27"/>
                <a:gd name="T28" fmla="*/ 25 w 28"/>
                <a:gd name="T29" fmla="*/ 0 h 27"/>
                <a:gd name="T30" fmla="*/ 28 w 28"/>
                <a:gd name="T31" fmla="*/ 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27">
                  <a:moveTo>
                    <a:pt x="0" y="18"/>
                  </a:moveTo>
                  <a:cubicBezTo>
                    <a:pt x="0" y="19"/>
                    <a:pt x="2" y="24"/>
                    <a:pt x="3" y="27"/>
                  </a:cubicBezTo>
                  <a:cubicBezTo>
                    <a:pt x="3" y="24"/>
                    <a:pt x="2" y="18"/>
                    <a:pt x="1" y="14"/>
                  </a:cubicBezTo>
                  <a:cubicBezTo>
                    <a:pt x="2" y="16"/>
                    <a:pt x="4" y="21"/>
                    <a:pt x="4" y="22"/>
                  </a:cubicBezTo>
                  <a:cubicBezTo>
                    <a:pt x="3" y="17"/>
                    <a:pt x="4" y="12"/>
                    <a:pt x="4" y="8"/>
                  </a:cubicBezTo>
                  <a:cubicBezTo>
                    <a:pt x="4" y="10"/>
                    <a:pt x="6" y="13"/>
                    <a:pt x="6" y="14"/>
                  </a:cubicBezTo>
                  <a:cubicBezTo>
                    <a:pt x="6" y="11"/>
                    <a:pt x="8" y="6"/>
                    <a:pt x="8" y="4"/>
                  </a:cubicBezTo>
                  <a:cubicBezTo>
                    <a:pt x="9" y="6"/>
                    <a:pt x="10" y="9"/>
                    <a:pt x="10" y="10"/>
                  </a:cubicBezTo>
                  <a:cubicBezTo>
                    <a:pt x="11" y="8"/>
                    <a:pt x="12" y="5"/>
                    <a:pt x="12" y="3"/>
                  </a:cubicBezTo>
                  <a:cubicBezTo>
                    <a:pt x="13" y="5"/>
                    <a:pt x="13" y="7"/>
                    <a:pt x="14" y="8"/>
                  </a:cubicBezTo>
                  <a:cubicBezTo>
                    <a:pt x="14" y="5"/>
                    <a:pt x="16" y="3"/>
                    <a:pt x="16" y="0"/>
                  </a:cubicBezTo>
                  <a:cubicBezTo>
                    <a:pt x="17" y="1"/>
                    <a:pt x="17" y="3"/>
                    <a:pt x="18" y="3"/>
                  </a:cubicBezTo>
                  <a:cubicBezTo>
                    <a:pt x="18" y="3"/>
                    <a:pt x="18" y="1"/>
                    <a:pt x="19" y="0"/>
                  </a:cubicBezTo>
                  <a:cubicBezTo>
                    <a:pt x="21" y="1"/>
                    <a:pt x="21" y="2"/>
                    <a:pt x="23" y="3"/>
                  </a:cubicBezTo>
                  <a:cubicBezTo>
                    <a:pt x="23" y="3"/>
                    <a:pt x="24" y="1"/>
                    <a:pt x="25" y="0"/>
                  </a:cubicBezTo>
                  <a:cubicBezTo>
                    <a:pt x="26" y="1"/>
                    <a:pt x="27" y="2"/>
                    <a:pt x="28" y="3"/>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0" name="Freeform 188"/>
            <p:cNvSpPr/>
            <p:nvPr/>
          </p:nvSpPr>
          <p:spPr bwMode="auto">
            <a:xfrm>
              <a:off x="3888" y="1642"/>
              <a:ext cx="100" cy="77"/>
            </a:xfrm>
            <a:custGeom>
              <a:avLst/>
              <a:gdLst>
                <a:gd name="T0" fmla="*/ 0 w 22"/>
                <a:gd name="T1" fmla="*/ 2 h 17"/>
                <a:gd name="T2" fmla="*/ 12 w 22"/>
                <a:gd name="T3" fmla="*/ 13 h 17"/>
                <a:gd name="T4" fmla="*/ 12 w 22"/>
                <a:gd name="T5" fmla="*/ 10 h 17"/>
                <a:gd name="T6" fmla="*/ 18 w 22"/>
                <a:gd name="T7" fmla="*/ 15 h 17"/>
                <a:gd name="T8" fmla="*/ 18 w 22"/>
                <a:gd name="T9" fmla="*/ 12 h 17"/>
                <a:gd name="T10" fmla="*/ 22 w 22"/>
                <a:gd name="T11" fmla="*/ 17 h 17"/>
              </a:gdLst>
              <a:ahLst/>
              <a:cxnLst>
                <a:cxn ang="0">
                  <a:pos x="T0" y="T1"/>
                </a:cxn>
                <a:cxn ang="0">
                  <a:pos x="T2" y="T3"/>
                </a:cxn>
                <a:cxn ang="0">
                  <a:pos x="T4" y="T5"/>
                </a:cxn>
                <a:cxn ang="0">
                  <a:pos x="T6" y="T7"/>
                </a:cxn>
                <a:cxn ang="0">
                  <a:pos x="T8" y="T9"/>
                </a:cxn>
                <a:cxn ang="0">
                  <a:pos x="T10" y="T11"/>
                </a:cxn>
              </a:cxnLst>
              <a:rect l="0" t="0" r="r" b="b"/>
              <a:pathLst>
                <a:path w="22" h="17">
                  <a:moveTo>
                    <a:pt x="0" y="2"/>
                  </a:moveTo>
                  <a:cubicBezTo>
                    <a:pt x="3" y="0"/>
                    <a:pt x="8" y="8"/>
                    <a:pt x="12" y="13"/>
                  </a:cubicBezTo>
                  <a:cubicBezTo>
                    <a:pt x="13" y="13"/>
                    <a:pt x="12" y="10"/>
                    <a:pt x="12" y="10"/>
                  </a:cubicBezTo>
                  <a:cubicBezTo>
                    <a:pt x="14" y="11"/>
                    <a:pt x="15" y="14"/>
                    <a:pt x="18" y="15"/>
                  </a:cubicBezTo>
                  <a:cubicBezTo>
                    <a:pt x="18" y="15"/>
                    <a:pt x="18" y="12"/>
                    <a:pt x="18" y="12"/>
                  </a:cubicBezTo>
                  <a:cubicBezTo>
                    <a:pt x="19" y="14"/>
                    <a:pt x="20" y="16"/>
                    <a:pt x="22" y="17"/>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1" name="Freeform 189"/>
            <p:cNvSpPr/>
            <p:nvPr/>
          </p:nvSpPr>
          <p:spPr bwMode="auto">
            <a:xfrm>
              <a:off x="3988" y="1683"/>
              <a:ext cx="109" cy="45"/>
            </a:xfrm>
            <a:custGeom>
              <a:avLst/>
              <a:gdLst>
                <a:gd name="T0" fmla="*/ 1 w 24"/>
                <a:gd name="T1" fmla="*/ 7 h 10"/>
                <a:gd name="T2" fmla="*/ 4 w 24"/>
                <a:gd name="T3" fmla="*/ 9 h 10"/>
                <a:gd name="T4" fmla="*/ 5 w 24"/>
                <a:gd name="T5" fmla="*/ 6 h 10"/>
                <a:gd name="T6" fmla="*/ 7 w 24"/>
                <a:gd name="T7" fmla="*/ 10 h 10"/>
                <a:gd name="T8" fmla="*/ 7 w 24"/>
                <a:gd name="T9" fmla="*/ 7 h 10"/>
                <a:gd name="T10" fmla="*/ 10 w 24"/>
                <a:gd name="T11" fmla="*/ 9 h 10"/>
                <a:gd name="T12" fmla="*/ 10 w 24"/>
                <a:gd name="T13" fmla="*/ 7 h 10"/>
                <a:gd name="T14" fmla="*/ 12 w 24"/>
                <a:gd name="T15" fmla="*/ 10 h 10"/>
                <a:gd name="T16" fmla="*/ 11 w 24"/>
                <a:gd name="T17" fmla="*/ 4 h 10"/>
                <a:gd name="T18" fmla="*/ 14 w 24"/>
                <a:gd name="T19" fmla="*/ 8 h 10"/>
                <a:gd name="T20" fmla="*/ 14 w 24"/>
                <a:gd name="T21" fmla="*/ 3 h 10"/>
                <a:gd name="T22" fmla="*/ 18 w 24"/>
                <a:gd name="T23" fmla="*/ 7 h 10"/>
                <a:gd name="T24" fmla="*/ 18 w 24"/>
                <a:gd name="T25" fmla="*/ 2 h 10"/>
                <a:gd name="T26" fmla="*/ 20 w 24"/>
                <a:gd name="T27" fmla="*/ 5 h 10"/>
                <a:gd name="T28" fmla="*/ 21 w 24"/>
                <a:gd name="T29" fmla="*/ 1 h 10"/>
                <a:gd name="T30" fmla="*/ 24 w 24"/>
                <a:gd name="T31" fmla="*/ 5 h 10"/>
                <a:gd name="T32" fmla="*/ 24 w 24"/>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10">
                  <a:moveTo>
                    <a:pt x="1" y="7"/>
                  </a:moveTo>
                  <a:cubicBezTo>
                    <a:pt x="0" y="6"/>
                    <a:pt x="3" y="9"/>
                    <a:pt x="4" y="9"/>
                  </a:cubicBezTo>
                  <a:cubicBezTo>
                    <a:pt x="5" y="9"/>
                    <a:pt x="5" y="7"/>
                    <a:pt x="5" y="6"/>
                  </a:cubicBezTo>
                  <a:cubicBezTo>
                    <a:pt x="6" y="7"/>
                    <a:pt x="6" y="9"/>
                    <a:pt x="7" y="10"/>
                  </a:cubicBezTo>
                  <a:cubicBezTo>
                    <a:pt x="7" y="10"/>
                    <a:pt x="7" y="7"/>
                    <a:pt x="7" y="7"/>
                  </a:cubicBezTo>
                  <a:cubicBezTo>
                    <a:pt x="8" y="7"/>
                    <a:pt x="9" y="9"/>
                    <a:pt x="10" y="9"/>
                  </a:cubicBezTo>
                  <a:cubicBezTo>
                    <a:pt x="10" y="9"/>
                    <a:pt x="10" y="7"/>
                    <a:pt x="10" y="7"/>
                  </a:cubicBezTo>
                  <a:cubicBezTo>
                    <a:pt x="10" y="7"/>
                    <a:pt x="12" y="9"/>
                    <a:pt x="12" y="10"/>
                  </a:cubicBezTo>
                  <a:cubicBezTo>
                    <a:pt x="12" y="8"/>
                    <a:pt x="12" y="6"/>
                    <a:pt x="11" y="4"/>
                  </a:cubicBezTo>
                  <a:cubicBezTo>
                    <a:pt x="13" y="5"/>
                    <a:pt x="13" y="7"/>
                    <a:pt x="14" y="8"/>
                  </a:cubicBezTo>
                  <a:cubicBezTo>
                    <a:pt x="14" y="7"/>
                    <a:pt x="14" y="5"/>
                    <a:pt x="14" y="3"/>
                  </a:cubicBezTo>
                  <a:cubicBezTo>
                    <a:pt x="15" y="4"/>
                    <a:pt x="16" y="6"/>
                    <a:pt x="18" y="7"/>
                  </a:cubicBezTo>
                  <a:cubicBezTo>
                    <a:pt x="18" y="6"/>
                    <a:pt x="17" y="4"/>
                    <a:pt x="18" y="2"/>
                  </a:cubicBezTo>
                  <a:cubicBezTo>
                    <a:pt x="19" y="3"/>
                    <a:pt x="19" y="4"/>
                    <a:pt x="20" y="5"/>
                  </a:cubicBezTo>
                  <a:cubicBezTo>
                    <a:pt x="19" y="4"/>
                    <a:pt x="21" y="1"/>
                    <a:pt x="21" y="1"/>
                  </a:cubicBezTo>
                  <a:cubicBezTo>
                    <a:pt x="22" y="2"/>
                    <a:pt x="23" y="4"/>
                    <a:pt x="24" y="5"/>
                  </a:cubicBezTo>
                  <a:cubicBezTo>
                    <a:pt x="24" y="3"/>
                    <a:pt x="24" y="1"/>
                    <a:pt x="24"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2" name="Freeform 190"/>
            <p:cNvSpPr/>
            <p:nvPr/>
          </p:nvSpPr>
          <p:spPr bwMode="auto">
            <a:xfrm>
              <a:off x="4106" y="1574"/>
              <a:ext cx="55" cy="127"/>
            </a:xfrm>
            <a:custGeom>
              <a:avLst/>
              <a:gdLst>
                <a:gd name="T0" fmla="*/ 0 w 12"/>
                <a:gd name="T1" fmla="*/ 19 h 28"/>
                <a:gd name="T2" fmla="*/ 2 w 12"/>
                <a:gd name="T3" fmla="*/ 28 h 28"/>
                <a:gd name="T4" fmla="*/ 2 w 12"/>
                <a:gd name="T5" fmla="*/ 15 h 28"/>
                <a:gd name="T6" fmla="*/ 4 w 12"/>
                <a:gd name="T7" fmla="*/ 23 h 28"/>
                <a:gd name="T8" fmla="*/ 1 w 12"/>
                <a:gd name="T9" fmla="*/ 8 h 28"/>
                <a:gd name="T10" fmla="*/ 6 w 12"/>
                <a:gd name="T11" fmla="*/ 17 h 28"/>
                <a:gd name="T12" fmla="*/ 5 w 12"/>
                <a:gd name="T13" fmla="*/ 4 h 28"/>
                <a:gd name="T14" fmla="*/ 8 w 12"/>
                <a:gd name="T15" fmla="*/ 12 h 28"/>
                <a:gd name="T16" fmla="*/ 7 w 12"/>
                <a:gd name="T17" fmla="*/ 0 h 28"/>
                <a:gd name="T18" fmla="*/ 12 w 12"/>
                <a:gd name="T19"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8">
                  <a:moveTo>
                    <a:pt x="0" y="19"/>
                  </a:moveTo>
                  <a:cubicBezTo>
                    <a:pt x="0" y="22"/>
                    <a:pt x="1" y="25"/>
                    <a:pt x="2" y="28"/>
                  </a:cubicBezTo>
                  <a:cubicBezTo>
                    <a:pt x="2" y="23"/>
                    <a:pt x="3" y="19"/>
                    <a:pt x="2" y="15"/>
                  </a:cubicBezTo>
                  <a:cubicBezTo>
                    <a:pt x="3" y="18"/>
                    <a:pt x="4" y="20"/>
                    <a:pt x="4" y="23"/>
                  </a:cubicBezTo>
                  <a:cubicBezTo>
                    <a:pt x="4" y="20"/>
                    <a:pt x="3" y="12"/>
                    <a:pt x="1" y="8"/>
                  </a:cubicBezTo>
                  <a:cubicBezTo>
                    <a:pt x="3" y="11"/>
                    <a:pt x="5" y="15"/>
                    <a:pt x="6" y="17"/>
                  </a:cubicBezTo>
                  <a:cubicBezTo>
                    <a:pt x="6" y="13"/>
                    <a:pt x="6" y="9"/>
                    <a:pt x="5" y="4"/>
                  </a:cubicBezTo>
                  <a:cubicBezTo>
                    <a:pt x="6" y="7"/>
                    <a:pt x="7" y="9"/>
                    <a:pt x="8" y="12"/>
                  </a:cubicBezTo>
                  <a:cubicBezTo>
                    <a:pt x="8" y="8"/>
                    <a:pt x="8" y="4"/>
                    <a:pt x="7" y="0"/>
                  </a:cubicBezTo>
                  <a:cubicBezTo>
                    <a:pt x="8" y="2"/>
                    <a:pt x="12" y="5"/>
                    <a:pt x="12" y="6"/>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3" name="Freeform 191"/>
            <p:cNvSpPr/>
            <p:nvPr/>
          </p:nvSpPr>
          <p:spPr bwMode="auto">
            <a:xfrm>
              <a:off x="4120" y="1606"/>
              <a:ext cx="36" cy="95"/>
            </a:xfrm>
            <a:custGeom>
              <a:avLst/>
              <a:gdLst>
                <a:gd name="T0" fmla="*/ 5 w 8"/>
                <a:gd name="T1" fmla="*/ 1 h 21"/>
                <a:gd name="T2" fmla="*/ 3 w 8"/>
                <a:gd name="T3" fmla="*/ 21 h 21"/>
                <a:gd name="T4" fmla="*/ 8 w 8"/>
                <a:gd name="T5" fmla="*/ 0 h 21"/>
              </a:gdLst>
              <a:ahLst/>
              <a:cxnLst>
                <a:cxn ang="0">
                  <a:pos x="T0" y="T1"/>
                </a:cxn>
                <a:cxn ang="0">
                  <a:pos x="T2" y="T3"/>
                </a:cxn>
                <a:cxn ang="0">
                  <a:pos x="T4" y="T5"/>
                </a:cxn>
              </a:cxnLst>
              <a:rect l="0" t="0" r="r" b="b"/>
              <a:pathLst>
                <a:path w="8" h="21">
                  <a:moveTo>
                    <a:pt x="5" y="1"/>
                  </a:moveTo>
                  <a:cubicBezTo>
                    <a:pt x="5" y="8"/>
                    <a:pt x="5" y="14"/>
                    <a:pt x="3" y="21"/>
                  </a:cubicBezTo>
                  <a:cubicBezTo>
                    <a:pt x="0" y="13"/>
                    <a:pt x="5" y="6"/>
                    <a:pt x="8"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4" name="Freeform 192"/>
            <p:cNvSpPr/>
            <p:nvPr/>
          </p:nvSpPr>
          <p:spPr bwMode="auto">
            <a:xfrm>
              <a:off x="3988" y="1466"/>
              <a:ext cx="164" cy="108"/>
            </a:xfrm>
            <a:custGeom>
              <a:avLst/>
              <a:gdLst>
                <a:gd name="T0" fmla="*/ 0 w 36"/>
                <a:gd name="T1" fmla="*/ 1 h 24"/>
                <a:gd name="T2" fmla="*/ 10 w 36"/>
                <a:gd name="T3" fmla="*/ 8 h 24"/>
                <a:gd name="T4" fmla="*/ 6 w 36"/>
                <a:gd name="T5" fmla="*/ 1 h 24"/>
                <a:gd name="T6" fmla="*/ 10 w 36"/>
                <a:gd name="T7" fmla="*/ 5 h 24"/>
                <a:gd name="T8" fmla="*/ 10 w 36"/>
                <a:gd name="T9" fmla="*/ 0 h 24"/>
                <a:gd name="T10" fmla="*/ 18 w 36"/>
                <a:gd name="T11" fmla="*/ 9 h 24"/>
                <a:gd name="T12" fmla="*/ 18 w 36"/>
                <a:gd name="T13" fmla="*/ 4 h 24"/>
                <a:gd name="T14" fmla="*/ 24 w 36"/>
                <a:gd name="T15" fmla="*/ 15 h 24"/>
                <a:gd name="T16" fmla="*/ 23 w 36"/>
                <a:gd name="T17" fmla="*/ 7 h 24"/>
                <a:gd name="T18" fmla="*/ 28 w 36"/>
                <a:gd name="T19" fmla="*/ 17 h 24"/>
                <a:gd name="T20" fmla="*/ 28 w 36"/>
                <a:gd name="T21" fmla="*/ 11 h 24"/>
                <a:gd name="T22" fmla="*/ 34 w 36"/>
                <a:gd name="T23" fmla="*/ 22 h 24"/>
                <a:gd name="T24" fmla="*/ 33 w 36"/>
                <a:gd name="T25" fmla="*/ 17 h 24"/>
                <a:gd name="T26" fmla="*/ 36 w 36"/>
                <a:gd name="T2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4">
                  <a:moveTo>
                    <a:pt x="0" y="1"/>
                  </a:moveTo>
                  <a:cubicBezTo>
                    <a:pt x="3" y="3"/>
                    <a:pt x="7" y="6"/>
                    <a:pt x="10" y="8"/>
                  </a:cubicBezTo>
                  <a:cubicBezTo>
                    <a:pt x="9" y="6"/>
                    <a:pt x="8" y="3"/>
                    <a:pt x="6" y="1"/>
                  </a:cubicBezTo>
                  <a:cubicBezTo>
                    <a:pt x="7" y="2"/>
                    <a:pt x="9" y="4"/>
                    <a:pt x="10" y="5"/>
                  </a:cubicBezTo>
                  <a:cubicBezTo>
                    <a:pt x="10" y="4"/>
                    <a:pt x="9" y="0"/>
                    <a:pt x="10" y="0"/>
                  </a:cubicBezTo>
                  <a:cubicBezTo>
                    <a:pt x="12" y="3"/>
                    <a:pt x="16" y="6"/>
                    <a:pt x="18" y="9"/>
                  </a:cubicBezTo>
                  <a:cubicBezTo>
                    <a:pt x="18" y="7"/>
                    <a:pt x="18" y="5"/>
                    <a:pt x="18" y="4"/>
                  </a:cubicBezTo>
                  <a:cubicBezTo>
                    <a:pt x="20" y="7"/>
                    <a:pt x="22" y="11"/>
                    <a:pt x="24" y="15"/>
                  </a:cubicBezTo>
                  <a:cubicBezTo>
                    <a:pt x="23" y="12"/>
                    <a:pt x="23" y="9"/>
                    <a:pt x="23" y="7"/>
                  </a:cubicBezTo>
                  <a:cubicBezTo>
                    <a:pt x="23" y="8"/>
                    <a:pt x="27" y="14"/>
                    <a:pt x="28" y="17"/>
                  </a:cubicBezTo>
                  <a:cubicBezTo>
                    <a:pt x="28" y="15"/>
                    <a:pt x="28" y="13"/>
                    <a:pt x="28" y="11"/>
                  </a:cubicBezTo>
                  <a:cubicBezTo>
                    <a:pt x="30" y="14"/>
                    <a:pt x="33" y="19"/>
                    <a:pt x="34" y="22"/>
                  </a:cubicBezTo>
                  <a:cubicBezTo>
                    <a:pt x="34" y="21"/>
                    <a:pt x="34" y="18"/>
                    <a:pt x="33" y="17"/>
                  </a:cubicBezTo>
                  <a:cubicBezTo>
                    <a:pt x="34" y="19"/>
                    <a:pt x="35" y="21"/>
                    <a:pt x="36" y="24"/>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5" name="Freeform 193"/>
            <p:cNvSpPr/>
            <p:nvPr/>
          </p:nvSpPr>
          <p:spPr bwMode="auto">
            <a:xfrm>
              <a:off x="3838" y="1832"/>
              <a:ext cx="31" cy="45"/>
            </a:xfrm>
            <a:custGeom>
              <a:avLst/>
              <a:gdLst>
                <a:gd name="T0" fmla="*/ 1 w 7"/>
                <a:gd name="T1" fmla="*/ 0 h 10"/>
                <a:gd name="T2" fmla="*/ 4 w 7"/>
                <a:gd name="T3" fmla="*/ 9 h 10"/>
                <a:gd name="T4" fmla="*/ 0 w 7"/>
                <a:gd name="T5" fmla="*/ 0 h 10"/>
                <a:gd name="T6" fmla="*/ 5 w 7"/>
                <a:gd name="T7" fmla="*/ 9 h 10"/>
                <a:gd name="T8" fmla="*/ 5 w 7"/>
                <a:gd name="T9" fmla="*/ 9 h 10"/>
                <a:gd name="T10" fmla="*/ 5 w 7"/>
                <a:gd name="T11" fmla="*/ 2 h 10"/>
                <a:gd name="T12" fmla="*/ 7 w 7"/>
                <a:gd name="T13" fmla="*/ 8 h 10"/>
                <a:gd name="T14" fmla="*/ 7 w 7"/>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0">
                  <a:moveTo>
                    <a:pt x="1" y="0"/>
                  </a:moveTo>
                  <a:cubicBezTo>
                    <a:pt x="2" y="3"/>
                    <a:pt x="2" y="6"/>
                    <a:pt x="4" y="9"/>
                  </a:cubicBezTo>
                  <a:cubicBezTo>
                    <a:pt x="3" y="6"/>
                    <a:pt x="1" y="3"/>
                    <a:pt x="0" y="0"/>
                  </a:cubicBezTo>
                  <a:cubicBezTo>
                    <a:pt x="2" y="3"/>
                    <a:pt x="4" y="6"/>
                    <a:pt x="5" y="9"/>
                  </a:cubicBezTo>
                  <a:cubicBezTo>
                    <a:pt x="5" y="10"/>
                    <a:pt x="5" y="10"/>
                    <a:pt x="5" y="9"/>
                  </a:cubicBezTo>
                  <a:cubicBezTo>
                    <a:pt x="5" y="7"/>
                    <a:pt x="5" y="4"/>
                    <a:pt x="5" y="2"/>
                  </a:cubicBezTo>
                  <a:cubicBezTo>
                    <a:pt x="5" y="4"/>
                    <a:pt x="6" y="6"/>
                    <a:pt x="7" y="8"/>
                  </a:cubicBezTo>
                  <a:cubicBezTo>
                    <a:pt x="7" y="6"/>
                    <a:pt x="6" y="4"/>
                    <a:pt x="7" y="3"/>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6" name="Freeform 194"/>
            <p:cNvSpPr/>
            <p:nvPr/>
          </p:nvSpPr>
          <p:spPr bwMode="auto">
            <a:xfrm>
              <a:off x="3951" y="1850"/>
              <a:ext cx="64" cy="45"/>
            </a:xfrm>
            <a:custGeom>
              <a:avLst/>
              <a:gdLst>
                <a:gd name="T0" fmla="*/ 0 w 14"/>
                <a:gd name="T1" fmla="*/ 0 h 10"/>
                <a:gd name="T2" fmla="*/ 6 w 14"/>
                <a:gd name="T3" fmla="*/ 10 h 10"/>
                <a:gd name="T4" fmla="*/ 5 w 14"/>
                <a:gd name="T5" fmla="*/ 2 h 10"/>
                <a:gd name="T6" fmla="*/ 6 w 14"/>
                <a:gd name="T7" fmla="*/ 7 h 10"/>
                <a:gd name="T8" fmla="*/ 4 w 14"/>
                <a:gd name="T9" fmla="*/ 0 h 10"/>
                <a:gd name="T10" fmla="*/ 9 w 14"/>
                <a:gd name="T11" fmla="*/ 7 h 10"/>
                <a:gd name="T12" fmla="*/ 8 w 14"/>
                <a:gd name="T13" fmla="*/ 2 h 10"/>
                <a:gd name="T14" fmla="*/ 12 w 14"/>
                <a:gd name="T15" fmla="*/ 8 h 10"/>
                <a:gd name="T16" fmla="*/ 11 w 14"/>
                <a:gd name="T17" fmla="*/ 3 h 10"/>
                <a:gd name="T18" fmla="*/ 14 w 14"/>
                <a:gd name="T19" fmla="*/ 9 h 10"/>
                <a:gd name="T20" fmla="*/ 13 w 14"/>
                <a:gd name="T2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0">
                  <a:moveTo>
                    <a:pt x="0" y="0"/>
                  </a:moveTo>
                  <a:cubicBezTo>
                    <a:pt x="1" y="4"/>
                    <a:pt x="3" y="7"/>
                    <a:pt x="6" y="10"/>
                  </a:cubicBezTo>
                  <a:cubicBezTo>
                    <a:pt x="5" y="7"/>
                    <a:pt x="5" y="4"/>
                    <a:pt x="5" y="2"/>
                  </a:cubicBezTo>
                  <a:cubicBezTo>
                    <a:pt x="5" y="3"/>
                    <a:pt x="6" y="6"/>
                    <a:pt x="6" y="7"/>
                  </a:cubicBezTo>
                  <a:cubicBezTo>
                    <a:pt x="6" y="5"/>
                    <a:pt x="5" y="2"/>
                    <a:pt x="4" y="0"/>
                  </a:cubicBezTo>
                  <a:cubicBezTo>
                    <a:pt x="6" y="2"/>
                    <a:pt x="8" y="5"/>
                    <a:pt x="9" y="7"/>
                  </a:cubicBezTo>
                  <a:cubicBezTo>
                    <a:pt x="10" y="6"/>
                    <a:pt x="8" y="3"/>
                    <a:pt x="8" y="2"/>
                  </a:cubicBezTo>
                  <a:cubicBezTo>
                    <a:pt x="10" y="4"/>
                    <a:pt x="10" y="6"/>
                    <a:pt x="12" y="8"/>
                  </a:cubicBezTo>
                  <a:cubicBezTo>
                    <a:pt x="12" y="7"/>
                    <a:pt x="11" y="4"/>
                    <a:pt x="11" y="3"/>
                  </a:cubicBezTo>
                  <a:cubicBezTo>
                    <a:pt x="12" y="5"/>
                    <a:pt x="13" y="7"/>
                    <a:pt x="14" y="9"/>
                  </a:cubicBezTo>
                  <a:cubicBezTo>
                    <a:pt x="14" y="7"/>
                    <a:pt x="11" y="0"/>
                    <a:pt x="13" y="5"/>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7" name="Freeform 195"/>
            <p:cNvSpPr/>
            <p:nvPr/>
          </p:nvSpPr>
          <p:spPr bwMode="auto">
            <a:xfrm>
              <a:off x="4083" y="1854"/>
              <a:ext cx="55" cy="23"/>
            </a:xfrm>
            <a:custGeom>
              <a:avLst/>
              <a:gdLst>
                <a:gd name="T0" fmla="*/ 0 w 12"/>
                <a:gd name="T1" fmla="*/ 0 h 5"/>
                <a:gd name="T2" fmla="*/ 2 w 12"/>
                <a:gd name="T3" fmla="*/ 5 h 5"/>
                <a:gd name="T4" fmla="*/ 2 w 12"/>
                <a:gd name="T5" fmla="*/ 2 h 5"/>
                <a:gd name="T6" fmla="*/ 4 w 12"/>
                <a:gd name="T7" fmla="*/ 5 h 5"/>
                <a:gd name="T8" fmla="*/ 4 w 12"/>
                <a:gd name="T9" fmla="*/ 1 h 5"/>
                <a:gd name="T10" fmla="*/ 4 w 12"/>
                <a:gd name="T11" fmla="*/ 1 h 5"/>
                <a:gd name="T12" fmla="*/ 5 w 12"/>
                <a:gd name="T13" fmla="*/ 5 h 5"/>
                <a:gd name="T14" fmla="*/ 5 w 12"/>
                <a:gd name="T15" fmla="*/ 1 h 5"/>
                <a:gd name="T16" fmla="*/ 8 w 12"/>
                <a:gd name="T17" fmla="*/ 5 h 5"/>
                <a:gd name="T18" fmla="*/ 8 w 12"/>
                <a:gd name="T19" fmla="*/ 0 h 5"/>
                <a:gd name="T20" fmla="*/ 12 w 12"/>
                <a:gd name="T21"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5">
                  <a:moveTo>
                    <a:pt x="0" y="0"/>
                  </a:moveTo>
                  <a:cubicBezTo>
                    <a:pt x="1" y="2"/>
                    <a:pt x="0" y="4"/>
                    <a:pt x="2" y="5"/>
                  </a:cubicBezTo>
                  <a:cubicBezTo>
                    <a:pt x="2" y="4"/>
                    <a:pt x="2" y="3"/>
                    <a:pt x="2" y="2"/>
                  </a:cubicBezTo>
                  <a:cubicBezTo>
                    <a:pt x="3" y="3"/>
                    <a:pt x="2" y="5"/>
                    <a:pt x="4" y="5"/>
                  </a:cubicBezTo>
                  <a:cubicBezTo>
                    <a:pt x="4" y="4"/>
                    <a:pt x="4" y="2"/>
                    <a:pt x="4" y="1"/>
                  </a:cubicBezTo>
                  <a:cubicBezTo>
                    <a:pt x="4" y="0"/>
                    <a:pt x="4" y="0"/>
                    <a:pt x="4" y="1"/>
                  </a:cubicBezTo>
                  <a:cubicBezTo>
                    <a:pt x="4" y="3"/>
                    <a:pt x="5" y="4"/>
                    <a:pt x="5" y="5"/>
                  </a:cubicBezTo>
                  <a:cubicBezTo>
                    <a:pt x="6" y="4"/>
                    <a:pt x="5" y="3"/>
                    <a:pt x="5" y="1"/>
                  </a:cubicBezTo>
                  <a:cubicBezTo>
                    <a:pt x="7" y="2"/>
                    <a:pt x="6" y="4"/>
                    <a:pt x="8" y="5"/>
                  </a:cubicBezTo>
                  <a:cubicBezTo>
                    <a:pt x="8" y="4"/>
                    <a:pt x="8" y="1"/>
                    <a:pt x="8" y="0"/>
                  </a:cubicBezTo>
                  <a:cubicBezTo>
                    <a:pt x="9" y="2"/>
                    <a:pt x="11" y="3"/>
                    <a:pt x="12" y="3"/>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8" name="Freeform 196"/>
            <p:cNvSpPr/>
            <p:nvPr/>
          </p:nvSpPr>
          <p:spPr bwMode="auto">
            <a:xfrm>
              <a:off x="4033" y="2266"/>
              <a:ext cx="37" cy="262"/>
            </a:xfrm>
            <a:custGeom>
              <a:avLst/>
              <a:gdLst>
                <a:gd name="T0" fmla="*/ 1 w 8"/>
                <a:gd name="T1" fmla="*/ 0 h 58"/>
                <a:gd name="T2" fmla="*/ 2 w 8"/>
                <a:gd name="T3" fmla="*/ 9 h 58"/>
                <a:gd name="T4" fmla="*/ 6 w 8"/>
                <a:gd name="T5" fmla="*/ 29 h 58"/>
                <a:gd name="T6" fmla="*/ 8 w 8"/>
                <a:gd name="T7" fmla="*/ 39 h 58"/>
                <a:gd name="T8" fmla="*/ 8 w 8"/>
                <a:gd name="T9" fmla="*/ 49 h 58"/>
                <a:gd name="T10" fmla="*/ 8 w 8"/>
                <a:gd name="T11" fmla="*/ 58 h 58"/>
                <a:gd name="T12" fmla="*/ 6 w 8"/>
                <a:gd name="T13" fmla="*/ 49 h 58"/>
                <a:gd name="T14" fmla="*/ 3 w 8"/>
                <a:gd name="T15" fmla="*/ 29 h 58"/>
                <a:gd name="T16" fmla="*/ 1 w 8"/>
                <a:gd name="T17" fmla="*/ 18 h 58"/>
                <a:gd name="T18" fmla="*/ 0 w 8"/>
                <a:gd name="T19" fmla="*/ 9 h 58"/>
                <a:gd name="T20" fmla="*/ 1 w 8"/>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58">
                  <a:moveTo>
                    <a:pt x="1" y="0"/>
                  </a:moveTo>
                  <a:cubicBezTo>
                    <a:pt x="1" y="0"/>
                    <a:pt x="1" y="4"/>
                    <a:pt x="2" y="9"/>
                  </a:cubicBezTo>
                  <a:cubicBezTo>
                    <a:pt x="2" y="15"/>
                    <a:pt x="5" y="22"/>
                    <a:pt x="6" y="29"/>
                  </a:cubicBezTo>
                  <a:cubicBezTo>
                    <a:pt x="6" y="32"/>
                    <a:pt x="7" y="36"/>
                    <a:pt x="8" y="39"/>
                  </a:cubicBezTo>
                  <a:cubicBezTo>
                    <a:pt x="8" y="43"/>
                    <a:pt x="8" y="46"/>
                    <a:pt x="8" y="49"/>
                  </a:cubicBezTo>
                  <a:cubicBezTo>
                    <a:pt x="8" y="54"/>
                    <a:pt x="8" y="58"/>
                    <a:pt x="8" y="58"/>
                  </a:cubicBezTo>
                  <a:cubicBezTo>
                    <a:pt x="8" y="58"/>
                    <a:pt x="7" y="54"/>
                    <a:pt x="6" y="49"/>
                  </a:cubicBezTo>
                  <a:cubicBezTo>
                    <a:pt x="6" y="44"/>
                    <a:pt x="4" y="36"/>
                    <a:pt x="3" y="29"/>
                  </a:cubicBezTo>
                  <a:cubicBezTo>
                    <a:pt x="2" y="26"/>
                    <a:pt x="2" y="22"/>
                    <a:pt x="1" y="18"/>
                  </a:cubicBezTo>
                  <a:cubicBezTo>
                    <a:pt x="0" y="15"/>
                    <a:pt x="0" y="12"/>
                    <a:pt x="0" y="9"/>
                  </a:cubicBezTo>
                  <a:cubicBezTo>
                    <a:pt x="0" y="4"/>
                    <a:pt x="1" y="0"/>
                    <a:pt x="1"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9" name="Freeform 197"/>
            <p:cNvSpPr/>
            <p:nvPr/>
          </p:nvSpPr>
          <p:spPr bwMode="auto">
            <a:xfrm>
              <a:off x="3897" y="2288"/>
              <a:ext cx="100" cy="226"/>
            </a:xfrm>
            <a:custGeom>
              <a:avLst/>
              <a:gdLst>
                <a:gd name="T0" fmla="*/ 16 w 22"/>
                <a:gd name="T1" fmla="*/ 0 h 50"/>
                <a:gd name="T2" fmla="*/ 16 w 22"/>
                <a:gd name="T3" fmla="*/ 3 h 50"/>
                <a:gd name="T4" fmla="*/ 18 w 22"/>
                <a:gd name="T5" fmla="*/ 11 h 50"/>
                <a:gd name="T6" fmla="*/ 21 w 22"/>
                <a:gd name="T7" fmla="*/ 37 h 50"/>
                <a:gd name="T8" fmla="*/ 19 w 22"/>
                <a:gd name="T9" fmla="*/ 44 h 50"/>
                <a:gd name="T10" fmla="*/ 13 w 22"/>
                <a:gd name="T11" fmla="*/ 49 h 50"/>
                <a:gd name="T12" fmla="*/ 6 w 22"/>
                <a:gd name="T13" fmla="*/ 49 h 50"/>
                <a:gd name="T14" fmla="*/ 2 w 22"/>
                <a:gd name="T15" fmla="*/ 45 h 50"/>
                <a:gd name="T16" fmla="*/ 3 w 22"/>
                <a:gd name="T17" fmla="*/ 37 h 50"/>
                <a:gd name="T18" fmla="*/ 5 w 22"/>
                <a:gd name="T19" fmla="*/ 38 h 50"/>
                <a:gd name="T20" fmla="*/ 6 w 22"/>
                <a:gd name="T21" fmla="*/ 38 h 50"/>
                <a:gd name="T22" fmla="*/ 5 w 22"/>
                <a:gd name="T23" fmla="*/ 38 h 50"/>
                <a:gd name="T24" fmla="*/ 3 w 22"/>
                <a:gd name="T25" fmla="*/ 37 h 50"/>
                <a:gd name="T26" fmla="*/ 3 w 22"/>
                <a:gd name="T27" fmla="*/ 44 h 50"/>
                <a:gd name="T28" fmla="*/ 7 w 22"/>
                <a:gd name="T29" fmla="*/ 47 h 50"/>
                <a:gd name="T30" fmla="*/ 12 w 22"/>
                <a:gd name="T31" fmla="*/ 46 h 50"/>
                <a:gd name="T32" fmla="*/ 17 w 22"/>
                <a:gd name="T33" fmla="*/ 42 h 50"/>
                <a:gd name="T34" fmla="*/ 18 w 22"/>
                <a:gd name="T35" fmla="*/ 37 h 50"/>
                <a:gd name="T36" fmla="*/ 17 w 22"/>
                <a:gd name="T37" fmla="*/ 12 h 50"/>
                <a:gd name="T38" fmla="*/ 16 w 22"/>
                <a:gd name="T39" fmla="*/ 3 h 50"/>
                <a:gd name="T40" fmla="*/ 16 w 22"/>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50">
                  <a:moveTo>
                    <a:pt x="16" y="0"/>
                  </a:moveTo>
                  <a:cubicBezTo>
                    <a:pt x="16" y="0"/>
                    <a:pt x="16" y="1"/>
                    <a:pt x="16" y="3"/>
                  </a:cubicBezTo>
                  <a:cubicBezTo>
                    <a:pt x="17" y="5"/>
                    <a:pt x="17" y="8"/>
                    <a:pt x="18" y="11"/>
                  </a:cubicBezTo>
                  <a:cubicBezTo>
                    <a:pt x="20" y="18"/>
                    <a:pt x="22" y="27"/>
                    <a:pt x="21" y="37"/>
                  </a:cubicBezTo>
                  <a:cubicBezTo>
                    <a:pt x="21" y="39"/>
                    <a:pt x="21" y="42"/>
                    <a:pt x="19" y="44"/>
                  </a:cubicBezTo>
                  <a:cubicBezTo>
                    <a:pt x="18" y="46"/>
                    <a:pt x="15" y="48"/>
                    <a:pt x="13" y="49"/>
                  </a:cubicBezTo>
                  <a:cubicBezTo>
                    <a:pt x="11" y="49"/>
                    <a:pt x="9" y="50"/>
                    <a:pt x="6" y="49"/>
                  </a:cubicBezTo>
                  <a:cubicBezTo>
                    <a:pt x="4" y="48"/>
                    <a:pt x="3" y="47"/>
                    <a:pt x="2" y="45"/>
                  </a:cubicBezTo>
                  <a:cubicBezTo>
                    <a:pt x="0" y="42"/>
                    <a:pt x="1" y="37"/>
                    <a:pt x="3" y="37"/>
                  </a:cubicBezTo>
                  <a:cubicBezTo>
                    <a:pt x="4" y="37"/>
                    <a:pt x="5" y="37"/>
                    <a:pt x="5" y="38"/>
                  </a:cubicBezTo>
                  <a:cubicBezTo>
                    <a:pt x="6" y="38"/>
                    <a:pt x="6" y="38"/>
                    <a:pt x="6" y="38"/>
                  </a:cubicBezTo>
                  <a:cubicBezTo>
                    <a:pt x="6" y="38"/>
                    <a:pt x="6" y="38"/>
                    <a:pt x="5" y="38"/>
                  </a:cubicBezTo>
                  <a:cubicBezTo>
                    <a:pt x="5" y="37"/>
                    <a:pt x="4" y="37"/>
                    <a:pt x="3" y="37"/>
                  </a:cubicBezTo>
                  <a:cubicBezTo>
                    <a:pt x="2" y="38"/>
                    <a:pt x="2" y="41"/>
                    <a:pt x="3" y="44"/>
                  </a:cubicBezTo>
                  <a:cubicBezTo>
                    <a:pt x="4" y="45"/>
                    <a:pt x="5" y="46"/>
                    <a:pt x="7" y="47"/>
                  </a:cubicBezTo>
                  <a:cubicBezTo>
                    <a:pt x="9" y="47"/>
                    <a:pt x="10" y="47"/>
                    <a:pt x="12" y="46"/>
                  </a:cubicBezTo>
                  <a:cubicBezTo>
                    <a:pt x="14" y="45"/>
                    <a:pt x="16" y="44"/>
                    <a:pt x="17" y="42"/>
                  </a:cubicBezTo>
                  <a:cubicBezTo>
                    <a:pt x="18" y="41"/>
                    <a:pt x="18" y="39"/>
                    <a:pt x="18" y="37"/>
                  </a:cubicBezTo>
                  <a:cubicBezTo>
                    <a:pt x="20" y="28"/>
                    <a:pt x="18" y="19"/>
                    <a:pt x="17" y="12"/>
                  </a:cubicBezTo>
                  <a:cubicBezTo>
                    <a:pt x="16" y="8"/>
                    <a:pt x="16" y="5"/>
                    <a:pt x="16" y="3"/>
                  </a:cubicBezTo>
                  <a:cubicBezTo>
                    <a:pt x="16" y="1"/>
                    <a:pt x="16" y="0"/>
                    <a:pt x="16"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90" name="Freeform 198"/>
            <p:cNvSpPr/>
            <p:nvPr/>
          </p:nvSpPr>
          <p:spPr bwMode="auto">
            <a:xfrm>
              <a:off x="4106" y="2347"/>
              <a:ext cx="96" cy="117"/>
            </a:xfrm>
            <a:custGeom>
              <a:avLst/>
              <a:gdLst>
                <a:gd name="T0" fmla="*/ 1 w 21"/>
                <a:gd name="T1" fmla="*/ 0 h 26"/>
                <a:gd name="T2" fmla="*/ 3 w 21"/>
                <a:gd name="T3" fmla="*/ 7 h 26"/>
                <a:gd name="T4" fmla="*/ 11 w 21"/>
                <a:gd name="T5" fmla="*/ 21 h 26"/>
                <a:gd name="T6" fmla="*/ 15 w 21"/>
                <a:gd name="T7" fmla="*/ 23 h 26"/>
                <a:gd name="T8" fmla="*/ 18 w 21"/>
                <a:gd name="T9" fmla="*/ 22 h 26"/>
                <a:gd name="T10" fmla="*/ 19 w 21"/>
                <a:gd name="T11" fmla="*/ 19 h 26"/>
                <a:gd name="T12" fmla="*/ 19 w 21"/>
                <a:gd name="T13" fmla="*/ 16 h 26"/>
                <a:gd name="T14" fmla="*/ 16 w 21"/>
                <a:gd name="T15" fmla="*/ 13 h 26"/>
                <a:gd name="T16" fmla="*/ 14 w 21"/>
                <a:gd name="T17" fmla="*/ 14 h 26"/>
                <a:gd name="T18" fmla="*/ 15 w 21"/>
                <a:gd name="T19" fmla="*/ 13 h 26"/>
                <a:gd name="T20" fmla="*/ 18 w 21"/>
                <a:gd name="T21" fmla="*/ 13 h 26"/>
                <a:gd name="T22" fmla="*/ 20 w 21"/>
                <a:gd name="T23" fmla="*/ 15 h 26"/>
                <a:gd name="T24" fmla="*/ 21 w 21"/>
                <a:gd name="T25" fmla="*/ 20 h 26"/>
                <a:gd name="T26" fmla="*/ 19 w 21"/>
                <a:gd name="T27" fmla="*/ 24 h 26"/>
                <a:gd name="T28" fmla="*/ 14 w 21"/>
                <a:gd name="T29" fmla="*/ 26 h 26"/>
                <a:gd name="T30" fmla="*/ 9 w 21"/>
                <a:gd name="T31" fmla="*/ 23 h 26"/>
                <a:gd name="T32" fmla="*/ 1 w 21"/>
                <a:gd name="T33" fmla="*/ 7 h 26"/>
                <a:gd name="T34" fmla="*/ 1 w 21"/>
                <a:gd name="T3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26">
                  <a:moveTo>
                    <a:pt x="1" y="0"/>
                  </a:moveTo>
                  <a:cubicBezTo>
                    <a:pt x="1" y="0"/>
                    <a:pt x="1" y="3"/>
                    <a:pt x="3" y="7"/>
                  </a:cubicBezTo>
                  <a:cubicBezTo>
                    <a:pt x="5" y="11"/>
                    <a:pt x="7" y="17"/>
                    <a:pt x="11" y="21"/>
                  </a:cubicBezTo>
                  <a:cubicBezTo>
                    <a:pt x="12" y="22"/>
                    <a:pt x="13" y="23"/>
                    <a:pt x="15" y="23"/>
                  </a:cubicBezTo>
                  <a:cubicBezTo>
                    <a:pt x="16" y="23"/>
                    <a:pt x="17" y="23"/>
                    <a:pt x="18" y="22"/>
                  </a:cubicBezTo>
                  <a:cubicBezTo>
                    <a:pt x="18" y="22"/>
                    <a:pt x="19" y="20"/>
                    <a:pt x="19" y="19"/>
                  </a:cubicBezTo>
                  <a:cubicBezTo>
                    <a:pt x="19" y="18"/>
                    <a:pt x="19" y="17"/>
                    <a:pt x="19" y="16"/>
                  </a:cubicBezTo>
                  <a:cubicBezTo>
                    <a:pt x="18" y="14"/>
                    <a:pt x="17" y="13"/>
                    <a:pt x="16" y="13"/>
                  </a:cubicBezTo>
                  <a:cubicBezTo>
                    <a:pt x="14" y="14"/>
                    <a:pt x="14" y="15"/>
                    <a:pt x="14" y="14"/>
                  </a:cubicBezTo>
                  <a:cubicBezTo>
                    <a:pt x="14" y="15"/>
                    <a:pt x="14" y="14"/>
                    <a:pt x="15" y="13"/>
                  </a:cubicBezTo>
                  <a:cubicBezTo>
                    <a:pt x="16" y="13"/>
                    <a:pt x="17" y="12"/>
                    <a:pt x="18" y="13"/>
                  </a:cubicBezTo>
                  <a:cubicBezTo>
                    <a:pt x="19" y="13"/>
                    <a:pt x="20" y="14"/>
                    <a:pt x="20" y="15"/>
                  </a:cubicBezTo>
                  <a:cubicBezTo>
                    <a:pt x="21" y="17"/>
                    <a:pt x="21" y="18"/>
                    <a:pt x="21" y="20"/>
                  </a:cubicBezTo>
                  <a:cubicBezTo>
                    <a:pt x="21" y="21"/>
                    <a:pt x="21" y="23"/>
                    <a:pt x="19" y="24"/>
                  </a:cubicBezTo>
                  <a:cubicBezTo>
                    <a:pt x="18" y="25"/>
                    <a:pt x="16" y="26"/>
                    <a:pt x="14" y="26"/>
                  </a:cubicBezTo>
                  <a:cubicBezTo>
                    <a:pt x="12" y="25"/>
                    <a:pt x="11" y="24"/>
                    <a:pt x="9" y="23"/>
                  </a:cubicBezTo>
                  <a:cubicBezTo>
                    <a:pt x="5" y="18"/>
                    <a:pt x="2" y="12"/>
                    <a:pt x="1" y="7"/>
                  </a:cubicBezTo>
                  <a:cubicBezTo>
                    <a:pt x="0" y="3"/>
                    <a:pt x="1" y="0"/>
                    <a:pt x="1"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91" name="Freeform 199"/>
            <p:cNvSpPr/>
            <p:nvPr/>
          </p:nvSpPr>
          <p:spPr bwMode="auto">
            <a:xfrm>
              <a:off x="3610" y="1981"/>
              <a:ext cx="82" cy="312"/>
            </a:xfrm>
            <a:custGeom>
              <a:avLst/>
              <a:gdLst>
                <a:gd name="T0" fmla="*/ 8 w 18"/>
                <a:gd name="T1" fmla="*/ 0 h 69"/>
                <a:gd name="T2" fmla="*/ 5 w 18"/>
                <a:gd name="T3" fmla="*/ 37 h 69"/>
                <a:gd name="T4" fmla="*/ 18 w 18"/>
                <a:gd name="T5" fmla="*/ 69 h 69"/>
                <a:gd name="T6" fmla="*/ 4 w 18"/>
                <a:gd name="T7" fmla="*/ 19 h 69"/>
              </a:gdLst>
              <a:ahLst/>
              <a:cxnLst>
                <a:cxn ang="0">
                  <a:pos x="T0" y="T1"/>
                </a:cxn>
                <a:cxn ang="0">
                  <a:pos x="T2" y="T3"/>
                </a:cxn>
                <a:cxn ang="0">
                  <a:pos x="T4" y="T5"/>
                </a:cxn>
                <a:cxn ang="0">
                  <a:pos x="T6" y="T7"/>
                </a:cxn>
              </a:cxnLst>
              <a:rect l="0" t="0" r="r" b="b"/>
              <a:pathLst>
                <a:path w="18" h="69">
                  <a:moveTo>
                    <a:pt x="8" y="0"/>
                  </a:moveTo>
                  <a:cubicBezTo>
                    <a:pt x="1" y="5"/>
                    <a:pt x="2" y="29"/>
                    <a:pt x="5" y="37"/>
                  </a:cubicBezTo>
                  <a:cubicBezTo>
                    <a:pt x="7" y="48"/>
                    <a:pt x="12" y="60"/>
                    <a:pt x="18" y="69"/>
                  </a:cubicBezTo>
                  <a:cubicBezTo>
                    <a:pt x="11" y="54"/>
                    <a:pt x="0" y="35"/>
                    <a:pt x="4" y="19"/>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92" name="Freeform 200"/>
            <p:cNvSpPr/>
            <p:nvPr/>
          </p:nvSpPr>
          <p:spPr bwMode="auto">
            <a:xfrm>
              <a:off x="3801" y="1245"/>
              <a:ext cx="114" cy="655"/>
            </a:xfrm>
            <a:custGeom>
              <a:avLst/>
              <a:gdLst>
                <a:gd name="T0" fmla="*/ 25 w 25"/>
                <a:gd name="T1" fmla="*/ 0 h 145"/>
                <a:gd name="T2" fmla="*/ 10 w 25"/>
                <a:gd name="T3" fmla="*/ 82 h 145"/>
                <a:gd name="T4" fmla="*/ 13 w 25"/>
                <a:gd name="T5" fmla="*/ 145 h 145"/>
                <a:gd name="T6" fmla="*/ 23 w 25"/>
                <a:gd name="T7" fmla="*/ 24 h 145"/>
              </a:gdLst>
              <a:ahLst/>
              <a:cxnLst>
                <a:cxn ang="0">
                  <a:pos x="T0" y="T1"/>
                </a:cxn>
                <a:cxn ang="0">
                  <a:pos x="T2" y="T3"/>
                </a:cxn>
                <a:cxn ang="0">
                  <a:pos x="T4" y="T5"/>
                </a:cxn>
                <a:cxn ang="0">
                  <a:pos x="T6" y="T7"/>
                </a:cxn>
              </a:cxnLst>
              <a:rect l="0" t="0" r="r" b="b"/>
              <a:pathLst>
                <a:path w="25" h="145">
                  <a:moveTo>
                    <a:pt x="25" y="0"/>
                  </a:moveTo>
                  <a:cubicBezTo>
                    <a:pt x="7" y="15"/>
                    <a:pt x="11" y="60"/>
                    <a:pt x="10" y="82"/>
                  </a:cubicBezTo>
                  <a:cubicBezTo>
                    <a:pt x="9" y="102"/>
                    <a:pt x="7" y="126"/>
                    <a:pt x="13" y="145"/>
                  </a:cubicBezTo>
                  <a:cubicBezTo>
                    <a:pt x="0" y="104"/>
                    <a:pt x="9" y="64"/>
                    <a:pt x="23" y="24"/>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93" name="Freeform 201"/>
            <p:cNvSpPr/>
            <p:nvPr/>
          </p:nvSpPr>
          <p:spPr bwMode="auto">
            <a:xfrm>
              <a:off x="4111" y="1647"/>
              <a:ext cx="104" cy="501"/>
            </a:xfrm>
            <a:custGeom>
              <a:avLst/>
              <a:gdLst>
                <a:gd name="T0" fmla="*/ 23 w 23"/>
                <a:gd name="T1" fmla="*/ 0 h 111"/>
                <a:gd name="T2" fmla="*/ 20 w 23"/>
                <a:gd name="T3" fmla="*/ 61 h 111"/>
                <a:gd name="T4" fmla="*/ 0 w 23"/>
                <a:gd name="T5" fmla="*/ 111 h 111"/>
                <a:gd name="T6" fmla="*/ 12 w 23"/>
                <a:gd name="T7" fmla="*/ 82 h 111"/>
                <a:gd name="T8" fmla="*/ 19 w 23"/>
                <a:gd name="T9" fmla="*/ 54 h 111"/>
                <a:gd name="T10" fmla="*/ 22 w 23"/>
                <a:gd name="T11" fmla="*/ 5 h 111"/>
              </a:gdLst>
              <a:ahLst/>
              <a:cxnLst>
                <a:cxn ang="0">
                  <a:pos x="T0" y="T1"/>
                </a:cxn>
                <a:cxn ang="0">
                  <a:pos x="T2" y="T3"/>
                </a:cxn>
                <a:cxn ang="0">
                  <a:pos x="T4" y="T5"/>
                </a:cxn>
                <a:cxn ang="0">
                  <a:pos x="T6" y="T7"/>
                </a:cxn>
                <a:cxn ang="0">
                  <a:pos x="T8" y="T9"/>
                </a:cxn>
                <a:cxn ang="0">
                  <a:pos x="T10" y="T11"/>
                </a:cxn>
              </a:cxnLst>
              <a:rect l="0" t="0" r="r" b="b"/>
              <a:pathLst>
                <a:path w="23" h="111">
                  <a:moveTo>
                    <a:pt x="23" y="0"/>
                  </a:moveTo>
                  <a:cubicBezTo>
                    <a:pt x="23" y="19"/>
                    <a:pt x="23" y="41"/>
                    <a:pt x="20" y="61"/>
                  </a:cubicBezTo>
                  <a:cubicBezTo>
                    <a:pt x="18" y="76"/>
                    <a:pt x="11" y="100"/>
                    <a:pt x="0" y="111"/>
                  </a:cubicBezTo>
                  <a:cubicBezTo>
                    <a:pt x="1" y="102"/>
                    <a:pt x="9" y="92"/>
                    <a:pt x="12" y="82"/>
                  </a:cubicBezTo>
                  <a:cubicBezTo>
                    <a:pt x="14" y="73"/>
                    <a:pt x="18" y="64"/>
                    <a:pt x="19" y="54"/>
                  </a:cubicBezTo>
                  <a:cubicBezTo>
                    <a:pt x="22" y="38"/>
                    <a:pt x="22" y="22"/>
                    <a:pt x="22" y="5"/>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94" name="Freeform 202"/>
            <p:cNvSpPr/>
            <p:nvPr/>
          </p:nvSpPr>
          <p:spPr bwMode="auto">
            <a:xfrm>
              <a:off x="3892" y="2053"/>
              <a:ext cx="237" cy="91"/>
            </a:xfrm>
            <a:custGeom>
              <a:avLst/>
              <a:gdLst>
                <a:gd name="T0" fmla="*/ 0 w 52"/>
                <a:gd name="T1" fmla="*/ 1 h 20"/>
                <a:gd name="T2" fmla="*/ 52 w 52"/>
                <a:gd name="T3" fmla="*/ 1 h 20"/>
                <a:gd name="T4" fmla="*/ 1 w 52"/>
                <a:gd name="T5" fmla="*/ 0 h 20"/>
              </a:gdLst>
              <a:ahLst/>
              <a:cxnLst>
                <a:cxn ang="0">
                  <a:pos x="T0" y="T1"/>
                </a:cxn>
                <a:cxn ang="0">
                  <a:pos x="T2" y="T3"/>
                </a:cxn>
                <a:cxn ang="0">
                  <a:pos x="T4" y="T5"/>
                </a:cxn>
              </a:cxnLst>
              <a:rect l="0" t="0" r="r" b="b"/>
              <a:pathLst>
                <a:path w="52" h="20">
                  <a:moveTo>
                    <a:pt x="0" y="1"/>
                  </a:moveTo>
                  <a:cubicBezTo>
                    <a:pt x="12" y="12"/>
                    <a:pt x="40" y="13"/>
                    <a:pt x="52" y="1"/>
                  </a:cubicBezTo>
                  <a:cubicBezTo>
                    <a:pt x="39" y="3"/>
                    <a:pt x="9" y="20"/>
                    <a:pt x="1"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95" name="Freeform 203"/>
            <p:cNvSpPr/>
            <p:nvPr/>
          </p:nvSpPr>
          <p:spPr bwMode="auto">
            <a:xfrm>
              <a:off x="4179" y="2013"/>
              <a:ext cx="100" cy="81"/>
            </a:xfrm>
            <a:custGeom>
              <a:avLst/>
              <a:gdLst>
                <a:gd name="T0" fmla="*/ 0 w 22"/>
                <a:gd name="T1" fmla="*/ 2 h 18"/>
                <a:gd name="T2" fmla="*/ 22 w 22"/>
                <a:gd name="T3" fmla="*/ 18 h 18"/>
                <a:gd name="T4" fmla="*/ 2 w 22"/>
                <a:gd name="T5" fmla="*/ 0 h 18"/>
              </a:gdLst>
              <a:ahLst/>
              <a:cxnLst>
                <a:cxn ang="0">
                  <a:pos x="T0" y="T1"/>
                </a:cxn>
                <a:cxn ang="0">
                  <a:pos x="T2" y="T3"/>
                </a:cxn>
                <a:cxn ang="0">
                  <a:pos x="T4" y="T5"/>
                </a:cxn>
              </a:cxnLst>
              <a:rect l="0" t="0" r="r" b="b"/>
              <a:pathLst>
                <a:path w="22" h="18">
                  <a:moveTo>
                    <a:pt x="0" y="2"/>
                  </a:moveTo>
                  <a:cubicBezTo>
                    <a:pt x="5" y="7"/>
                    <a:pt x="16" y="13"/>
                    <a:pt x="22" y="18"/>
                  </a:cubicBezTo>
                  <a:cubicBezTo>
                    <a:pt x="13" y="17"/>
                    <a:pt x="8" y="7"/>
                    <a:pt x="2"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96" name="Freeform 204"/>
            <p:cNvSpPr/>
            <p:nvPr/>
          </p:nvSpPr>
          <p:spPr bwMode="auto">
            <a:xfrm>
              <a:off x="3765" y="2026"/>
              <a:ext cx="104" cy="104"/>
            </a:xfrm>
            <a:custGeom>
              <a:avLst/>
              <a:gdLst>
                <a:gd name="T0" fmla="*/ 2 w 23"/>
                <a:gd name="T1" fmla="*/ 22 h 23"/>
                <a:gd name="T2" fmla="*/ 0 w 23"/>
                <a:gd name="T3" fmla="*/ 23 h 23"/>
                <a:gd name="T4" fmla="*/ 23 w 23"/>
                <a:gd name="T5" fmla="*/ 0 h 23"/>
                <a:gd name="T6" fmla="*/ 4 w 23"/>
                <a:gd name="T7" fmla="*/ 19 h 23"/>
              </a:gdLst>
              <a:ahLst/>
              <a:cxnLst>
                <a:cxn ang="0">
                  <a:pos x="T0" y="T1"/>
                </a:cxn>
                <a:cxn ang="0">
                  <a:pos x="T2" y="T3"/>
                </a:cxn>
                <a:cxn ang="0">
                  <a:pos x="T4" y="T5"/>
                </a:cxn>
                <a:cxn ang="0">
                  <a:pos x="T6" y="T7"/>
                </a:cxn>
              </a:cxnLst>
              <a:rect l="0" t="0" r="r" b="b"/>
              <a:pathLst>
                <a:path w="23" h="23">
                  <a:moveTo>
                    <a:pt x="2" y="22"/>
                  </a:moveTo>
                  <a:cubicBezTo>
                    <a:pt x="1" y="22"/>
                    <a:pt x="1" y="23"/>
                    <a:pt x="0" y="23"/>
                  </a:cubicBezTo>
                  <a:cubicBezTo>
                    <a:pt x="5" y="14"/>
                    <a:pt x="13" y="5"/>
                    <a:pt x="23" y="0"/>
                  </a:cubicBezTo>
                  <a:cubicBezTo>
                    <a:pt x="15" y="4"/>
                    <a:pt x="9" y="13"/>
                    <a:pt x="4" y="19"/>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97" name="Freeform 205"/>
            <p:cNvSpPr/>
            <p:nvPr/>
          </p:nvSpPr>
          <p:spPr bwMode="auto">
            <a:xfrm>
              <a:off x="3797" y="2184"/>
              <a:ext cx="177" cy="9"/>
            </a:xfrm>
            <a:custGeom>
              <a:avLst/>
              <a:gdLst>
                <a:gd name="T0" fmla="*/ 0 w 39"/>
                <a:gd name="T1" fmla="*/ 2 h 2"/>
                <a:gd name="T2" fmla="*/ 39 w 39"/>
                <a:gd name="T3" fmla="*/ 1 h 2"/>
                <a:gd name="T4" fmla="*/ 10 w 39"/>
                <a:gd name="T5" fmla="*/ 0 h 2"/>
              </a:gdLst>
              <a:ahLst/>
              <a:cxnLst>
                <a:cxn ang="0">
                  <a:pos x="T0" y="T1"/>
                </a:cxn>
                <a:cxn ang="0">
                  <a:pos x="T2" y="T3"/>
                </a:cxn>
                <a:cxn ang="0">
                  <a:pos x="T4" y="T5"/>
                </a:cxn>
              </a:cxnLst>
              <a:rect l="0" t="0" r="r" b="b"/>
              <a:pathLst>
                <a:path w="39" h="2">
                  <a:moveTo>
                    <a:pt x="0" y="2"/>
                  </a:moveTo>
                  <a:cubicBezTo>
                    <a:pt x="10" y="2"/>
                    <a:pt x="27" y="1"/>
                    <a:pt x="39" y="1"/>
                  </a:cubicBezTo>
                  <a:cubicBezTo>
                    <a:pt x="30" y="1"/>
                    <a:pt x="20" y="0"/>
                    <a:pt x="10"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98" name="Freeform 206"/>
            <p:cNvSpPr/>
            <p:nvPr/>
          </p:nvSpPr>
          <p:spPr bwMode="auto">
            <a:xfrm>
              <a:off x="4079" y="2189"/>
              <a:ext cx="173" cy="18"/>
            </a:xfrm>
            <a:custGeom>
              <a:avLst/>
              <a:gdLst>
                <a:gd name="T0" fmla="*/ 1 w 38"/>
                <a:gd name="T1" fmla="*/ 3 h 4"/>
                <a:gd name="T2" fmla="*/ 38 w 38"/>
                <a:gd name="T3" fmla="*/ 4 h 4"/>
                <a:gd name="T4" fmla="*/ 0 w 38"/>
                <a:gd name="T5" fmla="*/ 4 h 4"/>
              </a:gdLst>
              <a:ahLst/>
              <a:cxnLst>
                <a:cxn ang="0">
                  <a:pos x="T0" y="T1"/>
                </a:cxn>
                <a:cxn ang="0">
                  <a:pos x="T2" y="T3"/>
                </a:cxn>
                <a:cxn ang="0">
                  <a:pos x="T4" y="T5"/>
                </a:cxn>
              </a:cxnLst>
              <a:rect l="0" t="0" r="r" b="b"/>
              <a:pathLst>
                <a:path w="38" h="4">
                  <a:moveTo>
                    <a:pt x="1" y="3"/>
                  </a:moveTo>
                  <a:cubicBezTo>
                    <a:pt x="14" y="3"/>
                    <a:pt x="26" y="4"/>
                    <a:pt x="38" y="4"/>
                  </a:cubicBezTo>
                  <a:cubicBezTo>
                    <a:pt x="29" y="2"/>
                    <a:pt x="6" y="0"/>
                    <a:pt x="0" y="4"/>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99" name="Freeform 207"/>
            <p:cNvSpPr/>
            <p:nvPr/>
          </p:nvSpPr>
          <p:spPr bwMode="auto">
            <a:xfrm>
              <a:off x="4375" y="2044"/>
              <a:ext cx="54" cy="267"/>
            </a:xfrm>
            <a:custGeom>
              <a:avLst/>
              <a:gdLst>
                <a:gd name="T0" fmla="*/ 11 w 12"/>
                <a:gd name="T1" fmla="*/ 0 h 59"/>
                <a:gd name="T2" fmla="*/ 10 w 12"/>
                <a:gd name="T3" fmla="*/ 32 h 59"/>
                <a:gd name="T4" fmla="*/ 0 w 12"/>
                <a:gd name="T5" fmla="*/ 59 h 59"/>
                <a:gd name="T6" fmla="*/ 12 w 12"/>
                <a:gd name="T7" fmla="*/ 26 h 59"/>
              </a:gdLst>
              <a:ahLst/>
              <a:cxnLst>
                <a:cxn ang="0">
                  <a:pos x="T0" y="T1"/>
                </a:cxn>
                <a:cxn ang="0">
                  <a:pos x="T2" y="T3"/>
                </a:cxn>
                <a:cxn ang="0">
                  <a:pos x="T4" y="T5"/>
                </a:cxn>
                <a:cxn ang="0">
                  <a:pos x="T6" y="T7"/>
                </a:cxn>
              </a:cxnLst>
              <a:rect l="0" t="0" r="r" b="b"/>
              <a:pathLst>
                <a:path w="12" h="59">
                  <a:moveTo>
                    <a:pt x="11" y="0"/>
                  </a:moveTo>
                  <a:cubicBezTo>
                    <a:pt x="11" y="10"/>
                    <a:pt x="12" y="22"/>
                    <a:pt x="10" y="32"/>
                  </a:cubicBezTo>
                  <a:cubicBezTo>
                    <a:pt x="8" y="42"/>
                    <a:pt x="3" y="50"/>
                    <a:pt x="0" y="59"/>
                  </a:cubicBezTo>
                  <a:cubicBezTo>
                    <a:pt x="2" y="48"/>
                    <a:pt x="9" y="37"/>
                    <a:pt x="12" y="26"/>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100" name="Freeform 208"/>
            <p:cNvSpPr/>
            <p:nvPr/>
          </p:nvSpPr>
          <p:spPr bwMode="auto">
            <a:xfrm>
              <a:off x="4024" y="2284"/>
              <a:ext cx="50" cy="262"/>
            </a:xfrm>
            <a:custGeom>
              <a:avLst/>
              <a:gdLst>
                <a:gd name="T0" fmla="*/ 1 w 11"/>
                <a:gd name="T1" fmla="*/ 0 h 58"/>
                <a:gd name="T2" fmla="*/ 11 w 11"/>
                <a:gd name="T3" fmla="*/ 58 h 58"/>
                <a:gd name="T4" fmla="*/ 11 w 11"/>
                <a:gd name="T5" fmla="*/ 55 h 58"/>
              </a:gdLst>
              <a:ahLst/>
              <a:cxnLst>
                <a:cxn ang="0">
                  <a:pos x="T0" y="T1"/>
                </a:cxn>
                <a:cxn ang="0">
                  <a:pos x="T2" y="T3"/>
                </a:cxn>
                <a:cxn ang="0">
                  <a:pos x="T4" y="T5"/>
                </a:cxn>
              </a:cxnLst>
              <a:rect l="0" t="0" r="r" b="b"/>
              <a:pathLst>
                <a:path w="11" h="58">
                  <a:moveTo>
                    <a:pt x="1" y="0"/>
                  </a:moveTo>
                  <a:cubicBezTo>
                    <a:pt x="0" y="20"/>
                    <a:pt x="10" y="39"/>
                    <a:pt x="11" y="58"/>
                  </a:cubicBezTo>
                  <a:cubicBezTo>
                    <a:pt x="11" y="57"/>
                    <a:pt x="11" y="56"/>
                    <a:pt x="11" y="55"/>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101" name="Freeform 209"/>
            <p:cNvSpPr/>
            <p:nvPr/>
          </p:nvSpPr>
          <p:spPr bwMode="auto">
            <a:xfrm>
              <a:off x="3883" y="2306"/>
              <a:ext cx="100" cy="235"/>
            </a:xfrm>
            <a:custGeom>
              <a:avLst/>
              <a:gdLst>
                <a:gd name="T0" fmla="*/ 16 w 22"/>
                <a:gd name="T1" fmla="*/ 0 h 52"/>
                <a:gd name="T2" fmla="*/ 18 w 22"/>
                <a:gd name="T3" fmla="*/ 35 h 52"/>
                <a:gd name="T4" fmla="*/ 0 w 22"/>
                <a:gd name="T5" fmla="*/ 36 h 52"/>
                <a:gd name="T6" fmla="*/ 11 w 22"/>
                <a:gd name="T7" fmla="*/ 42 h 52"/>
              </a:gdLst>
              <a:ahLst/>
              <a:cxnLst>
                <a:cxn ang="0">
                  <a:pos x="T0" y="T1"/>
                </a:cxn>
                <a:cxn ang="0">
                  <a:pos x="T2" y="T3"/>
                </a:cxn>
                <a:cxn ang="0">
                  <a:pos x="T4" y="T5"/>
                </a:cxn>
                <a:cxn ang="0">
                  <a:pos x="T6" y="T7"/>
                </a:cxn>
              </a:cxnLst>
              <a:rect l="0" t="0" r="r" b="b"/>
              <a:pathLst>
                <a:path w="22" h="52">
                  <a:moveTo>
                    <a:pt x="16" y="0"/>
                  </a:moveTo>
                  <a:cubicBezTo>
                    <a:pt x="22" y="7"/>
                    <a:pt x="22" y="27"/>
                    <a:pt x="18" y="35"/>
                  </a:cubicBezTo>
                  <a:cubicBezTo>
                    <a:pt x="13" y="43"/>
                    <a:pt x="0" y="52"/>
                    <a:pt x="0" y="36"/>
                  </a:cubicBezTo>
                  <a:cubicBezTo>
                    <a:pt x="2" y="40"/>
                    <a:pt x="6" y="49"/>
                    <a:pt x="11" y="42"/>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102" name="Freeform 210"/>
            <p:cNvSpPr/>
            <p:nvPr/>
          </p:nvSpPr>
          <p:spPr bwMode="auto">
            <a:xfrm>
              <a:off x="4120" y="2347"/>
              <a:ext cx="100" cy="108"/>
            </a:xfrm>
            <a:custGeom>
              <a:avLst/>
              <a:gdLst>
                <a:gd name="T0" fmla="*/ 0 w 22"/>
                <a:gd name="T1" fmla="*/ 0 h 24"/>
                <a:gd name="T2" fmla="*/ 9 w 22"/>
                <a:gd name="T3" fmla="*/ 22 h 24"/>
                <a:gd name="T4" fmla="*/ 17 w 22"/>
                <a:gd name="T5" fmla="*/ 14 h 24"/>
              </a:gdLst>
              <a:ahLst/>
              <a:cxnLst>
                <a:cxn ang="0">
                  <a:pos x="T0" y="T1"/>
                </a:cxn>
                <a:cxn ang="0">
                  <a:pos x="T2" y="T3"/>
                </a:cxn>
                <a:cxn ang="0">
                  <a:pos x="T4" y="T5"/>
                </a:cxn>
              </a:cxnLst>
              <a:rect l="0" t="0" r="r" b="b"/>
              <a:pathLst>
                <a:path w="22" h="24">
                  <a:moveTo>
                    <a:pt x="0" y="0"/>
                  </a:moveTo>
                  <a:cubicBezTo>
                    <a:pt x="0" y="6"/>
                    <a:pt x="3" y="18"/>
                    <a:pt x="9" y="22"/>
                  </a:cubicBezTo>
                  <a:cubicBezTo>
                    <a:pt x="14" y="24"/>
                    <a:pt x="22" y="21"/>
                    <a:pt x="17" y="14"/>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103" name="Freeform 211"/>
            <p:cNvSpPr/>
            <p:nvPr/>
          </p:nvSpPr>
          <p:spPr bwMode="auto">
            <a:xfrm>
              <a:off x="3874" y="1317"/>
              <a:ext cx="32" cy="14"/>
            </a:xfrm>
            <a:custGeom>
              <a:avLst/>
              <a:gdLst>
                <a:gd name="T0" fmla="*/ 0 w 7"/>
                <a:gd name="T1" fmla="*/ 0 h 3"/>
                <a:gd name="T2" fmla="*/ 7 w 7"/>
                <a:gd name="T3" fmla="*/ 3 h 3"/>
                <a:gd name="T4" fmla="*/ 0 w 7"/>
                <a:gd name="T5" fmla="*/ 2 h 3"/>
                <a:gd name="T6" fmla="*/ 7 w 7"/>
                <a:gd name="T7" fmla="*/ 2 h 3"/>
              </a:gdLst>
              <a:ahLst/>
              <a:cxnLst>
                <a:cxn ang="0">
                  <a:pos x="T0" y="T1"/>
                </a:cxn>
                <a:cxn ang="0">
                  <a:pos x="T2" y="T3"/>
                </a:cxn>
                <a:cxn ang="0">
                  <a:pos x="T4" y="T5"/>
                </a:cxn>
                <a:cxn ang="0">
                  <a:pos x="T6" y="T7"/>
                </a:cxn>
              </a:cxnLst>
              <a:rect l="0" t="0" r="r" b="b"/>
              <a:pathLst>
                <a:path w="7" h="3">
                  <a:moveTo>
                    <a:pt x="0" y="0"/>
                  </a:moveTo>
                  <a:cubicBezTo>
                    <a:pt x="2" y="0"/>
                    <a:pt x="5" y="2"/>
                    <a:pt x="7" y="3"/>
                  </a:cubicBezTo>
                  <a:cubicBezTo>
                    <a:pt x="5" y="3"/>
                    <a:pt x="2" y="3"/>
                    <a:pt x="0" y="2"/>
                  </a:cubicBezTo>
                  <a:cubicBezTo>
                    <a:pt x="2" y="2"/>
                    <a:pt x="4" y="2"/>
                    <a:pt x="7" y="2"/>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104" name="Freeform 212"/>
            <p:cNvSpPr/>
            <p:nvPr/>
          </p:nvSpPr>
          <p:spPr bwMode="auto">
            <a:xfrm>
              <a:off x="4079" y="1308"/>
              <a:ext cx="68" cy="23"/>
            </a:xfrm>
            <a:custGeom>
              <a:avLst/>
              <a:gdLst>
                <a:gd name="T0" fmla="*/ 15 w 15"/>
                <a:gd name="T1" fmla="*/ 0 h 5"/>
                <a:gd name="T2" fmla="*/ 0 w 15"/>
                <a:gd name="T3" fmla="*/ 4 h 5"/>
                <a:gd name="T4" fmla="*/ 14 w 15"/>
                <a:gd name="T5" fmla="*/ 2 h 5"/>
              </a:gdLst>
              <a:ahLst/>
              <a:cxnLst>
                <a:cxn ang="0">
                  <a:pos x="T0" y="T1"/>
                </a:cxn>
                <a:cxn ang="0">
                  <a:pos x="T2" y="T3"/>
                </a:cxn>
                <a:cxn ang="0">
                  <a:pos x="T4" y="T5"/>
                </a:cxn>
              </a:cxnLst>
              <a:rect l="0" t="0" r="r" b="b"/>
              <a:pathLst>
                <a:path w="15" h="5">
                  <a:moveTo>
                    <a:pt x="15" y="0"/>
                  </a:moveTo>
                  <a:cubicBezTo>
                    <a:pt x="10" y="0"/>
                    <a:pt x="5" y="3"/>
                    <a:pt x="0" y="4"/>
                  </a:cubicBezTo>
                  <a:cubicBezTo>
                    <a:pt x="5" y="5"/>
                    <a:pt x="10" y="4"/>
                    <a:pt x="14" y="2"/>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sp>
        <p:nvSpPr>
          <p:cNvPr id="105" name="文本框 136"/>
          <p:cNvSpPr txBox="1">
            <a:spLocks noChangeArrowheads="1"/>
          </p:cNvSpPr>
          <p:nvPr/>
        </p:nvSpPr>
        <p:spPr bwMode="auto">
          <a:xfrm>
            <a:off x="4514384" y="217290"/>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106" name="任意多边形 105"/>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1+#ppt_w/2"/>
                                          </p:val>
                                        </p:tav>
                                        <p:tav tm="100000">
                                          <p:val>
                                            <p:strVal val="#ppt_x"/>
                                          </p:val>
                                        </p:tav>
                                      </p:tavLst>
                                    </p:anim>
                                    <p:anim calcmode="lin" valueType="num">
                                      <p:cBhvr additive="base">
                                        <p:cTn id="8" dur="500" fill="hold"/>
                                        <p:tgtEl>
                                          <p:spTgt spid="10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6"/>
                                        </p:tgtEl>
                                        <p:attrNameLst>
                                          <p:attrName>style.visibility</p:attrName>
                                        </p:attrNameLst>
                                      </p:cBhvr>
                                      <p:to>
                                        <p:strVal val="visible"/>
                                      </p:to>
                                    </p:set>
                                    <p:animEffect transition="in" filter="wipe(left)">
                                      <p:cBhvr>
                                        <p:cTn id="12" dur="500"/>
                                        <p:tgtEl>
                                          <p:spTgt spid="106"/>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250"/>
                                        <p:tgtEl>
                                          <p:spTgt spid="34"/>
                                        </p:tgtEl>
                                      </p:cBhvr>
                                    </p:animEffect>
                                    <p:anim calcmode="lin" valueType="num">
                                      <p:cBhvr>
                                        <p:cTn id="17" dur="1250" fill="hold"/>
                                        <p:tgtEl>
                                          <p:spTgt spid="34"/>
                                        </p:tgtEl>
                                        <p:attrNameLst>
                                          <p:attrName>ppt_x</p:attrName>
                                        </p:attrNameLst>
                                      </p:cBhvr>
                                      <p:tavLst>
                                        <p:tav tm="0">
                                          <p:val>
                                            <p:strVal val="#ppt_x"/>
                                          </p:val>
                                        </p:tav>
                                        <p:tav tm="100000">
                                          <p:val>
                                            <p:strVal val="#ppt_x"/>
                                          </p:val>
                                        </p:tav>
                                      </p:tavLst>
                                    </p:anim>
                                    <p:anim calcmode="lin" valueType="num">
                                      <p:cBhvr>
                                        <p:cTn id="18" dur="1250" fill="hold"/>
                                        <p:tgtEl>
                                          <p:spTgt spid="34"/>
                                        </p:tgtEl>
                                        <p:attrNameLst>
                                          <p:attrName>ppt_y</p:attrName>
                                        </p:attrNameLst>
                                      </p:cBhvr>
                                      <p:tavLst>
                                        <p:tav tm="0">
                                          <p:val>
                                            <p:strVal val="#ppt_y+.1"/>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anim calcmode="lin" valueType="num">
                                      <p:cBhvr>
                                        <p:cTn id="24" dur="500" fill="hold"/>
                                        <p:tgtEl>
                                          <p:spTgt spid="2"/>
                                        </p:tgtEl>
                                        <p:attrNameLst>
                                          <p:attrName>ppt_x</p:attrName>
                                        </p:attrNameLst>
                                      </p:cBhvr>
                                      <p:tavLst>
                                        <p:tav tm="0">
                                          <p:val>
                                            <p:fltVal val="0.5"/>
                                          </p:val>
                                        </p:tav>
                                        <p:tav tm="100000">
                                          <p:val>
                                            <p:strVal val="#ppt_x"/>
                                          </p:val>
                                        </p:tav>
                                      </p:tavLst>
                                    </p:anim>
                                    <p:anim calcmode="lin" valueType="num">
                                      <p:cBhvr>
                                        <p:cTn id="25" dur="500" fill="hold"/>
                                        <p:tgtEl>
                                          <p:spTgt spid="2"/>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10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anim calcmode="lin" valueType="num">
                                      <p:cBhvr>
                                        <p:cTn id="31" dur="500" fill="hold"/>
                                        <p:tgtEl>
                                          <p:spTgt spid="3"/>
                                        </p:tgtEl>
                                        <p:attrNameLst>
                                          <p:attrName>ppt_x</p:attrName>
                                        </p:attrNameLst>
                                      </p:cBhvr>
                                      <p:tavLst>
                                        <p:tav tm="0">
                                          <p:val>
                                            <p:fltVal val="0.5"/>
                                          </p:val>
                                        </p:tav>
                                        <p:tav tm="100000">
                                          <p:val>
                                            <p:strVal val="#ppt_x"/>
                                          </p:val>
                                        </p:tav>
                                      </p:tavLst>
                                    </p:anim>
                                    <p:anim calcmode="lin" valueType="num">
                                      <p:cBhvr>
                                        <p:cTn id="32" dur="500" fill="hold"/>
                                        <p:tgtEl>
                                          <p:spTgt spid="3"/>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20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anim calcmode="lin" valueType="num">
                                      <p:cBhvr>
                                        <p:cTn id="38" dur="500" fill="hold"/>
                                        <p:tgtEl>
                                          <p:spTgt spid="4"/>
                                        </p:tgtEl>
                                        <p:attrNameLst>
                                          <p:attrName>ppt_x</p:attrName>
                                        </p:attrNameLst>
                                      </p:cBhvr>
                                      <p:tavLst>
                                        <p:tav tm="0">
                                          <p:val>
                                            <p:fltVal val="0.5"/>
                                          </p:val>
                                        </p:tav>
                                        <p:tav tm="100000">
                                          <p:val>
                                            <p:strVal val="#ppt_x"/>
                                          </p:val>
                                        </p:tav>
                                      </p:tavLst>
                                    </p:anim>
                                    <p:anim calcmode="lin" valueType="num">
                                      <p:cBhvr>
                                        <p:cTn id="39" dur="500" fill="hold"/>
                                        <p:tgtEl>
                                          <p:spTgt spid="4"/>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30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animEffect transition="in" filter="fade">
                                      <p:cBhvr>
                                        <p:cTn id="44" dur="500"/>
                                        <p:tgtEl>
                                          <p:spTgt spid="5"/>
                                        </p:tgtEl>
                                      </p:cBhvr>
                                    </p:animEffect>
                                    <p:anim calcmode="lin" valueType="num">
                                      <p:cBhvr>
                                        <p:cTn id="45" dur="500" fill="hold"/>
                                        <p:tgtEl>
                                          <p:spTgt spid="5"/>
                                        </p:tgtEl>
                                        <p:attrNameLst>
                                          <p:attrName>ppt_x</p:attrName>
                                        </p:attrNameLst>
                                      </p:cBhvr>
                                      <p:tavLst>
                                        <p:tav tm="0">
                                          <p:val>
                                            <p:fltVal val="0.5"/>
                                          </p:val>
                                        </p:tav>
                                        <p:tav tm="100000">
                                          <p:val>
                                            <p:strVal val="#ppt_x"/>
                                          </p:val>
                                        </p:tav>
                                      </p:tavLst>
                                    </p:anim>
                                    <p:anim calcmode="lin" valueType="num">
                                      <p:cBhvr>
                                        <p:cTn id="46" dur="500" fill="hold"/>
                                        <p:tgtEl>
                                          <p:spTgt spid="5"/>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40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anim calcmode="lin" valueType="num">
                                      <p:cBhvr>
                                        <p:cTn id="52" dur="500" fill="hold"/>
                                        <p:tgtEl>
                                          <p:spTgt spid="6"/>
                                        </p:tgtEl>
                                        <p:attrNameLst>
                                          <p:attrName>ppt_x</p:attrName>
                                        </p:attrNameLst>
                                      </p:cBhvr>
                                      <p:tavLst>
                                        <p:tav tm="0">
                                          <p:val>
                                            <p:fltVal val="0.5"/>
                                          </p:val>
                                        </p:tav>
                                        <p:tav tm="100000">
                                          <p:val>
                                            <p:strVal val="#ppt_x"/>
                                          </p:val>
                                        </p:tav>
                                      </p:tavLst>
                                    </p:anim>
                                    <p:anim calcmode="lin" valueType="num">
                                      <p:cBhvr>
                                        <p:cTn id="53" dur="500" fill="hold"/>
                                        <p:tgtEl>
                                          <p:spTgt spid="6"/>
                                        </p:tgtEl>
                                        <p:attrNameLst>
                                          <p:attrName>ppt_y</p:attrName>
                                        </p:attrNameLst>
                                      </p:cBhvr>
                                      <p:tavLst>
                                        <p:tav tm="0">
                                          <p:val>
                                            <p:fltVal val="0.5"/>
                                          </p:val>
                                        </p:tav>
                                        <p:tav tm="100000">
                                          <p:val>
                                            <p:strVal val="#ppt_y"/>
                                          </p:val>
                                        </p:tav>
                                      </p:tavLst>
                                    </p:anim>
                                  </p:childTnLst>
                                </p:cTn>
                              </p:par>
                              <p:par>
                                <p:cTn id="54" presetID="53" presetClass="entr" presetSubtype="528" fill="hold" nodeType="withEffect">
                                  <p:stCondLst>
                                    <p:cond delay="500"/>
                                  </p:stCondLst>
                                  <p:childTnLst>
                                    <p:set>
                                      <p:cBhvr>
                                        <p:cTn id="55" dur="1" fill="hold">
                                          <p:stCondLst>
                                            <p:cond delay="0"/>
                                          </p:stCondLst>
                                        </p:cTn>
                                        <p:tgtEl>
                                          <p:spTgt spid="7"/>
                                        </p:tgtEl>
                                        <p:attrNameLst>
                                          <p:attrName>style.visibility</p:attrName>
                                        </p:attrNameLst>
                                      </p:cBhvr>
                                      <p:to>
                                        <p:strVal val="visible"/>
                                      </p:to>
                                    </p:set>
                                    <p:anim calcmode="lin" valueType="num">
                                      <p:cBhvr>
                                        <p:cTn id="56" dur="500" fill="hold"/>
                                        <p:tgtEl>
                                          <p:spTgt spid="7"/>
                                        </p:tgtEl>
                                        <p:attrNameLst>
                                          <p:attrName>ppt_w</p:attrName>
                                        </p:attrNameLst>
                                      </p:cBhvr>
                                      <p:tavLst>
                                        <p:tav tm="0">
                                          <p:val>
                                            <p:fltVal val="0"/>
                                          </p:val>
                                        </p:tav>
                                        <p:tav tm="100000">
                                          <p:val>
                                            <p:strVal val="#ppt_w"/>
                                          </p:val>
                                        </p:tav>
                                      </p:tavLst>
                                    </p:anim>
                                    <p:anim calcmode="lin" valueType="num">
                                      <p:cBhvr>
                                        <p:cTn id="57" dur="500" fill="hold"/>
                                        <p:tgtEl>
                                          <p:spTgt spid="7"/>
                                        </p:tgtEl>
                                        <p:attrNameLst>
                                          <p:attrName>ppt_h</p:attrName>
                                        </p:attrNameLst>
                                      </p:cBhvr>
                                      <p:tavLst>
                                        <p:tav tm="0">
                                          <p:val>
                                            <p:fltVal val="0"/>
                                          </p:val>
                                        </p:tav>
                                        <p:tav tm="100000">
                                          <p:val>
                                            <p:strVal val="#ppt_h"/>
                                          </p:val>
                                        </p:tav>
                                      </p:tavLst>
                                    </p:anim>
                                    <p:animEffect transition="in" filter="fade">
                                      <p:cBhvr>
                                        <p:cTn id="58" dur="500"/>
                                        <p:tgtEl>
                                          <p:spTgt spid="7"/>
                                        </p:tgtEl>
                                      </p:cBhvr>
                                    </p:animEffect>
                                    <p:anim calcmode="lin" valueType="num">
                                      <p:cBhvr>
                                        <p:cTn id="59" dur="500" fill="hold"/>
                                        <p:tgtEl>
                                          <p:spTgt spid="7"/>
                                        </p:tgtEl>
                                        <p:attrNameLst>
                                          <p:attrName>ppt_x</p:attrName>
                                        </p:attrNameLst>
                                      </p:cBhvr>
                                      <p:tavLst>
                                        <p:tav tm="0">
                                          <p:val>
                                            <p:fltVal val="0.5"/>
                                          </p:val>
                                        </p:tav>
                                        <p:tav tm="100000">
                                          <p:val>
                                            <p:strVal val="#ppt_x"/>
                                          </p:val>
                                        </p:tav>
                                      </p:tavLst>
                                    </p:anim>
                                    <p:anim calcmode="lin" valueType="num">
                                      <p:cBhvr>
                                        <p:cTn id="60" dur="500" fill="hold"/>
                                        <p:tgtEl>
                                          <p:spTgt spid="7"/>
                                        </p:tgtEl>
                                        <p:attrNameLst>
                                          <p:attrName>ppt_y</p:attrName>
                                        </p:attrNameLst>
                                      </p:cBhvr>
                                      <p:tavLst>
                                        <p:tav tm="0">
                                          <p:val>
                                            <p:fltVal val="0.5"/>
                                          </p:val>
                                        </p:tav>
                                        <p:tav tm="100000">
                                          <p:val>
                                            <p:strVal val="#ppt_y"/>
                                          </p:val>
                                        </p:tav>
                                      </p:tavLst>
                                    </p:anim>
                                  </p:childTnLst>
                                </p:cTn>
                              </p:par>
                            </p:childTnLst>
                          </p:cTn>
                        </p:par>
                        <p:par>
                          <p:cTn id="61" fill="hold">
                            <p:stCondLst>
                              <p:cond delay="2500"/>
                            </p:stCondLst>
                            <p:childTnLst>
                              <p:par>
                                <p:cTn id="62" presetID="22" presetClass="entr" presetSubtype="1" fill="hold" nodeType="afterEffect">
                                  <p:stCondLst>
                                    <p:cond delay="0"/>
                                  </p:stCondLst>
                                  <p:childTnLst>
                                    <p:set>
                                      <p:cBhvr>
                                        <p:cTn id="63" dur="1" fill="hold">
                                          <p:stCondLst>
                                            <p:cond delay="0"/>
                                          </p:stCondLst>
                                        </p:cTn>
                                        <p:tgtEl>
                                          <p:spTgt spid="13313"/>
                                        </p:tgtEl>
                                        <p:attrNameLst>
                                          <p:attrName>style.visibility</p:attrName>
                                        </p:attrNameLst>
                                      </p:cBhvr>
                                      <p:to>
                                        <p:strVal val="visible"/>
                                      </p:to>
                                    </p:set>
                                    <p:animEffect transition="in" filter="wipe(up)">
                                      <p:cBhvr>
                                        <p:cTn id="64" dur="500"/>
                                        <p:tgtEl>
                                          <p:spTgt spid="13313"/>
                                        </p:tgtEl>
                                      </p:cBhvr>
                                    </p:animEffect>
                                  </p:childTnLst>
                                </p:cTn>
                              </p:par>
                              <p:par>
                                <p:cTn id="65" presetID="22" presetClass="entr" presetSubtype="1" fill="hold" nodeType="withEffect">
                                  <p:stCondLst>
                                    <p:cond delay="0"/>
                                  </p:stCondLst>
                                  <p:childTnLst>
                                    <p:set>
                                      <p:cBhvr>
                                        <p:cTn id="66" dur="1" fill="hold">
                                          <p:stCondLst>
                                            <p:cond delay="0"/>
                                          </p:stCondLst>
                                        </p:cTn>
                                        <p:tgtEl>
                                          <p:spTgt spid="13316"/>
                                        </p:tgtEl>
                                        <p:attrNameLst>
                                          <p:attrName>style.visibility</p:attrName>
                                        </p:attrNameLst>
                                      </p:cBhvr>
                                      <p:to>
                                        <p:strVal val="visible"/>
                                      </p:to>
                                    </p:set>
                                    <p:animEffect transition="in" filter="wipe(up)">
                                      <p:cBhvr>
                                        <p:cTn id="67" dur="500"/>
                                        <p:tgtEl>
                                          <p:spTgt spid="13316"/>
                                        </p:tgtEl>
                                      </p:cBhvr>
                                    </p:animEffect>
                                  </p:childTnLst>
                                </p:cTn>
                              </p:par>
                              <p:par>
                                <p:cTn id="68" presetID="22" presetClass="entr" presetSubtype="1" fill="hold" nodeType="withEffect">
                                  <p:stCondLst>
                                    <p:cond delay="0"/>
                                  </p:stCondLst>
                                  <p:childTnLst>
                                    <p:set>
                                      <p:cBhvr>
                                        <p:cTn id="69" dur="1" fill="hold">
                                          <p:stCondLst>
                                            <p:cond delay="0"/>
                                          </p:stCondLst>
                                        </p:cTn>
                                        <p:tgtEl>
                                          <p:spTgt spid="13319"/>
                                        </p:tgtEl>
                                        <p:attrNameLst>
                                          <p:attrName>style.visibility</p:attrName>
                                        </p:attrNameLst>
                                      </p:cBhvr>
                                      <p:to>
                                        <p:strVal val="visible"/>
                                      </p:to>
                                    </p:set>
                                    <p:animEffect transition="in" filter="wipe(up)">
                                      <p:cBhvr>
                                        <p:cTn id="70" dur="500"/>
                                        <p:tgtEl>
                                          <p:spTgt spid="13319"/>
                                        </p:tgtEl>
                                      </p:cBhvr>
                                    </p:animEffect>
                                  </p:childTnLst>
                                </p:cTn>
                              </p:par>
                              <p:par>
                                <p:cTn id="71" presetID="22" presetClass="entr" presetSubtype="1" fill="hold" nodeType="withEffect">
                                  <p:stCondLst>
                                    <p:cond delay="0"/>
                                  </p:stCondLst>
                                  <p:childTnLst>
                                    <p:set>
                                      <p:cBhvr>
                                        <p:cTn id="72" dur="1" fill="hold">
                                          <p:stCondLst>
                                            <p:cond delay="0"/>
                                          </p:stCondLst>
                                        </p:cTn>
                                        <p:tgtEl>
                                          <p:spTgt spid="13322"/>
                                        </p:tgtEl>
                                        <p:attrNameLst>
                                          <p:attrName>style.visibility</p:attrName>
                                        </p:attrNameLst>
                                      </p:cBhvr>
                                      <p:to>
                                        <p:strVal val="visible"/>
                                      </p:to>
                                    </p:set>
                                    <p:animEffect transition="in" filter="wipe(up)">
                                      <p:cBhvr>
                                        <p:cTn id="73" dur="500"/>
                                        <p:tgtEl>
                                          <p:spTgt spid="13322"/>
                                        </p:tgtEl>
                                      </p:cBhvr>
                                    </p:animEffect>
                                  </p:childTnLst>
                                </p:cTn>
                              </p:par>
                              <p:par>
                                <p:cTn id="74" presetID="22" presetClass="entr" presetSubtype="1" fill="hold" nodeType="withEffect">
                                  <p:stCondLst>
                                    <p:cond delay="0"/>
                                  </p:stCondLst>
                                  <p:childTnLst>
                                    <p:set>
                                      <p:cBhvr>
                                        <p:cTn id="75" dur="1" fill="hold">
                                          <p:stCondLst>
                                            <p:cond delay="0"/>
                                          </p:stCondLst>
                                        </p:cTn>
                                        <p:tgtEl>
                                          <p:spTgt spid="13328"/>
                                        </p:tgtEl>
                                        <p:attrNameLst>
                                          <p:attrName>style.visibility</p:attrName>
                                        </p:attrNameLst>
                                      </p:cBhvr>
                                      <p:to>
                                        <p:strVal val="visible"/>
                                      </p:to>
                                    </p:set>
                                    <p:animEffect transition="in" filter="wipe(up)">
                                      <p:cBhvr>
                                        <p:cTn id="76" dur="500"/>
                                        <p:tgtEl>
                                          <p:spTgt spid="13328"/>
                                        </p:tgtEl>
                                      </p:cBhvr>
                                    </p:animEffect>
                                  </p:childTnLst>
                                </p:cTn>
                              </p:par>
                              <p:par>
                                <p:cTn id="77" presetID="22" presetClass="entr" presetSubtype="1" fill="hold" nodeType="withEffect">
                                  <p:stCondLst>
                                    <p:cond delay="0"/>
                                  </p:stCondLst>
                                  <p:childTnLst>
                                    <p:set>
                                      <p:cBhvr>
                                        <p:cTn id="78" dur="1" fill="hold">
                                          <p:stCondLst>
                                            <p:cond delay="0"/>
                                          </p:stCondLst>
                                        </p:cTn>
                                        <p:tgtEl>
                                          <p:spTgt spid="13325"/>
                                        </p:tgtEl>
                                        <p:attrNameLst>
                                          <p:attrName>style.visibility</p:attrName>
                                        </p:attrNameLst>
                                      </p:cBhvr>
                                      <p:to>
                                        <p:strVal val="visible"/>
                                      </p:to>
                                    </p:set>
                                    <p:animEffect transition="in" filter="wipe(up)">
                                      <p:cBhvr>
                                        <p:cTn id="79" dur="500"/>
                                        <p:tgtEl>
                                          <p:spTgt spid="13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6763154" y="2128894"/>
            <a:ext cx="4106882" cy="1565276"/>
            <a:chOff x="7017985" y="2128894"/>
            <a:chExt cx="3892158" cy="1565276"/>
          </a:xfrm>
        </p:grpSpPr>
        <p:grpSp>
          <p:nvGrpSpPr>
            <p:cNvPr id="3" name="组合 23"/>
            <p:cNvGrpSpPr/>
            <p:nvPr/>
          </p:nvGrpSpPr>
          <p:grpSpPr bwMode="auto">
            <a:xfrm>
              <a:off x="7017985" y="2128894"/>
              <a:ext cx="3892158" cy="1565276"/>
              <a:chOff x="268067" y="1081214"/>
              <a:chExt cx="2836266" cy="2364267"/>
            </a:xfrm>
            <a:noFill/>
          </p:grpSpPr>
          <p:sp>
            <p:nvSpPr>
              <p:cNvPr id="96" name="矩形 7"/>
              <p:cNvSpPr>
                <a:spLocks noChangeArrowheads="1"/>
              </p:cNvSpPr>
              <p:nvPr/>
            </p:nvSpPr>
            <p:spPr bwMode="auto">
              <a:xfrm>
                <a:off x="897711" y="1081214"/>
                <a:ext cx="2206622" cy="697321"/>
              </a:xfrm>
              <a:prstGeom prst="rect">
                <a:avLst/>
              </a:prstGeom>
              <a:grpFill/>
              <a:ln w="9525">
                <a:noFill/>
                <a:miter lim="800000"/>
              </a:ln>
            </p:spPr>
            <p:txBody>
              <a:bodyPr>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97" name="矩形 8"/>
              <p:cNvSpPr>
                <a:spLocks noChangeArrowheads="1"/>
              </p:cNvSpPr>
              <p:nvPr/>
            </p:nvSpPr>
            <p:spPr bwMode="auto">
              <a:xfrm>
                <a:off x="268067" y="1818400"/>
                <a:ext cx="2720894" cy="1627081"/>
              </a:xfrm>
              <a:prstGeom prst="rect">
                <a:avLst/>
              </a:prstGeom>
              <a:grpFill/>
              <a:ln w="9525">
                <a:noFill/>
                <a:miter lim="800000"/>
              </a:ln>
            </p:spPr>
            <p:txBody>
              <a:bodyPr>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p:txBody>
          </p:sp>
        </p:grpSp>
        <p:sp>
          <p:nvSpPr>
            <p:cNvPr id="24578" name="Freeform 5"/>
            <p:cNvSpPr>
              <a:spLocks noChangeArrowheads="1"/>
            </p:cNvSpPr>
            <p:nvPr/>
          </p:nvSpPr>
          <p:spPr bwMode="auto">
            <a:xfrm>
              <a:off x="7132320" y="2545235"/>
              <a:ext cx="3462338" cy="46037"/>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汉仪小麦体简" pitchFamily="18" charset="-122"/>
                <a:ea typeface="汉仪小麦体简" pitchFamily="18" charset="-122"/>
                <a:cs typeface="+mn-ea"/>
                <a:sym typeface="+mn-lt"/>
              </a:endParaRPr>
            </a:p>
          </p:txBody>
        </p:sp>
      </p:grpSp>
      <p:grpSp>
        <p:nvGrpSpPr>
          <p:cNvPr id="4" name="组合 3"/>
          <p:cNvGrpSpPr/>
          <p:nvPr/>
        </p:nvGrpSpPr>
        <p:grpSpPr>
          <a:xfrm>
            <a:off x="6839390" y="4247641"/>
            <a:ext cx="4021776" cy="1608744"/>
            <a:chOff x="7094220" y="3963240"/>
            <a:chExt cx="4021776" cy="1608744"/>
          </a:xfrm>
        </p:grpSpPr>
        <p:grpSp>
          <p:nvGrpSpPr>
            <p:cNvPr id="91" name="组合 23"/>
            <p:cNvGrpSpPr/>
            <p:nvPr/>
          </p:nvGrpSpPr>
          <p:grpSpPr bwMode="auto">
            <a:xfrm>
              <a:off x="7138017" y="3963240"/>
              <a:ext cx="3977979" cy="1608744"/>
              <a:chOff x="383339" y="1016245"/>
              <a:chExt cx="2898805" cy="2429923"/>
            </a:xfrm>
            <a:noFill/>
          </p:grpSpPr>
          <p:sp>
            <p:nvSpPr>
              <p:cNvPr id="92" name="矩形 7"/>
              <p:cNvSpPr>
                <a:spLocks noChangeArrowheads="1"/>
              </p:cNvSpPr>
              <p:nvPr/>
            </p:nvSpPr>
            <p:spPr bwMode="auto">
              <a:xfrm>
                <a:off x="960250" y="1016245"/>
                <a:ext cx="2206622" cy="697321"/>
              </a:xfrm>
              <a:prstGeom prst="rect">
                <a:avLst/>
              </a:prstGeom>
              <a:grpFill/>
              <a:ln w="9525">
                <a:noFill/>
                <a:miter lim="800000"/>
              </a:ln>
            </p:spPr>
            <p:txBody>
              <a:bodyPr>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93" name="矩形 8"/>
              <p:cNvSpPr>
                <a:spLocks noChangeArrowheads="1"/>
              </p:cNvSpPr>
              <p:nvPr/>
            </p:nvSpPr>
            <p:spPr bwMode="auto">
              <a:xfrm>
                <a:off x="383339" y="1819087"/>
                <a:ext cx="2898805" cy="1627081"/>
              </a:xfrm>
              <a:prstGeom prst="rect">
                <a:avLst/>
              </a:prstGeom>
              <a:grpFill/>
              <a:ln w="9525">
                <a:noFill/>
                <a:miter lim="800000"/>
              </a:ln>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p:txBody>
          </p:sp>
        </p:grpSp>
        <p:sp>
          <p:nvSpPr>
            <p:cNvPr id="24583" name="Freeform 5"/>
            <p:cNvSpPr>
              <a:spLocks noChangeArrowheads="1"/>
            </p:cNvSpPr>
            <p:nvPr/>
          </p:nvSpPr>
          <p:spPr bwMode="auto">
            <a:xfrm>
              <a:off x="7094220" y="4396423"/>
              <a:ext cx="3462338" cy="46037"/>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汉仪小麦体简" pitchFamily="18" charset="-122"/>
                <a:ea typeface="汉仪小麦体简" pitchFamily="18" charset="-122"/>
                <a:cs typeface="+mn-ea"/>
                <a:sym typeface="+mn-lt"/>
              </a:endParaRPr>
            </a:p>
          </p:txBody>
        </p:sp>
      </p:grpSp>
      <p:sp>
        <p:nvSpPr>
          <p:cNvPr id="13" name="任意多边形 12"/>
          <p:cNvSpPr/>
          <p:nvPr/>
        </p:nvSpPr>
        <p:spPr>
          <a:xfrm>
            <a:off x="1612325" y="2317375"/>
            <a:ext cx="3677687" cy="4540626"/>
          </a:xfrm>
          <a:custGeom>
            <a:avLst/>
            <a:gdLst>
              <a:gd name="connsiteX0" fmla="*/ 1743740 w 3742661"/>
              <a:gd name="connsiteY0" fmla="*/ 4476307 h 4476307"/>
              <a:gd name="connsiteX1" fmla="*/ 1796903 w 3742661"/>
              <a:gd name="connsiteY1" fmla="*/ 3785190 h 4476307"/>
              <a:gd name="connsiteX2" fmla="*/ 1307805 w 3742661"/>
              <a:gd name="connsiteY2" fmla="*/ 3381153 h 4476307"/>
              <a:gd name="connsiteX3" fmla="*/ 31898 w 3742661"/>
              <a:gd name="connsiteY3" fmla="*/ 2945218 h 4476307"/>
              <a:gd name="connsiteX4" fmla="*/ 1127052 w 3742661"/>
              <a:gd name="connsiteY4" fmla="*/ 3242930 h 4476307"/>
              <a:gd name="connsiteX5" fmla="*/ 393405 w 3742661"/>
              <a:gd name="connsiteY5" fmla="*/ 2456121 h 4476307"/>
              <a:gd name="connsiteX6" fmla="*/ 1775638 w 3742661"/>
              <a:gd name="connsiteY6" fmla="*/ 3519376 h 4476307"/>
              <a:gd name="connsiteX7" fmla="*/ 1679945 w 3742661"/>
              <a:gd name="connsiteY7" fmla="*/ 2392325 h 4476307"/>
              <a:gd name="connsiteX8" fmla="*/ 0 w 3742661"/>
              <a:gd name="connsiteY8" fmla="*/ 754911 h 4476307"/>
              <a:gd name="connsiteX9" fmla="*/ 988828 w 3742661"/>
              <a:gd name="connsiteY9" fmla="*/ 1924493 h 4476307"/>
              <a:gd name="connsiteX10" fmla="*/ 1137684 w 3742661"/>
              <a:gd name="connsiteY10" fmla="*/ 861237 h 4476307"/>
              <a:gd name="connsiteX11" fmla="*/ 1222745 w 3742661"/>
              <a:gd name="connsiteY11" fmla="*/ 2062716 h 4476307"/>
              <a:gd name="connsiteX12" fmla="*/ 1690577 w 3742661"/>
              <a:gd name="connsiteY12" fmla="*/ 2190307 h 4476307"/>
              <a:gd name="connsiteX13" fmla="*/ 1956391 w 3742661"/>
              <a:gd name="connsiteY13" fmla="*/ 0 h 4476307"/>
              <a:gd name="connsiteX14" fmla="*/ 2083982 w 3742661"/>
              <a:gd name="connsiteY14" fmla="*/ 978195 h 4476307"/>
              <a:gd name="connsiteX15" fmla="*/ 1881963 w 3742661"/>
              <a:gd name="connsiteY15" fmla="*/ 2232837 h 4476307"/>
              <a:gd name="connsiteX16" fmla="*/ 2041452 w 3742661"/>
              <a:gd name="connsiteY16" fmla="*/ 3030279 h 4476307"/>
              <a:gd name="connsiteX17" fmla="*/ 2647507 w 3742661"/>
              <a:gd name="connsiteY17" fmla="*/ 2519916 h 4476307"/>
              <a:gd name="connsiteX18" fmla="*/ 2849526 w 3742661"/>
              <a:gd name="connsiteY18" fmla="*/ 1307804 h 4476307"/>
              <a:gd name="connsiteX19" fmla="*/ 2838893 w 3742661"/>
              <a:gd name="connsiteY19" fmla="*/ 2371060 h 4476307"/>
              <a:gd name="connsiteX20" fmla="*/ 3742661 w 3742661"/>
              <a:gd name="connsiteY20" fmla="*/ 1148316 h 4476307"/>
              <a:gd name="connsiteX21" fmla="*/ 2222205 w 3742661"/>
              <a:gd name="connsiteY21" fmla="*/ 3370521 h 4476307"/>
              <a:gd name="connsiteX22" fmla="*/ 2169042 w 3742661"/>
              <a:gd name="connsiteY22" fmla="*/ 3817088 h 4476307"/>
              <a:gd name="connsiteX23" fmla="*/ 3317358 w 3742661"/>
              <a:gd name="connsiteY23" fmla="*/ 3094074 h 4476307"/>
              <a:gd name="connsiteX24" fmla="*/ 2190307 w 3742661"/>
              <a:gd name="connsiteY24" fmla="*/ 4051004 h 4476307"/>
              <a:gd name="connsiteX25" fmla="*/ 2232838 w 3742661"/>
              <a:gd name="connsiteY25" fmla="*/ 4476307 h 4476307"/>
              <a:gd name="connsiteX26" fmla="*/ 1743740 w 3742661"/>
              <a:gd name="connsiteY26" fmla="*/ 4476307 h 4476307"/>
              <a:gd name="connsiteX0-1" fmla="*/ 1743740 w 3742661"/>
              <a:gd name="connsiteY0-2" fmla="*/ 4492350 h 4492350"/>
              <a:gd name="connsiteX1-3" fmla="*/ 1796903 w 3742661"/>
              <a:gd name="connsiteY1-4" fmla="*/ 3785190 h 4492350"/>
              <a:gd name="connsiteX2-5" fmla="*/ 1307805 w 3742661"/>
              <a:gd name="connsiteY2-6" fmla="*/ 3381153 h 4492350"/>
              <a:gd name="connsiteX3-7" fmla="*/ 31898 w 3742661"/>
              <a:gd name="connsiteY3-8" fmla="*/ 2945218 h 4492350"/>
              <a:gd name="connsiteX4-9" fmla="*/ 1127052 w 3742661"/>
              <a:gd name="connsiteY4-10" fmla="*/ 3242930 h 4492350"/>
              <a:gd name="connsiteX5-11" fmla="*/ 393405 w 3742661"/>
              <a:gd name="connsiteY5-12" fmla="*/ 2456121 h 4492350"/>
              <a:gd name="connsiteX6-13" fmla="*/ 1775638 w 3742661"/>
              <a:gd name="connsiteY6-14" fmla="*/ 3519376 h 4492350"/>
              <a:gd name="connsiteX7-15" fmla="*/ 1679945 w 3742661"/>
              <a:gd name="connsiteY7-16" fmla="*/ 2392325 h 4492350"/>
              <a:gd name="connsiteX8-17" fmla="*/ 0 w 3742661"/>
              <a:gd name="connsiteY8-18" fmla="*/ 754911 h 4492350"/>
              <a:gd name="connsiteX9-19" fmla="*/ 988828 w 3742661"/>
              <a:gd name="connsiteY9-20" fmla="*/ 1924493 h 4492350"/>
              <a:gd name="connsiteX10-21" fmla="*/ 1137684 w 3742661"/>
              <a:gd name="connsiteY10-22" fmla="*/ 861237 h 4492350"/>
              <a:gd name="connsiteX11-23" fmla="*/ 1222745 w 3742661"/>
              <a:gd name="connsiteY11-24" fmla="*/ 2062716 h 4492350"/>
              <a:gd name="connsiteX12-25" fmla="*/ 1690577 w 3742661"/>
              <a:gd name="connsiteY12-26" fmla="*/ 2190307 h 4492350"/>
              <a:gd name="connsiteX13-27" fmla="*/ 1956391 w 3742661"/>
              <a:gd name="connsiteY13-28" fmla="*/ 0 h 4492350"/>
              <a:gd name="connsiteX14-29" fmla="*/ 2083982 w 3742661"/>
              <a:gd name="connsiteY14-30" fmla="*/ 978195 h 4492350"/>
              <a:gd name="connsiteX15-31" fmla="*/ 1881963 w 3742661"/>
              <a:gd name="connsiteY15-32" fmla="*/ 2232837 h 4492350"/>
              <a:gd name="connsiteX16-33" fmla="*/ 2041452 w 3742661"/>
              <a:gd name="connsiteY16-34" fmla="*/ 3030279 h 4492350"/>
              <a:gd name="connsiteX17-35" fmla="*/ 2647507 w 3742661"/>
              <a:gd name="connsiteY17-36" fmla="*/ 2519916 h 4492350"/>
              <a:gd name="connsiteX18-37" fmla="*/ 2849526 w 3742661"/>
              <a:gd name="connsiteY18-38" fmla="*/ 1307804 h 4492350"/>
              <a:gd name="connsiteX19-39" fmla="*/ 2838893 w 3742661"/>
              <a:gd name="connsiteY19-40" fmla="*/ 2371060 h 4492350"/>
              <a:gd name="connsiteX20-41" fmla="*/ 3742661 w 3742661"/>
              <a:gd name="connsiteY20-42" fmla="*/ 1148316 h 4492350"/>
              <a:gd name="connsiteX21-43" fmla="*/ 2222205 w 3742661"/>
              <a:gd name="connsiteY21-44" fmla="*/ 3370521 h 4492350"/>
              <a:gd name="connsiteX22-45" fmla="*/ 2169042 w 3742661"/>
              <a:gd name="connsiteY22-46" fmla="*/ 3817088 h 4492350"/>
              <a:gd name="connsiteX23-47" fmla="*/ 3317358 w 3742661"/>
              <a:gd name="connsiteY23-48" fmla="*/ 3094074 h 4492350"/>
              <a:gd name="connsiteX24-49" fmla="*/ 2190307 w 3742661"/>
              <a:gd name="connsiteY24-50" fmla="*/ 4051004 h 4492350"/>
              <a:gd name="connsiteX25-51" fmla="*/ 2232838 w 3742661"/>
              <a:gd name="connsiteY25-52" fmla="*/ 4476307 h 4492350"/>
              <a:gd name="connsiteX26-53" fmla="*/ 1743740 w 3742661"/>
              <a:gd name="connsiteY26-54" fmla="*/ 4492350 h 4492350"/>
              <a:gd name="connsiteX0-55" fmla="*/ 1743740 w 3742661"/>
              <a:gd name="connsiteY0-56" fmla="*/ 4492350 h 4492350"/>
              <a:gd name="connsiteX1-57" fmla="*/ 1796903 w 3742661"/>
              <a:gd name="connsiteY1-58" fmla="*/ 3785190 h 4492350"/>
              <a:gd name="connsiteX2-59" fmla="*/ 1307805 w 3742661"/>
              <a:gd name="connsiteY2-60" fmla="*/ 3381153 h 4492350"/>
              <a:gd name="connsiteX3-61" fmla="*/ 31898 w 3742661"/>
              <a:gd name="connsiteY3-62" fmla="*/ 2945218 h 4492350"/>
              <a:gd name="connsiteX4-63" fmla="*/ 1127052 w 3742661"/>
              <a:gd name="connsiteY4-64" fmla="*/ 3242930 h 4492350"/>
              <a:gd name="connsiteX5-65" fmla="*/ 393405 w 3742661"/>
              <a:gd name="connsiteY5-66" fmla="*/ 2456121 h 4492350"/>
              <a:gd name="connsiteX6-67" fmla="*/ 1775638 w 3742661"/>
              <a:gd name="connsiteY6-68" fmla="*/ 3519376 h 4492350"/>
              <a:gd name="connsiteX7-69" fmla="*/ 1679945 w 3742661"/>
              <a:gd name="connsiteY7-70" fmla="*/ 2392325 h 4492350"/>
              <a:gd name="connsiteX8-71" fmla="*/ 0 w 3742661"/>
              <a:gd name="connsiteY8-72" fmla="*/ 754911 h 4492350"/>
              <a:gd name="connsiteX9-73" fmla="*/ 988828 w 3742661"/>
              <a:gd name="connsiteY9-74" fmla="*/ 1924493 h 4492350"/>
              <a:gd name="connsiteX10-75" fmla="*/ 1137684 w 3742661"/>
              <a:gd name="connsiteY10-76" fmla="*/ 861237 h 4492350"/>
              <a:gd name="connsiteX11-77" fmla="*/ 1222745 w 3742661"/>
              <a:gd name="connsiteY11-78" fmla="*/ 2062716 h 4492350"/>
              <a:gd name="connsiteX12-79" fmla="*/ 1690577 w 3742661"/>
              <a:gd name="connsiteY12-80" fmla="*/ 2190307 h 4492350"/>
              <a:gd name="connsiteX13-81" fmla="*/ 1956391 w 3742661"/>
              <a:gd name="connsiteY13-82" fmla="*/ 0 h 4492350"/>
              <a:gd name="connsiteX14-83" fmla="*/ 2083982 w 3742661"/>
              <a:gd name="connsiteY14-84" fmla="*/ 978195 h 4492350"/>
              <a:gd name="connsiteX15-85" fmla="*/ 1881963 w 3742661"/>
              <a:gd name="connsiteY15-86" fmla="*/ 2232837 h 4492350"/>
              <a:gd name="connsiteX16-87" fmla="*/ 2041452 w 3742661"/>
              <a:gd name="connsiteY16-88" fmla="*/ 3030279 h 4492350"/>
              <a:gd name="connsiteX17-89" fmla="*/ 2647507 w 3742661"/>
              <a:gd name="connsiteY17-90" fmla="*/ 2519916 h 4492350"/>
              <a:gd name="connsiteX18-91" fmla="*/ 2849526 w 3742661"/>
              <a:gd name="connsiteY18-92" fmla="*/ 1307804 h 4492350"/>
              <a:gd name="connsiteX19-93" fmla="*/ 2838893 w 3742661"/>
              <a:gd name="connsiteY19-94" fmla="*/ 2371060 h 4492350"/>
              <a:gd name="connsiteX20-95" fmla="*/ 3742661 w 3742661"/>
              <a:gd name="connsiteY20-96" fmla="*/ 1148316 h 4492350"/>
              <a:gd name="connsiteX21-97" fmla="*/ 2222205 w 3742661"/>
              <a:gd name="connsiteY21-98" fmla="*/ 3370521 h 4492350"/>
              <a:gd name="connsiteX22-99" fmla="*/ 2169042 w 3742661"/>
              <a:gd name="connsiteY22-100" fmla="*/ 3817088 h 4492350"/>
              <a:gd name="connsiteX23-101" fmla="*/ 3317358 w 3742661"/>
              <a:gd name="connsiteY23-102" fmla="*/ 3094074 h 4492350"/>
              <a:gd name="connsiteX24-103" fmla="*/ 2190307 w 3742661"/>
              <a:gd name="connsiteY24-104" fmla="*/ 4051004 h 4492350"/>
              <a:gd name="connsiteX25-105" fmla="*/ 2232838 w 3742661"/>
              <a:gd name="connsiteY25-106" fmla="*/ 4476307 h 4492350"/>
              <a:gd name="connsiteX26-107" fmla="*/ 2218194 w 3742661"/>
              <a:gd name="connsiteY26-108" fmla="*/ 4491415 h 4492350"/>
              <a:gd name="connsiteX27" fmla="*/ 1743740 w 3742661"/>
              <a:gd name="connsiteY27" fmla="*/ 4492350 h 4492350"/>
              <a:gd name="connsiteX0-109" fmla="*/ 1743740 w 3742661"/>
              <a:gd name="connsiteY0-110" fmla="*/ 4492350 h 4492350"/>
              <a:gd name="connsiteX1-111" fmla="*/ 1796903 w 3742661"/>
              <a:gd name="connsiteY1-112" fmla="*/ 3785190 h 4492350"/>
              <a:gd name="connsiteX2-113" fmla="*/ 1307805 w 3742661"/>
              <a:gd name="connsiteY2-114" fmla="*/ 3381153 h 4492350"/>
              <a:gd name="connsiteX3-115" fmla="*/ 31898 w 3742661"/>
              <a:gd name="connsiteY3-116" fmla="*/ 2945218 h 4492350"/>
              <a:gd name="connsiteX4-117" fmla="*/ 1127052 w 3742661"/>
              <a:gd name="connsiteY4-118" fmla="*/ 3242930 h 4492350"/>
              <a:gd name="connsiteX5-119" fmla="*/ 393405 w 3742661"/>
              <a:gd name="connsiteY5-120" fmla="*/ 2456121 h 4492350"/>
              <a:gd name="connsiteX6-121" fmla="*/ 1775638 w 3742661"/>
              <a:gd name="connsiteY6-122" fmla="*/ 3519376 h 4492350"/>
              <a:gd name="connsiteX7-123" fmla="*/ 1679945 w 3742661"/>
              <a:gd name="connsiteY7-124" fmla="*/ 2392325 h 4492350"/>
              <a:gd name="connsiteX8-125" fmla="*/ 0 w 3742661"/>
              <a:gd name="connsiteY8-126" fmla="*/ 754911 h 4492350"/>
              <a:gd name="connsiteX9-127" fmla="*/ 988828 w 3742661"/>
              <a:gd name="connsiteY9-128" fmla="*/ 1924493 h 4492350"/>
              <a:gd name="connsiteX10-129" fmla="*/ 1137684 w 3742661"/>
              <a:gd name="connsiteY10-130" fmla="*/ 861237 h 4492350"/>
              <a:gd name="connsiteX11-131" fmla="*/ 1222745 w 3742661"/>
              <a:gd name="connsiteY11-132" fmla="*/ 2062716 h 4492350"/>
              <a:gd name="connsiteX12-133" fmla="*/ 1690577 w 3742661"/>
              <a:gd name="connsiteY12-134" fmla="*/ 2190307 h 4492350"/>
              <a:gd name="connsiteX13-135" fmla="*/ 1956391 w 3742661"/>
              <a:gd name="connsiteY13-136" fmla="*/ 0 h 4492350"/>
              <a:gd name="connsiteX14-137" fmla="*/ 2083982 w 3742661"/>
              <a:gd name="connsiteY14-138" fmla="*/ 978195 h 4492350"/>
              <a:gd name="connsiteX15-139" fmla="*/ 1881963 w 3742661"/>
              <a:gd name="connsiteY15-140" fmla="*/ 2232837 h 4492350"/>
              <a:gd name="connsiteX16-141" fmla="*/ 2041452 w 3742661"/>
              <a:gd name="connsiteY16-142" fmla="*/ 3030279 h 4492350"/>
              <a:gd name="connsiteX17-143" fmla="*/ 2647507 w 3742661"/>
              <a:gd name="connsiteY17-144" fmla="*/ 2519916 h 4492350"/>
              <a:gd name="connsiteX18-145" fmla="*/ 2849526 w 3742661"/>
              <a:gd name="connsiteY18-146" fmla="*/ 1307804 h 4492350"/>
              <a:gd name="connsiteX19-147" fmla="*/ 2838893 w 3742661"/>
              <a:gd name="connsiteY19-148" fmla="*/ 2371060 h 4492350"/>
              <a:gd name="connsiteX20-149" fmla="*/ 3742661 w 3742661"/>
              <a:gd name="connsiteY20-150" fmla="*/ 1148316 h 4492350"/>
              <a:gd name="connsiteX21-151" fmla="*/ 2222205 w 3742661"/>
              <a:gd name="connsiteY21-152" fmla="*/ 3370521 h 4492350"/>
              <a:gd name="connsiteX22-153" fmla="*/ 2169042 w 3742661"/>
              <a:gd name="connsiteY22-154" fmla="*/ 3817088 h 4492350"/>
              <a:gd name="connsiteX23-155" fmla="*/ 3317358 w 3742661"/>
              <a:gd name="connsiteY23-156" fmla="*/ 3094074 h 4492350"/>
              <a:gd name="connsiteX24-157" fmla="*/ 2190307 w 3742661"/>
              <a:gd name="connsiteY24-158" fmla="*/ 4051004 h 4492350"/>
              <a:gd name="connsiteX25-159" fmla="*/ 2232838 w 3742661"/>
              <a:gd name="connsiteY25-160" fmla="*/ 4476307 h 4492350"/>
              <a:gd name="connsiteX26-161" fmla="*/ 2218194 w 3742661"/>
              <a:gd name="connsiteY26-162" fmla="*/ 4491415 h 4492350"/>
              <a:gd name="connsiteX27-163" fmla="*/ 1743740 w 3742661"/>
              <a:gd name="connsiteY27-164" fmla="*/ 4492350 h 4492350"/>
              <a:gd name="connsiteX0-165" fmla="*/ 1743740 w 3742661"/>
              <a:gd name="connsiteY0-166" fmla="*/ 4492350 h 4492350"/>
              <a:gd name="connsiteX1-167" fmla="*/ 1796903 w 3742661"/>
              <a:gd name="connsiteY1-168" fmla="*/ 3785190 h 4492350"/>
              <a:gd name="connsiteX2-169" fmla="*/ 1307805 w 3742661"/>
              <a:gd name="connsiteY2-170" fmla="*/ 3381153 h 4492350"/>
              <a:gd name="connsiteX3-171" fmla="*/ 31898 w 3742661"/>
              <a:gd name="connsiteY3-172" fmla="*/ 2945218 h 4492350"/>
              <a:gd name="connsiteX4-173" fmla="*/ 1127052 w 3742661"/>
              <a:gd name="connsiteY4-174" fmla="*/ 3242930 h 4492350"/>
              <a:gd name="connsiteX5-175" fmla="*/ 393405 w 3742661"/>
              <a:gd name="connsiteY5-176" fmla="*/ 2456121 h 4492350"/>
              <a:gd name="connsiteX6-177" fmla="*/ 1775638 w 3742661"/>
              <a:gd name="connsiteY6-178" fmla="*/ 3519376 h 4492350"/>
              <a:gd name="connsiteX7-179" fmla="*/ 1679945 w 3742661"/>
              <a:gd name="connsiteY7-180" fmla="*/ 2392325 h 4492350"/>
              <a:gd name="connsiteX8-181" fmla="*/ 0 w 3742661"/>
              <a:gd name="connsiteY8-182" fmla="*/ 754911 h 4492350"/>
              <a:gd name="connsiteX9-183" fmla="*/ 988828 w 3742661"/>
              <a:gd name="connsiteY9-184" fmla="*/ 1924493 h 4492350"/>
              <a:gd name="connsiteX10-185" fmla="*/ 1137684 w 3742661"/>
              <a:gd name="connsiteY10-186" fmla="*/ 861237 h 4492350"/>
              <a:gd name="connsiteX11-187" fmla="*/ 1222745 w 3742661"/>
              <a:gd name="connsiteY11-188" fmla="*/ 2062716 h 4492350"/>
              <a:gd name="connsiteX12-189" fmla="*/ 1690577 w 3742661"/>
              <a:gd name="connsiteY12-190" fmla="*/ 2190307 h 4492350"/>
              <a:gd name="connsiteX13-191" fmla="*/ 1956391 w 3742661"/>
              <a:gd name="connsiteY13-192" fmla="*/ 0 h 4492350"/>
              <a:gd name="connsiteX14-193" fmla="*/ 2083982 w 3742661"/>
              <a:gd name="connsiteY14-194" fmla="*/ 978195 h 4492350"/>
              <a:gd name="connsiteX15-195" fmla="*/ 1881963 w 3742661"/>
              <a:gd name="connsiteY15-196" fmla="*/ 2232837 h 4492350"/>
              <a:gd name="connsiteX16-197" fmla="*/ 2041452 w 3742661"/>
              <a:gd name="connsiteY16-198" fmla="*/ 3030279 h 4492350"/>
              <a:gd name="connsiteX17-199" fmla="*/ 2647507 w 3742661"/>
              <a:gd name="connsiteY17-200" fmla="*/ 2519916 h 4492350"/>
              <a:gd name="connsiteX18-201" fmla="*/ 2849526 w 3742661"/>
              <a:gd name="connsiteY18-202" fmla="*/ 1307804 h 4492350"/>
              <a:gd name="connsiteX19-203" fmla="*/ 2838893 w 3742661"/>
              <a:gd name="connsiteY19-204" fmla="*/ 2371060 h 4492350"/>
              <a:gd name="connsiteX20-205" fmla="*/ 3742661 w 3742661"/>
              <a:gd name="connsiteY20-206" fmla="*/ 1148316 h 4492350"/>
              <a:gd name="connsiteX21-207" fmla="*/ 2222205 w 3742661"/>
              <a:gd name="connsiteY21-208" fmla="*/ 3370521 h 4492350"/>
              <a:gd name="connsiteX22-209" fmla="*/ 2169042 w 3742661"/>
              <a:gd name="connsiteY22-210" fmla="*/ 3817088 h 4492350"/>
              <a:gd name="connsiteX23-211" fmla="*/ 3317358 w 3742661"/>
              <a:gd name="connsiteY23-212" fmla="*/ 3094074 h 4492350"/>
              <a:gd name="connsiteX24-213" fmla="*/ 2190307 w 3742661"/>
              <a:gd name="connsiteY24-214" fmla="*/ 4051004 h 4492350"/>
              <a:gd name="connsiteX25-215" fmla="*/ 2232838 w 3742661"/>
              <a:gd name="connsiteY25-216" fmla="*/ 4476307 h 4492350"/>
              <a:gd name="connsiteX26-217" fmla="*/ 2218194 w 3742661"/>
              <a:gd name="connsiteY26-218" fmla="*/ 4491415 h 4492350"/>
              <a:gd name="connsiteX27-219" fmla="*/ 1743740 w 3742661"/>
              <a:gd name="connsiteY27-220" fmla="*/ 4492350 h 4492350"/>
              <a:gd name="connsiteX0-221" fmla="*/ 1743740 w 3742661"/>
              <a:gd name="connsiteY0-222" fmla="*/ 4492350 h 4492350"/>
              <a:gd name="connsiteX1-223" fmla="*/ 1796903 w 3742661"/>
              <a:gd name="connsiteY1-224" fmla="*/ 3785190 h 4492350"/>
              <a:gd name="connsiteX2-225" fmla="*/ 1307805 w 3742661"/>
              <a:gd name="connsiteY2-226" fmla="*/ 3381153 h 4492350"/>
              <a:gd name="connsiteX3-227" fmla="*/ 31898 w 3742661"/>
              <a:gd name="connsiteY3-228" fmla="*/ 2945218 h 4492350"/>
              <a:gd name="connsiteX4-229" fmla="*/ 1127052 w 3742661"/>
              <a:gd name="connsiteY4-230" fmla="*/ 3242930 h 4492350"/>
              <a:gd name="connsiteX5-231" fmla="*/ 393405 w 3742661"/>
              <a:gd name="connsiteY5-232" fmla="*/ 2456121 h 4492350"/>
              <a:gd name="connsiteX6-233" fmla="*/ 1775638 w 3742661"/>
              <a:gd name="connsiteY6-234" fmla="*/ 3519376 h 4492350"/>
              <a:gd name="connsiteX7-235" fmla="*/ 1679945 w 3742661"/>
              <a:gd name="connsiteY7-236" fmla="*/ 2392325 h 4492350"/>
              <a:gd name="connsiteX8-237" fmla="*/ 0 w 3742661"/>
              <a:gd name="connsiteY8-238" fmla="*/ 754911 h 4492350"/>
              <a:gd name="connsiteX9-239" fmla="*/ 988828 w 3742661"/>
              <a:gd name="connsiteY9-240" fmla="*/ 1924493 h 4492350"/>
              <a:gd name="connsiteX10-241" fmla="*/ 1137684 w 3742661"/>
              <a:gd name="connsiteY10-242" fmla="*/ 861237 h 4492350"/>
              <a:gd name="connsiteX11-243" fmla="*/ 1222745 w 3742661"/>
              <a:gd name="connsiteY11-244" fmla="*/ 2062716 h 4492350"/>
              <a:gd name="connsiteX12-245" fmla="*/ 1690577 w 3742661"/>
              <a:gd name="connsiteY12-246" fmla="*/ 2190307 h 4492350"/>
              <a:gd name="connsiteX13-247" fmla="*/ 1956391 w 3742661"/>
              <a:gd name="connsiteY13-248" fmla="*/ 0 h 4492350"/>
              <a:gd name="connsiteX14-249" fmla="*/ 2083982 w 3742661"/>
              <a:gd name="connsiteY14-250" fmla="*/ 978195 h 4492350"/>
              <a:gd name="connsiteX15-251" fmla="*/ 1881963 w 3742661"/>
              <a:gd name="connsiteY15-252" fmla="*/ 2232837 h 4492350"/>
              <a:gd name="connsiteX16-253" fmla="*/ 2041452 w 3742661"/>
              <a:gd name="connsiteY16-254" fmla="*/ 3030279 h 4492350"/>
              <a:gd name="connsiteX17-255" fmla="*/ 2647507 w 3742661"/>
              <a:gd name="connsiteY17-256" fmla="*/ 2519916 h 4492350"/>
              <a:gd name="connsiteX18-257" fmla="*/ 2849526 w 3742661"/>
              <a:gd name="connsiteY18-258" fmla="*/ 1307804 h 4492350"/>
              <a:gd name="connsiteX19-259" fmla="*/ 2838893 w 3742661"/>
              <a:gd name="connsiteY19-260" fmla="*/ 2371060 h 4492350"/>
              <a:gd name="connsiteX20-261" fmla="*/ 3742661 w 3742661"/>
              <a:gd name="connsiteY20-262" fmla="*/ 1148316 h 4492350"/>
              <a:gd name="connsiteX21-263" fmla="*/ 2222205 w 3742661"/>
              <a:gd name="connsiteY21-264" fmla="*/ 3370521 h 4492350"/>
              <a:gd name="connsiteX22-265" fmla="*/ 2169042 w 3742661"/>
              <a:gd name="connsiteY22-266" fmla="*/ 3817088 h 4492350"/>
              <a:gd name="connsiteX23-267" fmla="*/ 3317358 w 3742661"/>
              <a:gd name="connsiteY23-268" fmla="*/ 3094074 h 4492350"/>
              <a:gd name="connsiteX24-269" fmla="*/ 2190307 w 3742661"/>
              <a:gd name="connsiteY24-270" fmla="*/ 4051004 h 4492350"/>
              <a:gd name="connsiteX25-271" fmla="*/ 2232838 w 3742661"/>
              <a:gd name="connsiteY25-272" fmla="*/ 4476307 h 4492350"/>
              <a:gd name="connsiteX26-273" fmla="*/ 2218194 w 3742661"/>
              <a:gd name="connsiteY26-274" fmla="*/ 4491415 h 4492350"/>
              <a:gd name="connsiteX27-275" fmla="*/ 1743740 w 3742661"/>
              <a:gd name="connsiteY27-276" fmla="*/ 4492350 h 4492350"/>
              <a:gd name="connsiteX0-277" fmla="*/ 1743740 w 3742661"/>
              <a:gd name="connsiteY0-278" fmla="*/ 4492350 h 4492350"/>
              <a:gd name="connsiteX1-279" fmla="*/ 1796903 w 3742661"/>
              <a:gd name="connsiteY1-280" fmla="*/ 3785190 h 4492350"/>
              <a:gd name="connsiteX2-281" fmla="*/ 1307805 w 3742661"/>
              <a:gd name="connsiteY2-282" fmla="*/ 3381153 h 4492350"/>
              <a:gd name="connsiteX3-283" fmla="*/ 31898 w 3742661"/>
              <a:gd name="connsiteY3-284" fmla="*/ 2945218 h 4492350"/>
              <a:gd name="connsiteX4-285" fmla="*/ 1127052 w 3742661"/>
              <a:gd name="connsiteY4-286" fmla="*/ 3242930 h 4492350"/>
              <a:gd name="connsiteX5-287" fmla="*/ 393405 w 3742661"/>
              <a:gd name="connsiteY5-288" fmla="*/ 2456121 h 4492350"/>
              <a:gd name="connsiteX6-289" fmla="*/ 1775638 w 3742661"/>
              <a:gd name="connsiteY6-290" fmla="*/ 3519376 h 4492350"/>
              <a:gd name="connsiteX7-291" fmla="*/ 1679945 w 3742661"/>
              <a:gd name="connsiteY7-292" fmla="*/ 2392325 h 4492350"/>
              <a:gd name="connsiteX8-293" fmla="*/ 0 w 3742661"/>
              <a:gd name="connsiteY8-294" fmla="*/ 754911 h 4492350"/>
              <a:gd name="connsiteX9-295" fmla="*/ 988828 w 3742661"/>
              <a:gd name="connsiteY9-296" fmla="*/ 1924493 h 4492350"/>
              <a:gd name="connsiteX10-297" fmla="*/ 1137684 w 3742661"/>
              <a:gd name="connsiteY10-298" fmla="*/ 861237 h 4492350"/>
              <a:gd name="connsiteX11-299" fmla="*/ 1222745 w 3742661"/>
              <a:gd name="connsiteY11-300" fmla="*/ 2062716 h 4492350"/>
              <a:gd name="connsiteX12-301" fmla="*/ 1690577 w 3742661"/>
              <a:gd name="connsiteY12-302" fmla="*/ 2190307 h 4492350"/>
              <a:gd name="connsiteX13-303" fmla="*/ 1956391 w 3742661"/>
              <a:gd name="connsiteY13-304" fmla="*/ 0 h 4492350"/>
              <a:gd name="connsiteX14-305" fmla="*/ 2083982 w 3742661"/>
              <a:gd name="connsiteY14-306" fmla="*/ 978195 h 4492350"/>
              <a:gd name="connsiteX15-307" fmla="*/ 1881963 w 3742661"/>
              <a:gd name="connsiteY15-308" fmla="*/ 2232837 h 4492350"/>
              <a:gd name="connsiteX16-309" fmla="*/ 2041452 w 3742661"/>
              <a:gd name="connsiteY16-310" fmla="*/ 3030279 h 4492350"/>
              <a:gd name="connsiteX17-311" fmla="*/ 2647507 w 3742661"/>
              <a:gd name="connsiteY17-312" fmla="*/ 2519916 h 4492350"/>
              <a:gd name="connsiteX18-313" fmla="*/ 2849526 w 3742661"/>
              <a:gd name="connsiteY18-314" fmla="*/ 1307804 h 4492350"/>
              <a:gd name="connsiteX19-315" fmla="*/ 2838893 w 3742661"/>
              <a:gd name="connsiteY19-316" fmla="*/ 2371060 h 4492350"/>
              <a:gd name="connsiteX20-317" fmla="*/ 3742661 w 3742661"/>
              <a:gd name="connsiteY20-318" fmla="*/ 1148316 h 4492350"/>
              <a:gd name="connsiteX21-319" fmla="*/ 2222205 w 3742661"/>
              <a:gd name="connsiteY21-320" fmla="*/ 3370521 h 4492350"/>
              <a:gd name="connsiteX22-321" fmla="*/ 2169042 w 3742661"/>
              <a:gd name="connsiteY22-322" fmla="*/ 3817088 h 4492350"/>
              <a:gd name="connsiteX23-323" fmla="*/ 3317358 w 3742661"/>
              <a:gd name="connsiteY23-324" fmla="*/ 3094074 h 4492350"/>
              <a:gd name="connsiteX24-325" fmla="*/ 2194317 w 3742661"/>
              <a:gd name="connsiteY24-326" fmla="*/ 4030951 h 4492350"/>
              <a:gd name="connsiteX25-327" fmla="*/ 2232838 w 3742661"/>
              <a:gd name="connsiteY25-328" fmla="*/ 4476307 h 4492350"/>
              <a:gd name="connsiteX26-329" fmla="*/ 2218194 w 3742661"/>
              <a:gd name="connsiteY26-330" fmla="*/ 4491415 h 4492350"/>
              <a:gd name="connsiteX27-331" fmla="*/ 1743740 w 3742661"/>
              <a:gd name="connsiteY27-332" fmla="*/ 4492350 h 4492350"/>
              <a:gd name="connsiteX0-333" fmla="*/ 1743740 w 3742661"/>
              <a:gd name="connsiteY0-334" fmla="*/ 4492350 h 4492350"/>
              <a:gd name="connsiteX1-335" fmla="*/ 1796903 w 3742661"/>
              <a:gd name="connsiteY1-336" fmla="*/ 3785190 h 4492350"/>
              <a:gd name="connsiteX2-337" fmla="*/ 1307805 w 3742661"/>
              <a:gd name="connsiteY2-338" fmla="*/ 3381153 h 4492350"/>
              <a:gd name="connsiteX3-339" fmla="*/ 31898 w 3742661"/>
              <a:gd name="connsiteY3-340" fmla="*/ 2945218 h 4492350"/>
              <a:gd name="connsiteX4-341" fmla="*/ 1127052 w 3742661"/>
              <a:gd name="connsiteY4-342" fmla="*/ 3242930 h 4492350"/>
              <a:gd name="connsiteX5-343" fmla="*/ 393405 w 3742661"/>
              <a:gd name="connsiteY5-344" fmla="*/ 2456121 h 4492350"/>
              <a:gd name="connsiteX6-345" fmla="*/ 1775638 w 3742661"/>
              <a:gd name="connsiteY6-346" fmla="*/ 3519376 h 4492350"/>
              <a:gd name="connsiteX7-347" fmla="*/ 1679945 w 3742661"/>
              <a:gd name="connsiteY7-348" fmla="*/ 2392325 h 4492350"/>
              <a:gd name="connsiteX8-349" fmla="*/ 0 w 3742661"/>
              <a:gd name="connsiteY8-350" fmla="*/ 754911 h 4492350"/>
              <a:gd name="connsiteX9-351" fmla="*/ 988828 w 3742661"/>
              <a:gd name="connsiteY9-352" fmla="*/ 1924493 h 4492350"/>
              <a:gd name="connsiteX10-353" fmla="*/ 1137684 w 3742661"/>
              <a:gd name="connsiteY10-354" fmla="*/ 861237 h 4492350"/>
              <a:gd name="connsiteX11-355" fmla="*/ 1222745 w 3742661"/>
              <a:gd name="connsiteY11-356" fmla="*/ 2062716 h 4492350"/>
              <a:gd name="connsiteX12-357" fmla="*/ 1690577 w 3742661"/>
              <a:gd name="connsiteY12-358" fmla="*/ 2190307 h 4492350"/>
              <a:gd name="connsiteX13-359" fmla="*/ 1956391 w 3742661"/>
              <a:gd name="connsiteY13-360" fmla="*/ 0 h 4492350"/>
              <a:gd name="connsiteX14-361" fmla="*/ 2083982 w 3742661"/>
              <a:gd name="connsiteY14-362" fmla="*/ 978195 h 4492350"/>
              <a:gd name="connsiteX15-363" fmla="*/ 1881963 w 3742661"/>
              <a:gd name="connsiteY15-364" fmla="*/ 2232837 h 4492350"/>
              <a:gd name="connsiteX16-365" fmla="*/ 2041452 w 3742661"/>
              <a:gd name="connsiteY16-366" fmla="*/ 3030279 h 4492350"/>
              <a:gd name="connsiteX17-367" fmla="*/ 2647507 w 3742661"/>
              <a:gd name="connsiteY17-368" fmla="*/ 2519916 h 4492350"/>
              <a:gd name="connsiteX18-369" fmla="*/ 2849526 w 3742661"/>
              <a:gd name="connsiteY18-370" fmla="*/ 1307804 h 4492350"/>
              <a:gd name="connsiteX19-371" fmla="*/ 2838893 w 3742661"/>
              <a:gd name="connsiteY19-372" fmla="*/ 2371060 h 4492350"/>
              <a:gd name="connsiteX20-373" fmla="*/ 3742661 w 3742661"/>
              <a:gd name="connsiteY20-374" fmla="*/ 1148316 h 4492350"/>
              <a:gd name="connsiteX21-375" fmla="*/ 2222205 w 3742661"/>
              <a:gd name="connsiteY21-376" fmla="*/ 3370521 h 4492350"/>
              <a:gd name="connsiteX22-377" fmla="*/ 2169042 w 3742661"/>
              <a:gd name="connsiteY22-378" fmla="*/ 3817088 h 4492350"/>
              <a:gd name="connsiteX23-379" fmla="*/ 3317358 w 3742661"/>
              <a:gd name="connsiteY23-380" fmla="*/ 3094074 h 4492350"/>
              <a:gd name="connsiteX24-381" fmla="*/ 2194317 w 3742661"/>
              <a:gd name="connsiteY24-382" fmla="*/ 4030951 h 4492350"/>
              <a:gd name="connsiteX25-383" fmla="*/ 2232838 w 3742661"/>
              <a:gd name="connsiteY25-384" fmla="*/ 4476307 h 4492350"/>
              <a:gd name="connsiteX26-385" fmla="*/ 2218194 w 3742661"/>
              <a:gd name="connsiteY26-386" fmla="*/ 4491415 h 4492350"/>
              <a:gd name="connsiteX27-387" fmla="*/ 1743740 w 3742661"/>
              <a:gd name="connsiteY27-388" fmla="*/ 4492350 h 4492350"/>
              <a:gd name="connsiteX0-389" fmla="*/ 1743740 w 3742661"/>
              <a:gd name="connsiteY0-390" fmla="*/ 4492350 h 4492350"/>
              <a:gd name="connsiteX1-391" fmla="*/ 1796903 w 3742661"/>
              <a:gd name="connsiteY1-392" fmla="*/ 3785190 h 4492350"/>
              <a:gd name="connsiteX2-393" fmla="*/ 1307805 w 3742661"/>
              <a:gd name="connsiteY2-394" fmla="*/ 3381153 h 4492350"/>
              <a:gd name="connsiteX3-395" fmla="*/ 31898 w 3742661"/>
              <a:gd name="connsiteY3-396" fmla="*/ 2945218 h 4492350"/>
              <a:gd name="connsiteX4-397" fmla="*/ 1127052 w 3742661"/>
              <a:gd name="connsiteY4-398" fmla="*/ 3242930 h 4492350"/>
              <a:gd name="connsiteX5-399" fmla="*/ 393405 w 3742661"/>
              <a:gd name="connsiteY5-400" fmla="*/ 2456121 h 4492350"/>
              <a:gd name="connsiteX6-401" fmla="*/ 1775638 w 3742661"/>
              <a:gd name="connsiteY6-402" fmla="*/ 3519376 h 4492350"/>
              <a:gd name="connsiteX7-403" fmla="*/ 1679945 w 3742661"/>
              <a:gd name="connsiteY7-404" fmla="*/ 2392325 h 4492350"/>
              <a:gd name="connsiteX8-405" fmla="*/ 0 w 3742661"/>
              <a:gd name="connsiteY8-406" fmla="*/ 754911 h 4492350"/>
              <a:gd name="connsiteX9-407" fmla="*/ 988828 w 3742661"/>
              <a:gd name="connsiteY9-408" fmla="*/ 1924493 h 4492350"/>
              <a:gd name="connsiteX10-409" fmla="*/ 1137684 w 3742661"/>
              <a:gd name="connsiteY10-410" fmla="*/ 861237 h 4492350"/>
              <a:gd name="connsiteX11-411" fmla="*/ 1222745 w 3742661"/>
              <a:gd name="connsiteY11-412" fmla="*/ 2062716 h 4492350"/>
              <a:gd name="connsiteX12-413" fmla="*/ 1690577 w 3742661"/>
              <a:gd name="connsiteY12-414" fmla="*/ 2190307 h 4492350"/>
              <a:gd name="connsiteX13-415" fmla="*/ 1956391 w 3742661"/>
              <a:gd name="connsiteY13-416" fmla="*/ 0 h 4492350"/>
              <a:gd name="connsiteX14-417" fmla="*/ 2083982 w 3742661"/>
              <a:gd name="connsiteY14-418" fmla="*/ 978195 h 4492350"/>
              <a:gd name="connsiteX15-419" fmla="*/ 1881963 w 3742661"/>
              <a:gd name="connsiteY15-420" fmla="*/ 2232837 h 4492350"/>
              <a:gd name="connsiteX16-421" fmla="*/ 2041452 w 3742661"/>
              <a:gd name="connsiteY16-422" fmla="*/ 3030279 h 4492350"/>
              <a:gd name="connsiteX17-423" fmla="*/ 2647507 w 3742661"/>
              <a:gd name="connsiteY17-424" fmla="*/ 2519916 h 4492350"/>
              <a:gd name="connsiteX18-425" fmla="*/ 2849526 w 3742661"/>
              <a:gd name="connsiteY18-426" fmla="*/ 1307804 h 4492350"/>
              <a:gd name="connsiteX19-427" fmla="*/ 2838893 w 3742661"/>
              <a:gd name="connsiteY19-428" fmla="*/ 2371060 h 4492350"/>
              <a:gd name="connsiteX20-429" fmla="*/ 3742661 w 3742661"/>
              <a:gd name="connsiteY20-430" fmla="*/ 1148316 h 4492350"/>
              <a:gd name="connsiteX21-431" fmla="*/ 2222205 w 3742661"/>
              <a:gd name="connsiteY21-432" fmla="*/ 3370521 h 4492350"/>
              <a:gd name="connsiteX22-433" fmla="*/ 2169042 w 3742661"/>
              <a:gd name="connsiteY22-434" fmla="*/ 3817088 h 4492350"/>
              <a:gd name="connsiteX23-435" fmla="*/ 3317358 w 3742661"/>
              <a:gd name="connsiteY23-436" fmla="*/ 3094074 h 4492350"/>
              <a:gd name="connsiteX24-437" fmla="*/ 2194317 w 3742661"/>
              <a:gd name="connsiteY24-438" fmla="*/ 4030951 h 4492350"/>
              <a:gd name="connsiteX25-439" fmla="*/ 2232838 w 3742661"/>
              <a:gd name="connsiteY25-440" fmla="*/ 4476307 h 4492350"/>
              <a:gd name="connsiteX26-441" fmla="*/ 2218194 w 3742661"/>
              <a:gd name="connsiteY26-442" fmla="*/ 4491415 h 4492350"/>
              <a:gd name="connsiteX27-443" fmla="*/ 1743740 w 3742661"/>
              <a:gd name="connsiteY27-444" fmla="*/ 4492350 h 4492350"/>
              <a:gd name="connsiteX0-445" fmla="*/ 1743740 w 3742661"/>
              <a:gd name="connsiteY0-446" fmla="*/ 4492350 h 4492350"/>
              <a:gd name="connsiteX1-447" fmla="*/ 1796903 w 3742661"/>
              <a:gd name="connsiteY1-448" fmla="*/ 3785190 h 4492350"/>
              <a:gd name="connsiteX2-449" fmla="*/ 1307805 w 3742661"/>
              <a:gd name="connsiteY2-450" fmla="*/ 3381153 h 4492350"/>
              <a:gd name="connsiteX3-451" fmla="*/ 31898 w 3742661"/>
              <a:gd name="connsiteY3-452" fmla="*/ 2945218 h 4492350"/>
              <a:gd name="connsiteX4-453" fmla="*/ 1127052 w 3742661"/>
              <a:gd name="connsiteY4-454" fmla="*/ 3242930 h 4492350"/>
              <a:gd name="connsiteX5-455" fmla="*/ 393405 w 3742661"/>
              <a:gd name="connsiteY5-456" fmla="*/ 2456121 h 4492350"/>
              <a:gd name="connsiteX6-457" fmla="*/ 1775638 w 3742661"/>
              <a:gd name="connsiteY6-458" fmla="*/ 3519376 h 4492350"/>
              <a:gd name="connsiteX7-459" fmla="*/ 1679945 w 3742661"/>
              <a:gd name="connsiteY7-460" fmla="*/ 2392325 h 4492350"/>
              <a:gd name="connsiteX8-461" fmla="*/ 0 w 3742661"/>
              <a:gd name="connsiteY8-462" fmla="*/ 754911 h 4492350"/>
              <a:gd name="connsiteX9-463" fmla="*/ 988828 w 3742661"/>
              <a:gd name="connsiteY9-464" fmla="*/ 1924493 h 4492350"/>
              <a:gd name="connsiteX10-465" fmla="*/ 1137684 w 3742661"/>
              <a:gd name="connsiteY10-466" fmla="*/ 861237 h 4492350"/>
              <a:gd name="connsiteX11-467" fmla="*/ 1222745 w 3742661"/>
              <a:gd name="connsiteY11-468" fmla="*/ 2062716 h 4492350"/>
              <a:gd name="connsiteX12-469" fmla="*/ 1690577 w 3742661"/>
              <a:gd name="connsiteY12-470" fmla="*/ 2190307 h 4492350"/>
              <a:gd name="connsiteX13-471" fmla="*/ 1956391 w 3742661"/>
              <a:gd name="connsiteY13-472" fmla="*/ 0 h 4492350"/>
              <a:gd name="connsiteX14-473" fmla="*/ 2083982 w 3742661"/>
              <a:gd name="connsiteY14-474" fmla="*/ 978195 h 4492350"/>
              <a:gd name="connsiteX15-475" fmla="*/ 1881963 w 3742661"/>
              <a:gd name="connsiteY15-476" fmla="*/ 2232837 h 4492350"/>
              <a:gd name="connsiteX16-477" fmla="*/ 2041452 w 3742661"/>
              <a:gd name="connsiteY16-478" fmla="*/ 3030279 h 4492350"/>
              <a:gd name="connsiteX17-479" fmla="*/ 2647507 w 3742661"/>
              <a:gd name="connsiteY17-480" fmla="*/ 2519916 h 4492350"/>
              <a:gd name="connsiteX18-481" fmla="*/ 2849526 w 3742661"/>
              <a:gd name="connsiteY18-482" fmla="*/ 1307804 h 4492350"/>
              <a:gd name="connsiteX19-483" fmla="*/ 2838893 w 3742661"/>
              <a:gd name="connsiteY19-484" fmla="*/ 2371060 h 4492350"/>
              <a:gd name="connsiteX20-485" fmla="*/ 3742661 w 3742661"/>
              <a:gd name="connsiteY20-486" fmla="*/ 1148316 h 4492350"/>
              <a:gd name="connsiteX21-487" fmla="*/ 2222205 w 3742661"/>
              <a:gd name="connsiteY21-488" fmla="*/ 3370521 h 4492350"/>
              <a:gd name="connsiteX22-489" fmla="*/ 2169042 w 3742661"/>
              <a:gd name="connsiteY22-490" fmla="*/ 3817088 h 4492350"/>
              <a:gd name="connsiteX23-491" fmla="*/ 3317358 w 3742661"/>
              <a:gd name="connsiteY23-492" fmla="*/ 3094074 h 4492350"/>
              <a:gd name="connsiteX24-493" fmla="*/ 2194317 w 3742661"/>
              <a:gd name="connsiteY24-494" fmla="*/ 4030951 h 4492350"/>
              <a:gd name="connsiteX25-495" fmla="*/ 2232838 w 3742661"/>
              <a:gd name="connsiteY25-496" fmla="*/ 4476307 h 4492350"/>
              <a:gd name="connsiteX26-497" fmla="*/ 2218194 w 3742661"/>
              <a:gd name="connsiteY26-498" fmla="*/ 4491415 h 4492350"/>
              <a:gd name="connsiteX27-499" fmla="*/ 1743740 w 3742661"/>
              <a:gd name="connsiteY27-500" fmla="*/ 4492350 h 4492350"/>
              <a:gd name="connsiteX0-501" fmla="*/ 1743740 w 3742661"/>
              <a:gd name="connsiteY0-502" fmla="*/ 4492350 h 4492350"/>
              <a:gd name="connsiteX1-503" fmla="*/ 1796903 w 3742661"/>
              <a:gd name="connsiteY1-504" fmla="*/ 3785190 h 4492350"/>
              <a:gd name="connsiteX2-505" fmla="*/ 1307805 w 3742661"/>
              <a:gd name="connsiteY2-506" fmla="*/ 3381153 h 4492350"/>
              <a:gd name="connsiteX3-507" fmla="*/ 31898 w 3742661"/>
              <a:gd name="connsiteY3-508" fmla="*/ 2945218 h 4492350"/>
              <a:gd name="connsiteX4-509" fmla="*/ 1127052 w 3742661"/>
              <a:gd name="connsiteY4-510" fmla="*/ 3242930 h 4492350"/>
              <a:gd name="connsiteX5-511" fmla="*/ 393405 w 3742661"/>
              <a:gd name="connsiteY5-512" fmla="*/ 2456121 h 4492350"/>
              <a:gd name="connsiteX6-513" fmla="*/ 1775638 w 3742661"/>
              <a:gd name="connsiteY6-514" fmla="*/ 3519376 h 4492350"/>
              <a:gd name="connsiteX7-515" fmla="*/ 1679945 w 3742661"/>
              <a:gd name="connsiteY7-516" fmla="*/ 2392325 h 4492350"/>
              <a:gd name="connsiteX8-517" fmla="*/ 0 w 3742661"/>
              <a:gd name="connsiteY8-518" fmla="*/ 754911 h 4492350"/>
              <a:gd name="connsiteX9-519" fmla="*/ 988828 w 3742661"/>
              <a:gd name="connsiteY9-520" fmla="*/ 1924493 h 4492350"/>
              <a:gd name="connsiteX10-521" fmla="*/ 1137684 w 3742661"/>
              <a:gd name="connsiteY10-522" fmla="*/ 861237 h 4492350"/>
              <a:gd name="connsiteX11-523" fmla="*/ 1222745 w 3742661"/>
              <a:gd name="connsiteY11-524" fmla="*/ 2062716 h 4492350"/>
              <a:gd name="connsiteX12-525" fmla="*/ 1690577 w 3742661"/>
              <a:gd name="connsiteY12-526" fmla="*/ 2190307 h 4492350"/>
              <a:gd name="connsiteX13-527" fmla="*/ 1956391 w 3742661"/>
              <a:gd name="connsiteY13-528" fmla="*/ 0 h 4492350"/>
              <a:gd name="connsiteX14-529" fmla="*/ 2083982 w 3742661"/>
              <a:gd name="connsiteY14-530" fmla="*/ 978195 h 4492350"/>
              <a:gd name="connsiteX15-531" fmla="*/ 1881963 w 3742661"/>
              <a:gd name="connsiteY15-532" fmla="*/ 2232837 h 4492350"/>
              <a:gd name="connsiteX16-533" fmla="*/ 2041452 w 3742661"/>
              <a:gd name="connsiteY16-534" fmla="*/ 3030279 h 4492350"/>
              <a:gd name="connsiteX17-535" fmla="*/ 2647507 w 3742661"/>
              <a:gd name="connsiteY17-536" fmla="*/ 2519916 h 4492350"/>
              <a:gd name="connsiteX18-537" fmla="*/ 2849526 w 3742661"/>
              <a:gd name="connsiteY18-538" fmla="*/ 1307804 h 4492350"/>
              <a:gd name="connsiteX19-539" fmla="*/ 2838893 w 3742661"/>
              <a:gd name="connsiteY19-540" fmla="*/ 2371060 h 4492350"/>
              <a:gd name="connsiteX20-541" fmla="*/ 3742661 w 3742661"/>
              <a:gd name="connsiteY20-542" fmla="*/ 1148316 h 4492350"/>
              <a:gd name="connsiteX21-543" fmla="*/ 2222205 w 3742661"/>
              <a:gd name="connsiteY21-544" fmla="*/ 3370521 h 4492350"/>
              <a:gd name="connsiteX22-545" fmla="*/ 2169042 w 3742661"/>
              <a:gd name="connsiteY22-546" fmla="*/ 3817088 h 4492350"/>
              <a:gd name="connsiteX23-547" fmla="*/ 3317358 w 3742661"/>
              <a:gd name="connsiteY23-548" fmla="*/ 3094074 h 4492350"/>
              <a:gd name="connsiteX24-549" fmla="*/ 2194317 w 3742661"/>
              <a:gd name="connsiteY24-550" fmla="*/ 4030951 h 4492350"/>
              <a:gd name="connsiteX25-551" fmla="*/ 2232838 w 3742661"/>
              <a:gd name="connsiteY25-552" fmla="*/ 4476307 h 4492350"/>
              <a:gd name="connsiteX26-553" fmla="*/ 2218194 w 3742661"/>
              <a:gd name="connsiteY26-554" fmla="*/ 4491415 h 4492350"/>
              <a:gd name="connsiteX27-555" fmla="*/ 1743740 w 3742661"/>
              <a:gd name="connsiteY27-556" fmla="*/ 4492350 h 4492350"/>
              <a:gd name="connsiteX0-557" fmla="*/ 1743740 w 3742661"/>
              <a:gd name="connsiteY0-558" fmla="*/ 4492350 h 4492350"/>
              <a:gd name="connsiteX1-559" fmla="*/ 1796903 w 3742661"/>
              <a:gd name="connsiteY1-560" fmla="*/ 3785190 h 4492350"/>
              <a:gd name="connsiteX2-561" fmla="*/ 1307805 w 3742661"/>
              <a:gd name="connsiteY2-562" fmla="*/ 3381153 h 4492350"/>
              <a:gd name="connsiteX3-563" fmla="*/ 31898 w 3742661"/>
              <a:gd name="connsiteY3-564" fmla="*/ 2945218 h 4492350"/>
              <a:gd name="connsiteX4-565" fmla="*/ 1127052 w 3742661"/>
              <a:gd name="connsiteY4-566" fmla="*/ 3242930 h 4492350"/>
              <a:gd name="connsiteX5-567" fmla="*/ 393405 w 3742661"/>
              <a:gd name="connsiteY5-568" fmla="*/ 2456121 h 4492350"/>
              <a:gd name="connsiteX6-569" fmla="*/ 1775638 w 3742661"/>
              <a:gd name="connsiteY6-570" fmla="*/ 3519376 h 4492350"/>
              <a:gd name="connsiteX7-571" fmla="*/ 1679945 w 3742661"/>
              <a:gd name="connsiteY7-572" fmla="*/ 2392325 h 4492350"/>
              <a:gd name="connsiteX8-573" fmla="*/ 0 w 3742661"/>
              <a:gd name="connsiteY8-574" fmla="*/ 754911 h 4492350"/>
              <a:gd name="connsiteX9-575" fmla="*/ 988828 w 3742661"/>
              <a:gd name="connsiteY9-576" fmla="*/ 1924493 h 4492350"/>
              <a:gd name="connsiteX10-577" fmla="*/ 1137684 w 3742661"/>
              <a:gd name="connsiteY10-578" fmla="*/ 861237 h 4492350"/>
              <a:gd name="connsiteX11-579" fmla="*/ 1222745 w 3742661"/>
              <a:gd name="connsiteY11-580" fmla="*/ 2062716 h 4492350"/>
              <a:gd name="connsiteX12-581" fmla="*/ 1690577 w 3742661"/>
              <a:gd name="connsiteY12-582" fmla="*/ 2190307 h 4492350"/>
              <a:gd name="connsiteX13-583" fmla="*/ 1956391 w 3742661"/>
              <a:gd name="connsiteY13-584" fmla="*/ 0 h 4492350"/>
              <a:gd name="connsiteX14-585" fmla="*/ 2083982 w 3742661"/>
              <a:gd name="connsiteY14-586" fmla="*/ 978195 h 4492350"/>
              <a:gd name="connsiteX15-587" fmla="*/ 1881963 w 3742661"/>
              <a:gd name="connsiteY15-588" fmla="*/ 2232837 h 4492350"/>
              <a:gd name="connsiteX16-589" fmla="*/ 2041452 w 3742661"/>
              <a:gd name="connsiteY16-590" fmla="*/ 3030279 h 4492350"/>
              <a:gd name="connsiteX17-591" fmla="*/ 2647507 w 3742661"/>
              <a:gd name="connsiteY17-592" fmla="*/ 2519916 h 4492350"/>
              <a:gd name="connsiteX18-593" fmla="*/ 2849526 w 3742661"/>
              <a:gd name="connsiteY18-594" fmla="*/ 1307804 h 4492350"/>
              <a:gd name="connsiteX19-595" fmla="*/ 2838893 w 3742661"/>
              <a:gd name="connsiteY19-596" fmla="*/ 2371060 h 4492350"/>
              <a:gd name="connsiteX20-597" fmla="*/ 3742661 w 3742661"/>
              <a:gd name="connsiteY20-598" fmla="*/ 1148316 h 4492350"/>
              <a:gd name="connsiteX21-599" fmla="*/ 2222205 w 3742661"/>
              <a:gd name="connsiteY21-600" fmla="*/ 3370521 h 4492350"/>
              <a:gd name="connsiteX22-601" fmla="*/ 2169042 w 3742661"/>
              <a:gd name="connsiteY22-602" fmla="*/ 3817088 h 4492350"/>
              <a:gd name="connsiteX23-603" fmla="*/ 3317358 w 3742661"/>
              <a:gd name="connsiteY23-604" fmla="*/ 3094074 h 4492350"/>
              <a:gd name="connsiteX24-605" fmla="*/ 2194317 w 3742661"/>
              <a:gd name="connsiteY24-606" fmla="*/ 4030951 h 4492350"/>
              <a:gd name="connsiteX25-607" fmla="*/ 2232838 w 3742661"/>
              <a:gd name="connsiteY25-608" fmla="*/ 4476307 h 4492350"/>
              <a:gd name="connsiteX26-609" fmla="*/ 2218194 w 3742661"/>
              <a:gd name="connsiteY26-610" fmla="*/ 4491415 h 4492350"/>
              <a:gd name="connsiteX27-611" fmla="*/ 1743740 w 3742661"/>
              <a:gd name="connsiteY27-612" fmla="*/ 4492350 h 4492350"/>
              <a:gd name="connsiteX0-613" fmla="*/ 1743740 w 3742661"/>
              <a:gd name="connsiteY0-614" fmla="*/ 4492350 h 4492350"/>
              <a:gd name="connsiteX1-615" fmla="*/ 1796903 w 3742661"/>
              <a:gd name="connsiteY1-616" fmla="*/ 3785190 h 4492350"/>
              <a:gd name="connsiteX2-617" fmla="*/ 1307805 w 3742661"/>
              <a:gd name="connsiteY2-618" fmla="*/ 3381153 h 4492350"/>
              <a:gd name="connsiteX3-619" fmla="*/ 31898 w 3742661"/>
              <a:gd name="connsiteY3-620" fmla="*/ 2945218 h 4492350"/>
              <a:gd name="connsiteX4-621" fmla="*/ 1127052 w 3742661"/>
              <a:gd name="connsiteY4-622" fmla="*/ 3242930 h 4492350"/>
              <a:gd name="connsiteX5-623" fmla="*/ 393405 w 3742661"/>
              <a:gd name="connsiteY5-624" fmla="*/ 2456121 h 4492350"/>
              <a:gd name="connsiteX6-625" fmla="*/ 1775638 w 3742661"/>
              <a:gd name="connsiteY6-626" fmla="*/ 3519376 h 4492350"/>
              <a:gd name="connsiteX7-627" fmla="*/ 1679945 w 3742661"/>
              <a:gd name="connsiteY7-628" fmla="*/ 2392325 h 4492350"/>
              <a:gd name="connsiteX8-629" fmla="*/ 0 w 3742661"/>
              <a:gd name="connsiteY8-630" fmla="*/ 754911 h 4492350"/>
              <a:gd name="connsiteX9-631" fmla="*/ 988828 w 3742661"/>
              <a:gd name="connsiteY9-632" fmla="*/ 1924493 h 4492350"/>
              <a:gd name="connsiteX10-633" fmla="*/ 1137684 w 3742661"/>
              <a:gd name="connsiteY10-634" fmla="*/ 861237 h 4492350"/>
              <a:gd name="connsiteX11-635" fmla="*/ 1222745 w 3742661"/>
              <a:gd name="connsiteY11-636" fmla="*/ 2062716 h 4492350"/>
              <a:gd name="connsiteX12-637" fmla="*/ 1690577 w 3742661"/>
              <a:gd name="connsiteY12-638" fmla="*/ 2190307 h 4492350"/>
              <a:gd name="connsiteX13-639" fmla="*/ 1956391 w 3742661"/>
              <a:gd name="connsiteY13-640" fmla="*/ 0 h 4492350"/>
              <a:gd name="connsiteX14-641" fmla="*/ 2083982 w 3742661"/>
              <a:gd name="connsiteY14-642" fmla="*/ 978195 h 4492350"/>
              <a:gd name="connsiteX15-643" fmla="*/ 1881963 w 3742661"/>
              <a:gd name="connsiteY15-644" fmla="*/ 2232837 h 4492350"/>
              <a:gd name="connsiteX16-645" fmla="*/ 2041452 w 3742661"/>
              <a:gd name="connsiteY16-646" fmla="*/ 3030279 h 4492350"/>
              <a:gd name="connsiteX17-647" fmla="*/ 2647507 w 3742661"/>
              <a:gd name="connsiteY17-648" fmla="*/ 2519916 h 4492350"/>
              <a:gd name="connsiteX18-649" fmla="*/ 2849526 w 3742661"/>
              <a:gd name="connsiteY18-650" fmla="*/ 1307804 h 4492350"/>
              <a:gd name="connsiteX19-651" fmla="*/ 2838893 w 3742661"/>
              <a:gd name="connsiteY19-652" fmla="*/ 2371060 h 4492350"/>
              <a:gd name="connsiteX20-653" fmla="*/ 3742661 w 3742661"/>
              <a:gd name="connsiteY20-654" fmla="*/ 1148316 h 4492350"/>
              <a:gd name="connsiteX21-655" fmla="*/ 2222205 w 3742661"/>
              <a:gd name="connsiteY21-656" fmla="*/ 3370521 h 4492350"/>
              <a:gd name="connsiteX22-657" fmla="*/ 2169042 w 3742661"/>
              <a:gd name="connsiteY22-658" fmla="*/ 3817088 h 4492350"/>
              <a:gd name="connsiteX23-659" fmla="*/ 3317358 w 3742661"/>
              <a:gd name="connsiteY23-660" fmla="*/ 3094074 h 4492350"/>
              <a:gd name="connsiteX24-661" fmla="*/ 2194317 w 3742661"/>
              <a:gd name="connsiteY24-662" fmla="*/ 4030951 h 4492350"/>
              <a:gd name="connsiteX25-663" fmla="*/ 2232838 w 3742661"/>
              <a:gd name="connsiteY25-664" fmla="*/ 4476307 h 4492350"/>
              <a:gd name="connsiteX26-665" fmla="*/ 2218194 w 3742661"/>
              <a:gd name="connsiteY26-666" fmla="*/ 4491415 h 4492350"/>
              <a:gd name="connsiteX27-667" fmla="*/ 1743740 w 3742661"/>
              <a:gd name="connsiteY27-668" fmla="*/ 4492350 h 4492350"/>
              <a:gd name="connsiteX0-669" fmla="*/ 1743740 w 3742661"/>
              <a:gd name="connsiteY0-670" fmla="*/ 4492350 h 4492350"/>
              <a:gd name="connsiteX1-671" fmla="*/ 1796903 w 3742661"/>
              <a:gd name="connsiteY1-672" fmla="*/ 3785190 h 4492350"/>
              <a:gd name="connsiteX2-673" fmla="*/ 1307805 w 3742661"/>
              <a:gd name="connsiteY2-674" fmla="*/ 3381153 h 4492350"/>
              <a:gd name="connsiteX3-675" fmla="*/ 31898 w 3742661"/>
              <a:gd name="connsiteY3-676" fmla="*/ 2945218 h 4492350"/>
              <a:gd name="connsiteX4-677" fmla="*/ 1127052 w 3742661"/>
              <a:gd name="connsiteY4-678" fmla="*/ 3242930 h 4492350"/>
              <a:gd name="connsiteX5-679" fmla="*/ 393405 w 3742661"/>
              <a:gd name="connsiteY5-680" fmla="*/ 2456121 h 4492350"/>
              <a:gd name="connsiteX6-681" fmla="*/ 1775638 w 3742661"/>
              <a:gd name="connsiteY6-682" fmla="*/ 3519376 h 4492350"/>
              <a:gd name="connsiteX7-683" fmla="*/ 1679945 w 3742661"/>
              <a:gd name="connsiteY7-684" fmla="*/ 2392325 h 4492350"/>
              <a:gd name="connsiteX8-685" fmla="*/ 0 w 3742661"/>
              <a:gd name="connsiteY8-686" fmla="*/ 754911 h 4492350"/>
              <a:gd name="connsiteX9-687" fmla="*/ 988828 w 3742661"/>
              <a:gd name="connsiteY9-688" fmla="*/ 1924493 h 4492350"/>
              <a:gd name="connsiteX10-689" fmla="*/ 1137684 w 3742661"/>
              <a:gd name="connsiteY10-690" fmla="*/ 861237 h 4492350"/>
              <a:gd name="connsiteX11-691" fmla="*/ 1222745 w 3742661"/>
              <a:gd name="connsiteY11-692" fmla="*/ 2062716 h 4492350"/>
              <a:gd name="connsiteX12-693" fmla="*/ 1690577 w 3742661"/>
              <a:gd name="connsiteY12-694" fmla="*/ 2190307 h 4492350"/>
              <a:gd name="connsiteX13-695" fmla="*/ 1956391 w 3742661"/>
              <a:gd name="connsiteY13-696" fmla="*/ 0 h 4492350"/>
              <a:gd name="connsiteX14-697" fmla="*/ 2083982 w 3742661"/>
              <a:gd name="connsiteY14-698" fmla="*/ 978195 h 4492350"/>
              <a:gd name="connsiteX15-699" fmla="*/ 1881963 w 3742661"/>
              <a:gd name="connsiteY15-700" fmla="*/ 2232837 h 4492350"/>
              <a:gd name="connsiteX16-701" fmla="*/ 2041452 w 3742661"/>
              <a:gd name="connsiteY16-702" fmla="*/ 3030279 h 4492350"/>
              <a:gd name="connsiteX17-703" fmla="*/ 2647507 w 3742661"/>
              <a:gd name="connsiteY17-704" fmla="*/ 2519916 h 4492350"/>
              <a:gd name="connsiteX18-705" fmla="*/ 2849526 w 3742661"/>
              <a:gd name="connsiteY18-706" fmla="*/ 1307804 h 4492350"/>
              <a:gd name="connsiteX19-707" fmla="*/ 2838893 w 3742661"/>
              <a:gd name="connsiteY19-708" fmla="*/ 2371060 h 4492350"/>
              <a:gd name="connsiteX20-709" fmla="*/ 3742661 w 3742661"/>
              <a:gd name="connsiteY20-710" fmla="*/ 1148316 h 4492350"/>
              <a:gd name="connsiteX21-711" fmla="*/ 2222205 w 3742661"/>
              <a:gd name="connsiteY21-712" fmla="*/ 3370521 h 4492350"/>
              <a:gd name="connsiteX22-713" fmla="*/ 2169042 w 3742661"/>
              <a:gd name="connsiteY22-714" fmla="*/ 3817088 h 4492350"/>
              <a:gd name="connsiteX23-715" fmla="*/ 3317358 w 3742661"/>
              <a:gd name="connsiteY23-716" fmla="*/ 3094074 h 4492350"/>
              <a:gd name="connsiteX24-717" fmla="*/ 2194317 w 3742661"/>
              <a:gd name="connsiteY24-718" fmla="*/ 4030951 h 4492350"/>
              <a:gd name="connsiteX25-719" fmla="*/ 2232838 w 3742661"/>
              <a:gd name="connsiteY25-720" fmla="*/ 4476307 h 4492350"/>
              <a:gd name="connsiteX26-721" fmla="*/ 2218194 w 3742661"/>
              <a:gd name="connsiteY26-722" fmla="*/ 4491415 h 4492350"/>
              <a:gd name="connsiteX27-723" fmla="*/ 1743740 w 3742661"/>
              <a:gd name="connsiteY27-724" fmla="*/ 4492350 h 4492350"/>
              <a:gd name="connsiteX0-725" fmla="*/ 1743740 w 3742661"/>
              <a:gd name="connsiteY0-726" fmla="*/ 4492350 h 4492350"/>
              <a:gd name="connsiteX1-727" fmla="*/ 1796903 w 3742661"/>
              <a:gd name="connsiteY1-728" fmla="*/ 3785190 h 4492350"/>
              <a:gd name="connsiteX2-729" fmla="*/ 1307805 w 3742661"/>
              <a:gd name="connsiteY2-730" fmla="*/ 3381153 h 4492350"/>
              <a:gd name="connsiteX3-731" fmla="*/ 31898 w 3742661"/>
              <a:gd name="connsiteY3-732" fmla="*/ 2945218 h 4492350"/>
              <a:gd name="connsiteX4-733" fmla="*/ 1127052 w 3742661"/>
              <a:gd name="connsiteY4-734" fmla="*/ 3242930 h 4492350"/>
              <a:gd name="connsiteX5-735" fmla="*/ 393405 w 3742661"/>
              <a:gd name="connsiteY5-736" fmla="*/ 2456121 h 4492350"/>
              <a:gd name="connsiteX6-737" fmla="*/ 1775638 w 3742661"/>
              <a:gd name="connsiteY6-738" fmla="*/ 3519376 h 4492350"/>
              <a:gd name="connsiteX7-739" fmla="*/ 1679945 w 3742661"/>
              <a:gd name="connsiteY7-740" fmla="*/ 2392325 h 4492350"/>
              <a:gd name="connsiteX8-741" fmla="*/ 0 w 3742661"/>
              <a:gd name="connsiteY8-742" fmla="*/ 754911 h 4492350"/>
              <a:gd name="connsiteX9-743" fmla="*/ 988828 w 3742661"/>
              <a:gd name="connsiteY9-744" fmla="*/ 1924493 h 4492350"/>
              <a:gd name="connsiteX10-745" fmla="*/ 1137684 w 3742661"/>
              <a:gd name="connsiteY10-746" fmla="*/ 861237 h 4492350"/>
              <a:gd name="connsiteX11-747" fmla="*/ 1222745 w 3742661"/>
              <a:gd name="connsiteY11-748" fmla="*/ 2062716 h 4492350"/>
              <a:gd name="connsiteX12-749" fmla="*/ 1690577 w 3742661"/>
              <a:gd name="connsiteY12-750" fmla="*/ 2190307 h 4492350"/>
              <a:gd name="connsiteX13-751" fmla="*/ 1956391 w 3742661"/>
              <a:gd name="connsiteY13-752" fmla="*/ 0 h 4492350"/>
              <a:gd name="connsiteX14-753" fmla="*/ 2083982 w 3742661"/>
              <a:gd name="connsiteY14-754" fmla="*/ 978195 h 4492350"/>
              <a:gd name="connsiteX15-755" fmla="*/ 1881963 w 3742661"/>
              <a:gd name="connsiteY15-756" fmla="*/ 2232837 h 4492350"/>
              <a:gd name="connsiteX16-757" fmla="*/ 2041452 w 3742661"/>
              <a:gd name="connsiteY16-758" fmla="*/ 3030279 h 4492350"/>
              <a:gd name="connsiteX17-759" fmla="*/ 2647507 w 3742661"/>
              <a:gd name="connsiteY17-760" fmla="*/ 2519916 h 4492350"/>
              <a:gd name="connsiteX18-761" fmla="*/ 2849526 w 3742661"/>
              <a:gd name="connsiteY18-762" fmla="*/ 1307804 h 4492350"/>
              <a:gd name="connsiteX19-763" fmla="*/ 2838893 w 3742661"/>
              <a:gd name="connsiteY19-764" fmla="*/ 2371060 h 4492350"/>
              <a:gd name="connsiteX20-765" fmla="*/ 3742661 w 3742661"/>
              <a:gd name="connsiteY20-766" fmla="*/ 1148316 h 4492350"/>
              <a:gd name="connsiteX21-767" fmla="*/ 2222205 w 3742661"/>
              <a:gd name="connsiteY21-768" fmla="*/ 3370521 h 4492350"/>
              <a:gd name="connsiteX22-769" fmla="*/ 2169042 w 3742661"/>
              <a:gd name="connsiteY22-770" fmla="*/ 3817088 h 4492350"/>
              <a:gd name="connsiteX23-771" fmla="*/ 3317358 w 3742661"/>
              <a:gd name="connsiteY23-772" fmla="*/ 3094074 h 4492350"/>
              <a:gd name="connsiteX24-773" fmla="*/ 2194317 w 3742661"/>
              <a:gd name="connsiteY24-774" fmla="*/ 4030951 h 4492350"/>
              <a:gd name="connsiteX25-775" fmla="*/ 2232838 w 3742661"/>
              <a:gd name="connsiteY25-776" fmla="*/ 4476307 h 4492350"/>
              <a:gd name="connsiteX26-777" fmla="*/ 2218194 w 3742661"/>
              <a:gd name="connsiteY26-778" fmla="*/ 4491415 h 4492350"/>
              <a:gd name="connsiteX27-779" fmla="*/ 1743740 w 3742661"/>
              <a:gd name="connsiteY27-780" fmla="*/ 4492350 h 4492350"/>
              <a:gd name="connsiteX0-781" fmla="*/ 1743740 w 3742661"/>
              <a:gd name="connsiteY0-782" fmla="*/ 4492350 h 4492350"/>
              <a:gd name="connsiteX1-783" fmla="*/ 1796903 w 3742661"/>
              <a:gd name="connsiteY1-784" fmla="*/ 3785190 h 4492350"/>
              <a:gd name="connsiteX2-785" fmla="*/ 1307805 w 3742661"/>
              <a:gd name="connsiteY2-786" fmla="*/ 3381153 h 4492350"/>
              <a:gd name="connsiteX3-787" fmla="*/ 31898 w 3742661"/>
              <a:gd name="connsiteY3-788" fmla="*/ 2945218 h 4492350"/>
              <a:gd name="connsiteX4-789" fmla="*/ 1127052 w 3742661"/>
              <a:gd name="connsiteY4-790" fmla="*/ 3242930 h 4492350"/>
              <a:gd name="connsiteX5-791" fmla="*/ 393405 w 3742661"/>
              <a:gd name="connsiteY5-792" fmla="*/ 2456121 h 4492350"/>
              <a:gd name="connsiteX6-793" fmla="*/ 1775638 w 3742661"/>
              <a:gd name="connsiteY6-794" fmla="*/ 3519376 h 4492350"/>
              <a:gd name="connsiteX7-795" fmla="*/ 1679945 w 3742661"/>
              <a:gd name="connsiteY7-796" fmla="*/ 2392325 h 4492350"/>
              <a:gd name="connsiteX8-797" fmla="*/ 0 w 3742661"/>
              <a:gd name="connsiteY8-798" fmla="*/ 754911 h 4492350"/>
              <a:gd name="connsiteX9-799" fmla="*/ 988828 w 3742661"/>
              <a:gd name="connsiteY9-800" fmla="*/ 1924493 h 4492350"/>
              <a:gd name="connsiteX10-801" fmla="*/ 1137684 w 3742661"/>
              <a:gd name="connsiteY10-802" fmla="*/ 861237 h 4492350"/>
              <a:gd name="connsiteX11-803" fmla="*/ 1222745 w 3742661"/>
              <a:gd name="connsiteY11-804" fmla="*/ 2062716 h 4492350"/>
              <a:gd name="connsiteX12-805" fmla="*/ 1690577 w 3742661"/>
              <a:gd name="connsiteY12-806" fmla="*/ 2190307 h 4492350"/>
              <a:gd name="connsiteX13-807" fmla="*/ 1956391 w 3742661"/>
              <a:gd name="connsiteY13-808" fmla="*/ 0 h 4492350"/>
              <a:gd name="connsiteX14-809" fmla="*/ 2083982 w 3742661"/>
              <a:gd name="connsiteY14-810" fmla="*/ 978195 h 4492350"/>
              <a:gd name="connsiteX15-811" fmla="*/ 1881963 w 3742661"/>
              <a:gd name="connsiteY15-812" fmla="*/ 2232837 h 4492350"/>
              <a:gd name="connsiteX16-813" fmla="*/ 2041452 w 3742661"/>
              <a:gd name="connsiteY16-814" fmla="*/ 3030279 h 4492350"/>
              <a:gd name="connsiteX17-815" fmla="*/ 2647507 w 3742661"/>
              <a:gd name="connsiteY17-816" fmla="*/ 2519916 h 4492350"/>
              <a:gd name="connsiteX18-817" fmla="*/ 2849526 w 3742661"/>
              <a:gd name="connsiteY18-818" fmla="*/ 1307804 h 4492350"/>
              <a:gd name="connsiteX19-819" fmla="*/ 2838893 w 3742661"/>
              <a:gd name="connsiteY19-820" fmla="*/ 2371060 h 4492350"/>
              <a:gd name="connsiteX20-821" fmla="*/ 3742661 w 3742661"/>
              <a:gd name="connsiteY20-822" fmla="*/ 1148316 h 4492350"/>
              <a:gd name="connsiteX21-823" fmla="*/ 2222205 w 3742661"/>
              <a:gd name="connsiteY21-824" fmla="*/ 3370521 h 4492350"/>
              <a:gd name="connsiteX22-825" fmla="*/ 2169042 w 3742661"/>
              <a:gd name="connsiteY22-826" fmla="*/ 3817088 h 4492350"/>
              <a:gd name="connsiteX23-827" fmla="*/ 3317358 w 3742661"/>
              <a:gd name="connsiteY23-828" fmla="*/ 3094074 h 4492350"/>
              <a:gd name="connsiteX24-829" fmla="*/ 2194317 w 3742661"/>
              <a:gd name="connsiteY24-830" fmla="*/ 4030951 h 4492350"/>
              <a:gd name="connsiteX25-831" fmla="*/ 2232838 w 3742661"/>
              <a:gd name="connsiteY25-832" fmla="*/ 4476307 h 4492350"/>
              <a:gd name="connsiteX26-833" fmla="*/ 2218194 w 3742661"/>
              <a:gd name="connsiteY26-834" fmla="*/ 4491415 h 4492350"/>
              <a:gd name="connsiteX27-835" fmla="*/ 1743740 w 3742661"/>
              <a:gd name="connsiteY27-836" fmla="*/ 4492350 h 4492350"/>
              <a:gd name="connsiteX0-837" fmla="*/ 1743740 w 3742661"/>
              <a:gd name="connsiteY0-838" fmla="*/ 4492350 h 4492350"/>
              <a:gd name="connsiteX1-839" fmla="*/ 1796903 w 3742661"/>
              <a:gd name="connsiteY1-840" fmla="*/ 3785190 h 4492350"/>
              <a:gd name="connsiteX2-841" fmla="*/ 1307805 w 3742661"/>
              <a:gd name="connsiteY2-842" fmla="*/ 3381153 h 4492350"/>
              <a:gd name="connsiteX3-843" fmla="*/ 31898 w 3742661"/>
              <a:gd name="connsiteY3-844" fmla="*/ 2945218 h 4492350"/>
              <a:gd name="connsiteX4-845" fmla="*/ 1127052 w 3742661"/>
              <a:gd name="connsiteY4-846" fmla="*/ 3242930 h 4492350"/>
              <a:gd name="connsiteX5-847" fmla="*/ 393405 w 3742661"/>
              <a:gd name="connsiteY5-848" fmla="*/ 2456121 h 4492350"/>
              <a:gd name="connsiteX6-849" fmla="*/ 1775638 w 3742661"/>
              <a:gd name="connsiteY6-850" fmla="*/ 3519376 h 4492350"/>
              <a:gd name="connsiteX7-851" fmla="*/ 1679945 w 3742661"/>
              <a:gd name="connsiteY7-852" fmla="*/ 2392325 h 4492350"/>
              <a:gd name="connsiteX8-853" fmla="*/ 0 w 3742661"/>
              <a:gd name="connsiteY8-854" fmla="*/ 754911 h 4492350"/>
              <a:gd name="connsiteX9-855" fmla="*/ 988828 w 3742661"/>
              <a:gd name="connsiteY9-856" fmla="*/ 1924493 h 4492350"/>
              <a:gd name="connsiteX10-857" fmla="*/ 1137684 w 3742661"/>
              <a:gd name="connsiteY10-858" fmla="*/ 861237 h 4492350"/>
              <a:gd name="connsiteX11-859" fmla="*/ 1222745 w 3742661"/>
              <a:gd name="connsiteY11-860" fmla="*/ 2062716 h 4492350"/>
              <a:gd name="connsiteX12-861" fmla="*/ 1690577 w 3742661"/>
              <a:gd name="connsiteY12-862" fmla="*/ 2190307 h 4492350"/>
              <a:gd name="connsiteX13-863" fmla="*/ 1956391 w 3742661"/>
              <a:gd name="connsiteY13-864" fmla="*/ 0 h 4492350"/>
              <a:gd name="connsiteX14-865" fmla="*/ 2083982 w 3742661"/>
              <a:gd name="connsiteY14-866" fmla="*/ 978195 h 4492350"/>
              <a:gd name="connsiteX15-867" fmla="*/ 1881963 w 3742661"/>
              <a:gd name="connsiteY15-868" fmla="*/ 2232837 h 4492350"/>
              <a:gd name="connsiteX16-869" fmla="*/ 2041452 w 3742661"/>
              <a:gd name="connsiteY16-870" fmla="*/ 3030279 h 4492350"/>
              <a:gd name="connsiteX17-871" fmla="*/ 2647507 w 3742661"/>
              <a:gd name="connsiteY17-872" fmla="*/ 2519916 h 4492350"/>
              <a:gd name="connsiteX18-873" fmla="*/ 2849526 w 3742661"/>
              <a:gd name="connsiteY18-874" fmla="*/ 1307804 h 4492350"/>
              <a:gd name="connsiteX19-875" fmla="*/ 2838893 w 3742661"/>
              <a:gd name="connsiteY19-876" fmla="*/ 2371060 h 4492350"/>
              <a:gd name="connsiteX20-877" fmla="*/ 3742661 w 3742661"/>
              <a:gd name="connsiteY20-878" fmla="*/ 1148316 h 4492350"/>
              <a:gd name="connsiteX21-879" fmla="*/ 2222205 w 3742661"/>
              <a:gd name="connsiteY21-880" fmla="*/ 3370521 h 4492350"/>
              <a:gd name="connsiteX22-881" fmla="*/ 2169042 w 3742661"/>
              <a:gd name="connsiteY22-882" fmla="*/ 3817088 h 4492350"/>
              <a:gd name="connsiteX23-883" fmla="*/ 3317358 w 3742661"/>
              <a:gd name="connsiteY23-884" fmla="*/ 3094074 h 4492350"/>
              <a:gd name="connsiteX24-885" fmla="*/ 2194317 w 3742661"/>
              <a:gd name="connsiteY24-886" fmla="*/ 4030951 h 4492350"/>
              <a:gd name="connsiteX25-887" fmla="*/ 2232838 w 3742661"/>
              <a:gd name="connsiteY25-888" fmla="*/ 4476307 h 4492350"/>
              <a:gd name="connsiteX26-889" fmla="*/ 2218194 w 3742661"/>
              <a:gd name="connsiteY26-890" fmla="*/ 4491415 h 4492350"/>
              <a:gd name="connsiteX27-891" fmla="*/ 1743740 w 3742661"/>
              <a:gd name="connsiteY27-892" fmla="*/ 4492350 h 4492350"/>
              <a:gd name="connsiteX0-893" fmla="*/ 1743740 w 3742661"/>
              <a:gd name="connsiteY0-894" fmla="*/ 4492350 h 4492350"/>
              <a:gd name="connsiteX1-895" fmla="*/ 1796903 w 3742661"/>
              <a:gd name="connsiteY1-896" fmla="*/ 3785190 h 4492350"/>
              <a:gd name="connsiteX2-897" fmla="*/ 1307805 w 3742661"/>
              <a:gd name="connsiteY2-898" fmla="*/ 3381153 h 4492350"/>
              <a:gd name="connsiteX3-899" fmla="*/ 31898 w 3742661"/>
              <a:gd name="connsiteY3-900" fmla="*/ 2945218 h 4492350"/>
              <a:gd name="connsiteX4-901" fmla="*/ 1127052 w 3742661"/>
              <a:gd name="connsiteY4-902" fmla="*/ 3242930 h 4492350"/>
              <a:gd name="connsiteX5-903" fmla="*/ 393405 w 3742661"/>
              <a:gd name="connsiteY5-904" fmla="*/ 2456121 h 4492350"/>
              <a:gd name="connsiteX6-905" fmla="*/ 1775638 w 3742661"/>
              <a:gd name="connsiteY6-906" fmla="*/ 3519376 h 4492350"/>
              <a:gd name="connsiteX7-907" fmla="*/ 1679945 w 3742661"/>
              <a:gd name="connsiteY7-908" fmla="*/ 2392325 h 4492350"/>
              <a:gd name="connsiteX8-909" fmla="*/ 0 w 3742661"/>
              <a:gd name="connsiteY8-910" fmla="*/ 754911 h 4492350"/>
              <a:gd name="connsiteX9-911" fmla="*/ 988828 w 3742661"/>
              <a:gd name="connsiteY9-912" fmla="*/ 1924493 h 4492350"/>
              <a:gd name="connsiteX10-913" fmla="*/ 1137684 w 3742661"/>
              <a:gd name="connsiteY10-914" fmla="*/ 861237 h 4492350"/>
              <a:gd name="connsiteX11-915" fmla="*/ 1222745 w 3742661"/>
              <a:gd name="connsiteY11-916" fmla="*/ 2062716 h 4492350"/>
              <a:gd name="connsiteX12-917" fmla="*/ 1690577 w 3742661"/>
              <a:gd name="connsiteY12-918" fmla="*/ 2190307 h 4492350"/>
              <a:gd name="connsiteX13-919" fmla="*/ 1956391 w 3742661"/>
              <a:gd name="connsiteY13-920" fmla="*/ 0 h 4492350"/>
              <a:gd name="connsiteX14-921" fmla="*/ 2083982 w 3742661"/>
              <a:gd name="connsiteY14-922" fmla="*/ 978195 h 4492350"/>
              <a:gd name="connsiteX15-923" fmla="*/ 1881963 w 3742661"/>
              <a:gd name="connsiteY15-924" fmla="*/ 2232837 h 4492350"/>
              <a:gd name="connsiteX16-925" fmla="*/ 2041452 w 3742661"/>
              <a:gd name="connsiteY16-926" fmla="*/ 3030279 h 4492350"/>
              <a:gd name="connsiteX17-927" fmla="*/ 2647507 w 3742661"/>
              <a:gd name="connsiteY17-928" fmla="*/ 2519916 h 4492350"/>
              <a:gd name="connsiteX18-929" fmla="*/ 2849526 w 3742661"/>
              <a:gd name="connsiteY18-930" fmla="*/ 1307804 h 4492350"/>
              <a:gd name="connsiteX19-931" fmla="*/ 2838893 w 3742661"/>
              <a:gd name="connsiteY19-932" fmla="*/ 2371060 h 4492350"/>
              <a:gd name="connsiteX20-933" fmla="*/ 3742661 w 3742661"/>
              <a:gd name="connsiteY20-934" fmla="*/ 1148316 h 4492350"/>
              <a:gd name="connsiteX21-935" fmla="*/ 2222205 w 3742661"/>
              <a:gd name="connsiteY21-936" fmla="*/ 3370521 h 4492350"/>
              <a:gd name="connsiteX22-937" fmla="*/ 2169042 w 3742661"/>
              <a:gd name="connsiteY22-938" fmla="*/ 3817088 h 4492350"/>
              <a:gd name="connsiteX23-939" fmla="*/ 3317358 w 3742661"/>
              <a:gd name="connsiteY23-940" fmla="*/ 3094074 h 4492350"/>
              <a:gd name="connsiteX24-941" fmla="*/ 2194317 w 3742661"/>
              <a:gd name="connsiteY24-942" fmla="*/ 4030951 h 4492350"/>
              <a:gd name="connsiteX25-943" fmla="*/ 2232838 w 3742661"/>
              <a:gd name="connsiteY25-944" fmla="*/ 4476307 h 4492350"/>
              <a:gd name="connsiteX26-945" fmla="*/ 2218194 w 3742661"/>
              <a:gd name="connsiteY26-946" fmla="*/ 4491415 h 4492350"/>
              <a:gd name="connsiteX27-947" fmla="*/ 1743740 w 3742661"/>
              <a:gd name="connsiteY27-948" fmla="*/ 4492350 h 4492350"/>
              <a:gd name="connsiteX0-949" fmla="*/ 1743740 w 3742661"/>
              <a:gd name="connsiteY0-950" fmla="*/ 4492350 h 4492350"/>
              <a:gd name="connsiteX1-951" fmla="*/ 1796903 w 3742661"/>
              <a:gd name="connsiteY1-952" fmla="*/ 3785190 h 4492350"/>
              <a:gd name="connsiteX2-953" fmla="*/ 1307805 w 3742661"/>
              <a:gd name="connsiteY2-954" fmla="*/ 3381153 h 4492350"/>
              <a:gd name="connsiteX3-955" fmla="*/ 31898 w 3742661"/>
              <a:gd name="connsiteY3-956" fmla="*/ 2945218 h 4492350"/>
              <a:gd name="connsiteX4-957" fmla="*/ 1127052 w 3742661"/>
              <a:gd name="connsiteY4-958" fmla="*/ 3242930 h 4492350"/>
              <a:gd name="connsiteX5-959" fmla="*/ 393405 w 3742661"/>
              <a:gd name="connsiteY5-960" fmla="*/ 2456121 h 4492350"/>
              <a:gd name="connsiteX6-961" fmla="*/ 1775638 w 3742661"/>
              <a:gd name="connsiteY6-962" fmla="*/ 3519376 h 4492350"/>
              <a:gd name="connsiteX7-963" fmla="*/ 1679945 w 3742661"/>
              <a:gd name="connsiteY7-964" fmla="*/ 2392325 h 4492350"/>
              <a:gd name="connsiteX8-965" fmla="*/ 0 w 3742661"/>
              <a:gd name="connsiteY8-966" fmla="*/ 754911 h 4492350"/>
              <a:gd name="connsiteX9-967" fmla="*/ 988828 w 3742661"/>
              <a:gd name="connsiteY9-968" fmla="*/ 1924493 h 4492350"/>
              <a:gd name="connsiteX10-969" fmla="*/ 1137684 w 3742661"/>
              <a:gd name="connsiteY10-970" fmla="*/ 861237 h 4492350"/>
              <a:gd name="connsiteX11-971" fmla="*/ 1222745 w 3742661"/>
              <a:gd name="connsiteY11-972" fmla="*/ 2062716 h 4492350"/>
              <a:gd name="connsiteX12-973" fmla="*/ 1690577 w 3742661"/>
              <a:gd name="connsiteY12-974" fmla="*/ 2190307 h 4492350"/>
              <a:gd name="connsiteX13-975" fmla="*/ 1956391 w 3742661"/>
              <a:gd name="connsiteY13-976" fmla="*/ 0 h 4492350"/>
              <a:gd name="connsiteX14-977" fmla="*/ 2083982 w 3742661"/>
              <a:gd name="connsiteY14-978" fmla="*/ 978195 h 4492350"/>
              <a:gd name="connsiteX15-979" fmla="*/ 1881963 w 3742661"/>
              <a:gd name="connsiteY15-980" fmla="*/ 2232837 h 4492350"/>
              <a:gd name="connsiteX16-981" fmla="*/ 2041452 w 3742661"/>
              <a:gd name="connsiteY16-982" fmla="*/ 3030279 h 4492350"/>
              <a:gd name="connsiteX17-983" fmla="*/ 2647507 w 3742661"/>
              <a:gd name="connsiteY17-984" fmla="*/ 2519916 h 4492350"/>
              <a:gd name="connsiteX18-985" fmla="*/ 2849526 w 3742661"/>
              <a:gd name="connsiteY18-986" fmla="*/ 1307804 h 4492350"/>
              <a:gd name="connsiteX19-987" fmla="*/ 2838893 w 3742661"/>
              <a:gd name="connsiteY19-988" fmla="*/ 2371060 h 4492350"/>
              <a:gd name="connsiteX20-989" fmla="*/ 3742661 w 3742661"/>
              <a:gd name="connsiteY20-990" fmla="*/ 1148316 h 4492350"/>
              <a:gd name="connsiteX21-991" fmla="*/ 2222205 w 3742661"/>
              <a:gd name="connsiteY21-992" fmla="*/ 3370521 h 4492350"/>
              <a:gd name="connsiteX22-993" fmla="*/ 2169042 w 3742661"/>
              <a:gd name="connsiteY22-994" fmla="*/ 3817088 h 4492350"/>
              <a:gd name="connsiteX23-995" fmla="*/ 3317358 w 3742661"/>
              <a:gd name="connsiteY23-996" fmla="*/ 3094074 h 4492350"/>
              <a:gd name="connsiteX24-997" fmla="*/ 2194317 w 3742661"/>
              <a:gd name="connsiteY24-998" fmla="*/ 4030951 h 4492350"/>
              <a:gd name="connsiteX25-999" fmla="*/ 2232838 w 3742661"/>
              <a:gd name="connsiteY25-1000" fmla="*/ 4476307 h 4492350"/>
              <a:gd name="connsiteX26-1001" fmla="*/ 2218194 w 3742661"/>
              <a:gd name="connsiteY26-1002" fmla="*/ 4491415 h 4492350"/>
              <a:gd name="connsiteX27-1003" fmla="*/ 1743740 w 3742661"/>
              <a:gd name="connsiteY27-1004" fmla="*/ 4492350 h 4492350"/>
              <a:gd name="connsiteX0-1005" fmla="*/ 1743740 w 3742661"/>
              <a:gd name="connsiteY0-1006" fmla="*/ 4492350 h 4492350"/>
              <a:gd name="connsiteX1-1007" fmla="*/ 1796903 w 3742661"/>
              <a:gd name="connsiteY1-1008" fmla="*/ 3785190 h 4492350"/>
              <a:gd name="connsiteX2-1009" fmla="*/ 1307805 w 3742661"/>
              <a:gd name="connsiteY2-1010" fmla="*/ 3381153 h 4492350"/>
              <a:gd name="connsiteX3-1011" fmla="*/ 31898 w 3742661"/>
              <a:gd name="connsiteY3-1012" fmla="*/ 2945218 h 4492350"/>
              <a:gd name="connsiteX4-1013" fmla="*/ 1127052 w 3742661"/>
              <a:gd name="connsiteY4-1014" fmla="*/ 3242930 h 4492350"/>
              <a:gd name="connsiteX5-1015" fmla="*/ 393405 w 3742661"/>
              <a:gd name="connsiteY5-1016" fmla="*/ 2456121 h 4492350"/>
              <a:gd name="connsiteX6-1017" fmla="*/ 1775638 w 3742661"/>
              <a:gd name="connsiteY6-1018" fmla="*/ 3519376 h 4492350"/>
              <a:gd name="connsiteX7-1019" fmla="*/ 1679945 w 3742661"/>
              <a:gd name="connsiteY7-1020" fmla="*/ 2392325 h 4492350"/>
              <a:gd name="connsiteX8-1021" fmla="*/ 0 w 3742661"/>
              <a:gd name="connsiteY8-1022" fmla="*/ 754911 h 4492350"/>
              <a:gd name="connsiteX9-1023" fmla="*/ 988828 w 3742661"/>
              <a:gd name="connsiteY9-1024" fmla="*/ 1924493 h 4492350"/>
              <a:gd name="connsiteX10-1025" fmla="*/ 1137684 w 3742661"/>
              <a:gd name="connsiteY10-1026" fmla="*/ 861237 h 4492350"/>
              <a:gd name="connsiteX11-1027" fmla="*/ 1222745 w 3742661"/>
              <a:gd name="connsiteY11-1028" fmla="*/ 2062716 h 4492350"/>
              <a:gd name="connsiteX12-1029" fmla="*/ 1690577 w 3742661"/>
              <a:gd name="connsiteY12-1030" fmla="*/ 2190307 h 4492350"/>
              <a:gd name="connsiteX13-1031" fmla="*/ 1956391 w 3742661"/>
              <a:gd name="connsiteY13-1032" fmla="*/ 0 h 4492350"/>
              <a:gd name="connsiteX14-1033" fmla="*/ 2083982 w 3742661"/>
              <a:gd name="connsiteY14-1034" fmla="*/ 978195 h 4492350"/>
              <a:gd name="connsiteX15-1035" fmla="*/ 1881963 w 3742661"/>
              <a:gd name="connsiteY15-1036" fmla="*/ 2232837 h 4492350"/>
              <a:gd name="connsiteX16-1037" fmla="*/ 2057494 w 3742661"/>
              <a:gd name="connsiteY16-1038" fmla="*/ 3046321 h 4492350"/>
              <a:gd name="connsiteX17-1039" fmla="*/ 2647507 w 3742661"/>
              <a:gd name="connsiteY17-1040" fmla="*/ 2519916 h 4492350"/>
              <a:gd name="connsiteX18-1041" fmla="*/ 2849526 w 3742661"/>
              <a:gd name="connsiteY18-1042" fmla="*/ 1307804 h 4492350"/>
              <a:gd name="connsiteX19-1043" fmla="*/ 2838893 w 3742661"/>
              <a:gd name="connsiteY19-1044" fmla="*/ 2371060 h 4492350"/>
              <a:gd name="connsiteX20-1045" fmla="*/ 3742661 w 3742661"/>
              <a:gd name="connsiteY20-1046" fmla="*/ 1148316 h 4492350"/>
              <a:gd name="connsiteX21-1047" fmla="*/ 2222205 w 3742661"/>
              <a:gd name="connsiteY21-1048" fmla="*/ 3370521 h 4492350"/>
              <a:gd name="connsiteX22-1049" fmla="*/ 2169042 w 3742661"/>
              <a:gd name="connsiteY22-1050" fmla="*/ 3817088 h 4492350"/>
              <a:gd name="connsiteX23-1051" fmla="*/ 3317358 w 3742661"/>
              <a:gd name="connsiteY23-1052" fmla="*/ 3094074 h 4492350"/>
              <a:gd name="connsiteX24-1053" fmla="*/ 2194317 w 3742661"/>
              <a:gd name="connsiteY24-1054" fmla="*/ 4030951 h 4492350"/>
              <a:gd name="connsiteX25-1055" fmla="*/ 2232838 w 3742661"/>
              <a:gd name="connsiteY25-1056" fmla="*/ 4476307 h 4492350"/>
              <a:gd name="connsiteX26-1057" fmla="*/ 2218194 w 3742661"/>
              <a:gd name="connsiteY26-1058" fmla="*/ 4491415 h 4492350"/>
              <a:gd name="connsiteX27-1059" fmla="*/ 1743740 w 3742661"/>
              <a:gd name="connsiteY27-1060" fmla="*/ 4492350 h 4492350"/>
              <a:gd name="connsiteX0-1061" fmla="*/ 1743740 w 3742661"/>
              <a:gd name="connsiteY0-1062" fmla="*/ 4492350 h 4492350"/>
              <a:gd name="connsiteX1-1063" fmla="*/ 1796903 w 3742661"/>
              <a:gd name="connsiteY1-1064" fmla="*/ 3785190 h 4492350"/>
              <a:gd name="connsiteX2-1065" fmla="*/ 1307805 w 3742661"/>
              <a:gd name="connsiteY2-1066" fmla="*/ 3381153 h 4492350"/>
              <a:gd name="connsiteX3-1067" fmla="*/ 31898 w 3742661"/>
              <a:gd name="connsiteY3-1068" fmla="*/ 2945218 h 4492350"/>
              <a:gd name="connsiteX4-1069" fmla="*/ 1127052 w 3742661"/>
              <a:gd name="connsiteY4-1070" fmla="*/ 3242930 h 4492350"/>
              <a:gd name="connsiteX5-1071" fmla="*/ 393405 w 3742661"/>
              <a:gd name="connsiteY5-1072" fmla="*/ 2456121 h 4492350"/>
              <a:gd name="connsiteX6-1073" fmla="*/ 1775638 w 3742661"/>
              <a:gd name="connsiteY6-1074" fmla="*/ 3519376 h 4492350"/>
              <a:gd name="connsiteX7-1075" fmla="*/ 1679945 w 3742661"/>
              <a:gd name="connsiteY7-1076" fmla="*/ 2392325 h 4492350"/>
              <a:gd name="connsiteX8-1077" fmla="*/ 0 w 3742661"/>
              <a:gd name="connsiteY8-1078" fmla="*/ 754911 h 4492350"/>
              <a:gd name="connsiteX9-1079" fmla="*/ 988828 w 3742661"/>
              <a:gd name="connsiteY9-1080" fmla="*/ 1924493 h 4492350"/>
              <a:gd name="connsiteX10-1081" fmla="*/ 1137684 w 3742661"/>
              <a:gd name="connsiteY10-1082" fmla="*/ 861237 h 4492350"/>
              <a:gd name="connsiteX11-1083" fmla="*/ 1222745 w 3742661"/>
              <a:gd name="connsiteY11-1084" fmla="*/ 2062716 h 4492350"/>
              <a:gd name="connsiteX12-1085" fmla="*/ 1690577 w 3742661"/>
              <a:gd name="connsiteY12-1086" fmla="*/ 2190307 h 4492350"/>
              <a:gd name="connsiteX13-1087" fmla="*/ 1956391 w 3742661"/>
              <a:gd name="connsiteY13-1088" fmla="*/ 0 h 4492350"/>
              <a:gd name="connsiteX14-1089" fmla="*/ 2083982 w 3742661"/>
              <a:gd name="connsiteY14-1090" fmla="*/ 978195 h 4492350"/>
              <a:gd name="connsiteX15-1091" fmla="*/ 1881963 w 3742661"/>
              <a:gd name="connsiteY15-1092" fmla="*/ 2232837 h 4492350"/>
              <a:gd name="connsiteX16-1093" fmla="*/ 2057494 w 3742661"/>
              <a:gd name="connsiteY16-1094" fmla="*/ 3046321 h 4492350"/>
              <a:gd name="connsiteX17-1095" fmla="*/ 2647507 w 3742661"/>
              <a:gd name="connsiteY17-1096" fmla="*/ 2519916 h 4492350"/>
              <a:gd name="connsiteX18-1097" fmla="*/ 2849526 w 3742661"/>
              <a:gd name="connsiteY18-1098" fmla="*/ 1307804 h 4492350"/>
              <a:gd name="connsiteX19-1099" fmla="*/ 2838893 w 3742661"/>
              <a:gd name="connsiteY19-1100" fmla="*/ 2371060 h 4492350"/>
              <a:gd name="connsiteX20-1101" fmla="*/ 3742661 w 3742661"/>
              <a:gd name="connsiteY20-1102" fmla="*/ 1148316 h 4492350"/>
              <a:gd name="connsiteX21-1103" fmla="*/ 2222205 w 3742661"/>
              <a:gd name="connsiteY21-1104" fmla="*/ 3370521 h 4492350"/>
              <a:gd name="connsiteX22-1105" fmla="*/ 2169042 w 3742661"/>
              <a:gd name="connsiteY22-1106" fmla="*/ 3817088 h 4492350"/>
              <a:gd name="connsiteX23-1107" fmla="*/ 3317358 w 3742661"/>
              <a:gd name="connsiteY23-1108" fmla="*/ 3094074 h 4492350"/>
              <a:gd name="connsiteX24-1109" fmla="*/ 2194317 w 3742661"/>
              <a:gd name="connsiteY24-1110" fmla="*/ 4030951 h 4492350"/>
              <a:gd name="connsiteX25-1111" fmla="*/ 2232838 w 3742661"/>
              <a:gd name="connsiteY25-1112" fmla="*/ 4476307 h 4492350"/>
              <a:gd name="connsiteX26-1113" fmla="*/ 2218194 w 3742661"/>
              <a:gd name="connsiteY26-1114" fmla="*/ 4491415 h 4492350"/>
              <a:gd name="connsiteX27-1115" fmla="*/ 1743740 w 3742661"/>
              <a:gd name="connsiteY27-1116" fmla="*/ 4492350 h 4492350"/>
              <a:gd name="connsiteX0-1117" fmla="*/ 1743740 w 3742661"/>
              <a:gd name="connsiteY0-1118" fmla="*/ 4492350 h 4492350"/>
              <a:gd name="connsiteX1-1119" fmla="*/ 1796903 w 3742661"/>
              <a:gd name="connsiteY1-1120" fmla="*/ 3785190 h 4492350"/>
              <a:gd name="connsiteX2-1121" fmla="*/ 1307805 w 3742661"/>
              <a:gd name="connsiteY2-1122" fmla="*/ 3381153 h 4492350"/>
              <a:gd name="connsiteX3-1123" fmla="*/ 31898 w 3742661"/>
              <a:gd name="connsiteY3-1124" fmla="*/ 2945218 h 4492350"/>
              <a:gd name="connsiteX4-1125" fmla="*/ 1127052 w 3742661"/>
              <a:gd name="connsiteY4-1126" fmla="*/ 3242930 h 4492350"/>
              <a:gd name="connsiteX5-1127" fmla="*/ 393405 w 3742661"/>
              <a:gd name="connsiteY5-1128" fmla="*/ 2456121 h 4492350"/>
              <a:gd name="connsiteX6-1129" fmla="*/ 1775638 w 3742661"/>
              <a:gd name="connsiteY6-1130" fmla="*/ 3519376 h 4492350"/>
              <a:gd name="connsiteX7-1131" fmla="*/ 1679945 w 3742661"/>
              <a:gd name="connsiteY7-1132" fmla="*/ 2392325 h 4492350"/>
              <a:gd name="connsiteX8-1133" fmla="*/ 0 w 3742661"/>
              <a:gd name="connsiteY8-1134" fmla="*/ 754911 h 4492350"/>
              <a:gd name="connsiteX9-1135" fmla="*/ 988828 w 3742661"/>
              <a:gd name="connsiteY9-1136" fmla="*/ 1924493 h 4492350"/>
              <a:gd name="connsiteX10-1137" fmla="*/ 1137684 w 3742661"/>
              <a:gd name="connsiteY10-1138" fmla="*/ 861237 h 4492350"/>
              <a:gd name="connsiteX11-1139" fmla="*/ 1222745 w 3742661"/>
              <a:gd name="connsiteY11-1140" fmla="*/ 2062716 h 4492350"/>
              <a:gd name="connsiteX12-1141" fmla="*/ 1690577 w 3742661"/>
              <a:gd name="connsiteY12-1142" fmla="*/ 2190307 h 4492350"/>
              <a:gd name="connsiteX13-1143" fmla="*/ 1956391 w 3742661"/>
              <a:gd name="connsiteY13-1144" fmla="*/ 0 h 4492350"/>
              <a:gd name="connsiteX14-1145" fmla="*/ 2083982 w 3742661"/>
              <a:gd name="connsiteY14-1146" fmla="*/ 978195 h 4492350"/>
              <a:gd name="connsiteX15-1147" fmla="*/ 1881963 w 3742661"/>
              <a:gd name="connsiteY15-1148" fmla="*/ 2232837 h 4492350"/>
              <a:gd name="connsiteX16-1149" fmla="*/ 2057494 w 3742661"/>
              <a:gd name="connsiteY16-1150" fmla="*/ 3046321 h 4492350"/>
              <a:gd name="connsiteX17-1151" fmla="*/ 2647507 w 3742661"/>
              <a:gd name="connsiteY17-1152" fmla="*/ 2519916 h 4492350"/>
              <a:gd name="connsiteX18-1153" fmla="*/ 2849526 w 3742661"/>
              <a:gd name="connsiteY18-1154" fmla="*/ 1307804 h 4492350"/>
              <a:gd name="connsiteX19-1155" fmla="*/ 2838893 w 3742661"/>
              <a:gd name="connsiteY19-1156" fmla="*/ 2371060 h 4492350"/>
              <a:gd name="connsiteX20-1157" fmla="*/ 3742661 w 3742661"/>
              <a:gd name="connsiteY20-1158" fmla="*/ 1148316 h 4492350"/>
              <a:gd name="connsiteX21-1159" fmla="*/ 2222205 w 3742661"/>
              <a:gd name="connsiteY21-1160" fmla="*/ 3370521 h 4492350"/>
              <a:gd name="connsiteX22-1161" fmla="*/ 2169042 w 3742661"/>
              <a:gd name="connsiteY22-1162" fmla="*/ 3817088 h 4492350"/>
              <a:gd name="connsiteX23-1163" fmla="*/ 3317358 w 3742661"/>
              <a:gd name="connsiteY23-1164" fmla="*/ 3094074 h 4492350"/>
              <a:gd name="connsiteX24-1165" fmla="*/ 2194317 w 3742661"/>
              <a:gd name="connsiteY24-1166" fmla="*/ 4030951 h 4492350"/>
              <a:gd name="connsiteX25-1167" fmla="*/ 2232838 w 3742661"/>
              <a:gd name="connsiteY25-1168" fmla="*/ 4476307 h 4492350"/>
              <a:gd name="connsiteX26-1169" fmla="*/ 2218194 w 3742661"/>
              <a:gd name="connsiteY26-1170" fmla="*/ 4491415 h 4492350"/>
              <a:gd name="connsiteX27-1171" fmla="*/ 1743740 w 3742661"/>
              <a:gd name="connsiteY27-1172" fmla="*/ 4492350 h 4492350"/>
              <a:gd name="connsiteX0-1173" fmla="*/ 1743740 w 3742661"/>
              <a:gd name="connsiteY0-1174" fmla="*/ 4492350 h 4492350"/>
              <a:gd name="connsiteX1-1175" fmla="*/ 1796903 w 3742661"/>
              <a:gd name="connsiteY1-1176" fmla="*/ 3785190 h 4492350"/>
              <a:gd name="connsiteX2-1177" fmla="*/ 1307805 w 3742661"/>
              <a:gd name="connsiteY2-1178" fmla="*/ 3381153 h 4492350"/>
              <a:gd name="connsiteX3-1179" fmla="*/ 31898 w 3742661"/>
              <a:gd name="connsiteY3-1180" fmla="*/ 2945218 h 4492350"/>
              <a:gd name="connsiteX4-1181" fmla="*/ 1127052 w 3742661"/>
              <a:gd name="connsiteY4-1182" fmla="*/ 3242930 h 4492350"/>
              <a:gd name="connsiteX5-1183" fmla="*/ 393405 w 3742661"/>
              <a:gd name="connsiteY5-1184" fmla="*/ 2456121 h 4492350"/>
              <a:gd name="connsiteX6-1185" fmla="*/ 1775638 w 3742661"/>
              <a:gd name="connsiteY6-1186" fmla="*/ 3519376 h 4492350"/>
              <a:gd name="connsiteX7-1187" fmla="*/ 1679945 w 3742661"/>
              <a:gd name="connsiteY7-1188" fmla="*/ 2392325 h 4492350"/>
              <a:gd name="connsiteX8-1189" fmla="*/ 0 w 3742661"/>
              <a:gd name="connsiteY8-1190" fmla="*/ 754911 h 4492350"/>
              <a:gd name="connsiteX9-1191" fmla="*/ 988828 w 3742661"/>
              <a:gd name="connsiteY9-1192" fmla="*/ 1924493 h 4492350"/>
              <a:gd name="connsiteX10-1193" fmla="*/ 1137684 w 3742661"/>
              <a:gd name="connsiteY10-1194" fmla="*/ 861237 h 4492350"/>
              <a:gd name="connsiteX11-1195" fmla="*/ 1222745 w 3742661"/>
              <a:gd name="connsiteY11-1196" fmla="*/ 2062716 h 4492350"/>
              <a:gd name="connsiteX12-1197" fmla="*/ 1690577 w 3742661"/>
              <a:gd name="connsiteY12-1198" fmla="*/ 2190307 h 4492350"/>
              <a:gd name="connsiteX13-1199" fmla="*/ 1956391 w 3742661"/>
              <a:gd name="connsiteY13-1200" fmla="*/ 0 h 4492350"/>
              <a:gd name="connsiteX14-1201" fmla="*/ 2083982 w 3742661"/>
              <a:gd name="connsiteY14-1202" fmla="*/ 978195 h 4492350"/>
              <a:gd name="connsiteX15-1203" fmla="*/ 1881963 w 3742661"/>
              <a:gd name="connsiteY15-1204" fmla="*/ 2232837 h 4492350"/>
              <a:gd name="connsiteX16-1205" fmla="*/ 2057494 w 3742661"/>
              <a:gd name="connsiteY16-1206" fmla="*/ 3046321 h 4492350"/>
              <a:gd name="connsiteX17-1207" fmla="*/ 2647507 w 3742661"/>
              <a:gd name="connsiteY17-1208" fmla="*/ 2519916 h 4492350"/>
              <a:gd name="connsiteX18-1209" fmla="*/ 2913694 w 3742661"/>
              <a:gd name="connsiteY18-1210" fmla="*/ 1291762 h 4492350"/>
              <a:gd name="connsiteX19-1211" fmla="*/ 2838893 w 3742661"/>
              <a:gd name="connsiteY19-1212" fmla="*/ 2371060 h 4492350"/>
              <a:gd name="connsiteX20-1213" fmla="*/ 3742661 w 3742661"/>
              <a:gd name="connsiteY20-1214" fmla="*/ 1148316 h 4492350"/>
              <a:gd name="connsiteX21-1215" fmla="*/ 2222205 w 3742661"/>
              <a:gd name="connsiteY21-1216" fmla="*/ 3370521 h 4492350"/>
              <a:gd name="connsiteX22-1217" fmla="*/ 2169042 w 3742661"/>
              <a:gd name="connsiteY22-1218" fmla="*/ 3817088 h 4492350"/>
              <a:gd name="connsiteX23-1219" fmla="*/ 3317358 w 3742661"/>
              <a:gd name="connsiteY23-1220" fmla="*/ 3094074 h 4492350"/>
              <a:gd name="connsiteX24-1221" fmla="*/ 2194317 w 3742661"/>
              <a:gd name="connsiteY24-1222" fmla="*/ 4030951 h 4492350"/>
              <a:gd name="connsiteX25-1223" fmla="*/ 2232838 w 3742661"/>
              <a:gd name="connsiteY25-1224" fmla="*/ 4476307 h 4492350"/>
              <a:gd name="connsiteX26-1225" fmla="*/ 2218194 w 3742661"/>
              <a:gd name="connsiteY26-1226" fmla="*/ 4491415 h 4492350"/>
              <a:gd name="connsiteX27-1227" fmla="*/ 1743740 w 3742661"/>
              <a:gd name="connsiteY27-1228" fmla="*/ 4492350 h 4492350"/>
              <a:gd name="connsiteX0-1229" fmla="*/ 1743740 w 3742661"/>
              <a:gd name="connsiteY0-1230" fmla="*/ 4492350 h 4492350"/>
              <a:gd name="connsiteX1-1231" fmla="*/ 1796903 w 3742661"/>
              <a:gd name="connsiteY1-1232" fmla="*/ 3785190 h 4492350"/>
              <a:gd name="connsiteX2-1233" fmla="*/ 1307805 w 3742661"/>
              <a:gd name="connsiteY2-1234" fmla="*/ 3381153 h 4492350"/>
              <a:gd name="connsiteX3-1235" fmla="*/ 31898 w 3742661"/>
              <a:gd name="connsiteY3-1236" fmla="*/ 2945218 h 4492350"/>
              <a:gd name="connsiteX4-1237" fmla="*/ 1127052 w 3742661"/>
              <a:gd name="connsiteY4-1238" fmla="*/ 3242930 h 4492350"/>
              <a:gd name="connsiteX5-1239" fmla="*/ 393405 w 3742661"/>
              <a:gd name="connsiteY5-1240" fmla="*/ 2456121 h 4492350"/>
              <a:gd name="connsiteX6-1241" fmla="*/ 1775638 w 3742661"/>
              <a:gd name="connsiteY6-1242" fmla="*/ 3519376 h 4492350"/>
              <a:gd name="connsiteX7-1243" fmla="*/ 1679945 w 3742661"/>
              <a:gd name="connsiteY7-1244" fmla="*/ 2392325 h 4492350"/>
              <a:gd name="connsiteX8-1245" fmla="*/ 0 w 3742661"/>
              <a:gd name="connsiteY8-1246" fmla="*/ 754911 h 4492350"/>
              <a:gd name="connsiteX9-1247" fmla="*/ 988828 w 3742661"/>
              <a:gd name="connsiteY9-1248" fmla="*/ 1924493 h 4492350"/>
              <a:gd name="connsiteX10-1249" fmla="*/ 1137684 w 3742661"/>
              <a:gd name="connsiteY10-1250" fmla="*/ 861237 h 4492350"/>
              <a:gd name="connsiteX11-1251" fmla="*/ 1222745 w 3742661"/>
              <a:gd name="connsiteY11-1252" fmla="*/ 2062716 h 4492350"/>
              <a:gd name="connsiteX12-1253" fmla="*/ 1690577 w 3742661"/>
              <a:gd name="connsiteY12-1254" fmla="*/ 2190307 h 4492350"/>
              <a:gd name="connsiteX13-1255" fmla="*/ 1956391 w 3742661"/>
              <a:gd name="connsiteY13-1256" fmla="*/ 0 h 4492350"/>
              <a:gd name="connsiteX14-1257" fmla="*/ 2083982 w 3742661"/>
              <a:gd name="connsiteY14-1258" fmla="*/ 978195 h 4492350"/>
              <a:gd name="connsiteX15-1259" fmla="*/ 1881963 w 3742661"/>
              <a:gd name="connsiteY15-1260" fmla="*/ 2232837 h 4492350"/>
              <a:gd name="connsiteX16-1261" fmla="*/ 2057494 w 3742661"/>
              <a:gd name="connsiteY16-1262" fmla="*/ 3046321 h 4492350"/>
              <a:gd name="connsiteX17-1263" fmla="*/ 2647507 w 3742661"/>
              <a:gd name="connsiteY17-1264" fmla="*/ 2519916 h 4492350"/>
              <a:gd name="connsiteX18-1265" fmla="*/ 2913694 w 3742661"/>
              <a:gd name="connsiteY18-1266" fmla="*/ 1291762 h 4492350"/>
              <a:gd name="connsiteX19-1267" fmla="*/ 2838893 w 3742661"/>
              <a:gd name="connsiteY19-1268" fmla="*/ 2371060 h 4492350"/>
              <a:gd name="connsiteX20-1269" fmla="*/ 3742661 w 3742661"/>
              <a:gd name="connsiteY20-1270" fmla="*/ 1148316 h 4492350"/>
              <a:gd name="connsiteX21-1271" fmla="*/ 2222205 w 3742661"/>
              <a:gd name="connsiteY21-1272" fmla="*/ 3370521 h 4492350"/>
              <a:gd name="connsiteX22-1273" fmla="*/ 2169042 w 3742661"/>
              <a:gd name="connsiteY22-1274" fmla="*/ 3817088 h 4492350"/>
              <a:gd name="connsiteX23-1275" fmla="*/ 3317358 w 3742661"/>
              <a:gd name="connsiteY23-1276" fmla="*/ 3094074 h 4492350"/>
              <a:gd name="connsiteX24-1277" fmla="*/ 2194317 w 3742661"/>
              <a:gd name="connsiteY24-1278" fmla="*/ 4030951 h 4492350"/>
              <a:gd name="connsiteX25-1279" fmla="*/ 2232838 w 3742661"/>
              <a:gd name="connsiteY25-1280" fmla="*/ 4476307 h 4492350"/>
              <a:gd name="connsiteX26-1281" fmla="*/ 2218194 w 3742661"/>
              <a:gd name="connsiteY26-1282" fmla="*/ 4491415 h 4492350"/>
              <a:gd name="connsiteX27-1283" fmla="*/ 1743740 w 3742661"/>
              <a:gd name="connsiteY27-1284" fmla="*/ 4492350 h 4492350"/>
              <a:gd name="connsiteX0-1285" fmla="*/ 1743740 w 3742661"/>
              <a:gd name="connsiteY0-1286" fmla="*/ 4492350 h 4492350"/>
              <a:gd name="connsiteX1-1287" fmla="*/ 1796903 w 3742661"/>
              <a:gd name="connsiteY1-1288" fmla="*/ 3785190 h 4492350"/>
              <a:gd name="connsiteX2-1289" fmla="*/ 1307805 w 3742661"/>
              <a:gd name="connsiteY2-1290" fmla="*/ 3381153 h 4492350"/>
              <a:gd name="connsiteX3-1291" fmla="*/ 31898 w 3742661"/>
              <a:gd name="connsiteY3-1292" fmla="*/ 2945218 h 4492350"/>
              <a:gd name="connsiteX4-1293" fmla="*/ 1127052 w 3742661"/>
              <a:gd name="connsiteY4-1294" fmla="*/ 3242930 h 4492350"/>
              <a:gd name="connsiteX5-1295" fmla="*/ 393405 w 3742661"/>
              <a:gd name="connsiteY5-1296" fmla="*/ 2456121 h 4492350"/>
              <a:gd name="connsiteX6-1297" fmla="*/ 1775638 w 3742661"/>
              <a:gd name="connsiteY6-1298" fmla="*/ 3519376 h 4492350"/>
              <a:gd name="connsiteX7-1299" fmla="*/ 1679945 w 3742661"/>
              <a:gd name="connsiteY7-1300" fmla="*/ 2392325 h 4492350"/>
              <a:gd name="connsiteX8-1301" fmla="*/ 0 w 3742661"/>
              <a:gd name="connsiteY8-1302" fmla="*/ 754911 h 4492350"/>
              <a:gd name="connsiteX9-1303" fmla="*/ 988828 w 3742661"/>
              <a:gd name="connsiteY9-1304" fmla="*/ 1924493 h 4492350"/>
              <a:gd name="connsiteX10-1305" fmla="*/ 1137684 w 3742661"/>
              <a:gd name="connsiteY10-1306" fmla="*/ 861237 h 4492350"/>
              <a:gd name="connsiteX11-1307" fmla="*/ 1222745 w 3742661"/>
              <a:gd name="connsiteY11-1308" fmla="*/ 2062716 h 4492350"/>
              <a:gd name="connsiteX12-1309" fmla="*/ 1690577 w 3742661"/>
              <a:gd name="connsiteY12-1310" fmla="*/ 2190307 h 4492350"/>
              <a:gd name="connsiteX13-1311" fmla="*/ 1956391 w 3742661"/>
              <a:gd name="connsiteY13-1312" fmla="*/ 0 h 4492350"/>
              <a:gd name="connsiteX14-1313" fmla="*/ 2083982 w 3742661"/>
              <a:gd name="connsiteY14-1314" fmla="*/ 978195 h 4492350"/>
              <a:gd name="connsiteX15-1315" fmla="*/ 1881963 w 3742661"/>
              <a:gd name="connsiteY15-1316" fmla="*/ 2232837 h 4492350"/>
              <a:gd name="connsiteX16-1317" fmla="*/ 2057494 w 3742661"/>
              <a:gd name="connsiteY16-1318" fmla="*/ 3046321 h 4492350"/>
              <a:gd name="connsiteX17-1319" fmla="*/ 2647507 w 3742661"/>
              <a:gd name="connsiteY17-1320" fmla="*/ 2519916 h 4492350"/>
              <a:gd name="connsiteX18-1321" fmla="*/ 2913694 w 3742661"/>
              <a:gd name="connsiteY18-1322" fmla="*/ 1291762 h 4492350"/>
              <a:gd name="connsiteX19-1323" fmla="*/ 2838893 w 3742661"/>
              <a:gd name="connsiteY19-1324" fmla="*/ 2371060 h 4492350"/>
              <a:gd name="connsiteX20-1325" fmla="*/ 3742661 w 3742661"/>
              <a:gd name="connsiteY20-1326" fmla="*/ 1148316 h 4492350"/>
              <a:gd name="connsiteX21-1327" fmla="*/ 2222205 w 3742661"/>
              <a:gd name="connsiteY21-1328" fmla="*/ 3370521 h 4492350"/>
              <a:gd name="connsiteX22-1329" fmla="*/ 2169042 w 3742661"/>
              <a:gd name="connsiteY22-1330" fmla="*/ 3817088 h 4492350"/>
              <a:gd name="connsiteX23-1331" fmla="*/ 3317358 w 3742661"/>
              <a:gd name="connsiteY23-1332" fmla="*/ 3094074 h 4492350"/>
              <a:gd name="connsiteX24-1333" fmla="*/ 2194317 w 3742661"/>
              <a:gd name="connsiteY24-1334" fmla="*/ 4030951 h 4492350"/>
              <a:gd name="connsiteX25-1335" fmla="*/ 2232838 w 3742661"/>
              <a:gd name="connsiteY25-1336" fmla="*/ 4476307 h 4492350"/>
              <a:gd name="connsiteX26-1337" fmla="*/ 2218194 w 3742661"/>
              <a:gd name="connsiteY26-1338" fmla="*/ 4491415 h 4492350"/>
              <a:gd name="connsiteX27-1339" fmla="*/ 1743740 w 3742661"/>
              <a:gd name="connsiteY27-1340" fmla="*/ 4492350 h 4492350"/>
              <a:gd name="connsiteX0-1341" fmla="*/ 1743740 w 3742661"/>
              <a:gd name="connsiteY0-1342" fmla="*/ 4492350 h 4492350"/>
              <a:gd name="connsiteX1-1343" fmla="*/ 1796903 w 3742661"/>
              <a:gd name="connsiteY1-1344" fmla="*/ 3785190 h 4492350"/>
              <a:gd name="connsiteX2-1345" fmla="*/ 1307805 w 3742661"/>
              <a:gd name="connsiteY2-1346" fmla="*/ 3381153 h 4492350"/>
              <a:gd name="connsiteX3-1347" fmla="*/ 31898 w 3742661"/>
              <a:gd name="connsiteY3-1348" fmla="*/ 2945218 h 4492350"/>
              <a:gd name="connsiteX4-1349" fmla="*/ 1127052 w 3742661"/>
              <a:gd name="connsiteY4-1350" fmla="*/ 3242930 h 4492350"/>
              <a:gd name="connsiteX5-1351" fmla="*/ 393405 w 3742661"/>
              <a:gd name="connsiteY5-1352" fmla="*/ 2456121 h 4492350"/>
              <a:gd name="connsiteX6-1353" fmla="*/ 1775638 w 3742661"/>
              <a:gd name="connsiteY6-1354" fmla="*/ 3519376 h 4492350"/>
              <a:gd name="connsiteX7-1355" fmla="*/ 1679945 w 3742661"/>
              <a:gd name="connsiteY7-1356" fmla="*/ 2392325 h 4492350"/>
              <a:gd name="connsiteX8-1357" fmla="*/ 0 w 3742661"/>
              <a:gd name="connsiteY8-1358" fmla="*/ 754911 h 4492350"/>
              <a:gd name="connsiteX9-1359" fmla="*/ 988828 w 3742661"/>
              <a:gd name="connsiteY9-1360" fmla="*/ 1924493 h 4492350"/>
              <a:gd name="connsiteX10-1361" fmla="*/ 1137684 w 3742661"/>
              <a:gd name="connsiteY10-1362" fmla="*/ 861237 h 4492350"/>
              <a:gd name="connsiteX11-1363" fmla="*/ 1222745 w 3742661"/>
              <a:gd name="connsiteY11-1364" fmla="*/ 2062716 h 4492350"/>
              <a:gd name="connsiteX12-1365" fmla="*/ 1690577 w 3742661"/>
              <a:gd name="connsiteY12-1366" fmla="*/ 2190307 h 4492350"/>
              <a:gd name="connsiteX13-1367" fmla="*/ 1956391 w 3742661"/>
              <a:gd name="connsiteY13-1368" fmla="*/ 0 h 4492350"/>
              <a:gd name="connsiteX14-1369" fmla="*/ 2083982 w 3742661"/>
              <a:gd name="connsiteY14-1370" fmla="*/ 978195 h 4492350"/>
              <a:gd name="connsiteX15-1371" fmla="*/ 1881963 w 3742661"/>
              <a:gd name="connsiteY15-1372" fmla="*/ 2232837 h 4492350"/>
              <a:gd name="connsiteX16-1373" fmla="*/ 2057494 w 3742661"/>
              <a:gd name="connsiteY16-1374" fmla="*/ 3046321 h 4492350"/>
              <a:gd name="connsiteX17-1375" fmla="*/ 2647507 w 3742661"/>
              <a:gd name="connsiteY17-1376" fmla="*/ 2519916 h 4492350"/>
              <a:gd name="connsiteX18-1377" fmla="*/ 2913694 w 3742661"/>
              <a:gd name="connsiteY18-1378" fmla="*/ 1291762 h 4492350"/>
              <a:gd name="connsiteX19-1379" fmla="*/ 2806809 w 3742661"/>
              <a:gd name="connsiteY19-1380" fmla="*/ 2383091 h 4492350"/>
              <a:gd name="connsiteX20-1381" fmla="*/ 3742661 w 3742661"/>
              <a:gd name="connsiteY20-1382" fmla="*/ 1148316 h 4492350"/>
              <a:gd name="connsiteX21-1383" fmla="*/ 2222205 w 3742661"/>
              <a:gd name="connsiteY21-1384" fmla="*/ 3370521 h 4492350"/>
              <a:gd name="connsiteX22-1385" fmla="*/ 2169042 w 3742661"/>
              <a:gd name="connsiteY22-1386" fmla="*/ 3817088 h 4492350"/>
              <a:gd name="connsiteX23-1387" fmla="*/ 3317358 w 3742661"/>
              <a:gd name="connsiteY23-1388" fmla="*/ 3094074 h 4492350"/>
              <a:gd name="connsiteX24-1389" fmla="*/ 2194317 w 3742661"/>
              <a:gd name="connsiteY24-1390" fmla="*/ 4030951 h 4492350"/>
              <a:gd name="connsiteX25-1391" fmla="*/ 2232838 w 3742661"/>
              <a:gd name="connsiteY25-1392" fmla="*/ 4476307 h 4492350"/>
              <a:gd name="connsiteX26-1393" fmla="*/ 2218194 w 3742661"/>
              <a:gd name="connsiteY26-1394" fmla="*/ 4491415 h 4492350"/>
              <a:gd name="connsiteX27-1395" fmla="*/ 1743740 w 3742661"/>
              <a:gd name="connsiteY27-1396" fmla="*/ 4492350 h 4492350"/>
              <a:gd name="connsiteX0-1397" fmla="*/ 1743740 w 3742661"/>
              <a:gd name="connsiteY0-1398" fmla="*/ 4492350 h 4492350"/>
              <a:gd name="connsiteX1-1399" fmla="*/ 1796903 w 3742661"/>
              <a:gd name="connsiteY1-1400" fmla="*/ 3785190 h 4492350"/>
              <a:gd name="connsiteX2-1401" fmla="*/ 1307805 w 3742661"/>
              <a:gd name="connsiteY2-1402" fmla="*/ 3381153 h 4492350"/>
              <a:gd name="connsiteX3-1403" fmla="*/ 31898 w 3742661"/>
              <a:gd name="connsiteY3-1404" fmla="*/ 2945218 h 4492350"/>
              <a:gd name="connsiteX4-1405" fmla="*/ 1127052 w 3742661"/>
              <a:gd name="connsiteY4-1406" fmla="*/ 3242930 h 4492350"/>
              <a:gd name="connsiteX5-1407" fmla="*/ 393405 w 3742661"/>
              <a:gd name="connsiteY5-1408" fmla="*/ 2456121 h 4492350"/>
              <a:gd name="connsiteX6-1409" fmla="*/ 1775638 w 3742661"/>
              <a:gd name="connsiteY6-1410" fmla="*/ 3519376 h 4492350"/>
              <a:gd name="connsiteX7-1411" fmla="*/ 1679945 w 3742661"/>
              <a:gd name="connsiteY7-1412" fmla="*/ 2392325 h 4492350"/>
              <a:gd name="connsiteX8-1413" fmla="*/ 0 w 3742661"/>
              <a:gd name="connsiteY8-1414" fmla="*/ 754911 h 4492350"/>
              <a:gd name="connsiteX9-1415" fmla="*/ 988828 w 3742661"/>
              <a:gd name="connsiteY9-1416" fmla="*/ 1924493 h 4492350"/>
              <a:gd name="connsiteX10-1417" fmla="*/ 1137684 w 3742661"/>
              <a:gd name="connsiteY10-1418" fmla="*/ 861237 h 4492350"/>
              <a:gd name="connsiteX11-1419" fmla="*/ 1222745 w 3742661"/>
              <a:gd name="connsiteY11-1420" fmla="*/ 2062716 h 4492350"/>
              <a:gd name="connsiteX12-1421" fmla="*/ 1690577 w 3742661"/>
              <a:gd name="connsiteY12-1422" fmla="*/ 2190307 h 4492350"/>
              <a:gd name="connsiteX13-1423" fmla="*/ 1956391 w 3742661"/>
              <a:gd name="connsiteY13-1424" fmla="*/ 0 h 4492350"/>
              <a:gd name="connsiteX14-1425" fmla="*/ 2083982 w 3742661"/>
              <a:gd name="connsiteY14-1426" fmla="*/ 978195 h 4492350"/>
              <a:gd name="connsiteX15-1427" fmla="*/ 1881963 w 3742661"/>
              <a:gd name="connsiteY15-1428" fmla="*/ 2232837 h 4492350"/>
              <a:gd name="connsiteX16-1429" fmla="*/ 2057494 w 3742661"/>
              <a:gd name="connsiteY16-1430" fmla="*/ 3046321 h 4492350"/>
              <a:gd name="connsiteX17-1431" fmla="*/ 2647507 w 3742661"/>
              <a:gd name="connsiteY17-1432" fmla="*/ 2519916 h 4492350"/>
              <a:gd name="connsiteX18-1433" fmla="*/ 2913694 w 3742661"/>
              <a:gd name="connsiteY18-1434" fmla="*/ 1291762 h 4492350"/>
              <a:gd name="connsiteX19-1435" fmla="*/ 2806809 w 3742661"/>
              <a:gd name="connsiteY19-1436" fmla="*/ 2383091 h 4492350"/>
              <a:gd name="connsiteX20-1437" fmla="*/ 3742661 w 3742661"/>
              <a:gd name="connsiteY20-1438" fmla="*/ 1148316 h 4492350"/>
              <a:gd name="connsiteX21-1439" fmla="*/ 2222205 w 3742661"/>
              <a:gd name="connsiteY21-1440" fmla="*/ 3370521 h 4492350"/>
              <a:gd name="connsiteX22-1441" fmla="*/ 2169042 w 3742661"/>
              <a:gd name="connsiteY22-1442" fmla="*/ 3817088 h 4492350"/>
              <a:gd name="connsiteX23-1443" fmla="*/ 3317358 w 3742661"/>
              <a:gd name="connsiteY23-1444" fmla="*/ 3094074 h 4492350"/>
              <a:gd name="connsiteX24-1445" fmla="*/ 2194317 w 3742661"/>
              <a:gd name="connsiteY24-1446" fmla="*/ 4030951 h 4492350"/>
              <a:gd name="connsiteX25-1447" fmla="*/ 2232838 w 3742661"/>
              <a:gd name="connsiteY25-1448" fmla="*/ 4476307 h 4492350"/>
              <a:gd name="connsiteX26-1449" fmla="*/ 2218194 w 3742661"/>
              <a:gd name="connsiteY26-1450" fmla="*/ 4491415 h 4492350"/>
              <a:gd name="connsiteX27-1451" fmla="*/ 1743740 w 3742661"/>
              <a:gd name="connsiteY27-1452" fmla="*/ 4492350 h 4492350"/>
              <a:gd name="connsiteX0-1453" fmla="*/ 1743740 w 3742661"/>
              <a:gd name="connsiteY0-1454" fmla="*/ 4492350 h 4492350"/>
              <a:gd name="connsiteX1-1455" fmla="*/ 1796903 w 3742661"/>
              <a:gd name="connsiteY1-1456" fmla="*/ 3785190 h 4492350"/>
              <a:gd name="connsiteX2-1457" fmla="*/ 1307805 w 3742661"/>
              <a:gd name="connsiteY2-1458" fmla="*/ 3381153 h 4492350"/>
              <a:gd name="connsiteX3-1459" fmla="*/ 31898 w 3742661"/>
              <a:gd name="connsiteY3-1460" fmla="*/ 2945218 h 4492350"/>
              <a:gd name="connsiteX4-1461" fmla="*/ 1127052 w 3742661"/>
              <a:gd name="connsiteY4-1462" fmla="*/ 3242930 h 4492350"/>
              <a:gd name="connsiteX5-1463" fmla="*/ 393405 w 3742661"/>
              <a:gd name="connsiteY5-1464" fmla="*/ 2456121 h 4492350"/>
              <a:gd name="connsiteX6-1465" fmla="*/ 1775638 w 3742661"/>
              <a:gd name="connsiteY6-1466" fmla="*/ 3519376 h 4492350"/>
              <a:gd name="connsiteX7-1467" fmla="*/ 1679945 w 3742661"/>
              <a:gd name="connsiteY7-1468" fmla="*/ 2392325 h 4492350"/>
              <a:gd name="connsiteX8-1469" fmla="*/ 0 w 3742661"/>
              <a:gd name="connsiteY8-1470" fmla="*/ 754911 h 4492350"/>
              <a:gd name="connsiteX9-1471" fmla="*/ 988828 w 3742661"/>
              <a:gd name="connsiteY9-1472" fmla="*/ 1924493 h 4492350"/>
              <a:gd name="connsiteX10-1473" fmla="*/ 1137684 w 3742661"/>
              <a:gd name="connsiteY10-1474" fmla="*/ 861237 h 4492350"/>
              <a:gd name="connsiteX11-1475" fmla="*/ 1222745 w 3742661"/>
              <a:gd name="connsiteY11-1476" fmla="*/ 2062716 h 4492350"/>
              <a:gd name="connsiteX12-1477" fmla="*/ 1690577 w 3742661"/>
              <a:gd name="connsiteY12-1478" fmla="*/ 2190307 h 4492350"/>
              <a:gd name="connsiteX13-1479" fmla="*/ 1956391 w 3742661"/>
              <a:gd name="connsiteY13-1480" fmla="*/ 0 h 4492350"/>
              <a:gd name="connsiteX14-1481" fmla="*/ 2083982 w 3742661"/>
              <a:gd name="connsiteY14-1482" fmla="*/ 978195 h 4492350"/>
              <a:gd name="connsiteX15-1483" fmla="*/ 1881963 w 3742661"/>
              <a:gd name="connsiteY15-1484" fmla="*/ 2232837 h 4492350"/>
              <a:gd name="connsiteX16-1485" fmla="*/ 2057494 w 3742661"/>
              <a:gd name="connsiteY16-1486" fmla="*/ 3046321 h 4492350"/>
              <a:gd name="connsiteX17-1487" fmla="*/ 2647507 w 3742661"/>
              <a:gd name="connsiteY17-1488" fmla="*/ 2519916 h 4492350"/>
              <a:gd name="connsiteX18-1489" fmla="*/ 2913694 w 3742661"/>
              <a:gd name="connsiteY18-1490" fmla="*/ 1291762 h 4492350"/>
              <a:gd name="connsiteX19-1491" fmla="*/ 2806809 w 3742661"/>
              <a:gd name="connsiteY19-1492" fmla="*/ 2383091 h 4492350"/>
              <a:gd name="connsiteX20-1493" fmla="*/ 3742661 w 3742661"/>
              <a:gd name="connsiteY20-1494" fmla="*/ 1148316 h 4492350"/>
              <a:gd name="connsiteX21-1495" fmla="*/ 2222205 w 3742661"/>
              <a:gd name="connsiteY21-1496" fmla="*/ 3370521 h 4492350"/>
              <a:gd name="connsiteX22-1497" fmla="*/ 2169042 w 3742661"/>
              <a:gd name="connsiteY22-1498" fmla="*/ 3817088 h 4492350"/>
              <a:gd name="connsiteX23-1499" fmla="*/ 3317358 w 3742661"/>
              <a:gd name="connsiteY23-1500" fmla="*/ 3094074 h 4492350"/>
              <a:gd name="connsiteX24-1501" fmla="*/ 2194317 w 3742661"/>
              <a:gd name="connsiteY24-1502" fmla="*/ 4030951 h 4492350"/>
              <a:gd name="connsiteX25-1503" fmla="*/ 2232838 w 3742661"/>
              <a:gd name="connsiteY25-1504" fmla="*/ 4476307 h 4492350"/>
              <a:gd name="connsiteX26-1505" fmla="*/ 2218194 w 3742661"/>
              <a:gd name="connsiteY26-1506" fmla="*/ 4491415 h 4492350"/>
              <a:gd name="connsiteX27-1507" fmla="*/ 1743740 w 3742661"/>
              <a:gd name="connsiteY27-1508" fmla="*/ 4492350 h 4492350"/>
              <a:gd name="connsiteX0-1509" fmla="*/ 1743740 w 3742661"/>
              <a:gd name="connsiteY0-1510" fmla="*/ 4492350 h 4492350"/>
              <a:gd name="connsiteX1-1511" fmla="*/ 1796903 w 3742661"/>
              <a:gd name="connsiteY1-1512" fmla="*/ 3785190 h 4492350"/>
              <a:gd name="connsiteX2-1513" fmla="*/ 1307805 w 3742661"/>
              <a:gd name="connsiteY2-1514" fmla="*/ 3381153 h 4492350"/>
              <a:gd name="connsiteX3-1515" fmla="*/ 31898 w 3742661"/>
              <a:gd name="connsiteY3-1516" fmla="*/ 2945218 h 4492350"/>
              <a:gd name="connsiteX4-1517" fmla="*/ 1127052 w 3742661"/>
              <a:gd name="connsiteY4-1518" fmla="*/ 3242930 h 4492350"/>
              <a:gd name="connsiteX5-1519" fmla="*/ 393405 w 3742661"/>
              <a:gd name="connsiteY5-1520" fmla="*/ 2456121 h 4492350"/>
              <a:gd name="connsiteX6-1521" fmla="*/ 1775638 w 3742661"/>
              <a:gd name="connsiteY6-1522" fmla="*/ 3519376 h 4492350"/>
              <a:gd name="connsiteX7-1523" fmla="*/ 1679945 w 3742661"/>
              <a:gd name="connsiteY7-1524" fmla="*/ 2392325 h 4492350"/>
              <a:gd name="connsiteX8-1525" fmla="*/ 0 w 3742661"/>
              <a:gd name="connsiteY8-1526" fmla="*/ 754911 h 4492350"/>
              <a:gd name="connsiteX9-1527" fmla="*/ 988828 w 3742661"/>
              <a:gd name="connsiteY9-1528" fmla="*/ 1924493 h 4492350"/>
              <a:gd name="connsiteX10-1529" fmla="*/ 1137684 w 3742661"/>
              <a:gd name="connsiteY10-1530" fmla="*/ 861237 h 4492350"/>
              <a:gd name="connsiteX11-1531" fmla="*/ 1222745 w 3742661"/>
              <a:gd name="connsiteY11-1532" fmla="*/ 2062716 h 4492350"/>
              <a:gd name="connsiteX12-1533" fmla="*/ 1690577 w 3742661"/>
              <a:gd name="connsiteY12-1534" fmla="*/ 2190307 h 4492350"/>
              <a:gd name="connsiteX13-1535" fmla="*/ 1956391 w 3742661"/>
              <a:gd name="connsiteY13-1536" fmla="*/ 0 h 4492350"/>
              <a:gd name="connsiteX14-1537" fmla="*/ 2083982 w 3742661"/>
              <a:gd name="connsiteY14-1538" fmla="*/ 978195 h 4492350"/>
              <a:gd name="connsiteX15-1539" fmla="*/ 1881963 w 3742661"/>
              <a:gd name="connsiteY15-1540" fmla="*/ 2232837 h 4492350"/>
              <a:gd name="connsiteX16-1541" fmla="*/ 2057494 w 3742661"/>
              <a:gd name="connsiteY16-1542" fmla="*/ 3046321 h 4492350"/>
              <a:gd name="connsiteX17-1543" fmla="*/ 2647507 w 3742661"/>
              <a:gd name="connsiteY17-1544" fmla="*/ 2519916 h 4492350"/>
              <a:gd name="connsiteX18-1545" fmla="*/ 2913694 w 3742661"/>
              <a:gd name="connsiteY18-1546" fmla="*/ 1291762 h 4492350"/>
              <a:gd name="connsiteX19-1547" fmla="*/ 2806809 w 3742661"/>
              <a:gd name="connsiteY19-1548" fmla="*/ 2383091 h 4492350"/>
              <a:gd name="connsiteX20-1549" fmla="*/ 3742661 w 3742661"/>
              <a:gd name="connsiteY20-1550" fmla="*/ 1148316 h 4492350"/>
              <a:gd name="connsiteX21-1551" fmla="*/ 2222205 w 3742661"/>
              <a:gd name="connsiteY21-1552" fmla="*/ 3370521 h 4492350"/>
              <a:gd name="connsiteX22-1553" fmla="*/ 2169042 w 3742661"/>
              <a:gd name="connsiteY22-1554" fmla="*/ 3817088 h 4492350"/>
              <a:gd name="connsiteX23-1555" fmla="*/ 3317358 w 3742661"/>
              <a:gd name="connsiteY23-1556" fmla="*/ 3094074 h 4492350"/>
              <a:gd name="connsiteX24-1557" fmla="*/ 2194317 w 3742661"/>
              <a:gd name="connsiteY24-1558" fmla="*/ 4030951 h 4492350"/>
              <a:gd name="connsiteX25-1559" fmla="*/ 2232838 w 3742661"/>
              <a:gd name="connsiteY25-1560" fmla="*/ 4476307 h 4492350"/>
              <a:gd name="connsiteX26-1561" fmla="*/ 2218194 w 3742661"/>
              <a:gd name="connsiteY26-1562" fmla="*/ 4491415 h 4492350"/>
              <a:gd name="connsiteX27-1563" fmla="*/ 1743740 w 3742661"/>
              <a:gd name="connsiteY27-1564" fmla="*/ 4492350 h 4492350"/>
              <a:gd name="connsiteX0-1565" fmla="*/ 1743740 w 3742661"/>
              <a:gd name="connsiteY0-1566" fmla="*/ 4492350 h 4492350"/>
              <a:gd name="connsiteX1-1567" fmla="*/ 1796903 w 3742661"/>
              <a:gd name="connsiteY1-1568" fmla="*/ 3785190 h 4492350"/>
              <a:gd name="connsiteX2-1569" fmla="*/ 1307805 w 3742661"/>
              <a:gd name="connsiteY2-1570" fmla="*/ 3381153 h 4492350"/>
              <a:gd name="connsiteX3-1571" fmla="*/ 31898 w 3742661"/>
              <a:gd name="connsiteY3-1572" fmla="*/ 2945218 h 4492350"/>
              <a:gd name="connsiteX4-1573" fmla="*/ 1127052 w 3742661"/>
              <a:gd name="connsiteY4-1574" fmla="*/ 3242930 h 4492350"/>
              <a:gd name="connsiteX5-1575" fmla="*/ 393405 w 3742661"/>
              <a:gd name="connsiteY5-1576" fmla="*/ 2456121 h 4492350"/>
              <a:gd name="connsiteX6-1577" fmla="*/ 1775638 w 3742661"/>
              <a:gd name="connsiteY6-1578" fmla="*/ 3519376 h 4492350"/>
              <a:gd name="connsiteX7-1579" fmla="*/ 1679945 w 3742661"/>
              <a:gd name="connsiteY7-1580" fmla="*/ 2392325 h 4492350"/>
              <a:gd name="connsiteX8-1581" fmla="*/ 0 w 3742661"/>
              <a:gd name="connsiteY8-1582" fmla="*/ 754911 h 4492350"/>
              <a:gd name="connsiteX9-1583" fmla="*/ 988828 w 3742661"/>
              <a:gd name="connsiteY9-1584" fmla="*/ 1924493 h 4492350"/>
              <a:gd name="connsiteX10-1585" fmla="*/ 1137684 w 3742661"/>
              <a:gd name="connsiteY10-1586" fmla="*/ 861237 h 4492350"/>
              <a:gd name="connsiteX11-1587" fmla="*/ 1222745 w 3742661"/>
              <a:gd name="connsiteY11-1588" fmla="*/ 2062716 h 4492350"/>
              <a:gd name="connsiteX12-1589" fmla="*/ 1690577 w 3742661"/>
              <a:gd name="connsiteY12-1590" fmla="*/ 2190307 h 4492350"/>
              <a:gd name="connsiteX13-1591" fmla="*/ 1956391 w 3742661"/>
              <a:gd name="connsiteY13-1592" fmla="*/ 0 h 4492350"/>
              <a:gd name="connsiteX14-1593" fmla="*/ 2083982 w 3742661"/>
              <a:gd name="connsiteY14-1594" fmla="*/ 978195 h 4492350"/>
              <a:gd name="connsiteX15-1595" fmla="*/ 1881963 w 3742661"/>
              <a:gd name="connsiteY15-1596" fmla="*/ 2232837 h 4492350"/>
              <a:gd name="connsiteX16-1597" fmla="*/ 2057494 w 3742661"/>
              <a:gd name="connsiteY16-1598" fmla="*/ 3046321 h 4492350"/>
              <a:gd name="connsiteX17-1599" fmla="*/ 2647507 w 3742661"/>
              <a:gd name="connsiteY17-1600" fmla="*/ 2519916 h 4492350"/>
              <a:gd name="connsiteX18-1601" fmla="*/ 2913694 w 3742661"/>
              <a:gd name="connsiteY18-1602" fmla="*/ 1291762 h 4492350"/>
              <a:gd name="connsiteX19-1603" fmla="*/ 2806809 w 3742661"/>
              <a:gd name="connsiteY19-1604" fmla="*/ 2383091 h 4492350"/>
              <a:gd name="connsiteX20-1605" fmla="*/ 3742661 w 3742661"/>
              <a:gd name="connsiteY20-1606" fmla="*/ 1148316 h 4492350"/>
              <a:gd name="connsiteX21-1607" fmla="*/ 2222205 w 3742661"/>
              <a:gd name="connsiteY21-1608" fmla="*/ 3370521 h 4492350"/>
              <a:gd name="connsiteX22-1609" fmla="*/ 2169042 w 3742661"/>
              <a:gd name="connsiteY22-1610" fmla="*/ 3817088 h 4492350"/>
              <a:gd name="connsiteX23-1611" fmla="*/ 3317358 w 3742661"/>
              <a:gd name="connsiteY23-1612" fmla="*/ 3094074 h 4492350"/>
              <a:gd name="connsiteX24-1613" fmla="*/ 2194317 w 3742661"/>
              <a:gd name="connsiteY24-1614" fmla="*/ 4030951 h 4492350"/>
              <a:gd name="connsiteX25-1615" fmla="*/ 2232838 w 3742661"/>
              <a:gd name="connsiteY25-1616" fmla="*/ 4476307 h 4492350"/>
              <a:gd name="connsiteX26-1617" fmla="*/ 2218194 w 3742661"/>
              <a:gd name="connsiteY26-1618" fmla="*/ 4491415 h 4492350"/>
              <a:gd name="connsiteX27-1619" fmla="*/ 1743740 w 3742661"/>
              <a:gd name="connsiteY27-1620" fmla="*/ 4492350 h 4492350"/>
              <a:gd name="connsiteX0-1621" fmla="*/ 1743740 w 3718598"/>
              <a:gd name="connsiteY0-1622" fmla="*/ 4492350 h 4492350"/>
              <a:gd name="connsiteX1-1623" fmla="*/ 1796903 w 3718598"/>
              <a:gd name="connsiteY1-1624" fmla="*/ 3785190 h 4492350"/>
              <a:gd name="connsiteX2-1625" fmla="*/ 1307805 w 3718598"/>
              <a:gd name="connsiteY2-1626" fmla="*/ 3381153 h 4492350"/>
              <a:gd name="connsiteX3-1627" fmla="*/ 31898 w 3718598"/>
              <a:gd name="connsiteY3-1628" fmla="*/ 2945218 h 4492350"/>
              <a:gd name="connsiteX4-1629" fmla="*/ 1127052 w 3718598"/>
              <a:gd name="connsiteY4-1630" fmla="*/ 3242930 h 4492350"/>
              <a:gd name="connsiteX5-1631" fmla="*/ 393405 w 3718598"/>
              <a:gd name="connsiteY5-1632" fmla="*/ 2456121 h 4492350"/>
              <a:gd name="connsiteX6-1633" fmla="*/ 1775638 w 3718598"/>
              <a:gd name="connsiteY6-1634" fmla="*/ 3519376 h 4492350"/>
              <a:gd name="connsiteX7-1635" fmla="*/ 1679945 w 3718598"/>
              <a:gd name="connsiteY7-1636" fmla="*/ 2392325 h 4492350"/>
              <a:gd name="connsiteX8-1637" fmla="*/ 0 w 3718598"/>
              <a:gd name="connsiteY8-1638" fmla="*/ 754911 h 4492350"/>
              <a:gd name="connsiteX9-1639" fmla="*/ 988828 w 3718598"/>
              <a:gd name="connsiteY9-1640" fmla="*/ 1924493 h 4492350"/>
              <a:gd name="connsiteX10-1641" fmla="*/ 1137684 w 3718598"/>
              <a:gd name="connsiteY10-1642" fmla="*/ 861237 h 4492350"/>
              <a:gd name="connsiteX11-1643" fmla="*/ 1222745 w 3718598"/>
              <a:gd name="connsiteY11-1644" fmla="*/ 2062716 h 4492350"/>
              <a:gd name="connsiteX12-1645" fmla="*/ 1690577 w 3718598"/>
              <a:gd name="connsiteY12-1646" fmla="*/ 2190307 h 4492350"/>
              <a:gd name="connsiteX13-1647" fmla="*/ 1956391 w 3718598"/>
              <a:gd name="connsiteY13-1648" fmla="*/ 0 h 4492350"/>
              <a:gd name="connsiteX14-1649" fmla="*/ 2083982 w 3718598"/>
              <a:gd name="connsiteY14-1650" fmla="*/ 978195 h 4492350"/>
              <a:gd name="connsiteX15-1651" fmla="*/ 1881963 w 3718598"/>
              <a:gd name="connsiteY15-1652" fmla="*/ 2232837 h 4492350"/>
              <a:gd name="connsiteX16-1653" fmla="*/ 2057494 w 3718598"/>
              <a:gd name="connsiteY16-1654" fmla="*/ 3046321 h 4492350"/>
              <a:gd name="connsiteX17-1655" fmla="*/ 2647507 w 3718598"/>
              <a:gd name="connsiteY17-1656" fmla="*/ 2519916 h 4492350"/>
              <a:gd name="connsiteX18-1657" fmla="*/ 2913694 w 3718598"/>
              <a:gd name="connsiteY18-1658" fmla="*/ 1291762 h 4492350"/>
              <a:gd name="connsiteX19-1659" fmla="*/ 2806809 w 3718598"/>
              <a:gd name="connsiteY19-1660" fmla="*/ 2383091 h 4492350"/>
              <a:gd name="connsiteX20-1661" fmla="*/ 3718598 w 3718598"/>
              <a:gd name="connsiteY20-1662" fmla="*/ 1120242 h 4492350"/>
              <a:gd name="connsiteX21-1663" fmla="*/ 2222205 w 3718598"/>
              <a:gd name="connsiteY21-1664" fmla="*/ 3370521 h 4492350"/>
              <a:gd name="connsiteX22-1665" fmla="*/ 2169042 w 3718598"/>
              <a:gd name="connsiteY22-1666" fmla="*/ 3817088 h 4492350"/>
              <a:gd name="connsiteX23-1667" fmla="*/ 3317358 w 3718598"/>
              <a:gd name="connsiteY23-1668" fmla="*/ 3094074 h 4492350"/>
              <a:gd name="connsiteX24-1669" fmla="*/ 2194317 w 3718598"/>
              <a:gd name="connsiteY24-1670" fmla="*/ 4030951 h 4492350"/>
              <a:gd name="connsiteX25-1671" fmla="*/ 2232838 w 3718598"/>
              <a:gd name="connsiteY25-1672" fmla="*/ 4476307 h 4492350"/>
              <a:gd name="connsiteX26-1673" fmla="*/ 2218194 w 3718598"/>
              <a:gd name="connsiteY26-1674" fmla="*/ 4491415 h 4492350"/>
              <a:gd name="connsiteX27-1675" fmla="*/ 1743740 w 3718598"/>
              <a:gd name="connsiteY27-1676" fmla="*/ 4492350 h 4492350"/>
              <a:gd name="connsiteX0-1677" fmla="*/ 1743740 w 3718598"/>
              <a:gd name="connsiteY0-1678" fmla="*/ 4492350 h 4492350"/>
              <a:gd name="connsiteX1-1679" fmla="*/ 1796903 w 3718598"/>
              <a:gd name="connsiteY1-1680" fmla="*/ 3785190 h 4492350"/>
              <a:gd name="connsiteX2-1681" fmla="*/ 1307805 w 3718598"/>
              <a:gd name="connsiteY2-1682" fmla="*/ 3381153 h 4492350"/>
              <a:gd name="connsiteX3-1683" fmla="*/ 31898 w 3718598"/>
              <a:gd name="connsiteY3-1684" fmla="*/ 2945218 h 4492350"/>
              <a:gd name="connsiteX4-1685" fmla="*/ 1127052 w 3718598"/>
              <a:gd name="connsiteY4-1686" fmla="*/ 3242930 h 4492350"/>
              <a:gd name="connsiteX5-1687" fmla="*/ 393405 w 3718598"/>
              <a:gd name="connsiteY5-1688" fmla="*/ 2456121 h 4492350"/>
              <a:gd name="connsiteX6-1689" fmla="*/ 1775638 w 3718598"/>
              <a:gd name="connsiteY6-1690" fmla="*/ 3519376 h 4492350"/>
              <a:gd name="connsiteX7-1691" fmla="*/ 1679945 w 3718598"/>
              <a:gd name="connsiteY7-1692" fmla="*/ 2392325 h 4492350"/>
              <a:gd name="connsiteX8-1693" fmla="*/ 0 w 3718598"/>
              <a:gd name="connsiteY8-1694" fmla="*/ 754911 h 4492350"/>
              <a:gd name="connsiteX9-1695" fmla="*/ 988828 w 3718598"/>
              <a:gd name="connsiteY9-1696" fmla="*/ 1924493 h 4492350"/>
              <a:gd name="connsiteX10-1697" fmla="*/ 1137684 w 3718598"/>
              <a:gd name="connsiteY10-1698" fmla="*/ 861237 h 4492350"/>
              <a:gd name="connsiteX11-1699" fmla="*/ 1222745 w 3718598"/>
              <a:gd name="connsiteY11-1700" fmla="*/ 2062716 h 4492350"/>
              <a:gd name="connsiteX12-1701" fmla="*/ 1690577 w 3718598"/>
              <a:gd name="connsiteY12-1702" fmla="*/ 2190307 h 4492350"/>
              <a:gd name="connsiteX13-1703" fmla="*/ 1956391 w 3718598"/>
              <a:gd name="connsiteY13-1704" fmla="*/ 0 h 4492350"/>
              <a:gd name="connsiteX14-1705" fmla="*/ 2083982 w 3718598"/>
              <a:gd name="connsiteY14-1706" fmla="*/ 978195 h 4492350"/>
              <a:gd name="connsiteX15-1707" fmla="*/ 1881963 w 3718598"/>
              <a:gd name="connsiteY15-1708" fmla="*/ 2232837 h 4492350"/>
              <a:gd name="connsiteX16-1709" fmla="*/ 2057494 w 3718598"/>
              <a:gd name="connsiteY16-1710" fmla="*/ 3046321 h 4492350"/>
              <a:gd name="connsiteX17-1711" fmla="*/ 2647507 w 3718598"/>
              <a:gd name="connsiteY17-1712" fmla="*/ 2519916 h 4492350"/>
              <a:gd name="connsiteX18-1713" fmla="*/ 2913694 w 3718598"/>
              <a:gd name="connsiteY18-1714" fmla="*/ 1291762 h 4492350"/>
              <a:gd name="connsiteX19-1715" fmla="*/ 2806809 w 3718598"/>
              <a:gd name="connsiteY19-1716" fmla="*/ 2383091 h 4492350"/>
              <a:gd name="connsiteX20-1717" fmla="*/ 3718598 w 3718598"/>
              <a:gd name="connsiteY20-1718" fmla="*/ 1120242 h 4492350"/>
              <a:gd name="connsiteX21-1719" fmla="*/ 2222205 w 3718598"/>
              <a:gd name="connsiteY21-1720" fmla="*/ 3370521 h 4492350"/>
              <a:gd name="connsiteX22-1721" fmla="*/ 2169042 w 3718598"/>
              <a:gd name="connsiteY22-1722" fmla="*/ 3817088 h 4492350"/>
              <a:gd name="connsiteX23-1723" fmla="*/ 3317358 w 3718598"/>
              <a:gd name="connsiteY23-1724" fmla="*/ 3094074 h 4492350"/>
              <a:gd name="connsiteX24-1725" fmla="*/ 2194317 w 3718598"/>
              <a:gd name="connsiteY24-1726" fmla="*/ 4030951 h 4492350"/>
              <a:gd name="connsiteX25-1727" fmla="*/ 2232838 w 3718598"/>
              <a:gd name="connsiteY25-1728" fmla="*/ 4476307 h 4492350"/>
              <a:gd name="connsiteX26-1729" fmla="*/ 2218194 w 3718598"/>
              <a:gd name="connsiteY26-1730" fmla="*/ 4491415 h 4492350"/>
              <a:gd name="connsiteX27-1731" fmla="*/ 1743740 w 3718598"/>
              <a:gd name="connsiteY27-1732" fmla="*/ 4492350 h 4492350"/>
              <a:gd name="connsiteX0-1733" fmla="*/ 1743740 w 3718598"/>
              <a:gd name="connsiteY0-1734" fmla="*/ 4492350 h 4492350"/>
              <a:gd name="connsiteX1-1735" fmla="*/ 1796903 w 3718598"/>
              <a:gd name="connsiteY1-1736" fmla="*/ 3785190 h 4492350"/>
              <a:gd name="connsiteX2-1737" fmla="*/ 1307805 w 3718598"/>
              <a:gd name="connsiteY2-1738" fmla="*/ 3381153 h 4492350"/>
              <a:gd name="connsiteX3-1739" fmla="*/ 31898 w 3718598"/>
              <a:gd name="connsiteY3-1740" fmla="*/ 2945218 h 4492350"/>
              <a:gd name="connsiteX4-1741" fmla="*/ 1127052 w 3718598"/>
              <a:gd name="connsiteY4-1742" fmla="*/ 3242930 h 4492350"/>
              <a:gd name="connsiteX5-1743" fmla="*/ 393405 w 3718598"/>
              <a:gd name="connsiteY5-1744" fmla="*/ 2456121 h 4492350"/>
              <a:gd name="connsiteX6-1745" fmla="*/ 1775638 w 3718598"/>
              <a:gd name="connsiteY6-1746" fmla="*/ 3519376 h 4492350"/>
              <a:gd name="connsiteX7-1747" fmla="*/ 1679945 w 3718598"/>
              <a:gd name="connsiteY7-1748" fmla="*/ 2392325 h 4492350"/>
              <a:gd name="connsiteX8-1749" fmla="*/ 0 w 3718598"/>
              <a:gd name="connsiteY8-1750" fmla="*/ 754911 h 4492350"/>
              <a:gd name="connsiteX9-1751" fmla="*/ 988828 w 3718598"/>
              <a:gd name="connsiteY9-1752" fmla="*/ 1924493 h 4492350"/>
              <a:gd name="connsiteX10-1753" fmla="*/ 1137684 w 3718598"/>
              <a:gd name="connsiteY10-1754" fmla="*/ 861237 h 4492350"/>
              <a:gd name="connsiteX11-1755" fmla="*/ 1222745 w 3718598"/>
              <a:gd name="connsiteY11-1756" fmla="*/ 2062716 h 4492350"/>
              <a:gd name="connsiteX12-1757" fmla="*/ 1690577 w 3718598"/>
              <a:gd name="connsiteY12-1758" fmla="*/ 2190307 h 4492350"/>
              <a:gd name="connsiteX13-1759" fmla="*/ 1956391 w 3718598"/>
              <a:gd name="connsiteY13-1760" fmla="*/ 0 h 4492350"/>
              <a:gd name="connsiteX14-1761" fmla="*/ 2083982 w 3718598"/>
              <a:gd name="connsiteY14-1762" fmla="*/ 978195 h 4492350"/>
              <a:gd name="connsiteX15-1763" fmla="*/ 1881963 w 3718598"/>
              <a:gd name="connsiteY15-1764" fmla="*/ 2232837 h 4492350"/>
              <a:gd name="connsiteX16-1765" fmla="*/ 2057494 w 3718598"/>
              <a:gd name="connsiteY16-1766" fmla="*/ 3046321 h 4492350"/>
              <a:gd name="connsiteX17-1767" fmla="*/ 2647507 w 3718598"/>
              <a:gd name="connsiteY17-1768" fmla="*/ 2519916 h 4492350"/>
              <a:gd name="connsiteX18-1769" fmla="*/ 2913694 w 3718598"/>
              <a:gd name="connsiteY18-1770" fmla="*/ 1291762 h 4492350"/>
              <a:gd name="connsiteX19-1771" fmla="*/ 2806809 w 3718598"/>
              <a:gd name="connsiteY19-1772" fmla="*/ 2383091 h 4492350"/>
              <a:gd name="connsiteX20-1773" fmla="*/ 3718598 w 3718598"/>
              <a:gd name="connsiteY20-1774" fmla="*/ 1120242 h 4492350"/>
              <a:gd name="connsiteX21-1775" fmla="*/ 2222205 w 3718598"/>
              <a:gd name="connsiteY21-1776" fmla="*/ 3370521 h 4492350"/>
              <a:gd name="connsiteX22-1777" fmla="*/ 2169042 w 3718598"/>
              <a:gd name="connsiteY22-1778" fmla="*/ 3817088 h 4492350"/>
              <a:gd name="connsiteX23-1779" fmla="*/ 3317358 w 3718598"/>
              <a:gd name="connsiteY23-1780" fmla="*/ 3094074 h 4492350"/>
              <a:gd name="connsiteX24-1781" fmla="*/ 2194317 w 3718598"/>
              <a:gd name="connsiteY24-1782" fmla="*/ 4030951 h 4492350"/>
              <a:gd name="connsiteX25-1783" fmla="*/ 2232838 w 3718598"/>
              <a:gd name="connsiteY25-1784" fmla="*/ 4476307 h 4492350"/>
              <a:gd name="connsiteX26-1785" fmla="*/ 2218194 w 3718598"/>
              <a:gd name="connsiteY26-1786" fmla="*/ 4491415 h 4492350"/>
              <a:gd name="connsiteX27-1787" fmla="*/ 1743740 w 3718598"/>
              <a:gd name="connsiteY27-1788" fmla="*/ 4492350 h 4492350"/>
              <a:gd name="connsiteX0-1789" fmla="*/ 1743740 w 3718598"/>
              <a:gd name="connsiteY0-1790" fmla="*/ 4492350 h 4492350"/>
              <a:gd name="connsiteX1-1791" fmla="*/ 1796903 w 3718598"/>
              <a:gd name="connsiteY1-1792" fmla="*/ 3785190 h 4492350"/>
              <a:gd name="connsiteX2-1793" fmla="*/ 1307805 w 3718598"/>
              <a:gd name="connsiteY2-1794" fmla="*/ 3381153 h 4492350"/>
              <a:gd name="connsiteX3-1795" fmla="*/ 31898 w 3718598"/>
              <a:gd name="connsiteY3-1796" fmla="*/ 2945218 h 4492350"/>
              <a:gd name="connsiteX4-1797" fmla="*/ 1127052 w 3718598"/>
              <a:gd name="connsiteY4-1798" fmla="*/ 3242930 h 4492350"/>
              <a:gd name="connsiteX5-1799" fmla="*/ 393405 w 3718598"/>
              <a:gd name="connsiteY5-1800" fmla="*/ 2456121 h 4492350"/>
              <a:gd name="connsiteX6-1801" fmla="*/ 1775638 w 3718598"/>
              <a:gd name="connsiteY6-1802" fmla="*/ 3519376 h 4492350"/>
              <a:gd name="connsiteX7-1803" fmla="*/ 1679945 w 3718598"/>
              <a:gd name="connsiteY7-1804" fmla="*/ 2392325 h 4492350"/>
              <a:gd name="connsiteX8-1805" fmla="*/ 0 w 3718598"/>
              <a:gd name="connsiteY8-1806" fmla="*/ 754911 h 4492350"/>
              <a:gd name="connsiteX9-1807" fmla="*/ 988828 w 3718598"/>
              <a:gd name="connsiteY9-1808" fmla="*/ 1924493 h 4492350"/>
              <a:gd name="connsiteX10-1809" fmla="*/ 1137684 w 3718598"/>
              <a:gd name="connsiteY10-1810" fmla="*/ 861237 h 4492350"/>
              <a:gd name="connsiteX11-1811" fmla="*/ 1222745 w 3718598"/>
              <a:gd name="connsiteY11-1812" fmla="*/ 2062716 h 4492350"/>
              <a:gd name="connsiteX12-1813" fmla="*/ 1690577 w 3718598"/>
              <a:gd name="connsiteY12-1814" fmla="*/ 2190307 h 4492350"/>
              <a:gd name="connsiteX13-1815" fmla="*/ 1956391 w 3718598"/>
              <a:gd name="connsiteY13-1816" fmla="*/ 0 h 4492350"/>
              <a:gd name="connsiteX14-1817" fmla="*/ 2083982 w 3718598"/>
              <a:gd name="connsiteY14-1818" fmla="*/ 978195 h 4492350"/>
              <a:gd name="connsiteX15-1819" fmla="*/ 1881963 w 3718598"/>
              <a:gd name="connsiteY15-1820" fmla="*/ 2232837 h 4492350"/>
              <a:gd name="connsiteX16-1821" fmla="*/ 2057494 w 3718598"/>
              <a:gd name="connsiteY16-1822" fmla="*/ 3046321 h 4492350"/>
              <a:gd name="connsiteX17-1823" fmla="*/ 2647507 w 3718598"/>
              <a:gd name="connsiteY17-1824" fmla="*/ 2519916 h 4492350"/>
              <a:gd name="connsiteX18-1825" fmla="*/ 2913694 w 3718598"/>
              <a:gd name="connsiteY18-1826" fmla="*/ 1291762 h 4492350"/>
              <a:gd name="connsiteX19-1827" fmla="*/ 2806809 w 3718598"/>
              <a:gd name="connsiteY19-1828" fmla="*/ 2383091 h 4492350"/>
              <a:gd name="connsiteX20-1829" fmla="*/ 3718598 w 3718598"/>
              <a:gd name="connsiteY20-1830" fmla="*/ 1120242 h 4492350"/>
              <a:gd name="connsiteX21-1831" fmla="*/ 2222205 w 3718598"/>
              <a:gd name="connsiteY21-1832" fmla="*/ 3370521 h 4492350"/>
              <a:gd name="connsiteX22-1833" fmla="*/ 2169042 w 3718598"/>
              <a:gd name="connsiteY22-1834" fmla="*/ 3817088 h 4492350"/>
              <a:gd name="connsiteX23-1835" fmla="*/ 3317358 w 3718598"/>
              <a:gd name="connsiteY23-1836" fmla="*/ 3094074 h 4492350"/>
              <a:gd name="connsiteX24-1837" fmla="*/ 2194317 w 3718598"/>
              <a:gd name="connsiteY24-1838" fmla="*/ 4030951 h 4492350"/>
              <a:gd name="connsiteX25-1839" fmla="*/ 2232838 w 3718598"/>
              <a:gd name="connsiteY25-1840" fmla="*/ 4476307 h 4492350"/>
              <a:gd name="connsiteX26-1841" fmla="*/ 2218194 w 3718598"/>
              <a:gd name="connsiteY26-1842" fmla="*/ 4491415 h 4492350"/>
              <a:gd name="connsiteX27-1843" fmla="*/ 1743740 w 3718598"/>
              <a:gd name="connsiteY27-1844" fmla="*/ 4492350 h 4492350"/>
              <a:gd name="connsiteX0-1845" fmla="*/ 1743740 w 3718598"/>
              <a:gd name="connsiteY0-1846" fmla="*/ 4492350 h 4492350"/>
              <a:gd name="connsiteX1-1847" fmla="*/ 1796903 w 3718598"/>
              <a:gd name="connsiteY1-1848" fmla="*/ 3785190 h 4492350"/>
              <a:gd name="connsiteX2-1849" fmla="*/ 1307805 w 3718598"/>
              <a:gd name="connsiteY2-1850" fmla="*/ 3381153 h 4492350"/>
              <a:gd name="connsiteX3-1851" fmla="*/ 31898 w 3718598"/>
              <a:gd name="connsiteY3-1852" fmla="*/ 2945218 h 4492350"/>
              <a:gd name="connsiteX4-1853" fmla="*/ 1127052 w 3718598"/>
              <a:gd name="connsiteY4-1854" fmla="*/ 3242930 h 4492350"/>
              <a:gd name="connsiteX5-1855" fmla="*/ 393405 w 3718598"/>
              <a:gd name="connsiteY5-1856" fmla="*/ 2456121 h 4492350"/>
              <a:gd name="connsiteX6-1857" fmla="*/ 1775638 w 3718598"/>
              <a:gd name="connsiteY6-1858" fmla="*/ 3519376 h 4492350"/>
              <a:gd name="connsiteX7-1859" fmla="*/ 1679945 w 3718598"/>
              <a:gd name="connsiteY7-1860" fmla="*/ 2392325 h 4492350"/>
              <a:gd name="connsiteX8-1861" fmla="*/ 0 w 3718598"/>
              <a:gd name="connsiteY8-1862" fmla="*/ 754911 h 4492350"/>
              <a:gd name="connsiteX9-1863" fmla="*/ 988828 w 3718598"/>
              <a:gd name="connsiteY9-1864" fmla="*/ 1924493 h 4492350"/>
              <a:gd name="connsiteX10-1865" fmla="*/ 1137684 w 3718598"/>
              <a:gd name="connsiteY10-1866" fmla="*/ 861237 h 4492350"/>
              <a:gd name="connsiteX11-1867" fmla="*/ 1222745 w 3718598"/>
              <a:gd name="connsiteY11-1868" fmla="*/ 2062716 h 4492350"/>
              <a:gd name="connsiteX12-1869" fmla="*/ 1690577 w 3718598"/>
              <a:gd name="connsiteY12-1870" fmla="*/ 2190307 h 4492350"/>
              <a:gd name="connsiteX13-1871" fmla="*/ 1956391 w 3718598"/>
              <a:gd name="connsiteY13-1872" fmla="*/ 0 h 4492350"/>
              <a:gd name="connsiteX14-1873" fmla="*/ 2083982 w 3718598"/>
              <a:gd name="connsiteY14-1874" fmla="*/ 978195 h 4492350"/>
              <a:gd name="connsiteX15-1875" fmla="*/ 1881963 w 3718598"/>
              <a:gd name="connsiteY15-1876" fmla="*/ 2232837 h 4492350"/>
              <a:gd name="connsiteX16-1877" fmla="*/ 2057494 w 3718598"/>
              <a:gd name="connsiteY16-1878" fmla="*/ 3046321 h 4492350"/>
              <a:gd name="connsiteX17-1879" fmla="*/ 2647507 w 3718598"/>
              <a:gd name="connsiteY17-1880" fmla="*/ 2519916 h 4492350"/>
              <a:gd name="connsiteX18-1881" fmla="*/ 2913694 w 3718598"/>
              <a:gd name="connsiteY18-1882" fmla="*/ 1291762 h 4492350"/>
              <a:gd name="connsiteX19-1883" fmla="*/ 2806809 w 3718598"/>
              <a:gd name="connsiteY19-1884" fmla="*/ 2383091 h 4492350"/>
              <a:gd name="connsiteX20-1885" fmla="*/ 3718598 w 3718598"/>
              <a:gd name="connsiteY20-1886" fmla="*/ 1120242 h 4492350"/>
              <a:gd name="connsiteX21-1887" fmla="*/ 2222205 w 3718598"/>
              <a:gd name="connsiteY21-1888" fmla="*/ 3370521 h 4492350"/>
              <a:gd name="connsiteX22-1889" fmla="*/ 2169042 w 3718598"/>
              <a:gd name="connsiteY22-1890" fmla="*/ 3817088 h 4492350"/>
              <a:gd name="connsiteX23-1891" fmla="*/ 3317358 w 3718598"/>
              <a:gd name="connsiteY23-1892" fmla="*/ 3094074 h 4492350"/>
              <a:gd name="connsiteX24-1893" fmla="*/ 2194317 w 3718598"/>
              <a:gd name="connsiteY24-1894" fmla="*/ 4030951 h 4492350"/>
              <a:gd name="connsiteX25-1895" fmla="*/ 2232838 w 3718598"/>
              <a:gd name="connsiteY25-1896" fmla="*/ 4476307 h 4492350"/>
              <a:gd name="connsiteX26-1897" fmla="*/ 2218194 w 3718598"/>
              <a:gd name="connsiteY26-1898" fmla="*/ 4491415 h 4492350"/>
              <a:gd name="connsiteX27-1899" fmla="*/ 1743740 w 3718598"/>
              <a:gd name="connsiteY27-1900" fmla="*/ 4492350 h 4492350"/>
              <a:gd name="connsiteX0-1901" fmla="*/ 1743740 w 3718598"/>
              <a:gd name="connsiteY0-1902" fmla="*/ 4492350 h 4492350"/>
              <a:gd name="connsiteX1-1903" fmla="*/ 1796903 w 3718598"/>
              <a:gd name="connsiteY1-1904" fmla="*/ 3785190 h 4492350"/>
              <a:gd name="connsiteX2-1905" fmla="*/ 1307805 w 3718598"/>
              <a:gd name="connsiteY2-1906" fmla="*/ 3381153 h 4492350"/>
              <a:gd name="connsiteX3-1907" fmla="*/ 31898 w 3718598"/>
              <a:gd name="connsiteY3-1908" fmla="*/ 2945218 h 4492350"/>
              <a:gd name="connsiteX4-1909" fmla="*/ 1127052 w 3718598"/>
              <a:gd name="connsiteY4-1910" fmla="*/ 3242930 h 4492350"/>
              <a:gd name="connsiteX5-1911" fmla="*/ 393405 w 3718598"/>
              <a:gd name="connsiteY5-1912" fmla="*/ 2456121 h 4492350"/>
              <a:gd name="connsiteX6-1913" fmla="*/ 1775638 w 3718598"/>
              <a:gd name="connsiteY6-1914" fmla="*/ 3519376 h 4492350"/>
              <a:gd name="connsiteX7-1915" fmla="*/ 1679945 w 3718598"/>
              <a:gd name="connsiteY7-1916" fmla="*/ 2392325 h 4492350"/>
              <a:gd name="connsiteX8-1917" fmla="*/ 0 w 3718598"/>
              <a:gd name="connsiteY8-1918" fmla="*/ 754911 h 4492350"/>
              <a:gd name="connsiteX9-1919" fmla="*/ 988828 w 3718598"/>
              <a:gd name="connsiteY9-1920" fmla="*/ 1924493 h 4492350"/>
              <a:gd name="connsiteX10-1921" fmla="*/ 1137684 w 3718598"/>
              <a:gd name="connsiteY10-1922" fmla="*/ 861237 h 4492350"/>
              <a:gd name="connsiteX11-1923" fmla="*/ 1222745 w 3718598"/>
              <a:gd name="connsiteY11-1924" fmla="*/ 2062716 h 4492350"/>
              <a:gd name="connsiteX12-1925" fmla="*/ 1690577 w 3718598"/>
              <a:gd name="connsiteY12-1926" fmla="*/ 2190307 h 4492350"/>
              <a:gd name="connsiteX13-1927" fmla="*/ 1956391 w 3718598"/>
              <a:gd name="connsiteY13-1928" fmla="*/ 0 h 4492350"/>
              <a:gd name="connsiteX14-1929" fmla="*/ 2083982 w 3718598"/>
              <a:gd name="connsiteY14-1930" fmla="*/ 978195 h 4492350"/>
              <a:gd name="connsiteX15-1931" fmla="*/ 1881963 w 3718598"/>
              <a:gd name="connsiteY15-1932" fmla="*/ 2232837 h 4492350"/>
              <a:gd name="connsiteX16-1933" fmla="*/ 2057494 w 3718598"/>
              <a:gd name="connsiteY16-1934" fmla="*/ 3046321 h 4492350"/>
              <a:gd name="connsiteX17-1935" fmla="*/ 2647507 w 3718598"/>
              <a:gd name="connsiteY17-1936" fmla="*/ 2519916 h 4492350"/>
              <a:gd name="connsiteX18-1937" fmla="*/ 2913694 w 3718598"/>
              <a:gd name="connsiteY18-1938" fmla="*/ 1291762 h 4492350"/>
              <a:gd name="connsiteX19-1939" fmla="*/ 2806809 w 3718598"/>
              <a:gd name="connsiteY19-1940" fmla="*/ 2383091 h 4492350"/>
              <a:gd name="connsiteX20-1941" fmla="*/ 3718598 w 3718598"/>
              <a:gd name="connsiteY20-1942" fmla="*/ 1120242 h 4492350"/>
              <a:gd name="connsiteX21-1943" fmla="*/ 2222205 w 3718598"/>
              <a:gd name="connsiteY21-1944" fmla="*/ 3370521 h 4492350"/>
              <a:gd name="connsiteX22-1945" fmla="*/ 2169042 w 3718598"/>
              <a:gd name="connsiteY22-1946" fmla="*/ 3817088 h 4492350"/>
              <a:gd name="connsiteX23-1947" fmla="*/ 3317358 w 3718598"/>
              <a:gd name="connsiteY23-1948" fmla="*/ 3094074 h 4492350"/>
              <a:gd name="connsiteX24-1949" fmla="*/ 2194317 w 3718598"/>
              <a:gd name="connsiteY24-1950" fmla="*/ 4030951 h 4492350"/>
              <a:gd name="connsiteX25-1951" fmla="*/ 2232838 w 3718598"/>
              <a:gd name="connsiteY25-1952" fmla="*/ 4476307 h 4492350"/>
              <a:gd name="connsiteX26-1953" fmla="*/ 2218194 w 3718598"/>
              <a:gd name="connsiteY26-1954" fmla="*/ 4491415 h 4492350"/>
              <a:gd name="connsiteX27-1955" fmla="*/ 1743740 w 3718598"/>
              <a:gd name="connsiteY27-1956" fmla="*/ 4492350 h 4492350"/>
              <a:gd name="connsiteX0-1957" fmla="*/ 1743740 w 3718598"/>
              <a:gd name="connsiteY0-1958" fmla="*/ 4492350 h 4492350"/>
              <a:gd name="connsiteX1-1959" fmla="*/ 1796903 w 3718598"/>
              <a:gd name="connsiteY1-1960" fmla="*/ 3785190 h 4492350"/>
              <a:gd name="connsiteX2-1961" fmla="*/ 1307805 w 3718598"/>
              <a:gd name="connsiteY2-1962" fmla="*/ 3381153 h 4492350"/>
              <a:gd name="connsiteX3-1963" fmla="*/ 31898 w 3718598"/>
              <a:gd name="connsiteY3-1964" fmla="*/ 2945218 h 4492350"/>
              <a:gd name="connsiteX4-1965" fmla="*/ 1127052 w 3718598"/>
              <a:gd name="connsiteY4-1966" fmla="*/ 3242930 h 4492350"/>
              <a:gd name="connsiteX5-1967" fmla="*/ 393405 w 3718598"/>
              <a:gd name="connsiteY5-1968" fmla="*/ 2456121 h 4492350"/>
              <a:gd name="connsiteX6-1969" fmla="*/ 1775638 w 3718598"/>
              <a:gd name="connsiteY6-1970" fmla="*/ 3519376 h 4492350"/>
              <a:gd name="connsiteX7-1971" fmla="*/ 1679945 w 3718598"/>
              <a:gd name="connsiteY7-1972" fmla="*/ 2392325 h 4492350"/>
              <a:gd name="connsiteX8-1973" fmla="*/ 0 w 3718598"/>
              <a:gd name="connsiteY8-1974" fmla="*/ 754911 h 4492350"/>
              <a:gd name="connsiteX9-1975" fmla="*/ 988828 w 3718598"/>
              <a:gd name="connsiteY9-1976" fmla="*/ 1924493 h 4492350"/>
              <a:gd name="connsiteX10-1977" fmla="*/ 1137684 w 3718598"/>
              <a:gd name="connsiteY10-1978" fmla="*/ 861237 h 4492350"/>
              <a:gd name="connsiteX11-1979" fmla="*/ 1222745 w 3718598"/>
              <a:gd name="connsiteY11-1980" fmla="*/ 2062716 h 4492350"/>
              <a:gd name="connsiteX12-1981" fmla="*/ 1690577 w 3718598"/>
              <a:gd name="connsiteY12-1982" fmla="*/ 2190307 h 4492350"/>
              <a:gd name="connsiteX13-1983" fmla="*/ 1956391 w 3718598"/>
              <a:gd name="connsiteY13-1984" fmla="*/ 0 h 4492350"/>
              <a:gd name="connsiteX14-1985" fmla="*/ 2083982 w 3718598"/>
              <a:gd name="connsiteY14-1986" fmla="*/ 978195 h 4492350"/>
              <a:gd name="connsiteX15-1987" fmla="*/ 1881963 w 3718598"/>
              <a:gd name="connsiteY15-1988" fmla="*/ 2232837 h 4492350"/>
              <a:gd name="connsiteX16-1989" fmla="*/ 2057494 w 3718598"/>
              <a:gd name="connsiteY16-1990" fmla="*/ 3046321 h 4492350"/>
              <a:gd name="connsiteX17-1991" fmla="*/ 2647507 w 3718598"/>
              <a:gd name="connsiteY17-1992" fmla="*/ 2519916 h 4492350"/>
              <a:gd name="connsiteX18-1993" fmla="*/ 2913694 w 3718598"/>
              <a:gd name="connsiteY18-1994" fmla="*/ 1291762 h 4492350"/>
              <a:gd name="connsiteX19-1995" fmla="*/ 2806809 w 3718598"/>
              <a:gd name="connsiteY19-1996" fmla="*/ 2383091 h 4492350"/>
              <a:gd name="connsiteX20-1997" fmla="*/ 3718598 w 3718598"/>
              <a:gd name="connsiteY20-1998" fmla="*/ 1120242 h 4492350"/>
              <a:gd name="connsiteX21-1999" fmla="*/ 2222205 w 3718598"/>
              <a:gd name="connsiteY21-2000" fmla="*/ 3370521 h 4492350"/>
              <a:gd name="connsiteX22-2001" fmla="*/ 2169042 w 3718598"/>
              <a:gd name="connsiteY22-2002" fmla="*/ 3817088 h 4492350"/>
              <a:gd name="connsiteX23-2003" fmla="*/ 3317358 w 3718598"/>
              <a:gd name="connsiteY23-2004" fmla="*/ 3094074 h 4492350"/>
              <a:gd name="connsiteX24-2005" fmla="*/ 2194317 w 3718598"/>
              <a:gd name="connsiteY24-2006" fmla="*/ 4030951 h 4492350"/>
              <a:gd name="connsiteX25-2007" fmla="*/ 2232838 w 3718598"/>
              <a:gd name="connsiteY25-2008" fmla="*/ 4476307 h 4492350"/>
              <a:gd name="connsiteX26-2009" fmla="*/ 2218194 w 3718598"/>
              <a:gd name="connsiteY26-2010" fmla="*/ 4491415 h 4492350"/>
              <a:gd name="connsiteX27-2011" fmla="*/ 1743740 w 3718598"/>
              <a:gd name="connsiteY27-2012" fmla="*/ 4492350 h 4492350"/>
              <a:gd name="connsiteX0-2013" fmla="*/ 1743740 w 3694535"/>
              <a:gd name="connsiteY0-2014" fmla="*/ 4492350 h 4492350"/>
              <a:gd name="connsiteX1-2015" fmla="*/ 1796903 w 3694535"/>
              <a:gd name="connsiteY1-2016" fmla="*/ 3785190 h 4492350"/>
              <a:gd name="connsiteX2-2017" fmla="*/ 1307805 w 3694535"/>
              <a:gd name="connsiteY2-2018" fmla="*/ 3381153 h 4492350"/>
              <a:gd name="connsiteX3-2019" fmla="*/ 31898 w 3694535"/>
              <a:gd name="connsiteY3-2020" fmla="*/ 2945218 h 4492350"/>
              <a:gd name="connsiteX4-2021" fmla="*/ 1127052 w 3694535"/>
              <a:gd name="connsiteY4-2022" fmla="*/ 3242930 h 4492350"/>
              <a:gd name="connsiteX5-2023" fmla="*/ 393405 w 3694535"/>
              <a:gd name="connsiteY5-2024" fmla="*/ 2456121 h 4492350"/>
              <a:gd name="connsiteX6-2025" fmla="*/ 1775638 w 3694535"/>
              <a:gd name="connsiteY6-2026" fmla="*/ 3519376 h 4492350"/>
              <a:gd name="connsiteX7-2027" fmla="*/ 1679945 w 3694535"/>
              <a:gd name="connsiteY7-2028" fmla="*/ 2392325 h 4492350"/>
              <a:gd name="connsiteX8-2029" fmla="*/ 0 w 3694535"/>
              <a:gd name="connsiteY8-2030" fmla="*/ 754911 h 4492350"/>
              <a:gd name="connsiteX9-2031" fmla="*/ 988828 w 3694535"/>
              <a:gd name="connsiteY9-2032" fmla="*/ 1924493 h 4492350"/>
              <a:gd name="connsiteX10-2033" fmla="*/ 1137684 w 3694535"/>
              <a:gd name="connsiteY10-2034" fmla="*/ 861237 h 4492350"/>
              <a:gd name="connsiteX11-2035" fmla="*/ 1222745 w 3694535"/>
              <a:gd name="connsiteY11-2036" fmla="*/ 2062716 h 4492350"/>
              <a:gd name="connsiteX12-2037" fmla="*/ 1690577 w 3694535"/>
              <a:gd name="connsiteY12-2038" fmla="*/ 2190307 h 4492350"/>
              <a:gd name="connsiteX13-2039" fmla="*/ 1956391 w 3694535"/>
              <a:gd name="connsiteY13-2040" fmla="*/ 0 h 4492350"/>
              <a:gd name="connsiteX14-2041" fmla="*/ 2083982 w 3694535"/>
              <a:gd name="connsiteY14-2042" fmla="*/ 978195 h 4492350"/>
              <a:gd name="connsiteX15-2043" fmla="*/ 1881963 w 3694535"/>
              <a:gd name="connsiteY15-2044" fmla="*/ 2232837 h 4492350"/>
              <a:gd name="connsiteX16-2045" fmla="*/ 2057494 w 3694535"/>
              <a:gd name="connsiteY16-2046" fmla="*/ 3046321 h 4492350"/>
              <a:gd name="connsiteX17-2047" fmla="*/ 2647507 w 3694535"/>
              <a:gd name="connsiteY17-2048" fmla="*/ 2519916 h 4492350"/>
              <a:gd name="connsiteX18-2049" fmla="*/ 2913694 w 3694535"/>
              <a:gd name="connsiteY18-2050" fmla="*/ 1291762 h 4492350"/>
              <a:gd name="connsiteX19-2051" fmla="*/ 2806809 w 3694535"/>
              <a:gd name="connsiteY19-2052" fmla="*/ 2383091 h 4492350"/>
              <a:gd name="connsiteX20-2053" fmla="*/ 3694535 w 3694535"/>
              <a:gd name="connsiteY20-2054" fmla="*/ 1124252 h 4492350"/>
              <a:gd name="connsiteX21-2055" fmla="*/ 2222205 w 3694535"/>
              <a:gd name="connsiteY21-2056" fmla="*/ 3370521 h 4492350"/>
              <a:gd name="connsiteX22-2057" fmla="*/ 2169042 w 3694535"/>
              <a:gd name="connsiteY22-2058" fmla="*/ 3817088 h 4492350"/>
              <a:gd name="connsiteX23-2059" fmla="*/ 3317358 w 3694535"/>
              <a:gd name="connsiteY23-2060" fmla="*/ 3094074 h 4492350"/>
              <a:gd name="connsiteX24-2061" fmla="*/ 2194317 w 3694535"/>
              <a:gd name="connsiteY24-2062" fmla="*/ 4030951 h 4492350"/>
              <a:gd name="connsiteX25-2063" fmla="*/ 2232838 w 3694535"/>
              <a:gd name="connsiteY25-2064" fmla="*/ 4476307 h 4492350"/>
              <a:gd name="connsiteX26-2065" fmla="*/ 2218194 w 3694535"/>
              <a:gd name="connsiteY26-2066" fmla="*/ 4491415 h 4492350"/>
              <a:gd name="connsiteX27-2067" fmla="*/ 1743740 w 3694535"/>
              <a:gd name="connsiteY27-2068" fmla="*/ 4492350 h 4492350"/>
              <a:gd name="connsiteX0-2069" fmla="*/ 1743740 w 3694535"/>
              <a:gd name="connsiteY0-2070" fmla="*/ 4492350 h 4492350"/>
              <a:gd name="connsiteX1-2071" fmla="*/ 1796903 w 3694535"/>
              <a:gd name="connsiteY1-2072" fmla="*/ 3785190 h 4492350"/>
              <a:gd name="connsiteX2-2073" fmla="*/ 1307805 w 3694535"/>
              <a:gd name="connsiteY2-2074" fmla="*/ 3381153 h 4492350"/>
              <a:gd name="connsiteX3-2075" fmla="*/ 31898 w 3694535"/>
              <a:gd name="connsiteY3-2076" fmla="*/ 2945218 h 4492350"/>
              <a:gd name="connsiteX4-2077" fmla="*/ 1127052 w 3694535"/>
              <a:gd name="connsiteY4-2078" fmla="*/ 3242930 h 4492350"/>
              <a:gd name="connsiteX5-2079" fmla="*/ 393405 w 3694535"/>
              <a:gd name="connsiteY5-2080" fmla="*/ 2456121 h 4492350"/>
              <a:gd name="connsiteX6-2081" fmla="*/ 1775638 w 3694535"/>
              <a:gd name="connsiteY6-2082" fmla="*/ 3519376 h 4492350"/>
              <a:gd name="connsiteX7-2083" fmla="*/ 1679945 w 3694535"/>
              <a:gd name="connsiteY7-2084" fmla="*/ 2392325 h 4492350"/>
              <a:gd name="connsiteX8-2085" fmla="*/ 0 w 3694535"/>
              <a:gd name="connsiteY8-2086" fmla="*/ 754911 h 4492350"/>
              <a:gd name="connsiteX9-2087" fmla="*/ 988828 w 3694535"/>
              <a:gd name="connsiteY9-2088" fmla="*/ 1924493 h 4492350"/>
              <a:gd name="connsiteX10-2089" fmla="*/ 1137684 w 3694535"/>
              <a:gd name="connsiteY10-2090" fmla="*/ 861237 h 4492350"/>
              <a:gd name="connsiteX11-2091" fmla="*/ 1222745 w 3694535"/>
              <a:gd name="connsiteY11-2092" fmla="*/ 2062716 h 4492350"/>
              <a:gd name="connsiteX12-2093" fmla="*/ 1690577 w 3694535"/>
              <a:gd name="connsiteY12-2094" fmla="*/ 2190307 h 4492350"/>
              <a:gd name="connsiteX13-2095" fmla="*/ 1956391 w 3694535"/>
              <a:gd name="connsiteY13-2096" fmla="*/ 0 h 4492350"/>
              <a:gd name="connsiteX14-2097" fmla="*/ 2083982 w 3694535"/>
              <a:gd name="connsiteY14-2098" fmla="*/ 978195 h 4492350"/>
              <a:gd name="connsiteX15-2099" fmla="*/ 1881963 w 3694535"/>
              <a:gd name="connsiteY15-2100" fmla="*/ 2232837 h 4492350"/>
              <a:gd name="connsiteX16-2101" fmla="*/ 2057494 w 3694535"/>
              <a:gd name="connsiteY16-2102" fmla="*/ 3046321 h 4492350"/>
              <a:gd name="connsiteX17-2103" fmla="*/ 2647507 w 3694535"/>
              <a:gd name="connsiteY17-2104" fmla="*/ 2519916 h 4492350"/>
              <a:gd name="connsiteX18-2105" fmla="*/ 2913694 w 3694535"/>
              <a:gd name="connsiteY18-2106" fmla="*/ 1291762 h 4492350"/>
              <a:gd name="connsiteX19-2107" fmla="*/ 2806809 w 3694535"/>
              <a:gd name="connsiteY19-2108" fmla="*/ 2383091 h 4492350"/>
              <a:gd name="connsiteX20-2109" fmla="*/ 3694535 w 3694535"/>
              <a:gd name="connsiteY20-2110" fmla="*/ 1124252 h 4492350"/>
              <a:gd name="connsiteX21-2111" fmla="*/ 2222205 w 3694535"/>
              <a:gd name="connsiteY21-2112" fmla="*/ 3370521 h 4492350"/>
              <a:gd name="connsiteX22-2113" fmla="*/ 2169042 w 3694535"/>
              <a:gd name="connsiteY22-2114" fmla="*/ 3817088 h 4492350"/>
              <a:gd name="connsiteX23-2115" fmla="*/ 3317358 w 3694535"/>
              <a:gd name="connsiteY23-2116" fmla="*/ 3094074 h 4492350"/>
              <a:gd name="connsiteX24-2117" fmla="*/ 2194317 w 3694535"/>
              <a:gd name="connsiteY24-2118" fmla="*/ 4030951 h 4492350"/>
              <a:gd name="connsiteX25-2119" fmla="*/ 2232838 w 3694535"/>
              <a:gd name="connsiteY25-2120" fmla="*/ 4476307 h 4492350"/>
              <a:gd name="connsiteX26-2121" fmla="*/ 2218194 w 3694535"/>
              <a:gd name="connsiteY26-2122" fmla="*/ 4491415 h 4492350"/>
              <a:gd name="connsiteX27-2123" fmla="*/ 1743740 w 3694535"/>
              <a:gd name="connsiteY27-2124" fmla="*/ 4492350 h 4492350"/>
              <a:gd name="connsiteX0-2125" fmla="*/ 1743740 w 3694535"/>
              <a:gd name="connsiteY0-2126" fmla="*/ 4492350 h 4492350"/>
              <a:gd name="connsiteX1-2127" fmla="*/ 1796903 w 3694535"/>
              <a:gd name="connsiteY1-2128" fmla="*/ 3785190 h 4492350"/>
              <a:gd name="connsiteX2-2129" fmla="*/ 1307805 w 3694535"/>
              <a:gd name="connsiteY2-2130" fmla="*/ 3381153 h 4492350"/>
              <a:gd name="connsiteX3-2131" fmla="*/ 31898 w 3694535"/>
              <a:gd name="connsiteY3-2132" fmla="*/ 2945218 h 4492350"/>
              <a:gd name="connsiteX4-2133" fmla="*/ 1127052 w 3694535"/>
              <a:gd name="connsiteY4-2134" fmla="*/ 3242930 h 4492350"/>
              <a:gd name="connsiteX5-2135" fmla="*/ 393405 w 3694535"/>
              <a:gd name="connsiteY5-2136" fmla="*/ 2456121 h 4492350"/>
              <a:gd name="connsiteX6-2137" fmla="*/ 1775638 w 3694535"/>
              <a:gd name="connsiteY6-2138" fmla="*/ 3519376 h 4492350"/>
              <a:gd name="connsiteX7-2139" fmla="*/ 1679945 w 3694535"/>
              <a:gd name="connsiteY7-2140" fmla="*/ 2392325 h 4492350"/>
              <a:gd name="connsiteX8-2141" fmla="*/ 0 w 3694535"/>
              <a:gd name="connsiteY8-2142" fmla="*/ 754911 h 4492350"/>
              <a:gd name="connsiteX9-2143" fmla="*/ 988828 w 3694535"/>
              <a:gd name="connsiteY9-2144" fmla="*/ 1924493 h 4492350"/>
              <a:gd name="connsiteX10-2145" fmla="*/ 1137684 w 3694535"/>
              <a:gd name="connsiteY10-2146" fmla="*/ 861237 h 4492350"/>
              <a:gd name="connsiteX11-2147" fmla="*/ 1222745 w 3694535"/>
              <a:gd name="connsiteY11-2148" fmla="*/ 2062716 h 4492350"/>
              <a:gd name="connsiteX12-2149" fmla="*/ 1690577 w 3694535"/>
              <a:gd name="connsiteY12-2150" fmla="*/ 2190307 h 4492350"/>
              <a:gd name="connsiteX13-2151" fmla="*/ 1956391 w 3694535"/>
              <a:gd name="connsiteY13-2152" fmla="*/ 0 h 4492350"/>
              <a:gd name="connsiteX14-2153" fmla="*/ 2083982 w 3694535"/>
              <a:gd name="connsiteY14-2154" fmla="*/ 978195 h 4492350"/>
              <a:gd name="connsiteX15-2155" fmla="*/ 1881963 w 3694535"/>
              <a:gd name="connsiteY15-2156" fmla="*/ 2232837 h 4492350"/>
              <a:gd name="connsiteX16-2157" fmla="*/ 2057494 w 3694535"/>
              <a:gd name="connsiteY16-2158" fmla="*/ 3046321 h 4492350"/>
              <a:gd name="connsiteX17-2159" fmla="*/ 2647507 w 3694535"/>
              <a:gd name="connsiteY17-2160" fmla="*/ 2519916 h 4492350"/>
              <a:gd name="connsiteX18-2161" fmla="*/ 2913694 w 3694535"/>
              <a:gd name="connsiteY18-2162" fmla="*/ 1291762 h 4492350"/>
              <a:gd name="connsiteX19-2163" fmla="*/ 2806809 w 3694535"/>
              <a:gd name="connsiteY19-2164" fmla="*/ 2383091 h 4492350"/>
              <a:gd name="connsiteX20-2165" fmla="*/ 3694535 w 3694535"/>
              <a:gd name="connsiteY20-2166" fmla="*/ 1124252 h 4492350"/>
              <a:gd name="connsiteX21-2167" fmla="*/ 2222205 w 3694535"/>
              <a:gd name="connsiteY21-2168" fmla="*/ 3370521 h 4492350"/>
              <a:gd name="connsiteX22-2169" fmla="*/ 2169042 w 3694535"/>
              <a:gd name="connsiteY22-2170" fmla="*/ 3817088 h 4492350"/>
              <a:gd name="connsiteX23-2171" fmla="*/ 3317358 w 3694535"/>
              <a:gd name="connsiteY23-2172" fmla="*/ 3094074 h 4492350"/>
              <a:gd name="connsiteX24-2173" fmla="*/ 2194317 w 3694535"/>
              <a:gd name="connsiteY24-2174" fmla="*/ 4030951 h 4492350"/>
              <a:gd name="connsiteX25-2175" fmla="*/ 2232838 w 3694535"/>
              <a:gd name="connsiteY25-2176" fmla="*/ 4476307 h 4492350"/>
              <a:gd name="connsiteX26-2177" fmla="*/ 2218194 w 3694535"/>
              <a:gd name="connsiteY26-2178" fmla="*/ 4491415 h 4492350"/>
              <a:gd name="connsiteX27-2179" fmla="*/ 1743740 w 3694535"/>
              <a:gd name="connsiteY27-2180" fmla="*/ 4492350 h 4492350"/>
              <a:gd name="connsiteX0-2181" fmla="*/ 1743740 w 3694535"/>
              <a:gd name="connsiteY0-2182" fmla="*/ 4492350 h 4492350"/>
              <a:gd name="connsiteX1-2183" fmla="*/ 1796903 w 3694535"/>
              <a:gd name="connsiteY1-2184" fmla="*/ 3785190 h 4492350"/>
              <a:gd name="connsiteX2-2185" fmla="*/ 1307805 w 3694535"/>
              <a:gd name="connsiteY2-2186" fmla="*/ 3381153 h 4492350"/>
              <a:gd name="connsiteX3-2187" fmla="*/ 31898 w 3694535"/>
              <a:gd name="connsiteY3-2188" fmla="*/ 2945218 h 4492350"/>
              <a:gd name="connsiteX4-2189" fmla="*/ 1127052 w 3694535"/>
              <a:gd name="connsiteY4-2190" fmla="*/ 3242930 h 4492350"/>
              <a:gd name="connsiteX5-2191" fmla="*/ 393405 w 3694535"/>
              <a:gd name="connsiteY5-2192" fmla="*/ 2456121 h 4492350"/>
              <a:gd name="connsiteX6-2193" fmla="*/ 1775638 w 3694535"/>
              <a:gd name="connsiteY6-2194" fmla="*/ 3519376 h 4492350"/>
              <a:gd name="connsiteX7-2195" fmla="*/ 1679945 w 3694535"/>
              <a:gd name="connsiteY7-2196" fmla="*/ 2392325 h 4492350"/>
              <a:gd name="connsiteX8-2197" fmla="*/ 0 w 3694535"/>
              <a:gd name="connsiteY8-2198" fmla="*/ 754911 h 4492350"/>
              <a:gd name="connsiteX9-2199" fmla="*/ 988828 w 3694535"/>
              <a:gd name="connsiteY9-2200" fmla="*/ 1924493 h 4492350"/>
              <a:gd name="connsiteX10-2201" fmla="*/ 1137684 w 3694535"/>
              <a:gd name="connsiteY10-2202" fmla="*/ 861237 h 4492350"/>
              <a:gd name="connsiteX11-2203" fmla="*/ 1222745 w 3694535"/>
              <a:gd name="connsiteY11-2204" fmla="*/ 2062716 h 4492350"/>
              <a:gd name="connsiteX12-2205" fmla="*/ 1690577 w 3694535"/>
              <a:gd name="connsiteY12-2206" fmla="*/ 2190307 h 4492350"/>
              <a:gd name="connsiteX13-2207" fmla="*/ 1956391 w 3694535"/>
              <a:gd name="connsiteY13-2208" fmla="*/ 0 h 4492350"/>
              <a:gd name="connsiteX14-2209" fmla="*/ 2083982 w 3694535"/>
              <a:gd name="connsiteY14-2210" fmla="*/ 978195 h 4492350"/>
              <a:gd name="connsiteX15-2211" fmla="*/ 1881963 w 3694535"/>
              <a:gd name="connsiteY15-2212" fmla="*/ 2232837 h 4492350"/>
              <a:gd name="connsiteX16-2213" fmla="*/ 2057494 w 3694535"/>
              <a:gd name="connsiteY16-2214" fmla="*/ 3046321 h 4492350"/>
              <a:gd name="connsiteX17-2215" fmla="*/ 2647507 w 3694535"/>
              <a:gd name="connsiteY17-2216" fmla="*/ 2519916 h 4492350"/>
              <a:gd name="connsiteX18-2217" fmla="*/ 2913694 w 3694535"/>
              <a:gd name="connsiteY18-2218" fmla="*/ 1291762 h 4492350"/>
              <a:gd name="connsiteX19-2219" fmla="*/ 2806809 w 3694535"/>
              <a:gd name="connsiteY19-2220" fmla="*/ 2383091 h 4492350"/>
              <a:gd name="connsiteX20-2221" fmla="*/ 3694535 w 3694535"/>
              <a:gd name="connsiteY20-2222" fmla="*/ 1124252 h 4492350"/>
              <a:gd name="connsiteX21-2223" fmla="*/ 2222205 w 3694535"/>
              <a:gd name="connsiteY21-2224" fmla="*/ 3370521 h 4492350"/>
              <a:gd name="connsiteX22-2225" fmla="*/ 2169042 w 3694535"/>
              <a:gd name="connsiteY22-2226" fmla="*/ 3817088 h 4492350"/>
              <a:gd name="connsiteX23-2227" fmla="*/ 3317358 w 3694535"/>
              <a:gd name="connsiteY23-2228" fmla="*/ 3094074 h 4492350"/>
              <a:gd name="connsiteX24-2229" fmla="*/ 2194317 w 3694535"/>
              <a:gd name="connsiteY24-2230" fmla="*/ 4030951 h 4492350"/>
              <a:gd name="connsiteX25-2231" fmla="*/ 2232838 w 3694535"/>
              <a:gd name="connsiteY25-2232" fmla="*/ 4476307 h 4492350"/>
              <a:gd name="connsiteX26-2233" fmla="*/ 2218194 w 3694535"/>
              <a:gd name="connsiteY26-2234" fmla="*/ 4491415 h 4492350"/>
              <a:gd name="connsiteX27-2235" fmla="*/ 1743740 w 3694535"/>
              <a:gd name="connsiteY27-2236" fmla="*/ 4492350 h 4492350"/>
              <a:gd name="connsiteX0-2237" fmla="*/ 1743740 w 3694535"/>
              <a:gd name="connsiteY0-2238" fmla="*/ 4492350 h 4492350"/>
              <a:gd name="connsiteX1-2239" fmla="*/ 1796903 w 3694535"/>
              <a:gd name="connsiteY1-2240" fmla="*/ 3785190 h 4492350"/>
              <a:gd name="connsiteX2-2241" fmla="*/ 1307805 w 3694535"/>
              <a:gd name="connsiteY2-2242" fmla="*/ 3381153 h 4492350"/>
              <a:gd name="connsiteX3-2243" fmla="*/ 31898 w 3694535"/>
              <a:gd name="connsiteY3-2244" fmla="*/ 2945218 h 4492350"/>
              <a:gd name="connsiteX4-2245" fmla="*/ 1127052 w 3694535"/>
              <a:gd name="connsiteY4-2246" fmla="*/ 3242930 h 4492350"/>
              <a:gd name="connsiteX5-2247" fmla="*/ 393405 w 3694535"/>
              <a:gd name="connsiteY5-2248" fmla="*/ 2456121 h 4492350"/>
              <a:gd name="connsiteX6-2249" fmla="*/ 1775638 w 3694535"/>
              <a:gd name="connsiteY6-2250" fmla="*/ 3519376 h 4492350"/>
              <a:gd name="connsiteX7-2251" fmla="*/ 1679945 w 3694535"/>
              <a:gd name="connsiteY7-2252" fmla="*/ 2392325 h 4492350"/>
              <a:gd name="connsiteX8-2253" fmla="*/ 0 w 3694535"/>
              <a:gd name="connsiteY8-2254" fmla="*/ 754911 h 4492350"/>
              <a:gd name="connsiteX9-2255" fmla="*/ 988828 w 3694535"/>
              <a:gd name="connsiteY9-2256" fmla="*/ 1924493 h 4492350"/>
              <a:gd name="connsiteX10-2257" fmla="*/ 1137684 w 3694535"/>
              <a:gd name="connsiteY10-2258" fmla="*/ 861237 h 4492350"/>
              <a:gd name="connsiteX11-2259" fmla="*/ 1222745 w 3694535"/>
              <a:gd name="connsiteY11-2260" fmla="*/ 2062716 h 4492350"/>
              <a:gd name="connsiteX12-2261" fmla="*/ 1690577 w 3694535"/>
              <a:gd name="connsiteY12-2262" fmla="*/ 2190307 h 4492350"/>
              <a:gd name="connsiteX13-2263" fmla="*/ 1956391 w 3694535"/>
              <a:gd name="connsiteY13-2264" fmla="*/ 0 h 4492350"/>
              <a:gd name="connsiteX14-2265" fmla="*/ 2083982 w 3694535"/>
              <a:gd name="connsiteY14-2266" fmla="*/ 978195 h 4492350"/>
              <a:gd name="connsiteX15-2267" fmla="*/ 1881963 w 3694535"/>
              <a:gd name="connsiteY15-2268" fmla="*/ 2232837 h 4492350"/>
              <a:gd name="connsiteX16-2269" fmla="*/ 2057494 w 3694535"/>
              <a:gd name="connsiteY16-2270" fmla="*/ 3046321 h 4492350"/>
              <a:gd name="connsiteX17-2271" fmla="*/ 2647507 w 3694535"/>
              <a:gd name="connsiteY17-2272" fmla="*/ 2519916 h 4492350"/>
              <a:gd name="connsiteX18-2273" fmla="*/ 2913694 w 3694535"/>
              <a:gd name="connsiteY18-2274" fmla="*/ 1291762 h 4492350"/>
              <a:gd name="connsiteX19-2275" fmla="*/ 2806809 w 3694535"/>
              <a:gd name="connsiteY19-2276" fmla="*/ 2383091 h 4492350"/>
              <a:gd name="connsiteX20-2277" fmla="*/ 3694535 w 3694535"/>
              <a:gd name="connsiteY20-2278" fmla="*/ 1124252 h 4492350"/>
              <a:gd name="connsiteX21-2279" fmla="*/ 2222205 w 3694535"/>
              <a:gd name="connsiteY21-2280" fmla="*/ 3370521 h 4492350"/>
              <a:gd name="connsiteX22-2281" fmla="*/ 2169042 w 3694535"/>
              <a:gd name="connsiteY22-2282" fmla="*/ 3817088 h 4492350"/>
              <a:gd name="connsiteX23-2283" fmla="*/ 3317358 w 3694535"/>
              <a:gd name="connsiteY23-2284" fmla="*/ 3094074 h 4492350"/>
              <a:gd name="connsiteX24-2285" fmla="*/ 2194317 w 3694535"/>
              <a:gd name="connsiteY24-2286" fmla="*/ 4030951 h 4492350"/>
              <a:gd name="connsiteX25-2287" fmla="*/ 2232838 w 3694535"/>
              <a:gd name="connsiteY25-2288" fmla="*/ 4476307 h 4492350"/>
              <a:gd name="connsiteX26-2289" fmla="*/ 2218194 w 3694535"/>
              <a:gd name="connsiteY26-2290" fmla="*/ 4491415 h 4492350"/>
              <a:gd name="connsiteX27-2291" fmla="*/ 1743740 w 3694535"/>
              <a:gd name="connsiteY27-2292" fmla="*/ 4492350 h 4492350"/>
              <a:gd name="connsiteX0-2293" fmla="*/ 1743740 w 3694535"/>
              <a:gd name="connsiteY0-2294" fmla="*/ 4492350 h 4492350"/>
              <a:gd name="connsiteX1-2295" fmla="*/ 1796903 w 3694535"/>
              <a:gd name="connsiteY1-2296" fmla="*/ 3785190 h 4492350"/>
              <a:gd name="connsiteX2-2297" fmla="*/ 1307805 w 3694535"/>
              <a:gd name="connsiteY2-2298" fmla="*/ 3381153 h 4492350"/>
              <a:gd name="connsiteX3-2299" fmla="*/ 31898 w 3694535"/>
              <a:gd name="connsiteY3-2300" fmla="*/ 2945218 h 4492350"/>
              <a:gd name="connsiteX4-2301" fmla="*/ 1127052 w 3694535"/>
              <a:gd name="connsiteY4-2302" fmla="*/ 3242930 h 4492350"/>
              <a:gd name="connsiteX5-2303" fmla="*/ 393405 w 3694535"/>
              <a:gd name="connsiteY5-2304" fmla="*/ 2456121 h 4492350"/>
              <a:gd name="connsiteX6-2305" fmla="*/ 1775638 w 3694535"/>
              <a:gd name="connsiteY6-2306" fmla="*/ 3519376 h 4492350"/>
              <a:gd name="connsiteX7-2307" fmla="*/ 1679945 w 3694535"/>
              <a:gd name="connsiteY7-2308" fmla="*/ 2392325 h 4492350"/>
              <a:gd name="connsiteX8-2309" fmla="*/ 0 w 3694535"/>
              <a:gd name="connsiteY8-2310" fmla="*/ 754911 h 4492350"/>
              <a:gd name="connsiteX9-2311" fmla="*/ 988828 w 3694535"/>
              <a:gd name="connsiteY9-2312" fmla="*/ 1924493 h 4492350"/>
              <a:gd name="connsiteX10-2313" fmla="*/ 1137684 w 3694535"/>
              <a:gd name="connsiteY10-2314" fmla="*/ 861237 h 4492350"/>
              <a:gd name="connsiteX11-2315" fmla="*/ 1222745 w 3694535"/>
              <a:gd name="connsiteY11-2316" fmla="*/ 2062716 h 4492350"/>
              <a:gd name="connsiteX12-2317" fmla="*/ 1690577 w 3694535"/>
              <a:gd name="connsiteY12-2318" fmla="*/ 2190307 h 4492350"/>
              <a:gd name="connsiteX13-2319" fmla="*/ 1956391 w 3694535"/>
              <a:gd name="connsiteY13-2320" fmla="*/ 0 h 4492350"/>
              <a:gd name="connsiteX14-2321" fmla="*/ 2083982 w 3694535"/>
              <a:gd name="connsiteY14-2322" fmla="*/ 978195 h 4492350"/>
              <a:gd name="connsiteX15-2323" fmla="*/ 1881963 w 3694535"/>
              <a:gd name="connsiteY15-2324" fmla="*/ 2232837 h 4492350"/>
              <a:gd name="connsiteX16-2325" fmla="*/ 2057494 w 3694535"/>
              <a:gd name="connsiteY16-2326" fmla="*/ 3046321 h 4492350"/>
              <a:gd name="connsiteX17-2327" fmla="*/ 2647507 w 3694535"/>
              <a:gd name="connsiteY17-2328" fmla="*/ 2519916 h 4492350"/>
              <a:gd name="connsiteX18-2329" fmla="*/ 2913694 w 3694535"/>
              <a:gd name="connsiteY18-2330" fmla="*/ 1291762 h 4492350"/>
              <a:gd name="connsiteX19-2331" fmla="*/ 2806809 w 3694535"/>
              <a:gd name="connsiteY19-2332" fmla="*/ 2383091 h 4492350"/>
              <a:gd name="connsiteX20-2333" fmla="*/ 3694535 w 3694535"/>
              <a:gd name="connsiteY20-2334" fmla="*/ 1124252 h 4492350"/>
              <a:gd name="connsiteX21-2335" fmla="*/ 2222205 w 3694535"/>
              <a:gd name="connsiteY21-2336" fmla="*/ 3370521 h 4492350"/>
              <a:gd name="connsiteX22-2337" fmla="*/ 2169042 w 3694535"/>
              <a:gd name="connsiteY22-2338" fmla="*/ 3817088 h 4492350"/>
              <a:gd name="connsiteX23-2339" fmla="*/ 3317358 w 3694535"/>
              <a:gd name="connsiteY23-2340" fmla="*/ 3094074 h 4492350"/>
              <a:gd name="connsiteX24-2341" fmla="*/ 2194317 w 3694535"/>
              <a:gd name="connsiteY24-2342" fmla="*/ 4030951 h 4492350"/>
              <a:gd name="connsiteX25-2343" fmla="*/ 2232838 w 3694535"/>
              <a:gd name="connsiteY25-2344" fmla="*/ 4476307 h 4492350"/>
              <a:gd name="connsiteX26-2345" fmla="*/ 2218194 w 3694535"/>
              <a:gd name="connsiteY26-2346" fmla="*/ 4491415 h 4492350"/>
              <a:gd name="connsiteX27-2347" fmla="*/ 1743740 w 3694535"/>
              <a:gd name="connsiteY27-2348" fmla="*/ 4492350 h 4492350"/>
              <a:gd name="connsiteX0-2349" fmla="*/ 1743740 w 3694535"/>
              <a:gd name="connsiteY0-2350" fmla="*/ 4492350 h 4492350"/>
              <a:gd name="connsiteX1-2351" fmla="*/ 1796903 w 3694535"/>
              <a:gd name="connsiteY1-2352" fmla="*/ 3785190 h 4492350"/>
              <a:gd name="connsiteX2-2353" fmla="*/ 1307805 w 3694535"/>
              <a:gd name="connsiteY2-2354" fmla="*/ 3381153 h 4492350"/>
              <a:gd name="connsiteX3-2355" fmla="*/ 31898 w 3694535"/>
              <a:gd name="connsiteY3-2356" fmla="*/ 2945218 h 4492350"/>
              <a:gd name="connsiteX4-2357" fmla="*/ 1127052 w 3694535"/>
              <a:gd name="connsiteY4-2358" fmla="*/ 3242930 h 4492350"/>
              <a:gd name="connsiteX5-2359" fmla="*/ 393405 w 3694535"/>
              <a:gd name="connsiteY5-2360" fmla="*/ 2456121 h 4492350"/>
              <a:gd name="connsiteX6-2361" fmla="*/ 1775638 w 3694535"/>
              <a:gd name="connsiteY6-2362" fmla="*/ 3519376 h 4492350"/>
              <a:gd name="connsiteX7-2363" fmla="*/ 1679945 w 3694535"/>
              <a:gd name="connsiteY7-2364" fmla="*/ 2392325 h 4492350"/>
              <a:gd name="connsiteX8-2365" fmla="*/ 0 w 3694535"/>
              <a:gd name="connsiteY8-2366" fmla="*/ 754911 h 4492350"/>
              <a:gd name="connsiteX9-2367" fmla="*/ 988828 w 3694535"/>
              <a:gd name="connsiteY9-2368" fmla="*/ 1924493 h 4492350"/>
              <a:gd name="connsiteX10-2369" fmla="*/ 1137684 w 3694535"/>
              <a:gd name="connsiteY10-2370" fmla="*/ 861237 h 4492350"/>
              <a:gd name="connsiteX11-2371" fmla="*/ 1222745 w 3694535"/>
              <a:gd name="connsiteY11-2372" fmla="*/ 2062716 h 4492350"/>
              <a:gd name="connsiteX12-2373" fmla="*/ 1690577 w 3694535"/>
              <a:gd name="connsiteY12-2374" fmla="*/ 2190307 h 4492350"/>
              <a:gd name="connsiteX13-2375" fmla="*/ 1956391 w 3694535"/>
              <a:gd name="connsiteY13-2376" fmla="*/ 0 h 4492350"/>
              <a:gd name="connsiteX14-2377" fmla="*/ 2083982 w 3694535"/>
              <a:gd name="connsiteY14-2378" fmla="*/ 978195 h 4492350"/>
              <a:gd name="connsiteX15-2379" fmla="*/ 1881963 w 3694535"/>
              <a:gd name="connsiteY15-2380" fmla="*/ 2232837 h 4492350"/>
              <a:gd name="connsiteX16-2381" fmla="*/ 2057494 w 3694535"/>
              <a:gd name="connsiteY16-2382" fmla="*/ 3046321 h 4492350"/>
              <a:gd name="connsiteX17-2383" fmla="*/ 2647507 w 3694535"/>
              <a:gd name="connsiteY17-2384" fmla="*/ 2519916 h 4492350"/>
              <a:gd name="connsiteX18-2385" fmla="*/ 2913694 w 3694535"/>
              <a:gd name="connsiteY18-2386" fmla="*/ 1291762 h 4492350"/>
              <a:gd name="connsiteX19-2387" fmla="*/ 2806809 w 3694535"/>
              <a:gd name="connsiteY19-2388" fmla="*/ 2383091 h 4492350"/>
              <a:gd name="connsiteX20-2389" fmla="*/ 3694535 w 3694535"/>
              <a:gd name="connsiteY20-2390" fmla="*/ 1124252 h 4492350"/>
              <a:gd name="connsiteX21-2391" fmla="*/ 2222205 w 3694535"/>
              <a:gd name="connsiteY21-2392" fmla="*/ 3370521 h 4492350"/>
              <a:gd name="connsiteX22-2393" fmla="*/ 2169042 w 3694535"/>
              <a:gd name="connsiteY22-2394" fmla="*/ 3817088 h 4492350"/>
              <a:gd name="connsiteX23-2395" fmla="*/ 3317358 w 3694535"/>
              <a:gd name="connsiteY23-2396" fmla="*/ 3094074 h 4492350"/>
              <a:gd name="connsiteX24-2397" fmla="*/ 2194317 w 3694535"/>
              <a:gd name="connsiteY24-2398" fmla="*/ 4030951 h 4492350"/>
              <a:gd name="connsiteX25-2399" fmla="*/ 2232838 w 3694535"/>
              <a:gd name="connsiteY25-2400" fmla="*/ 4476307 h 4492350"/>
              <a:gd name="connsiteX26-2401" fmla="*/ 2218194 w 3694535"/>
              <a:gd name="connsiteY26-2402" fmla="*/ 4491415 h 4492350"/>
              <a:gd name="connsiteX27-2403" fmla="*/ 1743740 w 3694535"/>
              <a:gd name="connsiteY27-2404" fmla="*/ 4492350 h 4492350"/>
              <a:gd name="connsiteX0-2405" fmla="*/ 1743740 w 3694535"/>
              <a:gd name="connsiteY0-2406" fmla="*/ 4492350 h 4492350"/>
              <a:gd name="connsiteX1-2407" fmla="*/ 1796903 w 3694535"/>
              <a:gd name="connsiteY1-2408" fmla="*/ 3785190 h 4492350"/>
              <a:gd name="connsiteX2-2409" fmla="*/ 1307805 w 3694535"/>
              <a:gd name="connsiteY2-2410" fmla="*/ 3381153 h 4492350"/>
              <a:gd name="connsiteX3-2411" fmla="*/ 31898 w 3694535"/>
              <a:gd name="connsiteY3-2412" fmla="*/ 2945218 h 4492350"/>
              <a:gd name="connsiteX4-2413" fmla="*/ 1127052 w 3694535"/>
              <a:gd name="connsiteY4-2414" fmla="*/ 3242930 h 4492350"/>
              <a:gd name="connsiteX5-2415" fmla="*/ 393405 w 3694535"/>
              <a:gd name="connsiteY5-2416" fmla="*/ 2456121 h 4492350"/>
              <a:gd name="connsiteX6-2417" fmla="*/ 1775638 w 3694535"/>
              <a:gd name="connsiteY6-2418" fmla="*/ 3519376 h 4492350"/>
              <a:gd name="connsiteX7-2419" fmla="*/ 1679945 w 3694535"/>
              <a:gd name="connsiteY7-2420" fmla="*/ 2392325 h 4492350"/>
              <a:gd name="connsiteX8-2421" fmla="*/ 0 w 3694535"/>
              <a:gd name="connsiteY8-2422" fmla="*/ 754911 h 4492350"/>
              <a:gd name="connsiteX9-2423" fmla="*/ 988828 w 3694535"/>
              <a:gd name="connsiteY9-2424" fmla="*/ 1924493 h 4492350"/>
              <a:gd name="connsiteX10-2425" fmla="*/ 1137684 w 3694535"/>
              <a:gd name="connsiteY10-2426" fmla="*/ 861237 h 4492350"/>
              <a:gd name="connsiteX11-2427" fmla="*/ 1222745 w 3694535"/>
              <a:gd name="connsiteY11-2428" fmla="*/ 2062716 h 4492350"/>
              <a:gd name="connsiteX12-2429" fmla="*/ 1690577 w 3694535"/>
              <a:gd name="connsiteY12-2430" fmla="*/ 2190307 h 4492350"/>
              <a:gd name="connsiteX13-2431" fmla="*/ 1956391 w 3694535"/>
              <a:gd name="connsiteY13-2432" fmla="*/ 0 h 4492350"/>
              <a:gd name="connsiteX14-2433" fmla="*/ 2083982 w 3694535"/>
              <a:gd name="connsiteY14-2434" fmla="*/ 978195 h 4492350"/>
              <a:gd name="connsiteX15-2435" fmla="*/ 1881963 w 3694535"/>
              <a:gd name="connsiteY15-2436" fmla="*/ 2232837 h 4492350"/>
              <a:gd name="connsiteX16-2437" fmla="*/ 2057494 w 3694535"/>
              <a:gd name="connsiteY16-2438" fmla="*/ 3046321 h 4492350"/>
              <a:gd name="connsiteX17-2439" fmla="*/ 2647507 w 3694535"/>
              <a:gd name="connsiteY17-2440" fmla="*/ 2519916 h 4492350"/>
              <a:gd name="connsiteX18-2441" fmla="*/ 2913694 w 3694535"/>
              <a:gd name="connsiteY18-2442" fmla="*/ 1291762 h 4492350"/>
              <a:gd name="connsiteX19-2443" fmla="*/ 2806809 w 3694535"/>
              <a:gd name="connsiteY19-2444" fmla="*/ 2383091 h 4492350"/>
              <a:gd name="connsiteX20-2445" fmla="*/ 3694535 w 3694535"/>
              <a:gd name="connsiteY20-2446" fmla="*/ 1124252 h 4492350"/>
              <a:gd name="connsiteX21-2447" fmla="*/ 2222205 w 3694535"/>
              <a:gd name="connsiteY21-2448" fmla="*/ 3370521 h 4492350"/>
              <a:gd name="connsiteX22-2449" fmla="*/ 2169042 w 3694535"/>
              <a:gd name="connsiteY22-2450" fmla="*/ 3817088 h 4492350"/>
              <a:gd name="connsiteX23-2451" fmla="*/ 3317358 w 3694535"/>
              <a:gd name="connsiteY23-2452" fmla="*/ 3094074 h 4492350"/>
              <a:gd name="connsiteX24-2453" fmla="*/ 2194317 w 3694535"/>
              <a:gd name="connsiteY24-2454" fmla="*/ 4030951 h 4492350"/>
              <a:gd name="connsiteX25-2455" fmla="*/ 2232838 w 3694535"/>
              <a:gd name="connsiteY25-2456" fmla="*/ 4476307 h 4492350"/>
              <a:gd name="connsiteX26-2457" fmla="*/ 2218194 w 3694535"/>
              <a:gd name="connsiteY26-2458" fmla="*/ 4491415 h 4492350"/>
              <a:gd name="connsiteX27-2459" fmla="*/ 1743740 w 3694535"/>
              <a:gd name="connsiteY27-2460" fmla="*/ 4492350 h 4492350"/>
              <a:gd name="connsiteX0-2461" fmla="*/ 1743740 w 3694535"/>
              <a:gd name="connsiteY0-2462" fmla="*/ 4492350 h 4492350"/>
              <a:gd name="connsiteX1-2463" fmla="*/ 1796903 w 3694535"/>
              <a:gd name="connsiteY1-2464" fmla="*/ 3785190 h 4492350"/>
              <a:gd name="connsiteX2-2465" fmla="*/ 1307805 w 3694535"/>
              <a:gd name="connsiteY2-2466" fmla="*/ 3381153 h 4492350"/>
              <a:gd name="connsiteX3-2467" fmla="*/ 31898 w 3694535"/>
              <a:gd name="connsiteY3-2468" fmla="*/ 2945218 h 4492350"/>
              <a:gd name="connsiteX4-2469" fmla="*/ 1127052 w 3694535"/>
              <a:gd name="connsiteY4-2470" fmla="*/ 3242930 h 4492350"/>
              <a:gd name="connsiteX5-2471" fmla="*/ 393405 w 3694535"/>
              <a:gd name="connsiteY5-2472" fmla="*/ 2456121 h 4492350"/>
              <a:gd name="connsiteX6-2473" fmla="*/ 1775638 w 3694535"/>
              <a:gd name="connsiteY6-2474" fmla="*/ 3519376 h 4492350"/>
              <a:gd name="connsiteX7-2475" fmla="*/ 1679945 w 3694535"/>
              <a:gd name="connsiteY7-2476" fmla="*/ 2392325 h 4492350"/>
              <a:gd name="connsiteX8-2477" fmla="*/ 0 w 3694535"/>
              <a:gd name="connsiteY8-2478" fmla="*/ 754911 h 4492350"/>
              <a:gd name="connsiteX9-2479" fmla="*/ 988828 w 3694535"/>
              <a:gd name="connsiteY9-2480" fmla="*/ 1924493 h 4492350"/>
              <a:gd name="connsiteX10-2481" fmla="*/ 1137684 w 3694535"/>
              <a:gd name="connsiteY10-2482" fmla="*/ 861237 h 4492350"/>
              <a:gd name="connsiteX11-2483" fmla="*/ 1222745 w 3694535"/>
              <a:gd name="connsiteY11-2484" fmla="*/ 2062716 h 4492350"/>
              <a:gd name="connsiteX12-2485" fmla="*/ 1690577 w 3694535"/>
              <a:gd name="connsiteY12-2486" fmla="*/ 2190307 h 4492350"/>
              <a:gd name="connsiteX13-2487" fmla="*/ 1956391 w 3694535"/>
              <a:gd name="connsiteY13-2488" fmla="*/ 0 h 4492350"/>
              <a:gd name="connsiteX14-2489" fmla="*/ 2083982 w 3694535"/>
              <a:gd name="connsiteY14-2490" fmla="*/ 978195 h 4492350"/>
              <a:gd name="connsiteX15-2491" fmla="*/ 1881963 w 3694535"/>
              <a:gd name="connsiteY15-2492" fmla="*/ 2232837 h 4492350"/>
              <a:gd name="connsiteX16-2493" fmla="*/ 2057494 w 3694535"/>
              <a:gd name="connsiteY16-2494" fmla="*/ 3046321 h 4492350"/>
              <a:gd name="connsiteX17-2495" fmla="*/ 2647507 w 3694535"/>
              <a:gd name="connsiteY17-2496" fmla="*/ 2519916 h 4492350"/>
              <a:gd name="connsiteX18-2497" fmla="*/ 2913694 w 3694535"/>
              <a:gd name="connsiteY18-2498" fmla="*/ 1291762 h 4492350"/>
              <a:gd name="connsiteX19-2499" fmla="*/ 2806809 w 3694535"/>
              <a:gd name="connsiteY19-2500" fmla="*/ 2383091 h 4492350"/>
              <a:gd name="connsiteX20-2501" fmla="*/ 3694535 w 3694535"/>
              <a:gd name="connsiteY20-2502" fmla="*/ 1124252 h 4492350"/>
              <a:gd name="connsiteX21-2503" fmla="*/ 2222205 w 3694535"/>
              <a:gd name="connsiteY21-2504" fmla="*/ 3370521 h 4492350"/>
              <a:gd name="connsiteX22-2505" fmla="*/ 2169042 w 3694535"/>
              <a:gd name="connsiteY22-2506" fmla="*/ 3817088 h 4492350"/>
              <a:gd name="connsiteX23-2507" fmla="*/ 3317358 w 3694535"/>
              <a:gd name="connsiteY23-2508" fmla="*/ 3094074 h 4492350"/>
              <a:gd name="connsiteX24-2509" fmla="*/ 2194317 w 3694535"/>
              <a:gd name="connsiteY24-2510" fmla="*/ 4030951 h 4492350"/>
              <a:gd name="connsiteX25-2511" fmla="*/ 2232838 w 3694535"/>
              <a:gd name="connsiteY25-2512" fmla="*/ 4476307 h 4492350"/>
              <a:gd name="connsiteX26-2513" fmla="*/ 2218194 w 3694535"/>
              <a:gd name="connsiteY26-2514" fmla="*/ 4491415 h 4492350"/>
              <a:gd name="connsiteX27-2515" fmla="*/ 1743740 w 3694535"/>
              <a:gd name="connsiteY27-2516" fmla="*/ 4492350 h 4492350"/>
              <a:gd name="connsiteX0-2517" fmla="*/ 1743740 w 3694535"/>
              <a:gd name="connsiteY0-2518" fmla="*/ 4492350 h 4492350"/>
              <a:gd name="connsiteX1-2519" fmla="*/ 1796903 w 3694535"/>
              <a:gd name="connsiteY1-2520" fmla="*/ 3785190 h 4492350"/>
              <a:gd name="connsiteX2-2521" fmla="*/ 1307805 w 3694535"/>
              <a:gd name="connsiteY2-2522" fmla="*/ 3381153 h 4492350"/>
              <a:gd name="connsiteX3-2523" fmla="*/ 31898 w 3694535"/>
              <a:gd name="connsiteY3-2524" fmla="*/ 2945218 h 4492350"/>
              <a:gd name="connsiteX4-2525" fmla="*/ 1127052 w 3694535"/>
              <a:gd name="connsiteY4-2526" fmla="*/ 3242930 h 4492350"/>
              <a:gd name="connsiteX5-2527" fmla="*/ 393405 w 3694535"/>
              <a:gd name="connsiteY5-2528" fmla="*/ 2456121 h 4492350"/>
              <a:gd name="connsiteX6-2529" fmla="*/ 1775638 w 3694535"/>
              <a:gd name="connsiteY6-2530" fmla="*/ 3519376 h 4492350"/>
              <a:gd name="connsiteX7-2531" fmla="*/ 1679945 w 3694535"/>
              <a:gd name="connsiteY7-2532" fmla="*/ 2392325 h 4492350"/>
              <a:gd name="connsiteX8-2533" fmla="*/ 0 w 3694535"/>
              <a:gd name="connsiteY8-2534" fmla="*/ 754911 h 4492350"/>
              <a:gd name="connsiteX9-2535" fmla="*/ 988828 w 3694535"/>
              <a:gd name="connsiteY9-2536" fmla="*/ 1924493 h 4492350"/>
              <a:gd name="connsiteX10-2537" fmla="*/ 1137684 w 3694535"/>
              <a:gd name="connsiteY10-2538" fmla="*/ 861237 h 4492350"/>
              <a:gd name="connsiteX11-2539" fmla="*/ 1222745 w 3694535"/>
              <a:gd name="connsiteY11-2540" fmla="*/ 2062716 h 4492350"/>
              <a:gd name="connsiteX12-2541" fmla="*/ 1690577 w 3694535"/>
              <a:gd name="connsiteY12-2542" fmla="*/ 2190307 h 4492350"/>
              <a:gd name="connsiteX13-2543" fmla="*/ 1956391 w 3694535"/>
              <a:gd name="connsiteY13-2544" fmla="*/ 0 h 4492350"/>
              <a:gd name="connsiteX14-2545" fmla="*/ 2083982 w 3694535"/>
              <a:gd name="connsiteY14-2546" fmla="*/ 978195 h 4492350"/>
              <a:gd name="connsiteX15-2547" fmla="*/ 1881963 w 3694535"/>
              <a:gd name="connsiteY15-2548" fmla="*/ 2232837 h 4492350"/>
              <a:gd name="connsiteX16-2549" fmla="*/ 2057494 w 3694535"/>
              <a:gd name="connsiteY16-2550" fmla="*/ 3046321 h 4492350"/>
              <a:gd name="connsiteX17-2551" fmla="*/ 2647507 w 3694535"/>
              <a:gd name="connsiteY17-2552" fmla="*/ 2519916 h 4492350"/>
              <a:gd name="connsiteX18-2553" fmla="*/ 2913694 w 3694535"/>
              <a:gd name="connsiteY18-2554" fmla="*/ 1291762 h 4492350"/>
              <a:gd name="connsiteX19-2555" fmla="*/ 2806809 w 3694535"/>
              <a:gd name="connsiteY19-2556" fmla="*/ 2383091 h 4492350"/>
              <a:gd name="connsiteX20-2557" fmla="*/ 3694535 w 3694535"/>
              <a:gd name="connsiteY20-2558" fmla="*/ 1124252 h 4492350"/>
              <a:gd name="connsiteX21-2559" fmla="*/ 2222205 w 3694535"/>
              <a:gd name="connsiteY21-2560" fmla="*/ 3370521 h 4492350"/>
              <a:gd name="connsiteX22-2561" fmla="*/ 2169042 w 3694535"/>
              <a:gd name="connsiteY22-2562" fmla="*/ 3817088 h 4492350"/>
              <a:gd name="connsiteX23-2563" fmla="*/ 3317358 w 3694535"/>
              <a:gd name="connsiteY23-2564" fmla="*/ 3094074 h 4492350"/>
              <a:gd name="connsiteX24-2565" fmla="*/ 2194317 w 3694535"/>
              <a:gd name="connsiteY24-2566" fmla="*/ 4030951 h 4492350"/>
              <a:gd name="connsiteX25-2567" fmla="*/ 2232838 w 3694535"/>
              <a:gd name="connsiteY25-2568" fmla="*/ 4476307 h 4492350"/>
              <a:gd name="connsiteX26-2569" fmla="*/ 2218194 w 3694535"/>
              <a:gd name="connsiteY26-2570" fmla="*/ 4491415 h 4492350"/>
              <a:gd name="connsiteX27-2571" fmla="*/ 1743740 w 3694535"/>
              <a:gd name="connsiteY27-2572" fmla="*/ 4492350 h 4492350"/>
              <a:gd name="connsiteX0-2573" fmla="*/ 1743740 w 3694535"/>
              <a:gd name="connsiteY0-2574" fmla="*/ 4492350 h 4492350"/>
              <a:gd name="connsiteX1-2575" fmla="*/ 1796903 w 3694535"/>
              <a:gd name="connsiteY1-2576" fmla="*/ 3785190 h 4492350"/>
              <a:gd name="connsiteX2-2577" fmla="*/ 1307805 w 3694535"/>
              <a:gd name="connsiteY2-2578" fmla="*/ 3381153 h 4492350"/>
              <a:gd name="connsiteX3-2579" fmla="*/ 31898 w 3694535"/>
              <a:gd name="connsiteY3-2580" fmla="*/ 2945218 h 4492350"/>
              <a:gd name="connsiteX4-2581" fmla="*/ 1127052 w 3694535"/>
              <a:gd name="connsiteY4-2582" fmla="*/ 3242930 h 4492350"/>
              <a:gd name="connsiteX5-2583" fmla="*/ 393405 w 3694535"/>
              <a:gd name="connsiteY5-2584" fmla="*/ 2456121 h 4492350"/>
              <a:gd name="connsiteX6-2585" fmla="*/ 1775638 w 3694535"/>
              <a:gd name="connsiteY6-2586" fmla="*/ 3519376 h 4492350"/>
              <a:gd name="connsiteX7-2587" fmla="*/ 1679945 w 3694535"/>
              <a:gd name="connsiteY7-2588" fmla="*/ 2392325 h 4492350"/>
              <a:gd name="connsiteX8-2589" fmla="*/ 0 w 3694535"/>
              <a:gd name="connsiteY8-2590" fmla="*/ 754911 h 4492350"/>
              <a:gd name="connsiteX9-2591" fmla="*/ 988828 w 3694535"/>
              <a:gd name="connsiteY9-2592" fmla="*/ 1924493 h 4492350"/>
              <a:gd name="connsiteX10-2593" fmla="*/ 1137684 w 3694535"/>
              <a:gd name="connsiteY10-2594" fmla="*/ 861237 h 4492350"/>
              <a:gd name="connsiteX11-2595" fmla="*/ 1222745 w 3694535"/>
              <a:gd name="connsiteY11-2596" fmla="*/ 2062716 h 4492350"/>
              <a:gd name="connsiteX12-2597" fmla="*/ 1690577 w 3694535"/>
              <a:gd name="connsiteY12-2598" fmla="*/ 2190307 h 4492350"/>
              <a:gd name="connsiteX13-2599" fmla="*/ 1956391 w 3694535"/>
              <a:gd name="connsiteY13-2600" fmla="*/ 0 h 4492350"/>
              <a:gd name="connsiteX14-2601" fmla="*/ 2083982 w 3694535"/>
              <a:gd name="connsiteY14-2602" fmla="*/ 978195 h 4492350"/>
              <a:gd name="connsiteX15-2603" fmla="*/ 1881963 w 3694535"/>
              <a:gd name="connsiteY15-2604" fmla="*/ 2232837 h 4492350"/>
              <a:gd name="connsiteX16-2605" fmla="*/ 2057494 w 3694535"/>
              <a:gd name="connsiteY16-2606" fmla="*/ 3046321 h 4492350"/>
              <a:gd name="connsiteX17-2607" fmla="*/ 2647507 w 3694535"/>
              <a:gd name="connsiteY17-2608" fmla="*/ 2519916 h 4492350"/>
              <a:gd name="connsiteX18-2609" fmla="*/ 2913694 w 3694535"/>
              <a:gd name="connsiteY18-2610" fmla="*/ 1291762 h 4492350"/>
              <a:gd name="connsiteX19-2611" fmla="*/ 2806809 w 3694535"/>
              <a:gd name="connsiteY19-2612" fmla="*/ 2383091 h 4492350"/>
              <a:gd name="connsiteX20-2613" fmla="*/ 3694535 w 3694535"/>
              <a:gd name="connsiteY20-2614" fmla="*/ 1124252 h 4492350"/>
              <a:gd name="connsiteX21-2615" fmla="*/ 2222205 w 3694535"/>
              <a:gd name="connsiteY21-2616" fmla="*/ 3370521 h 4492350"/>
              <a:gd name="connsiteX22-2617" fmla="*/ 2169042 w 3694535"/>
              <a:gd name="connsiteY22-2618" fmla="*/ 3817088 h 4492350"/>
              <a:gd name="connsiteX23-2619" fmla="*/ 3317358 w 3694535"/>
              <a:gd name="connsiteY23-2620" fmla="*/ 3094074 h 4492350"/>
              <a:gd name="connsiteX24-2621" fmla="*/ 2194317 w 3694535"/>
              <a:gd name="connsiteY24-2622" fmla="*/ 4030951 h 4492350"/>
              <a:gd name="connsiteX25-2623" fmla="*/ 2232838 w 3694535"/>
              <a:gd name="connsiteY25-2624" fmla="*/ 4476307 h 4492350"/>
              <a:gd name="connsiteX26-2625" fmla="*/ 2218194 w 3694535"/>
              <a:gd name="connsiteY26-2626" fmla="*/ 4491415 h 4492350"/>
              <a:gd name="connsiteX27-2627" fmla="*/ 1743740 w 3694535"/>
              <a:gd name="connsiteY27-2628" fmla="*/ 4492350 h 4492350"/>
              <a:gd name="connsiteX0-2629" fmla="*/ 1743740 w 3694535"/>
              <a:gd name="connsiteY0-2630" fmla="*/ 4492350 h 4492350"/>
              <a:gd name="connsiteX1-2631" fmla="*/ 1796903 w 3694535"/>
              <a:gd name="connsiteY1-2632" fmla="*/ 3785190 h 4492350"/>
              <a:gd name="connsiteX2-2633" fmla="*/ 1307805 w 3694535"/>
              <a:gd name="connsiteY2-2634" fmla="*/ 3381153 h 4492350"/>
              <a:gd name="connsiteX3-2635" fmla="*/ 31898 w 3694535"/>
              <a:gd name="connsiteY3-2636" fmla="*/ 2945218 h 4492350"/>
              <a:gd name="connsiteX4-2637" fmla="*/ 1127052 w 3694535"/>
              <a:gd name="connsiteY4-2638" fmla="*/ 3242930 h 4492350"/>
              <a:gd name="connsiteX5-2639" fmla="*/ 393405 w 3694535"/>
              <a:gd name="connsiteY5-2640" fmla="*/ 2456121 h 4492350"/>
              <a:gd name="connsiteX6-2641" fmla="*/ 1775638 w 3694535"/>
              <a:gd name="connsiteY6-2642" fmla="*/ 3519376 h 4492350"/>
              <a:gd name="connsiteX7-2643" fmla="*/ 1679945 w 3694535"/>
              <a:gd name="connsiteY7-2644" fmla="*/ 2392325 h 4492350"/>
              <a:gd name="connsiteX8-2645" fmla="*/ 0 w 3694535"/>
              <a:gd name="connsiteY8-2646" fmla="*/ 754911 h 4492350"/>
              <a:gd name="connsiteX9-2647" fmla="*/ 988828 w 3694535"/>
              <a:gd name="connsiteY9-2648" fmla="*/ 1924493 h 4492350"/>
              <a:gd name="connsiteX10-2649" fmla="*/ 1137684 w 3694535"/>
              <a:gd name="connsiteY10-2650" fmla="*/ 861237 h 4492350"/>
              <a:gd name="connsiteX11-2651" fmla="*/ 1222745 w 3694535"/>
              <a:gd name="connsiteY11-2652" fmla="*/ 2062716 h 4492350"/>
              <a:gd name="connsiteX12-2653" fmla="*/ 1690577 w 3694535"/>
              <a:gd name="connsiteY12-2654" fmla="*/ 2190307 h 4492350"/>
              <a:gd name="connsiteX13-2655" fmla="*/ 1956391 w 3694535"/>
              <a:gd name="connsiteY13-2656" fmla="*/ 0 h 4492350"/>
              <a:gd name="connsiteX14-2657" fmla="*/ 2083982 w 3694535"/>
              <a:gd name="connsiteY14-2658" fmla="*/ 978195 h 4492350"/>
              <a:gd name="connsiteX15-2659" fmla="*/ 1881963 w 3694535"/>
              <a:gd name="connsiteY15-2660" fmla="*/ 2232837 h 4492350"/>
              <a:gd name="connsiteX16-2661" fmla="*/ 2057494 w 3694535"/>
              <a:gd name="connsiteY16-2662" fmla="*/ 3046321 h 4492350"/>
              <a:gd name="connsiteX17-2663" fmla="*/ 2647507 w 3694535"/>
              <a:gd name="connsiteY17-2664" fmla="*/ 2519916 h 4492350"/>
              <a:gd name="connsiteX18-2665" fmla="*/ 2913694 w 3694535"/>
              <a:gd name="connsiteY18-2666" fmla="*/ 1291762 h 4492350"/>
              <a:gd name="connsiteX19-2667" fmla="*/ 2806809 w 3694535"/>
              <a:gd name="connsiteY19-2668" fmla="*/ 2383091 h 4492350"/>
              <a:gd name="connsiteX20-2669" fmla="*/ 3694535 w 3694535"/>
              <a:gd name="connsiteY20-2670" fmla="*/ 1124252 h 4492350"/>
              <a:gd name="connsiteX21-2671" fmla="*/ 2222205 w 3694535"/>
              <a:gd name="connsiteY21-2672" fmla="*/ 3370521 h 4492350"/>
              <a:gd name="connsiteX22-2673" fmla="*/ 2169042 w 3694535"/>
              <a:gd name="connsiteY22-2674" fmla="*/ 3817088 h 4492350"/>
              <a:gd name="connsiteX23-2675" fmla="*/ 3317358 w 3694535"/>
              <a:gd name="connsiteY23-2676" fmla="*/ 3094074 h 4492350"/>
              <a:gd name="connsiteX24-2677" fmla="*/ 2194317 w 3694535"/>
              <a:gd name="connsiteY24-2678" fmla="*/ 4030951 h 4492350"/>
              <a:gd name="connsiteX25-2679" fmla="*/ 2232838 w 3694535"/>
              <a:gd name="connsiteY25-2680" fmla="*/ 4476307 h 4492350"/>
              <a:gd name="connsiteX26-2681" fmla="*/ 2218194 w 3694535"/>
              <a:gd name="connsiteY26-2682" fmla="*/ 4491415 h 4492350"/>
              <a:gd name="connsiteX27-2683" fmla="*/ 1743740 w 3694535"/>
              <a:gd name="connsiteY27-2684" fmla="*/ 4492350 h 4492350"/>
              <a:gd name="connsiteX0-2685" fmla="*/ 1743740 w 3694535"/>
              <a:gd name="connsiteY0-2686" fmla="*/ 4492350 h 4492350"/>
              <a:gd name="connsiteX1-2687" fmla="*/ 1796903 w 3694535"/>
              <a:gd name="connsiteY1-2688" fmla="*/ 3785190 h 4492350"/>
              <a:gd name="connsiteX2-2689" fmla="*/ 1307805 w 3694535"/>
              <a:gd name="connsiteY2-2690" fmla="*/ 3381153 h 4492350"/>
              <a:gd name="connsiteX3-2691" fmla="*/ 31898 w 3694535"/>
              <a:gd name="connsiteY3-2692" fmla="*/ 2945218 h 4492350"/>
              <a:gd name="connsiteX4-2693" fmla="*/ 1127052 w 3694535"/>
              <a:gd name="connsiteY4-2694" fmla="*/ 3242930 h 4492350"/>
              <a:gd name="connsiteX5-2695" fmla="*/ 393405 w 3694535"/>
              <a:gd name="connsiteY5-2696" fmla="*/ 2456121 h 4492350"/>
              <a:gd name="connsiteX6-2697" fmla="*/ 1775638 w 3694535"/>
              <a:gd name="connsiteY6-2698" fmla="*/ 3519376 h 4492350"/>
              <a:gd name="connsiteX7-2699" fmla="*/ 1679945 w 3694535"/>
              <a:gd name="connsiteY7-2700" fmla="*/ 2392325 h 4492350"/>
              <a:gd name="connsiteX8-2701" fmla="*/ 0 w 3694535"/>
              <a:gd name="connsiteY8-2702" fmla="*/ 754911 h 4492350"/>
              <a:gd name="connsiteX9-2703" fmla="*/ 988828 w 3694535"/>
              <a:gd name="connsiteY9-2704" fmla="*/ 1924493 h 4492350"/>
              <a:gd name="connsiteX10-2705" fmla="*/ 1137684 w 3694535"/>
              <a:gd name="connsiteY10-2706" fmla="*/ 861237 h 4492350"/>
              <a:gd name="connsiteX11-2707" fmla="*/ 1222745 w 3694535"/>
              <a:gd name="connsiteY11-2708" fmla="*/ 2062716 h 4492350"/>
              <a:gd name="connsiteX12-2709" fmla="*/ 1690577 w 3694535"/>
              <a:gd name="connsiteY12-2710" fmla="*/ 2190307 h 4492350"/>
              <a:gd name="connsiteX13-2711" fmla="*/ 1956391 w 3694535"/>
              <a:gd name="connsiteY13-2712" fmla="*/ 0 h 4492350"/>
              <a:gd name="connsiteX14-2713" fmla="*/ 2083982 w 3694535"/>
              <a:gd name="connsiteY14-2714" fmla="*/ 978195 h 4492350"/>
              <a:gd name="connsiteX15-2715" fmla="*/ 1881963 w 3694535"/>
              <a:gd name="connsiteY15-2716" fmla="*/ 2232837 h 4492350"/>
              <a:gd name="connsiteX16-2717" fmla="*/ 2057494 w 3694535"/>
              <a:gd name="connsiteY16-2718" fmla="*/ 3046321 h 4492350"/>
              <a:gd name="connsiteX17-2719" fmla="*/ 2647507 w 3694535"/>
              <a:gd name="connsiteY17-2720" fmla="*/ 2519916 h 4492350"/>
              <a:gd name="connsiteX18-2721" fmla="*/ 2913694 w 3694535"/>
              <a:gd name="connsiteY18-2722" fmla="*/ 1291762 h 4492350"/>
              <a:gd name="connsiteX19-2723" fmla="*/ 2806809 w 3694535"/>
              <a:gd name="connsiteY19-2724" fmla="*/ 2383091 h 4492350"/>
              <a:gd name="connsiteX20-2725" fmla="*/ 3694535 w 3694535"/>
              <a:gd name="connsiteY20-2726" fmla="*/ 1124252 h 4492350"/>
              <a:gd name="connsiteX21-2727" fmla="*/ 2222205 w 3694535"/>
              <a:gd name="connsiteY21-2728" fmla="*/ 3370521 h 4492350"/>
              <a:gd name="connsiteX22-2729" fmla="*/ 2169042 w 3694535"/>
              <a:gd name="connsiteY22-2730" fmla="*/ 3817088 h 4492350"/>
              <a:gd name="connsiteX23-2731" fmla="*/ 3317358 w 3694535"/>
              <a:gd name="connsiteY23-2732" fmla="*/ 3094074 h 4492350"/>
              <a:gd name="connsiteX24-2733" fmla="*/ 2194317 w 3694535"/>
              <a:gd name="connsiteY24-2734" fmla="*/ 4030951 h 4492350"/>
              <a:gd name="connsiteX25-2735" fmla="*/ 2232838 w 3694535"/>
              <a:gd name="connsiteY25-2736" fmla="*/ 4476307 h 4492350"/>
              <a:gd name="connsiteX26-2737" fmla="*/ 2218194 w 3694535"/>
              <a:gd name="connsiteY26-2738" fmla="*/ 4491415 h 4492350"/>
              <a:gd name="connsiteX27-2739" fmla="*/ 1743740 w 3694535"/>
              <a:gd name="connsiteY27-2740" fmla="*/ 4492350 h 4492350"/>
              <a:gd name="connsiteX0-2741" fmla="*/ 1743740 w 3694535"/>
              <a:gd name="connsiteY0-2742" fmla="*/ 4492350 h 4492350"/>
              <a:gd name="connsiteX1-2743" fmla="*/ 1796903 w 3694535"/>
              <a:gd name="connsiteY1-2744" fmla="*/ 3785190 h 4492350"/>
              <a:gd name="connsiteX2-2745" fmla="*/ 1307805 w 3694535"/>
              <a:gd name="connsiteY2-2746" fmla="*/ 3381153 h 4492350"/>
              <a:gd name="connsiteX3-2747" fmla="*/ 31898 w 3694535"/>
              <a:gd name="connsiteY3-2748" fmla="*/ 2945218 h 4492350"/>
              <a:gd name="connsiteX4-2749" fmla="*/ 1127052 w 3694535"/>
              <a:gd name="connsiteY4-2750" fmla="*/ 3242930 h 4492350"/>
              <a:gd name="connsiteX5-2751" fmla="*/ 393405 w 3694535"/>
              <a:gd name="connsiteY5-2752" fmla="*/ 2456121 h 4492350"/>
              <a:gd name="connsiteX6-2753" fmla="*/ 1775638 w 3694535"/>
              <a:gd name="connsiteY6-2754" fmla="*/ 3519376 h 4492350"/>
              <a:gd name="connsiteX7-2755" fmla="*/ 1679945 w 3694535"/>
              <a:gd name="connsiteY7-2756" fmla="*/ 2392325 h 4492350"/>
              <a:gd name="connsiteX8-2757" fmla="*/ 0 w 3694535"/>
              <a:gd name="connsiteY8-2758" fmla="*/ 754911 h 4492350"/>
              <a:gd name="connsiteX9-2759" fmla="*/ 988828 w 3694535"/>
              <a:gd name="connsiteY9-2760" fmla="*/ 1924493 h 4492350"/>
              <a:gd name="connsiteX10-2761" fmla="*/ 1137684 w 3694535"/>
              <a:gd name="connsiteY10-2762" fmla="*/ 861237 h 4492350"/>
              <a:gd name="connsiteX11-2763" fmla="*/ 1222745 w 3694535"/>
              <a:gd name="connsiteY11-2764" fmla="*/ 2062716 h 4492350"/>
              <a:gd name="connsiteX12-2765" fmla="*/ 1690577 w 3694535"/>
              <a:gd name="connsiteY12-2766" fmla="*/ 2190307 h 4492350"/>
              <a:gd name="connsiteX13-2767" fmla="*/ 1956391 w 3694535"/>
              <a:gd name="connsiteY13-2768" fmla="*/ 0 h 4492350"/>
              <a:gd name="connsiteX14-2769" fmla="*/ 2027834 w 3694535"/>
              <a:gd name="connsiteY14-2770" fmla="*/ 986216 h 4492350"/>
              <a:gd name="connsiteX15-2771" fmla="*/ 1881963 w 3694535"/>
              <a:gd name="connsiteY15-2772" fmla="*/ 2232837 h 4492350"/>
              <a:gd name="connsiteX16-2773" fmla="*/ 2057494 w 3694535"/>
              <a:gd name="connsiteY16-2774" fmla="*/ 3046321 h 4492350"/>
              <a:gd name="connsiteX17-2775" fmla="*/ 2647507 w 3694535"/>
              <a:gd name="connsiteY17-2776" fmla="*/ 2519916 h 4492350"/>
              <a:gd name="connsiteX18-2777" fmla="*/ 2913694 w 3694535"/>
              <a:gd name="connsiteY18-2778" fmla="*/ 1291762 h 4492350"/>
              <a:gd name="connsiteX19-2779" fmla="*/ 2806809 w 3694535"/>
              <a:gd name="connsiteY19-2780" fmla="*/ 2383091 h 4492350"/>
              <a:gd name="connsiteX20-2781" fmla="*/ 3694535 w 3694535"/>
              <a:gd name="connsiteY20-2782" fmla="*/ 1124252 h 4492350"/>
              <a:gd name="connsiteX21-2783" fmla="*/ 2222205 w 3694535"/>
              <a:gd name="connsiteY21-2784" fmla="*/ 3370521 h 4492350"/>
              <a:gd name="connsiteX22-2785" fmla="*/ 2169042 w 3694535"/>
              <a:gd name="connsiteY22-2786" fmla="*/ 3817088 h 4492350"/>
              <a:gd name="connsiteX23-2787" fmla="*/ 3317358 w 3694535"/>
              <a:gd name="connsiteY23-2788" fmla="*/ 3094074 h 4492350"/>
              <a:gd name="connsiteX24-2789" fmla="*/ 2194317 w 3694535"/>
              <a:gd name="connsiteY24-2790" fmla="*/ 4030951 h 4492350"/>
              <a:gd name="connsiteX25-2791" fmla="*/ 2232838 w 3694535"/>
              <a:gd name="connsiteY25-2792" fmla="*/ 4476307 h 4492350"/>
              <a:gd name="connsiteX26-2793" fmla="*/ 2218194 w 3694535"/>
              <a:gd name="connsiteY26-2794" fmla="*/ 4491415 h 4492350"/>
              <a:gd name="connsiteX27-2795" fmla="*/ 1743740 w 3694535"/>
              <a:gd name="connsiteY27-2796" fmla="*/ 4492350 h 4492350"/>
              <a:gd name="connsiteX0-2797" fmla="*/ 1743740 w 3694535"/>
              <a:gd name="connsiteY0-2798" fmla="*/ 4492350 h 4492350"/>
              <a:gd name="connsiteX1-2799" fmla="*/ 1796903 w 3694535"/>
              <a:gd name="connsiteY1-2800" fmla="*/ 3785190 h 4492350"/>
              <a:gd name="connsiteX2-2801" fmla="*/ 1307805 w 3694535"/>
              <a:gd name="connsiteY2-2802" fmla="*/ 3381153 h 4492350"/>
              <a:gd name="connsiteX3-2803" fmla="*/ 31898 w 3694535"/>
              <a:gd name="connsiteY3-2804" fmla="*/ 2945218 h 4492350"/>
              <a:gd name="connsiteX4-2805" fmla="*/ 1127052 w 3694535"/>
              <a:gd name="connsiteY4-2806" fmla="*/ 3242930 h 4492350"/>
              <a:gd name="connsiteX5-2807" fmla="*/ 393405 w 3694535"/>
              <a:gd name="connsiteY5-2808" fmla="*/ 2456121 h 4492350"/>
              <a:gd name="connsiteX6-2809" fmla="*/ 1775638 w 3694535"/>
              <a:gd name="connsiteY6-2810" fmla="*/ 3519376 h 4492350"/>
              <a:gd name="connsiteX7-2811" fmla="*/ 1679945 w 3694535"/>
              <a:gd name="connsiteY7-2812" fmla="*/ 2392325 h 4492350"/>
              <a:gd name="connsiteX8-2813" fmla="*/ 0 w 3694535"/>
              <a:gd name="connsiteY8-2814" fmla="*/ 754911 h 4492350"/>
              <a:gd name="connsiteX9-2815" fmla="*/ 988828 w 3694535"/>
              <a:gd name="connsiteY9-2816" fmla="*/ 1924493 h 4492350"/>
              <a:gd name="connsiteX10-2817" fmla="*/ 1137684 w 3694535"/>
              <a:gd name="connsiteY10-2818" fmla="*/ 861237 h 4492350"/>
              <a:gd name="connsiteX11-2819" fmla="*/ 1222745 w 3694535"/>
              <a:gd name="connsiteY11-2820" fmla="*/ 2062716 h 4492350"/>
              <a:gd name="connsiteX12-2821" fmla="*/ 1690577 w 3694535"/>
              <a:gd name="connsiteY12-2822" fmla="*/ 2190307 h 4492350"/>
              <a:gd name="connsiteX13-2823" fmla="*/ 1956391 w 3694535"/>
              <a:gd name="connsiteY13-2824" fmla="*/ 0 h 4492350"/>
              <a:gd name="connsiteX14-2825" fmla="*/ 2027834 w 3694535"/>
              <a:gd name="connsiteY14-2826" fmla="*/ 986216 h 4492350"/>
              <a:gd name="connsiteX15-2827" fmla="*/ 1881963 w 3694535"/>
              <a:gd name="connsiteY15-2828" fmla="*/ 2232837 h 4492350"/>
              <a:gd name="connsiteX16-2829" fmla="*/ 2057494 w 3694535"/>
              <a:gd name="connsiteY16-2830" fmla="*/ 3046321 h 4492350"/>
              <a:gd name="connsiteX17-2831" fmla="*/ 2647507 w 3694535"/>
              <a:gd name="connsiteY17-2832" fmla="*/ 2519916 h 4492350"/>
              <a:gd name="connsiteX18-2833" fmla="*/ 2913694 w 3694535"/>
              <a:gd name="connsiteY18-2834" fmla="*/ 1291762 h 4492350"/>
              <a:gd name="connsiteX19-2835" fmla="*/ 2806809 w 3694535"/>
              <a:gd name="connsiteY19-2836" fmla="*/ 2383091 h 4492350"/>
              <a:gd name="connsiteX20-2837" fmla="*/ 3694535 w 3694535"/>
              <a:gd name="connsiteY20-2838" fmla="*/ 1124252 h 4492350"/>
              <a:gd name="connsiteX21-2839" fmla="*/ 2222205 w 3694535"/>
              <a:gd name="connsiteY21-2840" fmla="*/ 3370521 h 4492350"/>
              <a:gd name="connsiteX22-2841" fmla="*/ 2169042 w 3694535"/>
              <a:gd name="connsiteY22-2842" fmla="*/ 3817088 h 4492350"/>
              <a:gd name="connsiteX23-2843" fmla="*/ 3317358 w 3694535"/>
              <a:gd name="connsiteY23-2844" fmla="*/ 3094074 h 4492350"/>
              <a:gd name="connsiteX24-2845" fmla="*/ 2194317 w 3694535"/>
              <a:gd name="connsiteY24-2846" fmla="*/ 4030951 h 4492350"/>
              <a:gd name="connsiteX25-2847" fmla="*/ 2232838 w 3694535"/>
              <a:gd name="connsiteY25-2848" fmla="*/ 4476307 h 4492350"/>
              <a:gd name="connsiteX26-2849" fmla="*/ 2218194 w 3694535"/>
              <a:gd name="connsiteY26-2850" fmla="*/ 4491415 h 4492350"/>
              <a:gd name="connsiteX27-2851" fmla="*/ 1743740 w 3694535"/>
              <a:gd name="connsiteY27-2852" fmla="*/ 4492350 h 4492350"/>
              <a:gd name="connsiteX0-2853" fmla="*/ 1743740 w 3694535"/>
              <a:gd name="connsiteY0-2854" fmla="*/ 4492350 h 4492350"/>
              <a:gd name="connsiteX1-2855" fmla="*/ 1796903 w 3694535"/>
              <a:gd name="connsiteY1-2856" fmla="*/ 3785190 h 4492350"/>
              <a:gd name="connsiteX2-2857" fmla="*/ 1307805 w 3694535"/>
              <a:gd name="connsiteY2-2858" fmla="*/ 3381153 h 4492350"/>
              <a:gd name="connsiteX3-2859" fmla="*/ 31898 w 3694535"/>
              <a:gd name="connsiteY3-2860" fmla="*/ 2945218 h 4492350"/>
              <a:gd name="connsiteX4-2861" fmla="*/ 1127052 w 3694535"/>
              <a:gd name="connsiteY4-2862" fmla="*/ 3242930 h 4492350"/>
              <a:gd name="connsiteX5-2863" fmla="*/ 393405 w 3694535"/>
              <a:gd name="connsiteY5-2864" fmla="*/ 2456121 h 4492350"/>
              <a:gd name="connsiteX6-2865" fmla="*/ 1775638 w 3694535"/>
              <a:gd name="connsiteY6-2866" fmla="*/ 3519376 h 4492350"/>
              <a:gd name="connsiteX7-2867" fmla="*/ 1679945 w 3694535"/>
              <a:gd name="connsiteY7-2868" fmla="*/ 2392325 h 4492350"/>
              <a:gd name="connsiteX8-2869" fmla="*/ 0 w 3694535"/>
              <a:gd name="connsiteY8-2870" fmla="*/ 754911 h 4492350"/>
              <a:gd name="connsiteX9-2871" fmla="*/ 988828 w 3694535"/>
              <a:gd name="connsiteY9-2872" fmla="*/ 1924493 h 4492350"/>
              <a:gd name="connsiteX10-2873" fmla="*/ 1137684 w 3694535"/>
              <a:gd name="connsiteY10-2874" fmla="*/ 861237 h 4492350"/>
              <a:gd name="connsiteX11-2875" fmla="*/ 1222745 w 3694535"/>
              <a:gd name="connsiteY11-2876" fmla="*/ 2062716 h 4492350"/>
              <a:gd name="connsiteX12-2877" fmla="*/ 1690577 w 3694535"/>
              <a:gd name="connsiteY12-2878" fmla="*/ 2190307 h 4492350"/>
              <a:gd name="connsiteX13-2879" fmla="*/ 1956391 w 3694535"/>
              <a:gd name="connsiteY13-2880" fmla="*/ 0 h 4492350"/>
              <a:gd name="connsiteX14-2881" fmla="*/ 2027834 w 3694535"/>
              <a:gd name="connsiteY14-2882" fmla="*/ 986216 h 4492350"/>
              <a:gd name="connsiteX15-2883" fmla="*/ 1881963 w 3694535"/>
              <a:gd name="connsiteY15-2884" fmla="*/ 2232837 h 4492350"/>
              <a:gd name="connsiteX16-2885" fmla="*/ 2057494 w 3694535"/>
              <a:gd name="connsiteY16-2886" fmla="*/ 3046321 h 4492350"/>
              <a:gd name="connsiteX17-2887" fmla="*/ 2647507 w 3694535"/>
              <a:gd name="connsiteY17-2888" fmla="*/ 2519916 h 4492350"/>
              <a:gd name="connsiteX18-2889" fmla="*/ 2913694 w 3694535"/>
              <a:gd name="connsiteY18-2890" fmla="*/ 1291762 h 4492350"/>
              <a:gd name="connsiteX19-2891" fmla="*/ 2806809 w 3694535"/>
              <a:gd name="connsiteY19-2892" fmla="*/ 2383091 h 4492350"/>
              <a:gd name="connsiteX20-2893" fmla="*/ 3694535 w 3694535"/>
              <a:gd name="connsiteY20-2894" fmla="*/ 1124252 h 4492350"/>
              <a:gd name="connsiteX21-2895" fmla="*/ 2222205 w 3694535"/>
              <a:gd name="connsiteY21-2896" fmla="*/ 3370521 h 4492350"/>
              <a:gd name="connsiteX22-2897" fmla="*/ 2169042 w 3694535"/>
              <a:gd name="connsiteY22-2898" fmla="*/ 3817088 h 4492350"/>
              <a:gd name="connsiteX23-2899" fmla="*/ 3317358 w 3694535"/>
              <a:gd name="connsiteY23-2900" fmla="*/ 3094074 h 4492350"/>
              <a:gd name="connsiteX24-2901" fmla="*/ 2194317 w 3694535"/>
              <a:gd name="connsiteY24-2902" fmla="*/ 4030951 h 4492350"/>
              <a:gd name="connsiteX25-2903" fmla="*/ 2232838 w 3694535"/>
              <a:gd name="connsiteY25-2904" fmla="*/ 4476307 h 4492350"/>
              <a:gd name="connsiteX26-2905" fmla="*/ 2218194 w 3694535"/>
              <a:gd name="connsiteY26-2906" fmla="*/ 4491415 h 4492350"/>
              <a:gd name="connsiteX27-2907" fmla="*/ 1743740 w 3694535"/>
              <a:gd name="connsiteY27-2908" fmla="*/ 4492350 h 4492350"/>
              <a:gd name="connsiteX0-2909" fmla="*/ 1743740 w 3694535"/>
              <a:gd name="connsiteY0-2910" fmla="*/ 4523651 h 4523651"/>
              <a:gd name="connsiteX1-2911" fmla="*/ 1796903 w 3694535"/>
              <a:gd name="connsiteY1-2912" fmla="*/ 3816491 h 4523651"/>
              <a:gd name="connsiteX2-2913" fmla="*/ 1307805 w 3694535"/>
              <a:gd name="connsiteY2-2914" fmla="*/ 3412454 h 4523651"/>
              <a:gd name="connsiteX3-2915" fmla="*/ 31898 w 3694535"/>
              <a:gd name="connsiteY3-2916" fmla="*/ 2976519 h 4523651"/>
              <a:gd name="connsiteX4-2917" fmla="*/ 1127052 w 3694535"/>
              <a:gd name="connsiteY4-2918" fmla="*/ 3274231 h 4523651"/>
              <a:gd name="connsiteX5-2919" fmla="*/ 393405 w 3694535"/>
              <a:gd name="connsiteY5-2920" fmla="*/ 2487422 h 4523651"/>
              <a:gd name="connsiteX6-2921" fmla="*/ 1775638 w 3694535"/>
              <a:gd name="connsiteY6-2922" fmla="*/ 3550677 h 4523651"/>
              <a:gd name="connsiteX7-2923" fmla="*/ 1679945 w 3694535"/>
              <a:gd name="connsiteY7-2924" fmla="*/ 2423626 h 4523651"/>
              <a:gd name="connsiteX8-2925" fmla="*/ 0 w 3694535"/>
              <a:gd name="connsiteY8-2926" fmla="*/ 786212 h 4523651"/>
              <a:gd name="connsiteX9-2927" fmla="*/ 988828 w 3694535"/>
              <a:gd name="connsiteY9-2928" fmla="*/ 1955794 h 4523651"/>
              <a:gd name="connsiteX10-2929" fmla="*/ 1137684 w 3694535"/>
              <a:gd name="connsiteY10-2930" fmla="*/ 892538 h 4523651"/>
              <a:gd name="connsiteX11-2931" fmla="*/ 1222745 w 3694535"/>
              <a:gd name="connsiteY11-2932" fmla="*/ 2094017 h 4523651"/>
              <a:gd name="connsiteX12-2933" fmla="*/ 1690577 w 3694535"/>
              <a:gd name="connsiteY12-2934" fmla="*/ 2221608 h 4523651"/>
              <a:gd name="connsiteX13-2935" fmla="*/ 1956391 w 3694535"/>
              <a:gd name="connsiteY13-2936" fmla="*/ 31301 h 4523651"/>
              <a:gd name="connsiteX14-2937" fmla="*/ 2027834 w 3694535"/>
              <a:gd name="connsiteY14-2938" fmla="*/ 1017517 h 4523651"/>
              <a:gd name="connsiteX15-2939" fmla="*/ 1881963 w 3694535"/>
              <a:gd name="connsiteY15-2940" fmla="*/ 2264138 h 4523651"/>
              <a:gd name="connsiteX16-2941" fmla="*/ 2057494 w 3694535"/>
              <a:gd name="connsiteY16-2942" fmla="*/ 3077622 h 4523651"/>
              <a:gd name="connsiteX17-2943" fmla="*/ 2647507 w 3694535"/>
              <a:gd name="connsiteY17-2944" fmla="*/ 2551217 h 4523651"/>
              <a:gd name="connsiteX18-2945" fmla="*/ 2913694 w 3694535"/>
              <a:gd name="connsiteY18-2946" fmla="*/ 1323063 h 4523651"/>
              <a:gd name="connsiteX19-2947" fmla="*/ 2806809 w 3694535"/>
              <a:gd name="connsiteY19-2948" fmla="*/ 2414392 h 4523651"/>
              <a:gd name="connsiteX20-2949" fmla="*/ 3694535 w 3694535"/>
              <a:gd name="connsiteY20-2950" fmla="*/ 1155553 h 4523651"/>
              <a:gd name="connsiteX21-2951" fmla="*/ 2222205 w 3694535"/>
              <a:gd name="connsiteY21-2952" fmla="*/ 3401822 h 4523651"/>
              <a:gd name="connsiteX22-2953" fmla="*/ 2169042 w 3694535"/>
              <a:gd name="connsiteY22-2954" fmla="*/ 3848389 h 4523651"/>
              <a:gd name="connsiteX23-2955" fmla="*/ 3317358 w 3694535"/>
              <a:gd name="connsiteY23-2956" fmla="*/ 3125375 h 4523651"/>
              <a:gd name="connsiteX24-2957" fmla="*/ 2194317 w 3694535"/>
              <a:gd name="connsiteY24-2958" fmla="*/ 4062252 h 4523651"/>
              <a:gd name="connsiteX25-2959" fmla="*/ 2232838 w 3694535"/>
              <a:gd name="connsiteY25-2960" fmla="*/ 4507608 h 4523651"/>
              <a:gd name="connsiteX26-2961" fmla="*/ 2218194 w 3694535"/>
              <a:gd name="connsiteY26-2962" fmla="*/ 4522716 h 4523651"/>
              <a:gd name="connsiteX27-2963" fmla="*/ 1743740 w 3694535"/>
              <a:gd name="connsiteY27-2964" fmla="*/ 4523651 h 4523651"/>
              <a:gd name="connsiteX0-2965" fmla="*/ 1743740 w 3694535"/>
              <a:gd name="connsiteY0-2966" fmla="*/ 4523651 h 4523651"/>
              <a:gd name="connsiteX1-2967" fmla="*/ 1796903 w 3694535"/>
              <a:gd name="connsiteY1-2968" fmla="*/ 3816491 h 4523651"/>
              <a:gd name="connsiteX2-2969" fmla="*/ 1307805 w 3694535"/>
              <a:gd name="connsiteY2-2970" fmla="*/ 3412454 h 4523651"/>
              <a:gd name="connsiteX3-2971" fmla="*/ 31898 w 3694535"/>
              <a:gd name="connsiteY3-2972" fmla="*/ 2976519 h 4523651"/>
              <a:gd name="connsiteX4-2973" fmla="*/ 1127052 w 3694535"/>
              <a:gd name="connsiteY4-2974" fmla="*/ 3274231 h 4523651"/>
              <a:gd name="connsiteX5-2975" fmla="*/ 393405 w 3694535"/>
              <a:gd name="connsiteY5-2976" fmla="*/ 2487422 h 4523651"/>
              <a:gd name="connsiteX6-2977" fmla="*/ 1775638 w 3694535"/>
              <a:gd name="connsiteY6-2978" fmla="*/ 3550677 h 4523651"/>
              <a:gd name="connsiteX7-2979" fmla="*/ 1679945 w 3694535"/>
              <a:gd name="connsiteY7-2980" fmla="*/ 2423626 h 4523651"/>
              <a:gd name="connsiteX8-2981" fmla="*/ 0 w 3694535"/>
              <a:gd name="connsiteY8-2982" fmla="*/ 786212 h 4523651"/>
              <a:gd name="connsiteX9-2983" fmla="*/ 988828 w 3694535"/>
              <a:gd name="connsiteY9-2984" fmla="*/ 1955794 h 4523651"/>
              <a:gd name="connsiteX10-2985" fmla="*/ 1137684 w 3694535"/>
              <a:gd name="connsiteY10-2986" fmla="*/ 892538 h 4523651"/>
              <a:gd name="connsiteX11-2987" fmla="*/ 1222745 w 3694535"/>
              <a:gd name="connsiteY11-2988" fmla="*/ 2094017 h 4523651"/>
              <a:gd name="connsiteX12-2989" fmla="*/ 1690577 w 3694535"/>
              <a:gd name="connsiteY12-2990" fmla="*/ 2221608 h 4523651"/>
              <a:gd name="connsiteX13-2991" fmla="*/ 1956391 w 3694535"/>
              <a:gd name="connsiteY13-2992" fmla="*/ 31301 h 4523651"/>
              <a:gd name="connsiteX14-2993" fmla="*/ 2027834 w 3694535"/>
              <a:gd name="connsiteY14-2994" fmla="*/ 1017517 h 4523651"/>
              <a:gd name="connsiteX15-2995" fmla="*/ 1881963 w 3694535"/>
              <a:gd name="connsiteY15-2996" fmla="*/ 2264138 h 4523651"/>
              <a:gd name="connsiteX16-2997" fmla="*/ 2057494 w 3694535"/>
              <a:gd name="connsiteY16-2998" fmla="*/ 3077622 h 4523651"/>
              <a:gd name="connsiteX17-2999" fmla="*/ 2647507 w 3694535"/>
              <a:gd name="connsiteY17-3000" fmla="*/ 2551217 h 4523651"/>
              <a:gd name="connsiteX18-3001" fmla="*/ 2913694 w 3694535"/>
              <a:gd name="connsiteY18-3002" fmla="*/ 1323063 h 4523651"/>
              <a:gd name="connsiteX19-3003" fmla="*/ 2806809 w 3694535"/>
              <a:gd name="connsiteY19-3004" fmla="*/ 2414392 h 4523651"/>
              <a:gd name="connsiteX20-3005" fmla="*/ 3694535 w 3694535"/>
              <a:gd name="connsiteY20-3006" fmla="*/ 1155553 h 4523651"/>
              <a:gd name="connsiteX21-3007" fmla="*/ 2222205 w 3694535"/>
              <a:gd name="connsiteY21-3008" fmla="*/ 3401822 h 4523651"/>
              <a:gd name="connsiteX22-3009" fmla="*/ 2169042 w 3694535"/>
              <a:gd name="connsiteY22-3010" fmla="*/ 3848389 h 4523651"/>
              <a:gd name="connsiteX23-3011" fmla="*/ 3317358 w 3694535"/>
              <a:gd name="connsiteY23-3012" fmla="*/ 3125375 h 4523651"/>
              <a:gd name="connsiteX24-3013" fmla="*/ 2194317 w 3694535"/>
              <a:gd name="connsiteY24-3014" fmla="*/ 4062252 h 4523651"/>
              <a:gd name="connsiteX25-3015" fmla="*/ 2232838 w 3694535"/>
              <a:gd name="connsiteY25-3016" fmla="*/ 4507608 h 4523651"/>
              <a:gd name="connsiteX26-3017" fmla="*/ 2218194 w 3694535"/>
              <a:gd name="connsiteY26-3018" fmla="*/ 4522716 h 4523651"/>
              <a:gd name="connsiteX27-3019" fmla="*/ 1743740 w 3694535"/>
              <a:gd name="connsiteY27-3020" fmla="*/ 4523651 h 4523651"/>
              <a:gd name="connsiteX0-3021" fmla="*/ 1743740 w 3694535"/>
              <a:gd name="connsiteY0-3022" fmla="*/ 4523651 h 4523651"/>
              <a:gd name="connsiteX1-3023" fmla="*/ 1796903 w 3694535"/>
              <a:gd name="connsiteY1-3024" fmla="*/ 3816491 h 4523651"/>
              <a:gd name="connsiteX2-3025" fmla="*/ 1307805 w 3694535"/>
              <a:gd name="connsiteY2-3026" fmla="*/ 3412454 h 4523651"/>
              <a:gd name="connsiteX3-3027" fmla="*/ 31898 w 3694535"/>
              <a:gd name="connsiteY3-3028" fmla="*/ 2976519 h 4523651"/>
              <a:gd name="connsiteX4-3029" fmla="*/ 1127052 w 3694535"/>
              <a:gd name="connsiteY4-3030" fmla="*/ 3274231 h 4523651"/>
              <a:gd name="connsiteX5-3031" fmla="*/ 393405 w 3694535"/>
              <a:gd name="connsiteY5-3032" fmla="*/ 2487422 h 4523651"/>
              <a:gd name="connsiteX6-3033" fmla="*/ 1775638 w 3694535"/>
              <a:gd name="connsiteY6-3034" fmla="*/ 3550677 h 4523651"/>
              <a:gd name="connsiteX7-3035" fmla="*/ 1679945 w 3694535"/>
              <a:gd name="connsiteY7-3036" fmla="*/ 2423626 h 4523651"/>
              <a:gd name="connsiteX8-3037" fmla="*/ 0 w 3694535"/>
              <a:gd name="connsiteY8-3038" fmla="*/ 786212 h 4523651"/>
              <a:gd name="connsiteX9-3039" fmla="*/ 988828 w 3694535"/>
              <a:gd name="connsiteY9-3040" fmla="*/ 1955794 h 4523651"/>
              <a:gd name="connsiteX10-3041" fmla="*/ 1137684 w 3694535"/>
              <a:gd name="connsiteY10-3042" fmla="*/ 892538 h 4523651"/>
              <a:gd name="connsiteX11-3043" fmla="*/ 1222745 w 3694535"/>
              <a:gd name="connsiteY11-3044" fmla="*/ 2094017 h 4523651"/>
              <a:gd name="connsiteX12-3045" fmla="*/ 1690577 w 3694535"/>
              <a:gd name="connsiteY12-3046" fmla="*/ 2221608 h 4523651"/>
              <a:gd name="connsiteX13-3047" fmla="*/ 1956391 w 3694535"/>
              <a:gd name="connsiteY13-3048" fmla="*/ 31301 h 4523651"/>
              <a:gd name="connsiteX14-3049" fmla="*/ 2027834 w 3694535"/>
              <a:gd name="connsiteY14-3050" fmla="*/ 1017517 h 4523651"/>
              <a:gd name="connsiteX15-3051" fmla="*/ 1881963 w 3694535"/>
              <a:gd name="connsiteY15-3052" fmla="*/ 2264138 h 4523651"/>
              <a:gd name="connsiteX16-3053" fmla="*/ 2057494 w 3694535"/>
              <a:gd name="connsiteY16-3054" fmla="*/ 3077622 h 4523651"/>
              <a:gd name="connsiteX17-3055" fmla="*/ 2647507 w 3694535"/>
              <a:gd name="connsiteY17-3056" fmla="*/ 2551217 h 4523651"/>
              <a:gd name="connsiteX18-3057" fmla="*/ 2913694 w 3694535"/>
              <a:gd name="connsiteY18-3058" fmla="*/ 1323063 h 4523651"/>
              <a:gd name="connsiteX19-3059" fmla="*/ 2806809 w 3694535"/>
              <a:gd name="connsiteY19-3060" fmla="*/ 2414392 h 4523651"/>
              <a:gd name="connsiteX20-3061" fmla="*/ 3694535 w 3694535"/>
              <a:gd name="connsiteY20-3062" fmla="*/ 1155553 h 4523651"/>
              <a:gd name="connsiteX21-3063" fmla="*/ 2222205 w 3694535"/>
              <a:gd name="connsiteY21-3064" fmla="*/ 3401822 h 4523651"/>
              <a:gd name="connsiteX22-3065" fmla="*/ 2169042 w 3694535"/>
              <a:gd name="connsiteY22-3066" fmla="*/ 3848389 h 4523651"/>
              <a:gd name="connsiteX23-3067" fmla="*/ 3317358 w 3694535"/>
              <a:gd name="connsiteY23-3068" fmla="*/ 3125375 h 4523651"/>
              <a:gd name="connsiteX24-3069" fmla="*/ 2194317 w 3694535"/>
              <a:gd name="connsiteY24-3070" fmla="*/ 4062252 h 4523651"/>
              <a:gd name="connsiteX25-3071" fmla="*/ 2232838 w 3694535"/>
              <a:gd name="connsiteY25-3072" fmla="*/ 4507608 h 4523651"/>
              <a:gd name="connsiteX26-3073" fmla="*/ 2218194 w 3694535"/>
              <a:gd name="connsiteY26-3074" fmla="*/ 4522716 h 4523651"/>
              <a:gd name="connsiteX27-3075" fmla="*/ 1743740 w 3694535"/>
              <a:gd name="connsiteY27-3076" fmla="*/ 4523651 h 4523651"/>
              <a:gd name="connsiteX0-3077" fmla="*/ 1743740 w 3694535"/>
              <a:gd name="connsiteY0-3078" fmla="*/ 4523651 h 4523651"/>
              <a:gd name="connsiteX1-3079" fmla="*/ 1796903 w 3694535"/>
              <a:gd name="connsiteY1-3080" fmla="*/ 3816491 h 4523651"/>
              <a:gd name="connsiteX2-3081" fmla="*/ 1307805 w 3694535"/>
              <a:gd name="connsiteY2-3082" fmla="*/ 3412454 h 4523651"/>
              <a:gd name="connsiteX3-3083" fmla="*/ 31898 w 3694535"/>
              <a:gd name="connsiteY3-3084" fmla="*/ 2976519 h 4523651"/>
              <a:gd name="connsiteX4-3085" fmla="*/ 1127052 w 3694535"/>
              <a:gd name="connsiteY4-3086" fmla="*/ 3274231 h 4523651"/>
              <a:gd name="connsiteX5-3087" fmla="*/ 393405 w 3694535"/>
              <a:gd name="connsiteY5-3088" fmla="*/ 2487422 h 4523651"/>
              <a:gd name="connsiteX6-3089" fmla="*/ 1775638 w 3694535"/>
              <a:gd name="connsiteY6-3090" fmla="*/ 3550677 h 4523651"/>
              <a:gd name="connsiteX7-3091" fmla="*/ 1679945 w 3694535"/>
              <a:gd name="connsiteY7-3092" fmla="*/ 2423626 h 4523651"/>
              <a:gd name="connsiteX8-3093" fmla="*/ 0 w 3694535"/>
              <a:gd name="connsiteY8-3094" fmla="*/ 786212 h 4523651"/>
              <a:gd name="connsiteX9-3095" fmla="*/ 988828 w 3694535"/>
              <a:gd name="connsiteY9-3096" fmla="*/ 1955794 h 4523651"/>
              <a:gd name="connsiteX10-3097" fmla="*/ 1137684 w 3694535"/>
              <a:gd name="connsiteY10-3098" fmla="*/ 892538 h 4523651"/>
              <a:gd name="connsiteX11-3099" fmla="*/ 1222745 w 3694535"/>
              <a:gd name="connsiteY11-3100" fmla="*/ 2094017 h 4523651"/>
              <a:gd name="connsiteX12-3101" fmla="*/ 1690577 w 3694535"/>
              <a:gd name="connsiteY12-3102" fmla="*/ 2221608 h 4523651"/>
              <a:gd name="connsiteX13-3103" fmla="*/ 1956391 w 3694535"/>
              <a:gd name="connsiteY13-3104" fmla="*/ 31301 h 4523651"/>
              <a:gd name="connsiteX14-3105" fmla="*/ 2027834 w 3694535"/>
              <a:gd name="connsiteY14-3106" fmla="*/ 1017517 h 4523651"/>
              <a:gd name="connsiteX15-3107" fmla="*/ 1881963 w 3694535"/>
              <a:gd name="connsiteY15-3108" fmla="*/ 2264138 h 4523651"/>
              <a:gd name="connsiteX16-3109" fmla="*/ 2057494 w 3694535"/>
              <a:gd name="connsiteY16-3110" fmla="*/ 3077622 h 4523651"/>
              <a:gd name="connsiteX17-3111" fmla="*/ 2647507 w 3694535"/>
              <a:gd name="connsiteY17-3112" fmla="*/ 2551217 h 4523651"/>
              <a:gd name="connsiteX18-3113" fmla="*/ 2913694 w 3694535"/>
              <a:gd name="connsiteY18-3114" fmla="*/ 1323063 h 4523651"/>
              <a:gd name="connsiteX19-3115" fmla="*/ 2806809 w 3694535"/>
              <a:gd name="connsiteY19-3116" fmla="*/ 2414392 h 4523651"/>
              <a:gd name="connsiteX20-3117" fmla="*/ 3694535 w 3694535"/>
              <a:gd name="connsiteY20-3118" fmla="*/ 1155553 h 4523651"/>
              <a:gd name="connsiteX21-3119" fmla="*/ 2222205 w 3694535"/>
              <a:gd name="connsiteY21-3120" fmla="*/ 3401822 h 4523651"/>
              <a:gd name="connsiteX22-3121" fmla="*/ 2169042 w 3694535"/>
              <a:gd name="connsiteY22-3122" fmla="*/ 3848389 h 4523651"/>
              <a:gd name="connsiteX23-3123" fmla="*/ 3317358 w 3694535"/>
              <a:gd name="connsiteY23-3124" fmla="*/ 3125375 h 4523651"/>
              <a:gd name="connsiteX24-3125" fmla="*/ 2194317 w 3694535"/>
              <a:gd name="connsiteY24-3126" fmla="*/ 4062252 h 4523651"/>
              <a:gd name="connsiteX25-3127" fmla="*/ 2232838 w 3694535"/>
              <a:gd name="connsiteY25-3128" fmla="*/ 4507608 h 4523651"/>
              <a:gd name="connsiteX26-3129" fmla="*/ 2218194 w 3694535"/>
              <a:gd name="connsiteY26-3130" fmla="*/ 4522716 h 4523651"/>
              <a:gd name="connsiteX27-3131" fmla="*/ 1743740 w 3694535"/>
              <a:gd name="connsiteY27-3132" fmla="*/ 4523651 h 4523651"/>
              <a:gd name="connsiteX0-3133" fmla="*/ 1743740 w 3694535"/>
              <a:gd name="connsiteY0-3134" fmla="*/ 4523651 h 4523651"/>
              <a:gd name="connsiteX1-3135" fmla="*/ 1796903 w 3694535"/>
              <a:gd name="connsiteY1-3136" fmla="*/ 3816491 h 4523651"/>
              <a:gd name="connsiteX2-3137" fmla="*/ 1307805 w 3694535"/>
              <a:gd name="connsiteY2-3138" fmla="*/ 3412454 h 4523651"/>
              <a:gd name="connsiteX3-3139" fmla="*/ 31898 w 3694535"/>
              <a:gd name="connsiteY3-3140" fmla="*/ 2976519 h 4523651"/>
              <a:gd name="connsiteX4-3141" fmla="*/ 1127052 w 3694535"/>
              <a:gd name="connsiteY4-3142" fmla="*/ 3274231 h 4523651"/>
              <a:gd name="connsiteX5-3143" fmla="*/ 393405 w 3694535"/>
              <a:gd name="connsiteY5-3144" fmla="*/ 2487422 h 4523651"/>
              <a:gd name="connsiteX6-3145" fmla="*/ 1775638 w 3694535"/>
              <a:gd name="connsiteY6-3146" fmla="*/ 3550677 h 4523651"/>
              <a:gd name="connsiteX7-3147" fmla="*/ 1679945 w 3694535"/>
              <a:gd name="connsiteY7-3148" fmla="*/ 2423626 h 4523651"/>
              <a:gd name="connsiteX8-3149" fmla="*/ 0 w 3694535"/>
              <a:gd name="connsiteY8-3150" fmla="*/ 786212 h 4523651"/>
              <a:gd name="connsiteX9-3151" fmla="*/ 988828 w 3694535"/>
              <a:gd name="connsiteY9-3152" fmla="*/ 1955794 h 4523651"/>
              <a:gd name="connsiteX10-3153" fmla="*/ 1137684 w 3694535"/>
              <a:gd name="connsiteY10-3154" fmla="*/ 892538 h 4523651"/>
              <a:gd name="connsiteX11-3155" fmla="*/ 1222745 w 3694535"/>
              <a:gd name="connsiteY11-3156" fmla="*/ 2094017 h 4523651"/>
              <a:gd name="connsiteX12-3157" fmla="*/ 1690577 w 3694535"/>
              <a:gd name="connsiteY12-3158" fmla="*/ 2221608 h 4523651"/>
              <a:gd name="connsiteX13-3159" fmla="*/ 1956391 w 3694535"/>
              <a:gd name="connsiteY13-3160" fmla="*/ 31301 h 4523651"/>
              <a:gd name="connsiteX14-3161" fmla="*/ 2027834 w 3694535"/>
              <a:gd name="connsiteY14-3162" fmla="*/ 1017517 h 4523651"/>
              <a:gd name="connsiteX15-3163" fmla="*/ 1881963 w 3694535"/>
              <a:gd name="connsiteY15-3164" fmla="*/ 2264138 h 4523651"/>
              <a:gd name="connsiteX16-3165" fmla="*/ 2057494 w 3694535"/>
              <a:gd name="connsiteY16-3166" fmla="*/ 3077622 h 4523651"/>
              <a:gd name="connsiteX17-3167" fmla="*/ 2647507 w 3694535"/>
              <a:gd name="connsiteY17-3168" fmla="*/ 2551217 h 4523651"/>
              <a:gd name="connsiteX18-3169" fmla="*/ 2913694 w 3694535"/>
              <a:gd name="connsiteY18-3170" fmla="*/ 1323063 h 4523651"/>
              <a:gd name="connsiteX19-3171" fmla="*/ 2806809 w 3694535"/>
              <a:gd name="connsiteY19-3172" fmla="*/ 2414392 h 4523651"/>
              <a:gd name="connsiteX20-3173" fmla="*/ 3694535 w 3694535"/>
              <a:gd name="connsiteY20-3174" fmla="*/ 1155553 h 4523651"/>
              <a:gd name="connsiteX21-3175" fmla="*/ 2222205 w 3694535"/>
              <a:gd name="connsiteY21-3176" fmla="*/ 3401822 h 4523651"/>
              <a:gd name="connsiteX22-3177" fmla="*/ 2169042 w 3694535"/>
              <a:gd name="connsiteY22-3178" fmla="*/ 3848389 h 4523651"/>
              <a:gd name="connsiteX23-3179" fmla="*/ 3317358 w 3694535"/>
              <a:gd name="connsiteY23-3180" fmla="*/ 3125375 h 4523651"/>
              <a:gd name="connsiteX24-3181" fmla="*/ 2194317 w 3694535"/>
              <a:gd name="connsiteY24-3182" fmla="*/ 4062252 h 4523651"/>
              <a:gd name="connsiteX25-3183" fmla="*/ 2232838 w 3694535"/>
              <a:gd name="connsiteY25-3184" fmla="*/ 4507608 h 4523651"/>
              <a:gd name="connsiteX26-3185" fmla="*/ 2218194 w 3694535"/>
              <a:gd name="connsiteY26-3186" fmla="*/ 4522716 h 4523651"/>
              <a:gd name="connsiteX27-3187" fmla="*/ 1743740 w 3694535"/>
              <a:gd name="connsiteY27-3188" fmla="*/ 4523651 h 4523651"/>
              <a:gd name="connsiteX0-3189" fmla="*/ 1743740 w 3694535"/>
              <a:gd name="connsiteY0-3190" fmla="*/ 4523651 h 4523651"/>
              <a:gd name="connsiteX1-3191" fmla="*/ 1796903 w 3694535"/>
              <a:gd name="connsiteY1-3192" fmla="*/ 3816491 h 4523651"/>
              <a:gd name="connsiteX2-3193" fmla="*/ 1307805 w 3694535"/>
              <a:gd name="connsiteY2-3194" fmla="*/ 3412454 h 4523651"/>
              <a:gd name="connsiteX3-3195" fmla="*/ 31898 w 3694535"/>
              <a:gd name="connsiteY3-3196" fmla="*/ 2976519 h 4523651"/>
              <a:gd name="connsiteX4-3197" fmla="*/ 1127052 w 3694535"/>
              <a:gd name="connsiteY4-3198" fmla="*/ 3274231 h 4523651"/>
              <a:gd name="connsiteX5-3199" fmla="*/ 393405 w 3694535"/>
              <a:gd name="connsiteY5-3200" fmla="*/ 2487422 h 4523651"/>
              <a:gd name="connsiteX6-3201" fmla="*/ 1775638 w 3694535"/>
              <a:gd name="connsiteY6-3202" fmla="*/ 3550677 h 4523651"/>
              <a:gd name="connsiteX7-3203" fmla="*/ 1679945 w 3694535"/>
              <a:gd name="connsiteY7-3204" fmla="*/ 2423626 h 4523651"/>
              <a:gd name="connsiteX8-3205" fmla="*/ 0 w 3694535"/>
              <a:gd name="connsiteY8-3206" fmla="*/ 786212 h 4523651"/>
              <a:gd name="connsiteX9-3207" fmla="*/ 988828 w 3694535"/>
              <a:gd name="connsiteY9-3208" fmla="*/ 1955794 h 4523651"/>
              <a:gd name="connsiteX10-3209" fmla="*/ 1137684 w 3694535"/>
              <a:gd name="connsiteY10-3210" fmla="*/ 892538 h 4523651"/>
              <a:gd name="connsiteX11-3211" fmla="*/ 1222745 w 3694535"/>
              <a:gd name="connsiteY11-3212" fmla="*/ 2094017 h 4523651"/>
              <a:gd name="connsiteX12-3213" fmla="*/ 1690577 w 3694535"/>
              <a:gd name="connsiteY12-3214" fmla="*/ 2221608 h 4523651"/>
              <a:gd name="connsiteX13-3215" fmla="*/ 1956391 w 3694535"/>
              <a:gd name="connsiteY13-3216" fmla="*/ 31301 h 4523651"/>
              <a:gd name="connsiteX14-3217" fmla="*/ 2027834 w 3694535"/>
              <a:gd name="connsiteY14-3218" fmla="*/ 1017517 h 4523651"/>
              <a:gd name="connsiteX15-3219" fmla="*/ 1881963 w 3694535"/>
              <a:gd name="connsiteY15-3220" fmla="*/ 2264138 h 4523651"/>
              <a:gd name="connsiteX16-3221" fmla="*/ 2057494 w 3694535"/>
              <a:gd name="connsiteY16-3222" fmla="*/ 3077622 h 4523651"/>
              <a:gd name="connsiteX17-3223" fmla="*/ 2647507 w 3694535"/>
              <a:gd name="connsiteY17-3224" fmla="*/ 2551217 h 4523651"/>
              <a:gd name="connsiteX18-3225" fmla="*/ 2913694 w 3694535"/>
              <a:gd name="connsiteY18-3226" fmla="*/ 1323063 h 4523651"/>
              <a:gd name="connsiteX19-3227" fmla="*/ 2806809 w 3694535"/>
              <a:gd name="connsiteY19-3228" fmla="*/ 2414392 h 4523651"/>
              <a:gd name="connsiteX20-3229" fmla="*/ 3694535 w 3694535"/>
              <a:gd name="connsiteY20-3230" fmla="*/ 1155553 h 4523651"/>
              <a:gd name="connsiteX21-3231" fmla="*/ 2222205 w 3694535"/>
              <a:gd name="connsiteY21-3232" fmla="*/ 3401822 h 4523651"/>
              <a:gd name="connsiteX22-3233" fmla="*/ 2169042 w 3694535"/>
              <a:gd name="connsiteY22-3234" fmla="*/ 3848389 h 4523651"/>
              <a:gd name="connsiteX23-3235" fmla="*/ 3317358 w 3694535"/>
              <a:gd name="connsiteY23-3236" fmla="*/ 3125375 h 4523651"/>
              <a:gd name="connsiteX24-3237" fmla="*/ 2194317 w 3694535"/>
              <a:gd name="connsiteY24-3238" fmla="*/ 4062252 h 4523651"/>
              <a:gd name="connsiteX25-3239" fmla="*/ 2232838 w 3694535"/>
              <a:gd name="connsiteY25-3240" fmla="*/ 4507608 h 4523651"/>
              <a:gd name="connsiteX26-3241" fmla="*/ 2218194 w 3694535"/>
              <a:gd name="connsiteY26-3242" fmla="*/ 4522716 h 4523651"/>
              <a:gd name="connsiteX27-3243" fmla="*/ 1743740 w 3694535"/>
              <a:gd name="connsiteY27-3244" fmla="*/ 4523651 h 4523651"/>
              <a:gd name="connsiteX0-3245" fmla="*/ 1743740 w 3694535"/>
              <a:gd name="connsiteY0-3246" fmla="*/ 4522819 h 4522819"/>
              <a:gd name="connsiteX1-3247" fmla="*/ 1796903 w 3694535"/>
              <a:gd name="connsiteY1-3248" fmla="*/ 3815659 h 4522819"/>
              <a:gd name="connsiteX2-3249" fmla="*/ 1307805 w 3694535"/>
              <a:gd name="connsiteY2-3250" fmla="*/ 3411622 h 4522819"/>
              <a:gd name="connsiteX3-3251" fmla="*/ 31898 w 3694535"/>
              <a:gd name="connsiteY3-3252" fmla="*/ 2975687 h 4522819"/>
              <a:gd name="connsiteX4-3253" fmla="*/ 1127052 w 3694535"/>
              <a:gd name="connsiteY4-3254" fmla="*/ 3273399 h 4522819"/>
              <a:gd name="connsiteX5-3255" fmla="*/ 393405 w 3694535"/>
              <a:gd name="connsiteY5-3256" fmla="*/ 2486590 h 4522819"/>
              <a:gd name="connsiteX6-3257" fmla="*/ 1775638 w 3694535"/>
              <a:gd name="connsiteY6-3258" fmla="*/ 3549845 h 4522819"/>
              <a:gd name="connsiteX7-3259" fmla="*/ 1679945 w 3694535"/>
              <a:gd name="connsiteY7-3260" fmla="*/ 2422794 h 4522819"/>
              <a:gd name="connsiteX8-3261" fmla="*/ 0 w 3694535"/>
              <a:gd name="connsiteY8-3262" fmla="*/ 785380 h 4522819"/>
              <a:gd name="connsiteX9-3263" fmla="*/ 988828 w 3694535"/>
              <a:gd name="connsiteY9-3264" fmla="*/ 1954962 h 4522819"/>
              <a:gd name="connsiteX10-3265" fmla="*/ 1137684 w 3694535"/>
              <a:gd name="connsiteY10-3266" fmla="*/ 891706 h 4522819"/>
              <a:gd name="connsiteX11-3267" fmla="*/ 1222745 w 3694535"/>
              <a:gd name="connsiteY11-3268" fmla="*/ 2093185 h 4522819"/>
              <a:gd name="connsiteX12-3269" fmla="*/ 1690577 w 3694535"/>
              <a:gd name="connsiteY12-3270" fmla="*/ 2220776 h 4522819"/>
              <a:gd name="connsiteX13-3271" fmla="*/ 1956391 w 3694535"/>
              <a:gd name="connsiteY13-3272" fmla="*/ 30469 h 4522819"/>
              <a:gd name="connsiteX14-3273" fmla="*/ 2027834 w 3694535"/>
              <a:gd name="connsiteY14-3274" fmla="*/ 1016685 h 4522819"/>
              <a:gd name="connsiteX15-3275" fmla="*/ 1881963 w 3694535"/>
              <a:gd name="connsiteY15-3276" fmla="*/ 2090854 h 4522819"/>
              <a:gd name="connsiteX16-3277" fmla="*/ 2057494 w 3694535"/>
              <a:gd name="connsiteY16-3278" fmla="*/ 3076790 h 4522819"/>
              <a:gd name="connsiteX17-3279" fmla="*/ 2647507 w 3694535"/>
              <a:gd name="connsiteY17-3280" fmla="*/ 2550385 h 4522819"/>
              <a:gd name="connsiteX18-3281" fmla="*/ 2913694 w 3694535"/>
              <a:gd name="connsiteY18-3282" fmla="*/ 1322231 h 4522819"/>
              <a:gd name="connsiteX19-3283" fmla="*/ 2806809 w 3694535"/>
              <a:gd name="connsiteY19-3284" fmla="*/ 2413560 h 4522819"/>
              <a:gd name="connsiteX20-3285" fmla="*/ 3694535 w 3694535"/>
              <a:gd name="connsiteY20-3286" fmla="*/ 1154721 h 4522819"/>
              <a:gd name="connsiteX21-3287" fmla="*/ 2222205 w 3694535"/>
              <a:gd name="connsiteY21-3288" fmla="*/ 3400990 h 4522819"/>
              <a:gd name="connsiteX22-3289" fmla="*/ 2169042 w 3694535"/>
              <a:gd name="connsiteY22-3290" fmla="*/ 3847557 h 4522819"/>
              <a:gd name="connsiteX23-3291" fmla="*/ 3317358 w 3694535"/>
              <a:gd name="connsiteY23-3292" fmla="*/ 3124543 h 4522819"/>
              <a:gd name="connsiteX24-3293" fmla="*/ 2194317 w 3694535"/>
              <a:gd name="connsiteY24-3294" fmla="*/ 4061420 h 4522819"/>
              <a:gd name="connsiteX25-3295" fmla="*/ 2232838 w 3694535"/>
              <a:gd name="connsiteY25-3296" fmla="*/ 4506776 h 4522819"/>
              <a:gd name="connsiteX26-3297" fmla="*/ 2218194 w 3694535"/>
              <a:gd name="connsiteY26-3298" fmla="*/ 4521884 h 4522819"/>
              <a:gd name="connsiteX27-3299" fmla="*/ 1743740 w 3694535"/>
              <a:gd name="connsiteY27-3300" fmla="*/ 4522819 h 4522819"/>
              <a:gd name="connsiteX0-3301" fmla="*/ 1743740 w 3694535"/>
              <a:gd name="connsiteY0-3302" fmla="*/ 4522819 h 4522819"/>
              <a:gd name="connsiteX1-3303" fmla="*/ 1796903 w 3694535"/>
              <a:gd name="connsiteY1-3304" fmla="*/ 3815659 h 4522819"/>
              <a:gd name="connsiteX2-3305" fmla="*/ 1307805 w 3694535"/>
              <a:gd name="connsiteY2-3306" fmla="*/ 3411622 h 4522819"/>
              <a:gd name="connsiteX3-3307" fmla="*/ 31898 w 3694535"/>
              <a:gd name="connsiteY3-3308" fmla="*/ 2975687 h 4522819"/>
              <a:gd name="connsiteX4-3309" fmla="*/ 1127052 w 3694535"/>
              <a:gd name="connsiteY4-3310" fmla="*/ 3273399 h 4522819"/>
              <a:gd name="connsiteX5-3311" fmla="*/ 393405 w 3694535"/>
              <a:gd name="connsiteY5-3312" fmla="*/ 2486590 h 4522819"/>
              <a:gd name="connsiteX6-3313" fmla="*/ 1775638 w 3694535"/>
              <a:gd name="connsiteY6-3314" fmla="*/ 3549845 h 4522819"/>
              <a:gd name="connsiteX7-3315" fmla="*/ 1679945 w 3694535"/>
              <a:gd name="connsiteY7-3316" fmla="*/ 2422794 h 4522819"/>
              <a:gd name="connsiteX8-3317" fmla="*/ 0 w 3694535"/>
              <a:gd name="connsiteY8-3318" fmla="*/ 785380 h 4522819"/>
              <a:gd name="connsiteX9-3319" fmla="*/ 988828 w 3694535"/>
              <a:gd name="connsiteY9-3320" fmla="*/ 1954962 h 4522819"/>
              <a:gd name="connsiteX10-3321" fmla="*/ 1137684 w 3694535"/>
              <a:gd name="connsiteY10-3322" fmla="*/ 891706 h 4522819"/>
              <a:gd name="connsiteX11-3323" fmla="*/ 1222745 w 3694535"/>
              <a:gd name="connsiteY11-3324" fmla="*/ 2093185 h 4522819"/>
              <a:gd name="connsiteX12-3325" fmla="*/ 1690577 w 3694535"/>
              <a:gd name="connsiteY12-3326" fmla="*/ 2220776 h 4522819"/>
              <a:gd name="connsiteX13-3327" fmla="*/ 1956391 w 3694535"/>
              <a:gd name="connsiteY13-3328" fmla="*/ 30469 h 4522819"/>
              <a:gd name="connsiteX14-3329" fmla="*/ 2027834 w 3694535"/>
              <a:gd name="connsiteY14-3330" fmla="*/ 1016685 h 4522819"/>
              <a:gd name="connsiteX15-3331" fmla="*/ 1881963 w 3694535"/>
              <a:gd name="connsiteY15-3332" fmla="*/ 2090854 h 4522819"/>
              <a:gd name="connsiteX16-3333" fmla="*/ 2057494 w 3694535"/>
              <a:gd name="connsiteY16-3334" fmla="*/ 3076790 h 4522819"/>
              <a:gd name="connsiteX17-3335" fmla="*/ 2647507 w 3694535"/>
              <a:gd name="connsiteY17-3336" fmla="*/ 2550385 h 4522819"/>
              <a:gd name="connsiteX18-3337" fmla="*/ 2913694 w 3694535"/>
              <a:gd name="connsiteY18-3338" fmla="*/ 1322231 h 4522819"/>
              <a:gd name="connsiteX19-3339" fmla="*/ 2806809 w 3694535"/>
              <a:gd name="connsiteY19-3340" fmla="*/ 2413560 h 4522819"/>
              <a:gd name="connsiteX20-3341" fmla="*/ 3694535 w 3694535"/>
              <a:gd name="connsiteY20-3342" fmla="*/ 1154721 h 4522819"/>
              <a:gd name="connsiteX21-3343" fmla="*/ 2222205 w 3694535"/>
              <a:gd name="connsiteY21-3344" fmla="*/ 3400990 h 4522819"/>
              <a:gd name="connsiteX22-3345" fmla="*/ 2169042 w 3694535"/>
              <a:gd name="connsiteY22-3346" fmla="*/ 3847557 h 4522819"/>
              <a:gd name="connsiteX23-3347" fmla="*/ 3317358 w 3694535"/>
              <a:gd name="connsiteY23-3348" fmla="*/ 3124543 h 4522819"/>
              <a:gd name="connsiteX24-3349" fmla="*/ 2194317 w 3694535"/>
              <a:gd name="connsiteY24-3350" fmla="*/ 4061420 h 4522819"/>
              <a:gd name="connsiteX25-3351" fmla="*/ 2232838 w 3694535"/>
              <a:gd name="connsiteY25-3352" fmla="*/ 4506776 h 4522819"/>
              <a:gd name="connsiteX26-3353" fmla="*/ 2218194 w 3694535"/>
              <a:gd name="connsiteY26-3354" fmla="*/ 4521884 h 4522819"/>
              <a:gd name="connsiteX27-3355" fmla="*/ 1743740 w 3694535"/>
              <a:gd name="connsiteY27-3356" fmla="*/ 4522819 h 4522819"/>
              <a:gd name="connsiteX0-3357" fmla="*/ 1743740 w 3694535"/>
              <a:gd name="connsiteY0-3358" fmla="*/ 4522814 h 4522814"/>
              <a:gd name="connsiteX1-3359" fmla="*/ 1796903 w 3694535"/>
              <a:gd name="connsiteY1-3360" fmla="*/ 3815654 h 4522814"/>
              <a:gd name="connsiteX2-3361" fmla="*/ 1307805 w 3694535"/>
              <a:gd name="connsiteY2-3362" fmla="*/ 3411617 h 4522814"/>
              <a:gd name="connsiteX3-3363" fmla="*/ 31898 w 3694535"/>
              <a:gd name="connsiteY3-3364" fmla="*/ 2975682 h 4522814"/>
              <a:gd name="connsiteX4-3365" fmla="*/ 1127052 w 3694535"/>
              <a:gd name="connsiteY4-3366" fmla="*/ 3273394 h 4522814"/>
              <a:gd name="connsiteX5-3367" fmla="*/ 393405 w 3694535"/>
              <a:gd name="connsiteY5-3368" fmla="*/ 2486585 h 4522814"/>
              <a:gd name="connsiteX6-3369" fmla="*/ 1775638 w 3694535"/>
              <a:gd name="connsiteY6-3370" fmla="*/ 3549840 h 4522814"/>
              <a:gd name="connsiteX7-3371" fmla="*/ 1679945 w 3694535"/>
              <a:gd name="connsiteY7-3372" fmla="*/ 2422789 h 4522814"/>
              <a:gd name="connsiteX8-3373" fmla="*/ 0 w 3694535"/>
              <a:gd name="connsiteY8-3374" fmla="*/ 785375 h 4522814"/>
              <a:gd name="connsiteX9-3375" fmla="*/ 988828 w 3694535"/>
              <a:gd name="connsiteY9-3376" fmla="*/ 1954957 h 4522814"/>
              <a:gd name="connsiteX10-3377" fmla="*/ 1137684 w 3694535"/>
              <a:gd name="connsiteY10-3378" fmla="*/ 891701 h 4522814"/>
              <a:gd name="connsiteX11-3379" fmla="*/ 1222745 w 3694535"/>
              <a:gd name="connsiteY11-3380" fmla="*/ 2093180 h 4522814"/>
              <a:gd name="connsiteX12-3381" fmla="*/ 1690577 w 3694535"/>
              <a:gd name="connsiteY12-3382" fmla="*/ 2220771 h 4522814"/>
              <a:gd name="connsiteX13-3383" fmla="*/ 1956391 w 3694535"/>
              <a:gd name="connsiteY13-3384" fmla="*/ 30464 h 4522814"/>
              <a:gd name="connsiteX14-3385" fmla="*/ 2027834 w 3694535"/>
              <a:gd name="connsiteY14-3386" fmla="*/ 1016680 h 4522814"/>
              <a:gd name="connsiteX15-3387" fmla="*/ 1881963 w 3694535"/>
              <a:gd name="connsiteY15-3388" fmla="*/ 2090849 h 4522814"/>
              <a:gd name="connsiteX16-3389" fmla="*/ 2057494 w 3694535"/>
              <a:gd name="connsiteY16-3390" fmla="*/ 3076785 h 4522814"/>
              <a:gd name="connsiteX17-3391" fmla="*/ 2647507 w 3694535"/>
              <a:gd name="connsiteY17-3392" fmla="*/ 2550380 h 4522814"/>
              <a:gd name="connsiteX18-3393" fmla="*/ 2913694 w 3694535"/>
              <a:gd name="connsiteY18-3394" fmla="*/ 1322226 h 4522814"/>
              <a:gd name="connsiteX19-3395" fmla="*/ 2806809 w 3694535"/>
              <a:gd name="connsiteY19-3396" fmla="*/ 2413555 h 4522814"/>
              <a:gd name="connsiteX20-3397" fmla="*/ 3694535 w 3694535"/>
              <a:gd name="connsiteY20-3398" fmla="*/ 1154716 h 4522814"/>
              <a:gd name="connsiteX21-3399" fmla="*/ 2222205 w 3694535"/>
              <a:gd name="connsiteY21-3400" fmla="*/ 3400985 h 4522814"/>
              <a:gd name="connsiteX22-3401" fmla="*/ 2169042 w 3694535"/>
              <a:gd name="connsiteY22-3402" fmla="*/ 3847552 h 4522814"/>
              <a:gd name="connsiteX23-3403" fmla="*/ 3317358 w 3694535"/>
              <a:gd name="connsiteY23-3404" fmla="*/ 3124538 h 4522814"/>
              <a:gd name="connsiteX24-3405" fmla="*/ 2194317 w 3694535"/>
              <a:gd name="connsiteY24-3406" fmla="*/ 4061415 h 4522814"/>
              <a:gd name="connsiteX25-3407" fmla="*/ 2232838 w 3694535"/>
              <a:gd name="connsiteY25-3408" fmla="*/ 4506771 h 4522814"/>
              <a:gd name="connsiteX26-3409" fmla="*/ 2218194 w 3694535"/>
              <a:gd name="connsiteY26-3410" fmla="*/ 4521879 h 4522814"/>
              <a:gd name="connsiteX27-3411" fmla="*/ 1743740 w 3694535"/>
              <a:gd name="connsiteY27-3412" fmla="*/ 4522814 h 4522814"/>
              <a:gd name="connsiteX0-3413" fmla="*/ 1743740 w 3694535"/>
              <a:gd name="connsiteY0-3414" fmla="*/ 4492350 h 4492350"/>
              <a:gd name="connsiteX1-3415" fmla="*/ 1796903 w 3694535"/>
              <a:gd name="connsiteY1-3416" fmla="*/ 3785190 h 4492350"/>
              <a:gd name="connsiteX2-3417" fmla="*/ 1307805 w 3694535"/>
              <a:gd name="connsiteY2-3418" fmla="*/ 3381153 h 4492350"/>
              <a:gd name="connsiteX3-3419" fmla="*/ 31898 w 3694535"/>
              <a:gd name="connsiteY3-3420" fmla="*/ 2945218 h 4492350"/>
              <a:gd name="connsiteX4-3421" fmla="*/ 1127052 w 3694535"/>
              <a:gd name="connsiteY4-3422" fmla="*/ 3242930 h 4492350"/>
              <a:gd name="connsiteX5-3423" fmla="*/ 393405 w 3694535"/>
              <a:gd name="connsiteY5-3424" fmla="*/ 2456121 h 4492350"/>
              <a:gd name="connsiteX6-3425" fmla="*/ 1775638 w 3694535"/>
              <a:gd name="connsiteY6-3426" fmla="*/ 3519376 h 4492350"/>
              <a:gd name="connsiteX7-3427" fmla="*/ 1679945 w 3694535"/>
              <a:gd name="connsiteY7-3428" fmla="*/ 2392325 h 4492350"/>
              <a:gd name="connsiteX8-3429" fmla="*/ 0 w 3694535"/>
              <a:gd name="connsiteY8-3430" fmla="*/ 754911 h 4492350"/>
              <a:gd name="connsiteX9-3431" fmla="*/ 988828 w 3694535"/>
              <a:gd name="connsiteY9-3432" fmla="*/ 1924493 h 4492350"/>
              <a:gd name="connsiteX10-3433" fmla="*/ 1137684 w 3694535"/>
              <a:gd name="connsiteY10-3434" fmla="*/ 861237 h 4492350"/>
              <a:gd name="connsiteX11-3435" fmla="*/ 1222745 w 3694535"/>
              <a:gd name="connsiteY11-3436" fmla="*/ 2062716 h 4492350"/>
              <a:gd name="connsiteX12-3437" fmla="*/ 1690577 w 3694535"/>
              <a:gd name="connsiteY12-3438" fmla="*/ 2190307 h 4492350"/>
              <a:gd name="connsiteX13-3439" fmla="*/ 1956391 w 3694535"/>
              <a:gd name="connsiteY13-3440" fmla="*/ 0 h 4492350"/>
              <a:gd name="connsiteX14-3441" fmla="*/ 2027834 w 3694535"/>
              <a:gd name="connsiteY14-3442" fmla="*/ 986216 h 4492350"/>
              <a:gd name="connsiteX15-3443" fmla="*/ 1881963 w 3694535"/>
              <a:gd name="connsiteY15-3444" fmla="*/ 2060385 h 4492350"/>
              <a:gd name="connsiteX16-3445" fmla="*/ 2057494 w 3694535"/>
              <a:gd name="connsiteY16-3446" fmla="*/ 3046321 h 4492350"/>
              <a:gd name="connsiteX17-3447" fmla="*/ 2647507 w 3694535"/>
              <a:gd name="connsiteY17-3448" fmla="*/ 2519916 h 4492350"/>
              <a:gd name="connsiteX18-3449" fmla="*/ 2913694 w 3694535"/>
              <a:gd name="connsiteY18-3450" fmla="*/ 1291762 h 4492350"/>
              <a:gd name="connsiteX19-3451" fmla="*/ 2806809 w 3694535"/>
              <a:gd name="connsiteY19-3452" fmla="*/ 2383091 h 4492350"/>
              <a:gd name="connsiteX20-3453" fmla="*/ 3694535 w 3694535"/>
              <a:gd name="connsiteY20-3454" fmla="*/ 1124252 h 4492350"/>
              <a:gd name="connsiteX21-3455" fmla="*/ 2222205 w 3694535"/>
              <a:gd name="connsiteY21-3456" fmla="*/ 3370521 h 4492350"/>
              <a:gd name="connsiteX22-3457" fmla="*/ 2169042 w 3694535"/>
              <a:gd name="connsiteY22-3458" fmla="*/ 3817088 h 4492350"/>
              <a:gd name="connsiteX23-3459" fmla="*/ 3317358 w 3694535"/>
              <a:gd name="connsiteY23-3460" fmla="*/ 3094074 h 4492350"/>
              <a:gd name="connsiteX24-3461" fmla="*/ 2194317 w 3694535"/>
              <a:gd name="connsiteY24-3462" fmla="*/ 4030951 h 4492350"/>
              <a:gd name="connsiteX25-3463" fmla="*/ 2232838 w 3694535"/>
              <a:gd name="connsiteY25-3464" fmla="*/ 4476307 h 4492350"/>
              <a:gd name="connsiteX26-3465" fmla="*/ 2218194 w 3694535"/>
              <a:gd name="connsiteY26-3466" fmla="*/ 4491415 h 4492350"/>
              <a:gd name="connsiteX27-3467" fmla="*/ 1743740 w 3694535"/>
              <a:gd name="connsiteY27-3468" fmla="*/ 4492350 h 4492350"/>
              <a:gd name="connsiteX0-3469" fmla="*/ 1743740 w 3694535"/>
              <a:gd name="connsiteY0-3470" fmla="*/ 4492350 h 4492350"/>
              <a:gd name="connsiteX1-3471" fmla="*/ 1796903 w 3694535"/>
              <a:gd name="connsiteY1-3472" fmla="*/ 3785190 h 4492350"/>
              <a:gd name="connsiteX2-3473" fmla="*/ 1307805 w 3694535"/>
              <a:gd name="connsiteY2-3474" fmla="*/ 3381153 h 4492350"/>
              <a:gd name="connsiteX3-3475" fmla="*/ 31898 w 3694535"/>
              <a:gd name="connsiteY3-3476" fmla="*/ 2945218 h 4492350"/>
              <a:gd name="connsiteX4-3477" fmla="*/ 1127052 w 3694535"/>
              <a:gd name="connsiteY4-3478" fmla="*/ 3242930 h 4492350"/>
              <a:gd name="connsiteX5-3479" fmla="*/ 393405 w 3694535"/>
              <a:gd name="connsiteY5-3480" fmla="*/ 2456121 h 4492350"/>
              <a:gd name="connsiteX6-3481" fmla="*/ 1775638 w 3694535"/>
              <a:gd name="connsiteY6-3482" fmla="*/ 3519376 h 4492350"/>
              <a:gd name="connsiteX7-3483" fmla="*/ 1679945 w 3694535"/>
              <a:gd name="connsiteY7-3484" fmla="*/ 2392325 h 4492350"/>
              <a:gd name="connsiteX8-3485" fmla="*/ 0 w 3694535"/>
              <a:gd name="connsiteY8-3486" fmla="*/ 754911 h 4492350"/>
              <a:gd name="connsiteX9-3487" fmla="*/ 988828 w 3694535"/>
              <a:gd name="connsiteY9-3488" fmla="*/ 1924493 h 4492350"/>
              <a:gd name="connsiteX10-3489" fmla="*/ 1137684 w 3694535"/>
              <a:gd name="connsiteY10-3490" fmla="*/ 861237 h 4492350"/>
              <a:gd name="connsiteX11-3491" fmla="*/ 1222745 w 3694535"/>
              <a:gd name="connsiteY11-3492" fmla="*/ 2062716 h 4492350"/>
              <a:gd name="connsiteX12-3493" fmla="*/ 1690577 w 3694535"/>
              <a:gd name="connsiteY12-3494" fmla="*/ 2190307 h 4492350"/>
              <a:gd name="connsiteX13-3495" fmla="*/ 1956391 w 3694535"/>
              <a:gd name="connsiteY13-3496" fmla="*/ 0 h 4492350"/>
              <a:gd name="connsiteX14-3497" fmla="*/ 2027834 w 3694535"/>
              <a:gd name="connsiteY14-3498" fmla="*/ 986216 h 4492350"/>
              <a:gd name="connsiteX15-3499" fmla="*/ 1881963 w 3694535"/>
              <a:gd name="connsiteY15-3500" fmla="*/ 2060385 h 4492350"/>
              <a:gd name="connsiteX16-3501" fmla="*/ 2057494 w 3694535"/>
              <a:gd name="connsiteY16-3502" fmla="*/ 3046321 h 4492350"/>
              <a:gd name="connsiteX17-3503" fmla="*/ 2647507 w 3694535"/>
              <a:gd name="connsiteY17-3504" fmla="*/ 2519916 h 4492350"/>
              <a:gd name="connsiteX18-3505" fmla="*/ 2913694 w 3694535"/>
              <a:gd name="connsiteY18-3506" fmla="*/ 1291762 h 4492350"/>
              <a:gd name="connsiteX19-3507" fmla="*/ 2806809 w 3694535"/>
              <a:gd name="connsiteY19-3508" fmla="*/ 2383091 h 4492350"/>
              <a:gd name="connsiteX20-3509" fmla="*/ 3694535 w 3694535"/>
              <a:gd name="connsiteY20-3510" fmla="*/ 1124252 h 4492350"/>
              <a:gd name="connsiteX21-3511" fmla="*/ 2222205 w 3694535"/>
              <a:gd name="connsiteY21-3512" fmla="*/ 3370521 h 4492350"/>
              <a:gd name="connsiteX22-3513" fmla="*/ 2169042 w 3694535"/>
              <a:gd name="connsiteY22-3514" fmla="*/ 3817088 h 4492350"/>
              <a:gd name="connsiteX23-3515" fmla="*/ 3317358 w 3694535"/>
              <a:gd name="connsiteY23-3516" fmla="*/ 3094074 h 4492350"/>
              <a:gd name="connsiteX24-3517" fmla="*/ 2194317 w 3694535"/>
              <a:gd name="connsiteY24-3518" fmla="*/ 4030951 h 4492350"/>
              <a:gd name="connsiteX25-3519" fmla="*/ 2232838 w 3694535"/>
              <a:gd name="connsiteY25-3520" fmla="*/ 4476307 h 4492350"/>
              <a:gd name="connsiteX26-3521" fmla="*/ 2218194 w 3694535"/>
              <a:gd name="connsiteY26-3522" fmla="*/ 4491415 h 4492350"/>
              <a:gd name="connsiteX27-3523" fmla="*/ 1743740 w 3694535"/>
              <a:gd name="connsiteY27-3524" fmla="*/ 4492350 h 4492350"/>
              <a:gd name="connsiteX0-3525" fmla="*/ 1743740 w 3694535"/>
              <a:gd name="connsiteY0-3526" fmla="*/ 4492350 h 4492350"/>
              <a:gd name="connsiteX1-3527" fmla="*/ 1796903 w 3694535"/>
              <a:gd name="connsiteY1-3528" fmla="*/ 3785190 h 4492350"/>
              <a:gd name="connsiteX2-3529" fmla="*/ 1307805 w 3694535"/>
              <a:gd name="connsiteY2-3530" fmla="*/ 3381153 h 4492350"/>
              <a:gd name="connsiteX3-3531" fmla="*/ 31898 w 3694535"/>
              <a:gd name="connsiteY3-3532" fmla="*/ 2945218 h 4492350"/>
              <a:gd name="connsiteX4-3533" fmla="*/ 1127052 w 3694535"/>
              <a:gd name="connsiteY4-3534" fmla="*/ 3242930 h 4492350"/>
              <a:gd name="connsiteX5-3535" fmla="*/ 393405 w 3694535"/>
              <a:gd name="connsiteY5-3536" fmla="*/ 2456121 h 4492350"/>
              <a:gd name="connsiteX6-3537" fmla="*/ 1775638 w 3694535"/>
              <a:gd name="connsiteY6-3538" fmla="*/ 3519376 h 4492350"/>
              <a:gd name="connsiteX7-3539" fmla="*/ 1679945 w 3694535"/>
              <a:gd name="connsiteY7-3540" fmla="*/ 2392325 h 4492350"/>
              <a:gd name="connsiteX8-3541" fmla="*/ 0 w 3694535"/>
              <a:gd name="connsiteY8-3542" fmla="*/ 754911 h 4492350"/>
              <a:gd name="connsiteX9-3543" fmla="*/ 988828 w 3694535"/>
              <a:gd name="connsiteY9-3544" fmla="*/ 1924493 h 4492350"/>
              <a:gd name="connsiteX10-3545" fmla="*/ 1137684 w 3694535"/>
              <a:gd name="connsiteY10-3546" fmla="*/ 861237 h 4492350"/>
              <a:gd name="connsiteX11-3547" fmla="*/ 1222745 w 3694535"/>
              <a:gd name="connsiteY11-3548" fmla="*/ 2062716 h 4492350"/>
              <a:gd name="connsiteX12-3549" fmla="*/ 1690577 w 3694535"/>
              <a:gd name="connsiteY12-3550" fmla="*/ 2190307 h 4492350"/>
              <a:gd name="connsiteX13-3551" fmla="*/ 1956391 w 3694535"/>
              <a:gd name="connsiteY13-3552" fmla="*/ 0 h 4492350"/>
              <a:gd name="connsiteX14-3553" fmla="*/ 2027834 w 3694535"/>
              <a:gd name="connsiteY14-3554" fmla="*/ 986216 h 4492350"/>
              <a:gd name="connsiteX15-3555" fmla="*/ 1881963 w 3694535"/>
              <a:gd name="connsiteY15-3556" fmla="*/ 2060385 h 4492350"/>
              <a:gd name="connsiteX16-3557" fmla="*/ 2057494 w 3694535"/>
              <a:gd name="connsiteY16-3558" fmla="*/ 3046321 h 4492350"/>
              <a:gd name="connsiteX17-3559" fmla="*/ 2647507 w 3694535"/>
              <a:gd name="connsiteY17-3560" fmla="*/ 2519916 h 4492350"/>
              <a:gd name="connsiteX18-3561" fmla="*/ 2913694 w 3694535"/>
              <a:gd name="connsiteY18-3562" fmla="*/ 1291762 h 4492350"/>
              <a:gd name="connsiteX19-3563" fmla="*/ 2806809 w 3694535"/>
              <a:gd name="connsiteY19-3564" fmla="*/ 2383091 h 4492350"/>
              <a:gd name="connsiteX20-3565" fmla="*/ 3694535 w 3694535"/>
              <a:gd name="connsiteY20-3566" fmla="*/ 1124252 h 4492350"/>
              <a:gd name="connsiteX21-3567" fmla="*/ 2222205 w 3694535"/>
              <a:gd name="connsiteY21-3568" fmla="*/ 3370521 h 4492350"/>
              <a:gd name="connsiteX22-3569" fmla="*/ 2169042 w 3694535"/>
              <a:gd name="connsiteY22-3570" fmla="*/ 3817088 h 4492350"/>
              <a:gd name="connsiteX23-3571" fmla="*/ 3317358 w 3694535"/>
              <a:gd name="connsiteY23-3572" fmla="*/ 3094074 h 4492350"/>
              <a:gd name="connsiteX24-3573" fmla="*/ 2194317 w 3694535"/>
              <a:gd name="connsiteY24-3574" fmla="*/ 4030951 h 4492350"/>
              <a:gd name="connsiteX25-3575" fmla="*/ 2232838 w 3694535"/>
              <a:gd name="connsiteY25-3576" fmla="*/ 4476307 h 4492350"/>
              <a:gd name="connsiteX26-3577" fmla="*/ 2218194 w 3694535"/>
              <a:gd name="connsiteY26-3578" fmla="*/ 4491415 h 4492350"/>
              <a:gd name="connsiteX27-3579" fmla="*/ 1743740 w 3694535"/>
              <a:gd name="connsiteY27-3580" fmla="*/ 4492350 h 4492350"/>
              <a:gd name="connsiteX0-3581" fmla="*/ 1743740 w 3694535"/>
              <a:gd name="connsiteY0-3582" fmla="*/ 4492350 h 4492350"/>
              <a:gd name="connsiteX1-3583" fmla="*/ 1796903 w 3694535"/>
              <a:gd name="connsiteY1-3584" fmla="*/ 3785190 h 4492350"/>
              <a:gd name="connsiteX2-3585" fmla="*/ 1307805 w 3694535"/>
              <a:gd name="connsiteY2-3586" fmla="*/ 3381153 h 4492350"/>
              <a:gd name="connsiteX3-3587" fmla="*/ 31898 w 3694535"/>
              <a:gd name="connsiteY3-3588" fmla="*/ 2945218 h 4492350"/>
              <a:gd name="connsiteX4-3589" fmla="*/ 1127052 w 3694535"/>
              <a:gd name="connsiteY4-3590" fmla="*/ 3242930 h 4492350"/>
              <a:gd name="connsiteX5-3591" fmla="*/ 393405 w 3694535"/>
              <a:gd name="connsiteY5-3592" fmla="*/ 2456121 h 4492350"/>
              <a:gd name="connsiteX6-3593" fmla="*/ 1775638 w 3694535"/>
              <a:gd name="connsiteY6-3594" fmla="*/ 3519376 h 4492350"/>
              <a:gd name="connsiteX7-3595" fmla="*/ 1679945 w 3694535"/>
              <a:gd name="connsiteY7-3596" fmla="*/ 2392325 h 4492350"/>
              <a:gd name="connsiteX8-3597" fmla="*/ 0 w 3694535"/>
              <a:gd name="connsiteY8-3598" fmla="*/ 754911 h 4492350"/>
              <a:gd name="connsiteX9-3599" fmla="*/ 988828 w 3694535"/>
              <a:gd name="connsiteY9-3600" fmla="*/ 1924493 h 4492350"/>
              <a:gd name="connsiteX10-3601" fmla="*/ 1137684 w 3694535"/>
              <a:gd name="connsiteY10-3602" fmla="*/ 861237 h 4492350"/>
              <a:gd name="connsiteX11-3603" fmla="*/ 1222745 w 3694535"/>
              <a:gd name="connsiteY11-3604" fmla="*/ 2062716 h 4492350"/>
              <a:gd name="connsiteX12-3605" fmla="*/ 1690577 w 3694535"/>
              <a:gd name="connsiteY12-3606" fmla="*/ 2190307 h 4492350"/>
              <a:gd name="connsiteX13-3607" fmla="*/ 1956391 w 3694535"/>
              <a:gd name="connsiteY13-3608" fmla="*/ 0 h 4492350"/>
              <a:gd name="connsiteX14-3609" fmla="*/ 2027834 w 3694535"/>
              <a:gd name="connsiteY14-3610" fmla="*/ 986216 h 4492350"/>
              <a:gd name="connsiteX15-3611" fmla="*/ 1881963 w 3694535"/>
              <a:gd name="connsiteY15-3612" fmla="*/ 2060385 h 4492350"/>
              <a:gd name="connsiteX16-3613" fmla="*/ 2057494 w 3694535"/>
              <a:gd name="connsiteY16-3614" fmla="*/ 3046321 h 4492350"/>
              <a:gd name="connsiteX17-3615" fmla="*/ 2647507 w 3694535"/>
              <a:gd name="connsiteY17-3616" fmla="*/ 2519916 h 4492350"/>
              <a:gd name="connsiteX18-3617" fmla="*/ 2913694 w 3694535"/>
              <a:gd name="connsiteY18-3618" fmla="*/ 1291762 h 4492350"/>
              <a:gd name="connsiteX19-3619" fmla="*/ 2806809 w 3694535"/>
              <a:gd name="connsiteY19-3620" fmla="*/ 2383091 h 4492350"/>
              <a:gd name="connsiteX20-3621" fmla="*/ 3694535 w 3694535"/>
              <a:gd name="connsiteY20-3622" fmla="*/ 1124252 h 4492350"/>
              <a:gd name="connsiteX21-3623" fmla="*/ 2222205 w 3694535"/>
              <a:gd name="connsiteY21-3624" fmla="*/ 3370521 h 4492350"/>
              <a:gd name="connsiteX22-3625" fmla="*/ 2169042 w 3694535"/>
              <a:gd name="connsiteY22-3626" fmla="*/ 3817088 h 4492350"/>
              <a:gd name="connsiteX23-3627" fmla="*/ 3317358 w 3694535"/>
              <a:gd name="connsiteY23-3628" fmla="*/ 3094074 h 4492350"/>
              <a:gd name="connsiteX24-3629" fmla="*/ 2194317 w 3694535"/>
              <a:gd name="connsiteY24-3630" fmla="*/ 4030951 h 4492350"/>
              <a:gd name="connsiteX25-3631" fmla="*/ 2232838 w 3694535"/>
              <a:gd name="connsiteY25-3632" fmla="*/ 4476307 h 4492350"/>
              <a:gd name="connsiteX26-3633" fmla="*/ 2218194 w 3694535"/>
              <a:gd name="connsiteY26-3634" fmla="*/ 4491415 h 4492350"/>
              <a:gd name="connsiteX27-3635" fmla="*/ 1743740 w 3694535"/>
              <a:gd name="connsiteY27-3636" fmla="*/ 4492350 h 4492350"/>
              <a:gd name="connsiteX0-3637" fmla="*/ 1743740 w 3694535"/>
              <a:gd name="connsiteY0-3638" fmla="*/ 4492350 h 4492350"/>
              <a:gd name="connsiteX1-3639" fmla="*/ 1796903 w 3694535"/>
              <a:gd name="connsiteY1-3640" fmla="*/ 3785190 h 4492350"/>
              <a:gd name="connsiteX2-3641" fmla="*/ 1307805 w 3694535"/>
              <a:gd name="connsiteY2-3642" fmla="*/ 3381153 h 4492350"/>
              <a:gd name="connsiteX3-3643" fmla="*/ 31898 w 3694535"/>
              <a:gd name="connsiteY3-3644" fmla="*/ 2945218 h 4492350"/>
              <a:gd name="connsiteX4-3645" fmla="*/ 1127052 w 3694535"/>
              <a:gd name="connsiteY4-3646" fmla="*/ 3242930 h 4492350"/>
              <a:gd name="connsiteX5-3647" fmla="*/ 393405 w 3694535"/>
              <a:gd name="connsiteY5-3648" fmla="*/ 2456121 h 4492350"/>
              <a:gd name="connsiteX6-3649" fmla="*/ 1775638 w 3694535"/>
              <a:gd name="connsiteY6-3650" fmla="*/ 3519376 h 4492350"/>
              <a:gd name="connsiteX7-3651" fmla="*/ 1679945 w 3694535"/>
              <a:gd name="connsiteY7-3652" fmla="*/ 2392325 h 4492350"/>
              <a:gd name="connsiteX8-3653" fmla="*/ 0 w 3694535"/>
              <a:gd name="connsiteY8-3654" fmla="*/ 754911 h 4492350"/>
              <a:gd name="connsiteX9-3655" fmla="*/ 988828 w 3694535"/>
              <a:gd name="connsiteY9-3656" fmla="*/ 1924493 h 4492350"/>
              <a:gd name="connsiteX10-3657" fmla="*/ 1137684 w 3694535"/>
              <a:gd name="connsiteY10-3658" fmla="*/ 861237 h 4492350"/>
              <a:gd name="connsiteX11-3659" fmla="*/ 1222745 w 3694535"/>
              <a:gd name="connsiteY11-3660" fmla="*/ 2062716 h 4492350"/>
              <a:gd name="connsiteX12-3661" fmla="*/ 1690577 w 3694535"/>
              <a:gd name="connsiteY12-3662" fmla="*/ 2190307 h 4492350"/>
              <a:gd name="connsiteX13-3663" fmla="*/ 1956391 w 3694535"/>
              <a:gd name="connsiteY13-3664" fmla="*/ 0 h 4492350"/>
              <a:gd name="connsiteX14-3665" fmla="*/ 2027834 w 3694535"/>
              <a:gd name="connsiteY14-3666" fmla="*/ 986216 h 4492350"/>
              <a:gd name="connsiteX15-3667" fmla="*/ 1881963 w 3694535"/>
              <a:gd name="connsiteY15-3668" fmla="*/ 2060385 h 4492350"/>
              <a:gd name="connsiteX16-3669" fmla="*/ 2057494 w 3694535"/>
              <a:gd name="connsiteY16-3670" fmla="*/ 3046321 h 4492350"/>
              <a:gd name="connsiteX17-3671" fmla="*/ 2647507 w 3694535"/>
              <a:gd name="connsiteY17-3672" fmla="*/ 2519916 h 4492350"/>
              <a:gd name="connsiteX18-3673" fmla="*/ 2913694 w 3694535"/>
              <a:gd name="connsiteY18-3674" fmla="*/ 1291762 h 4492350"/>
              <a:gd name="connsiteX19-3675" fmla="*/ 2806809 w 3694535"/>
              <a:gd name="connsiteY19-3676" fmla="*/ 2383091 h 4492350"/>
              <a:gd name="connsiteX20-3677" fmla="*/ 3694535 w 3694535"/>
              <a:gd name="connsiteY20-3678" fmla="*/ 1124252 h 4492350"/>
              <a:gd name="connsiteX21-3679" fmla="*/ 2222205 w 3694535"/>
              <a:gd name="connsiteY21-3680" fmla="*/ 3370521 h 4492350"/>
              <a:gd name="connsiteX22-3681" fmla="*/ 2169042 w 3694535"/>
              <a:gd name="connsiteY22-3682" fmla="*/ 3817088 h 4492350"/>
              <a:gd name="connsiteX23-3683" fmla="*/ 3317358 w 3694535"/>
              <a:gd name="connsiteY23-3684" fmla="*/ 3094074 h 4492350"/>
              <a:gd name="connsiteX24-3685" fmla="*/ 2194317 w 3694535"/>
              <a:gd name="connsiteY24-3686" fmla="*/ 4030951 h 4492350"/>
              <a:gd name="connsiteX25-3687" fmla="*/ 2232838 w 3694535"/>
              <a:gd name="connsiteY25-3688" fmla="*/ 4476307 h 4492350"/>
              <a:gd name="connsiteX26-3689" fmla="*/ 2218194 w 3694535"/>
              <a:gd name="connsiteY26-3690" fmla="*/ 4491415 h 4492350"/>
              <a:gd name="connsiteX27-3691" fmla="*/ 1743740 w 3694535"/>
              <a:gd name="connsiteY27-3692" fmla="*/ 4492350 h 4492350"/>
              <a:gd name="connsiteX0-3693" fmla="*/ 1743740 w 3694535"/>
              <a:gd name="connsiteY0-3694" fmla="*/ 4492350 h 4492350"/>
              <a:gd name="connsiteX1-3695" fmla="*/ 1796903 w 3694535"/>
              <a:gd name="connsiteY1-3696" fmla="*/ 3785190 h 4492350"/>
              <a:gd name="connsiteX2-3697" fmla="*/ 1307805 w 3694535"/>
              <a:gd name="connsiteY2-3698" fmla="*/ 3381153 h 4492350"/>
              <a:gd name="connsiteX3-3699" fmla="*/ 31898 w 3694535"/>
              <a:gd name="connsiteY3-3700" fmla="*/ 2945218 h 4492350"/>
              <a:gd name="connsiteX4-3701" fmla="*/ 1127052 w 3694535"/>
              <a:gd name="connsiteY4-3702" fmla="*/ 3242930 h 4492350"/>
              <a:gd name="connsiteX5-3703" fmla="*/ 393405 w 3694535"/>
              <a:gd name="connsiteY5-3704" fmla="*/ 2456121 h 4492350"/>
              <a:gd name="connsiteX6-3705" fmla="*/ 1775638 w 3694535"/>
              <a:gd name="connsiteY6-3706" fmla="*/ 3519376 h 4492350"/>
              <a:gd name="connsiteX7-3707" fmla="*/ 1679945 w 3694535"/>
              <a:gd name="connsiteY7-3708" fmla="*/ 2392325 h 4492350"/>
              <a:gd name="connsiteX8-3709" fmla="*/ 0 w 3694535"/>
              <a:gd name="connsiteY8-3710" fmla="*/ 754911 h 4492350"/>
              <a:gd name="connsiteX9-3711" fmla="*/ 988828 w 3694535"/>
              <a:gd name="connsiteY9-3712" fmla="*/ 1924493 h 4492350"/>
              <a:gd name="connsiteX10-3713" fmla="*/ 1137684 w 3694535"/>
              <a:gd name="connsiteY10-3714" fmla="*/ 861237 h 4492350"/>
              <a:gd name="connsiteX11-3715" fmla="*/ 1222745 w 3694535"/>
              <a:gd name="connsiteY11-3716" fmla="*/ 2062716 h 4492350"/>
              <a:gd name="connsiteX12-3717" fmla="*/ 1690577 w 3694535"/>
              <a:gd name="connsiteY12-3718" fmla="*/ 2190307 h 4492350"/>
              <a:gd name="connsiteX13-3719" fmla="*/ 1956391 w 3694535"/>
              <a:gd name="connsiteY13-3720" fmla="*/ 0 h 4492350"/>
              <a:gd name="connsiteX14-3721" fmla="*/ 2027834 w 3694535"/>
              <a:gd name="connsiteY14-3722" fmla="*/ 986216 h 4492350"/>
              <a:gd name="connsiteX15-3723" fmla="*/ 1881963 w 3694535"/>
              <a:gd name="connsiteY15-3724" fmla="*/ 2060385 h 4492350"/>
              <a:gd name="connsiteX16-3725" fmla="*/ 2057494 w 3694535"/>
              <a:gd name="connsiteY16-3726" fmla="*/ 3046321 h 4492350"/>
              <a:gd name="connsiteX17-3727" fmla="*/ 2647507 w 3694535"/>
              <a:gd name="connsiteY17-3728" fmla="*/ 2519916 h 4492350"/>
              <a:gd name="connsiteX18-3729" fmla="*/ 2913694 w 3694535"/>
              <a:gd name="connsiteY18-3730" fmla="*/ 1291762 h 4492350"/>
              <a:gd name="connsiteX19-3731" fmla="*/ 2806809 w 3694535"/>
              <a:gd name="connsiteY19-3732" fmla="*/ 2383091 h 4492350"/>
              <a:gd name="connsiteX20-3733" fmla="*/ 3694535 w 3694535"/>
              <a:gd name="connsiteY20-3734" fmla="*/ 1124252 h 4492350"/>
              <a:gd name="connsiteX21-3735" fmla="*/ 2222205 w 3694535"/>
              <a:gd name="connsiteY21-3736" fmla="*/ 3370521 h 4492350"/>
              <a:gd name="connsiteX22-3737" fmla="*/ 2169042 w 3694535"/>
              <a:gd name="connsiteY22-3738" fmla="*/ 3817088 h 4492350"/>
              <a:gd name="connsiteX23-3739" fmla="*/ 3317358 w 3694535"/>
              <a:gd name="connsiteY23-3740" fmla="*/ 3094074 h 4492350"/>
              <a:gd name="connsiteX24-3741" fmla="*/ 2194317 w 3694535"/>
              <a:gd name="connsiteY24-3742" fmla="*/ 4030951 h 4492350"/>
              <a:gd name="connsiteX25-3743" fmla="*/ 2232838 w 3694535"/>
              <a:gd name="connsiteY25-3744" fmla="*/ 4476307 h 4492350"/>
              <a:gd name="connsiteX26-3745" fmla="*/ 2218194 w 3694535"/>
              <a:gd name="connsiteY26-3746" fmla="*/ 4491415 h 4492350"/>
              <a:gd name="connsiteX27-3747" fmla="*/ 1743740 w 3694535"/>
              <a:gd name="connsiteY27-3748" fmla="*/ 4492350 h 4492350"/>
              <a:gd name="connsiteX0-3749" fmla="*/ 1743740 w 3694535"/>
              <a:gd name="connsiteY0-3750" fmla="*/ 4492350 h 4492350"/>
              <a:gd name="connsiteX1-3751" fmla="*/ 1796903 w 3694535"/>
              <a:gd name="connsiteY1-3752" fmla="*/ 3785190 h 4492350"/>
              <a:gd name="connsiteX2-3753" fmla="*/ 1307805 w 3694535"/>
              <a:gd name="connsiteY2-3754" fmla="*/ 3381153 h 4492350"/>
              <a:gd name="connsiteX3-3755" fmla="*/ 31898 w 3694535"/>
              <a:gd name="connsiteY3-3756" fmla="*/ 2945218 h 4492350"/>
              <a:gd name="connsiteX4-3757" fmla="*/ 1127052 w 3694535"/>
              <a:gd name="connsiteY4-3758" fmla="*/ 3242930 h 4492350"/>
              <a:gd name="connsiteX5-3759" fmla="*/ 393405 w 3694535"/>
              <a:gd name="connsiteY5-3760" fmla="*/ 2456121 h 4492350"/>
              <a:gd name="connsiteX6-3761" fmla="*/ 1775638 w 3694535"/>
              <a:gd name="connsiteY6-3762" fmla="*/ 3519376 h 4492350"/>
              <a:gd name="connsiteX7-3763" fmla="*/ 1679945 w 3694535"/>
              <a:gd name="connsiteY7-3764" fmla="*/ 2392325 h 4492350"/>
              <a:gd name="connsiteX8-3765" fmla="*/ 0 w 3694535"/>
              <a:gd name="connsiteY8-3766" fmla="*/ 754911 h 4492350"/>
              <a:gd name="connsiteX9-3767" fmla="*/ 988828 w 3694535"/>
              <a:gd name="connsiteY9-3768" fmla="*/ 1924493 h 4492350"/>
              <a:gd name="connsiteX10-3769" fmla="*/ 1137684 w 3694535"/>
              <a:gd name="connsiteY10-3770" fmla="*/ 861237 h 4492350"/>
              <a:gd name="connsiteX11-3771" fmla="*/ 1222745 w 3694535"/>
              <a:gd name="connsiteY11-3772" fmla="*/ 2062716 h 4492350"/>
              <a:gd name="connsiteX12-3773" fmla="*/ 1690577 w 3694535"/>
              <a:gd name="connsiteY12-3774" fmla="*/ 2190307 h 4492350"/>
              <a:gd name="connsiteX13-3775" fmla="*/ 1956391 w 3694535"/>
              <a:gd name="connsiteY13-3776" fmla="*/ 0 h 4492350"/>
              <a:gd name="connsiteX14-3777" fmla="*/ 2027834 w 3694535"/>
              <a:gd name="connsiteY14-3778" fmla="*/ 986216 h 4492350"/>
              <a:gd name="connsiteX15-3779" fmla="*/ 1881963 w 3694535"/>
              <a:gd name="connsiteY15-3780" fmla="*/ 2060385 h 4492350"/>
              <a:gd name="connsiteX16-3781" fmla="*/ 2057494 w 3694535"/>
              <a:gd name="connsiteY16-3782" fmla="*/ 3046321 h 4492350"/>
              <a:gd name="connsiteX17-3783" fmla="*/ 2647507 w 3694535"/>
              <a:gd name="connsiteY17-3784" fmla="*/ 2519916 h 4492350"/>
              <a:gd name="connsiteX18-3785" fmla="*/ 2913694 w 3694535"/>
              <a:gd name="connsiteY18-3786" fmla="*/ 1291762 h 4492350"/>
              <a:gd name="connsiteX19-3787" fmla="*/ 2806809 w 3694535"/>
              <a:gd name="connsiteY19-3788" fmla="*/ 2383091 h 4492350"/>
              <a:gd name="connsiteX20-3789" fmla="*/ 3694535 w 3694535"/>
              <a:gd name="connsiteY20-3790" fmla="*/ 1124252 h 4492350"/>
              <a:gd name="connsiteX21-3791" fmla="*/ 2222205 w 3694535"/>
              <a:gd name="connsiteY21-3792" fmla="*/ 3370521 h 4492350"/>
              <a:gd name="connsiteX22-3793" fmla="*/ 2169042 w 3694535"/>
              <a:gd name="connsiteY22-3794" fmla="*/ 3817088 h 4492350"/>
              <a:gd name="connsiteX23-3795" fmla="*/ 3317358 w 3694535"/>
              <a:gd name="connsiteY23-3796" fmla="*/ 3094074 h 4492350"/>
              <a:gd name="connsiteX24-3797" fmla="*/ 2194317 w 3694535"/>
              <a:gd name="connsiteY24-3798" fmla="*/ 4030951 h 4492350"/>
              <a:gd name="connsiteX25-3799" fmla="*/ 2232838 w 3694535"/>
              <a:gd name="connsiteY25-3800" fmla="*/ 4476307 h 4492350"/>
              <a:gd name="connsiteX26-3801" fmla="*/ 2218194 w 3694535"/>
              <a:gd name="connsiteY26-3802" fmla="*/ 4491415 h 4492350"/>
              <a:gd name="connsiteX27-3803" fmla="*/ 1743740 w 3694535"/>
              <a:gd name="connsiteY27-3804" fmla="*/ 4492350 h 4492350"/>
              <a:gd name="connsiteX0-3805" fmla="*/ 1743740 w 3694535"/>
              <a:gd name="connsiteY0-3806" fmla="*/ 4492350 h 4492350"/>
              <a:gd name="connsiteX1-3807" fmla="*/ 1796903 w 3694535"/>
              <a:gd name="connsiteY1-3808" fmla="*/ 3785190 h 4492350"/>
              <a:gd name="connsiteX2-3809" fmla="*/ 1307805 w 3694535"/>
              <a:gd name="connsiteY2-3810" fmla="*/ 3381153 h 4492350"/>
              <a:gd name="connsiteX3-3811" fmla="*/ 31898 w 3694535"/>
              <a:gd name="connsiteY3-3812" fmla="*/ 2945218 h 4492350"/>
              <a:gd name="connsiteX4-3813" fmla="*/ 1127052 w 3694535"/>
              <a:gd name="connsiteY4-3814" fmla="*/ 3242930 h 4492350"/>
              <a:gd name="connsiteX5-3815" fmla="*/ 393405 w 3694535"/>
              <a:gd name="connsiteY5-3816" fmla="*/ 2456121 h 4492350"/>
              <a:gd name="connsiteX6-3817" fmla="*/ 1775638 w 3694535"/>
              <a:gd name="connsiteY6-3818" fmla="*/ 3519376 h 4492350"/>
              <a:gd name="connsiteX7-3819" fmla="*/ 1683956 w 3694535"/>
              <a:gd name="connsiteY7-3820" fmla="*/ 2424409 h 4492350"/>
              <a:gd name="connsiteX8-3821" fmla="*/ 0 w 3694535"/>
              <a:gd name="connsiteY8-3822" fmla="*/ 754911 h 4492350"/>
              <a:gd name="connsiteX9-3823" fmla="*/ 988828 w 3694535"/>
              <a:gd name="connsiteY9-3824" fmla="*/ 1924493 h 4492350"/>
              <a:gd name="connsiteX10-3825" fmla="*/ 1137684 w 3694535"/>
              <a:gd name="connsiteY10-3826" fmla="*/ 861237 h 4492350"/>
              <a:gd name="connsiteX11-3827" fmla="*/ 1222745 w 3694535"/>
              <a:gd name="connsiteY11-3828" fmla="*/ 2062716 h 4492350"/>
              <a:gd name="connsiteX12-3829" fmla="*/ 1690577 w 3694535"/>
              <a:gd name="connsiteY12-3830" fmla="*/ 2190307 h 4492350"/>
              <a:gd name="connsiteX13-3831" fmla="*/ 1956391 w 3694535"/>
              <a:gd name="connsiteY13-3832" fmla="*/ 0 h 4492350"/>
              <a:gd name="connsiteX14-3833" fmla="*/ 2027834 w 3694535"/>
              <a:gd name="connsiteY14-3834" fmla="*/ 986216 h 4492350"/>
              <a:gd name="connsiteX15-3835" fmla="*/ 1881963 w 3694535"/>
              <a:gd name="connsiteY15-3836" fmla="*/ 2060385 h 4492350"/>
              <a:gd name="connsiteX16-3837" fmla="*/ 2057494 w 3694535"/>
              <a:gd name="connsiteY16-3838" fmla="*/ 3046321 h 4492350"/>
              <a:gd name="connsiteX17-3839" fmla="*/ 2647507 w 3694535"/>
              <a:gd name="connsiteY17-3840" fmla="*/ 2519916 h 4492350"/>
              <a:gd name="connsiteX18-3841" fmla="*/ 2913694 w 3694535"/>
              <a:gd name="connsiteY18-3842" fmla="*/ 1291762 h 4492350"/>
              <a:gd name="connsiteX19-3843" fmla="*/ 2806809 w 3694535"/>
              <a:gd name="connsiteY19-3844" fmla="*/ 2383091 h 4492350"/>
              <a:gd name="connsiteX20-3845" fmla="*/ 3694535 w 3694535"/>
              <a:gd name="connsiteY20-3846" fmla="*/ 1124252 h 4492350"/>
              <a:gd name="connsiteX21-3847" fmla="*/ 2222205 w 3694535"/>
              <a:gd name="connsiteY21-3848" fmla="*/ 3370521 h 4492350"/>
              <a:gd name="connsiteX22-3849" fmla="*/ 2169042 w 3694535"/>
              <a:gd name="connsiteY22-3850" fmla="*/ 3817088 h 4492350"/>
              <a:gd name="connsiteX23-3851" fmla="*/ 3317358 w 3694535"/>
              <a:gd name="connsiteY23-3852" fmla="*/ 3094074 h 4492350"/>
              <a:gd name="connsiteX24-3853" fmla="*/ 2194317 w 3694535"/>
              <a:gd name="connsiteY24-3854" fmla="*/ 4030951 h 4492350"/>
              <a:gd name="connsiteX25-3855" fmla="*/ 2232838 w 3694535"/>
              <a:gd name="connsiteY25-3856" fmla="*/ 4476307 h 4492350"/>
              <a:gd name="connsiteX26-3857" fmla="*/ 2218194 w 3694535"/>
              <a:gd name="connsiteY26-3858" fmla="*/ 4491415 h 4492350"/>
              <a:gd name="connsiteX27-3859" fmla="*/ 1743740 w 3694535"/>
              <a:gd name="connsiteY27-3860" fmla="*/ 4492350 h 4492350"/>
              <a:gd name="connsiteX0-3861" fmla="*/ 1743740 w 3694535"/>
              <a:gd name="connsiteY0-3862" fmla="*/ 4492350 h 4492350"/>
              <a:gd name="connsiteX1-3863" fmla="*/ 1796903 w 3694535"/>
              <a:gd name="connsiteY1-3864" fmla="*/ 3785190 h 4492350"/>
              <a:gd name="connsiteX2-3865" fmla="*/ 1307805 w 3694535"/>
              <a:gd name="connsiteY2-3866" fmla="*/ 3381153 h 4492350"/>
              <a:gd name="connsiteX3-3867" fmla="*/ 31898 w 3694535"/>
              <a:gd name="connsiteY3-3868" fmla="*/ 2945218 h 4492350"/>
              <a:gd name="connsiteX4-3869" fmla="*/ 1127052 w 3694535"/>
              <a:gd name="connsiteY4-3870" fmla="*/ 3242930 h 4492350"/>
              <a:gd name="connsiteX5-3871" fmla="*/ 393405 w 3694535"/>
              <a:gd name="connsiteY5-3872" fmla="*/ 2456121 h 4492350"/>
              <a:gd name="connsiteX6-3873" fmla="*/ 1775638 w 3694535"/>
              <a:gd name="connsiteY6-3874" fmla="*/ 3519376 h 4492350"/>
              <a:gd name="connsiteX7-3875" fmla="*/ 1683956 w 3694535"/>
              <a:gd name="connsiteY7-3876" fmla="*/ 2424409 h 4492350"/>
              <a:gd name="connsiteX8-3877" fmla="*/ 0 w 3694535"/>
              <a:gd name="connsiteY8-3878" fmla="*/ 754911 h 4492350"/>
              <a:gd name="connsiteX9-3879" fmla="*/ 988828 w 3694535"/>
              <a:gd name="connsiteY9-3880" fmla="*/ 1924493 h 4492350"/>
              <a:gd name="connsiteX10-3881" fmla="*/ 1137684 w 3694535"/>
              <a:gd name="connsiteY10-3882" fmla="*/ 861237 h 4492350"/>
              <a:gd name="connsiteX11-3883" fmla="*/ 1222745 w 3694535"/>
              <a:gd name="connsiteY11-3884" fmla="*/ 2062716 h 4492350"/>
              <a:gd name="connsiteX12-3885" fmla="*/ 1690577 w 3694535"/>
              <a:gd name="connsiteY12-3886" fmla="*/ 2190307 h 4492350"/>
              <a:gd name="connsiteX13-3887" fmla="*/ 1956391 w 3694535"/>
              <a:gd name="connsiteY13-3888" fmla="*/ 0 h 4492350"/>
              <a:gd name="connsiteX14-3889" fmla="*/ 2027834 w 3694535"/>
              <a:gd name="connsiteY14-3890" fmla="*/ 986216 h 4492350"/>
              <a:gd name="connsiteX15-3891" fmla="*/ 1881963 w 3694535"/>
              <a:gd name="connsiteY15-3892" fmla="*/ 2060385 h 4492350"/>
              <a:gd name="connsiteX16-3893" fmla="*/ 2057494 w 3694535"/>
              <a:gd name="connsiteY16-3894" fmla="*/ 3046321 h 4492350"/>
              <a:gd name="connsiteX17-3895" fmla="*/ 2647507 w 3694535"/>
              <a:gd name="connsiteY17-3896" fmla="*/ 2519916 h 4492350"/>
              <a:gd name="connsiteX18-3897" fmla="*/ 2913694 w 3694535"/>
              <a:gd name="connsiteY18-3898" fmla="*/ 1291762 h 4492350"/>
              <a:gd name="connsiteX19-3899" fmla="*/ 2806809 w 3694535"/>
              <a:gd name="connsiteY19-3900" fmla="*/ 2383091 h 4492350"/>
              <a:gd name="connsiteX20-3901" fmla="*/ 3694535 w 3694535"/>
              <a:gd name="connsiteY20-3902" fmla="*/ 1124252 h 4492350"/>
              <a:gd name="connsiteX21-3903" fmla="*/ 2222205 w 3694535"/>
              <a:gd name="connsiteY21-3904" fmla="*/ 3370521 h 4492350"/>
              <a:gd name="connsiteX22-3905" fmla="*/ 2169042 w 3694535"/>
              <a:gd name="connsiteY22-3906" fmla="*/ 3817088 h 4492350"/>
              <a:gd name="connsiteX23-3907" fmla="*/ 3317358 w 3694535"/>
              <a:gd name="connsiteY23-3908" fmla="*/ 3094074 h 4492350"/>
              <a:gd name="connsiteX24-3909" fmla="*/ 2194317 w 3694535"/>
              <a:gd name="connsiteY24-3910" fmla="*/ 4030951 h 4492350"/>
              <a:gd name="connsiteX25-3911" fmla="*/ 2232838 w 3694535"/>
              <a:gd name="connsiteY25-3912" fmla="*/ 4476307 h 4492350"/>
              <a:gd name="connsiteX26-3913" fmla="*/ 2218194 w 3694535"/>
              <a:gd name="connsiteY26-3914" fmla="*/ 4491415 h 4492350"/>
              <a:gd name="connsiteX27-3915" fmla="*/ 1743740 w 3694535"/>
              <a:gd name="connsiteY27-3916" fmla="*/ 4492350 h 4492350"/>
              <a:gd name="connsiteX0-3917" fmla="*/ 1743740 w 3694535"/>
              <a:gd name="connsiteY0-3918" fmla="*/ 4492350 h 4492350"/>
              <a:gd name="connsiteX1-3919" fmla="*/ 1796903 w 3694535"/>
              <a:gd name="connsiteY1-3920" fmla="*/ 3785190 h 4492350"/>
              <a:gd name="connsiteX2-3921" fmla="*/ 1307805 w 3694535"/>
              <a:gd name="connsiteY2-3922" fmla="*/ 3381153 h 4492350"/>
              <a:gd name="connsiteX3-3923" fmla="*/ 31898 w 3694535"/>
              <a:gd name="connsiteY3-3924" fmla="*/ 2945218 h 4492350"/>
              <a:gd name="connsiteX4-3925" fmla="*/ 1127052 w 3694535"/>
              <a:gd name="connsiteY4-3926" fmla="*/ 3242930 h 4492350"/>
              <a:gd name="connsiteX5-3927" fmla="*/ 393405 w 3694535"/>
              <a:gd name="connsiteY5-3928" fmla="*/ 2456121 h 4492350"/>
              <a:gd name="connsiteX6-3929" fmla="*/ 1775638 w 3694535"/>
              <a:gd name="connsiteY6-3930" fmla="*/ 3519376 h 4492350"/>
              <a:gd name="connsiteX7-3931" fmla="*/ 1683956 w 3694535"/>
              <a:gd name="connsiteY7-3932" fmla="*/ 2424409 h 4492350"/>
              <a:gd name="connsiteX8-3933" fmla="*/ 0 w 3694535"/>
              <a:gd name="connsiteY8-3934" fmla="*/ 754911 h 4492350"/>
              <a:gd name="connsiteX9-3935" fmla="*/ 988828 w 3694535"/>
              <a:gd name="connsiteY9-3936" fmla="*/ 1924493 h 4492350"/>
              <a:gd name="connsiteX10-3937" fmla="*/ 1137684 w 3694535"/>
              <a:gd name="connsiteY10-3938" fmla="*/ 861237 h 4492350"/>
              <a:gd name="connsiteX11-3939" fmla="*/ 1222745 w 3694535"/>
              <a:gd name="connsiteY11-3940" fmla="*/ 2062716 h 4492350"/>
              <a:gd name="connsiteX12-3941" fmla="*/ 1714640 w 3694535"/>
              <a:gd name="connsiteY12-3942" fmla="*/ 2194318 h 4492350"/>
              <a:gd name="connsiteX13-3943" fmla="*/ 1956391 w 3694535"/>
              <a:gd name="connsiteY13-3944" fmla="*/ 0 h 4492350"/>
              <a:gd name="connsiteX14-3945" fmla="*/ 2027834 w 3694535"/>
              <a:gd name="connsiteY14-3946" fmla="*/ 986216 h 4492350"/>
              <a:gd name="connsiteX15-3947" fmla="*/ 1881963 w 3694535"/>
              <a:gd name="connsiteY15-3948" fmla="*/ 2060385 h 4492350"/>
              <a:gd name="connsiteX16-3949" fmla="*/ 2057494 w 3694535"/>
              <a:gd name="connsiteY16-3950" fmla="*/ 3046321 h 4492350"/>
              <a:gd name="connsiteX17-3951" fmla="*/ 2647507 w 3694535"/>
              <a:gd name="connsiteY17-3952" fmla="*/ 2519916 h 4492350"/>
              <a:gd name="connsiteX18-3953" fmla="*/ 2913694 w 3694535"/>
              <a:gd name="connsiteY18-3954" fmla="*/ 1291762 h 4492350"/>
              <a:gd name="connsiteX19-3955" fmla="*/ 2806809 w 3694535"/>
              <a:gd name="connsiteY19-3956" fmla="*/ 2383091 h 4492350"/>
              <a:gd name="connsiteX20-3957" fmla="*/ 3694535 w 3694535"/>
              <a:gd name="connsiteY20-3958" fmla="*/ 1124252 h 4492350"/>
              <a:gd name="connsiteX21-3959" fmla="*/ 2222205 w 3694535"/>
              <a:gd name="connsiteY21-3960" fmla="*/ 3370521 h 4492350"/>
              <a:gd name="connsiteX22-3961" fmla="*/ 2169042 w 3694535"/>
              <a:gd name="connsiteY22-3962" fmla="*/ 3817088 h 4492350"/>
              <a:gd name="connsiteX23-3963" fmla="*/ 3317358 w 3694535"/>
              <a:gd name="connsiteY23-3964" fmla="*/ 3094074 h 4492350"/>
              <a:gd name="connsiteX24-3965" fmla="*/ 2194317 w 3694535"/>
              <a:gd name="connsiteY24-3966" fmla="*/ 4030951 h 4492350"/>
              <a:gd name="connsiteX25-3967" fmla="*/ 2232838 w 3694535"/>
              <a:gd name="connsiteY25-3968" fmla="*/ 4476307 h 4492350"/>
              <a:gd name="connsiteX26-3969" fmla="*/ 2218194 w 3694535"/>
              <a:gd name="connsiteY26-3970" fmla="*/ 4491415 h 4492350"/>
              <a:gd name="connsiteX27-3971" fmla="*/ 1743740 w 3694535"/>
              <a:gd name="connsiteY27-3972" fmla="*/ 4492350 h 4492350"/>
              <a:gd name="connsiteX0-3973" fmla="*/ 1743740 w 3694535"/>
              <a:gd name="connsiteY0-3974" fmla="*/ 4492350 h 4492350"/>
              <a:gd name="connsiteX1-3975" fmla="*/ 1796903 w 3694535"/>
              <a:gd name="connsiteY1-3976" fmla="*/ 3785190 h 4492350"/>
              <a:gd name="connsiteX2-3977" fmla="*/ 1307805 w 3694535"/>
              <a:gd name="connsiteY2-3978" fmla="*/ 3381153 h 4492350"/>
              <a:gd name="connsiteX3-3979" fmla="*/ 31898 w 3694535"/>
              <a:gd name="connsiteY3-3980" fmla="*/ 2945218 h 4492350"/>
              <a:gd name="connsiteX4-3981" fmla="*/ 1127052 w 3694535"/>
              <a:gd name="connsiteY4-3982" fmla="*/ 3242930 h 4492350"/>
              <a:gd name="connsiteX5-3983" fmla="*/ 393405 w 3694535"/>
              <a:gd name="connsiteY5-3984" fmla="*/ 2456121 h 4492350"/>
              <a:gd name="connsiteX6-3985" fmla="*/ 1775638 w 3694535"/>
              <a:gd name="connsiteY6-3986" fmla="*/ 3519376 h 4492350"/>
              <a:gd name="connsiteX7-3987" fmla="*/ 1683956 w 3694535"/>
              <a:gd name="connsiteY7-3988" fmla="*/ 2424409 h 4492350"/>
              <a:gd name="connsiteX8-3989" fmla="*/ 0 w 3694535"/>
              <a:gd name="connsiteY8-3990" fmla="*/ 754911 h 4492350"/>
              <a:gd name="connsiteX9-3991" fmla="*/ 988828 w 3694535"/>
              <a:gd name="connsiteY9-3992" fmla="*/ 1924493 h 4492350"/>
              <a:gd name="connsiteX10-3993" fmla="*/ 1137684 w 3694535"/>
              <a:gd name="connsiteY10-3994" fmla="*/ 861237 h 4492350"/>
              <a:gd name="connsiteX11-3995" fmla="*/ 1222745 w 3694535"/>
              <a:gd name="connsiteY11-3996" fmla="*/ 2062716 h 4492350"/>
              <a:gd name="connsiteX12-3997" fmla="*/ 1714640 w 3694535"/>
              <a:gd name="connsiteY12-3998" fmla="*/ 2194318 h 4492350"/>
              <a:gd name="connsiteX13-3999" fmla="*/ 1956391 w 3694535"/>
              <a:gd name="connsiteY13-4000" fmla="*/ 0 h 4492350"/>
              <a:gd name="connsiteX14-4001" fmla="*/ 2027834 w 3694535"/>
              <a:gd name="connsiteY14-4002" fmla="*/ 986216 h 4492350"/>
              <a:gd name="connsiteX15-4003" fmla="*/ 1881963 w 3694535"/>
              <a:gd name="connsiteY15-4004" fmla="*/ 2060385 h 4492350"/>
              <a:gd name="connsiteX16-4005" fmla="*/ 2057494 w 3694535"/>
              <a:gd name="connsiteY16-4006" fmla="*/ 3046321 h 4492350"/>
              <a:gd name="connsiteX17-4007" fmla="*/ 2647507 w 3694535"/>
              <a:gd name="connsiteY17-4008" fmla="*/ 2519916 h 4492350"/>
              <a:gd name="connsiteX18-4009" fmla="*/ 2913694 w 3694535"/>
              <a:gd name="connsiteY18-4010" fmla="*/ 1291762 h 4492350"/>
              <a:gd name="connsiteX19-4011" fmla="*/ 2806809 w 3694535"/>
              <a:gd name="connsiteY19-4012" fmla="*/ 2383091 h 4492350"/>
              <a:gd name="connsiteX20-4013" fmla="*/ 3694535 w 3694535"/>
              <a:gd name="connsiteY20-4014" fmla="*/ 1124252 h 4492350"/>
              <a:gd name="connsiteX21-4015" fmla="*/ 2222205 w 3694535"/>
              <a:gd name="connsiteY21-4016" fmla="*/ 3370521 h 4492350"/>
              <a:gd name="connsiteX22-4017" fmla="*/ 2169042 w 3694535"/>
              <a:gd name="connsiteY22-4018" fmla="*/ 3817088 h 4492350"/>
              <a:gd name="connsiteX23-4019" fmla="*/ 3317358 w 3694535"/>
              <a:gd name="connsiteY23-4020" fmla="*/ 3094074 h 4492350"/>
              <a:gd name="connsiteX24-4021" fmla="*/ 2194317 w 3694535"/>
              <a:gd name="connsiteY24-4022" fmla="*/ 4030951 h 4492350"/>
              <a:gd name="connsiteX25-4023" fmla="*/ 2232838 w 3694535"/>
              <a:gd name="connsiteY25-4024" fmla="*/ 4476307 h 4492350"/>
              <a:gd name="connsiteX26-4025" fmla="*/ 2218194 w 3694535"/>
              <a:gd name="connsiteY26-4026" fmla="*/ 4491415 h 4492350"/>
              <a:gd name="connsiteX27-4027" fmla="*/ 1743740 w 3694535"/>
              <a:gd name="connsiteY27-4028" fmla="*/ 4492350 h 4492350"/>
              <a:gd name="connsiteX0-4029" fmla="*/ 1743740 w 3694535"/>
              <a:gd name="connsiteY0-4030" fmla="*/ 4492350 h 4492350"/>
              <a:gd name="connsiteX1-4031" fmla="*/ 1796903 w 3694535"/>
              <a:gd name="connsiteY1-4032" fmla="*/ 3785190 h 4492350"/>
              <a:gd name="connsiteX2-4033" fmla="*/ 1307805 w 3694535"/>
              <a:gd name="connsiteY2-4034" fmla="*/ 3381153 h 4492350"/>
              <a:gd name="connsiteX3-4035" fmla="*/ 31898 w 3694535"/>
              <a:gd name="connsiteY3-4036" fmla="*/ 2945218 h 4492350"/>
              <a:gd name="connsiteX4-4037" fmla="*/ 1127052 w 3694535"/>
              <a:gd name="connsiteY4-4038" fmla="*/ 3242930 h 4492350"/>
              <a:gd name="connsiteX5-4039" fmla="*/ 393405 w 3694535"/>
              <a:gd name="connsiteY5-4040" fmla="*/ 2456121 h 4492350"/>
              <a:gd name="connsiteX6-4041" fmla="*/ 1775638 w 3694535"/>
              <a:gd name="connsiteY6-4042" fmla="*/ 3519376 h 4492350"/>
              <a:gd name="connsiteX7-4043" fmla="*/ 1683956 w 3694535"/>
              <a:gd name="connsiteY7-4044" fmla="*/ 2424409 h 4492350"/>
              <a:gd name="connsiteX8-4045" fmla="*/ 0 w 3694535"/>
              <a:gd name="connsiteY8-4046" fmla="*/ 754911 h 4492350"/>
              <a:gd name="connsiteX9-4047" fmla="*/ 988828 w 3694535"/>
              <a:gd name="connsiteY9-4048" fmla="*/ 1924493 h 4492350"/>
              <a:gd name="connsiteX10-4049" fmla="*/ 1137684 w 3694535"/>
              <a:gd name="connsiteY10-4050" fmla="*/ 861237 h 4492350"/>
              <a:gd name="connsiteX11-4051" fmla="*/ 1222745 w 3694535"/>
              <a:gd name="connsiteY11-4052" fmla="*/ 2062716 h 4492350"/>
              <a:gd name="connsiteX12-4053" fmla="*/ 1714640 w 3694535"/>
              <a:gd name="connsiteY12-4054" fmla="*/ 2194318 h 4492350"/>
              <a:gd name="connsiteX13-4055" fmla="*/ 1956391 w 3694535"/>
              <a:gd name="connsiteY13-4056" fmla="*/ 0 h 4492350"/>
              <a:gd name="connsiteX14-4057" fmla="*/ 2027834 w 3694535"/>
              <a:gd name="connsiteY14-4058" fmla="*/ 986216 h 4492350"/>
              <a:gd name="connsiteX15-4059" fmla="*/ 1881963 w 3694535"/>
              <a:gd name="connsiteY15-4060" fmla="*/ 2060385 h 4492350"/>
              <a:gd name="connsiteX16-4061" fmla="*/ 2057494 w 3694535"/>
              <a:gd name="connsiteY16-4062" fmla="*/ 3046321 h 4492350"/>
              <a:gd name="connsiteX17-4063" fmla="*/ 2647507 w 3694535"/>
              <a:gd name="connsiteY17-4064" fmla="*/ 2519916 h 4492350"/>
              <a:gd name="connsiteX18-4065" fmla="*/ 2913694 w 3694535"/>
              <a:gd name="connsiteY18-4066" fmla="*/ 1291762 h 4492350"/>
              <a:gd name="connsiteX19-4067" fmla="*/ 2806809 w 3694535"/>
              <a:gd name="connsiteY19-4068" fmla="*/ 2383091 h 4492350"/>
              <a:gd name="connsiteX20-4069" fmla="*/ 3694535 w 3694535"/>
              <a:gd name="connsiteY20-4070" fmla="*/ 1124252 h 4492350"/>
              <a:gd name="connsiteX21-4071" fmla="*/ 2222205 w 3694535"/>
              <a:gd name="connsiteY21-4072" fmla="*/ 3370521 h 4492350"/>
              <a:gd name="connsiteX22-4073" fmla="*/ 2169042 w 3694535"/>
              <a:gd name="connsiteY22-4074" fmla="*/ 3817088 h 4492350"/>
              <a:gd name="connsiteX23-4075" fmla="*/ 3317358 w 3694535"/>
              <a:gd name="connsiteY23-4076" fmla="*/ 3094074 h 4492350"/>
              <a:gd name="connsiteX24-4077" fmla="*/ 2194317 w 3694535"/>
              <a:gd name="connsiteY24-4078" fmla="*/ 4030951 h 4492350"/>
              <a:gd name="connsiteX25-4079" fmla="*/ 2232838 w 3694535"/>
              <a:gd name="connsiteY25-4080" fmla="*/ 4476307 h 4492350"/>
              <a:gd name="connsiteX26-4081" fmla="*/ 2218194 w 3694535"/>
              <a:gd name="connsiteY26-4082" fmla="*/ 4491415 h 4492350"/>
              <a:gd name="connsiteX27-4083" fmla="*/ 1743740 w 3694535"/>
              <a:gd name="connsiteY27-4084" fmla="*/ 4492350 h 4492350"/>
              <a:gd name="connsiteX0-4085" fmla="*/ 1743740 w 3694535"/>
              <a:gd name="connsiteY0-4086" fmla="*/ 4492350 h 4492350"/>
              <a:gd name="connsiteX1-4087" fmla="*/ 1796903 w 3694535"/>
              <a:gd name="connsiteY1-4088" fmla="*/ 3785190 h 4492350"/>
              <a:gd name="connsiteX2-4089" fmla="*/ 1307805 w 3694535"/>
              <a:gd name="connsiteY2-4090" fmla="*/ 3381153 h 4492350"/>
              <a:gd name="connsiteX3-4091" fmla="*/ 31898 w 3694535"/>
              <a:gd name="connsiteY3-4092" fmla="*/ 2945218 h 4492350"/>
              <a:gd name="connsiteX4-4093" fmla="*/ 1127052 w 3694535"/>
              <a:gd name="connsiteY4-4094" fmla="*/ 3242930 h 4492350"/>
              <a:gd name="connsiteX5-4095" fmla="*/ 393405 w 3694535"/>
              <a:gd name="connsiteY5-4096" fmla="*/ 2456121 h 4492350"/>
              <a:gd name="connsiteX6-4097" fmla="*/ 1775638 w 3694535"/>
              <a:gd name="connsiteY6-4098" fmla="*/ 3519376 h 4492350"/>
              <a:gd name="connsiteX7-4099" fmla="*/ 1683956 w 3694535"/>
              <a:gd name="connsiteY7-4100" fmla="*/ 2424409 h 4492350"/>
              <a:gd name="connsiteX8-4101" fmla="*/ 0 w 3694535"/>
              <a:gd name="connsiteY8-4102" fmla="*/ 754911 h 4492350"/>
              <a:gd name="connsiteX9-4103" fmla="*/ 988828 w 3694535"/>
              <a:gd name="connsiteY9-4104" fmla="*/ 1924493 h 4492350"/>
              <a:gd name="connsiteX10-4105" fmla="*/ 1137684 w 3694535"/>
              <a:gd name="connsiteY10-4106" fmla="*/ 861237 h 4492350"/>
              <a:gd name="connsiteX11-4107" fmla="*/ 1222745 w 3694535"/>
              <a:gd name="connsiteY11-4108" fmla="*/ 2062716 h 4492350"/>
              <a:gd name="connsiteX12-4109" fmla="*/ 1714640 w 3694535"/>
              <a:gd name="connsiteY12-4110" fmla="*/ 2194318 h 4492350"/>
              <a:gd name="connsiteX13-4111" fmla="*/ 1956391 w 3694535"/>
              <a:gd name="connsiteY13-4112" fmla="*/ 0 h 4492350"/>
              <a:gd name="connsiteX14-4113" fmla="*/ 2027834 w 3694535"/>
              <a:gd name="connsiteY14-4114" fmla="*/ 986216 h 4492350"/>
              <a:gd name="connsiteX15-4115" fmla="*/ 1881963 w 3694535"/>
              <a:gd name="connsiteY15-4116" fmla="*/ 2060385 h 4492350"/>
              <a:gd name="connsiteX16-4117" fmla="*/ 2057494 w 3694535"/>
              <a:gd name="connsiteY16-4118" fmla="*/ 3046321 h 4492350"/>
              <a:gd name="connsiteX17-4119" fmla="*/ 2647507 w 3694535"/>
              <a:gd name="connsiteY17-4120" fmla="*/ 2519916 h 4492350"/>
              <a:gd name="connsiteX18-4121" fmla="*/ 2913694 w 3694535"/>
              <a:gd name="connsiteY18-4122" fmla="*/ 1291762 h 4492350"/>
              <a:gd name="connsiteX19-4123" fmla="*/ 2806809 w 3694535"/>
              <a:gd name="connsiteY19-4124" fmla="*/ 2383091 h 4492350"/>
              <a:gd name="connsiteX20-4125" fmla="*/ 3694535 w 3694535"/>
              <a:gd name="connsiteY20-4126" fmla="*/ 1124252 h 4492350"/>
              <a:gd name="connsiteX21-4127" fmla="*/ 2222205 w 3694535"/>
              <a:gd name="connsiteY21-4128" fmla="*/ 3370521 h 4492350"/>
              <a:gd name="connsiteX22-4129" fmla="*/ 2169042 w 3694535"/>
              <a:gd name="connsiteY22-4130" fmla="*/ 3817088 h 4492350"/>
              <a:gd name="connsiteX23-4131" fmla="*/ 3317358 w 3694535"/>
              <a:gd name="connsiteY23-4132" fmla="*/ 3094074 h 4492350"/>
              <a:gd name="connsiteX24-4133" fmla="*/ 2194317 w 3694535"/>
              <a:gd name="connsiteY24-4134" fmla="*/ 4030951 h 4492350"/>
              <a:gd name="connsiteX25-4135" fmla="*/ 2232838 w 3694535"/>
              <a:gd name="connsiteY25-4136" fmla="*/ 4476307 h 4492350"/>
              <a:gd name="connsiteX26-4137" fmla="*/ 2218194 w 3694535"/>
              <a:gd name="connsiteY26-4138" fmla="*/ 4491415 h 4492350"/>
              <a:gd name="connsiteX27-4139" fmla="*/ 1743740 w 3694535"/>
              <a:gd name="connsiteY27-4140" fmla="*/ 4492350 h 4492350"/>
              <a:gd name="connsiteX0-4141" fmla="*/ 1743740 w 3694535"/>
              <a:gd name="connsiteY0-4142" fmla="*/ 4492350 h 4492350"/>
              <a:gd name="connsiteX1-4143" fmla="*/ 1796903 w 3694535"/>
              <a:gd name="connsiteY1-4144" fmla="*/ 3785190 h 4492350"/>
              <a:gd name="connsiteX2-4145" fmla="*/ 1307805 w 3694535"/>
              <a:gd name="connsiteY2-4146" fmla="*/ 3381153 h 4492350"/>
              <a:gd name="connsiteX3-4147" fmla="*/ 31898 w 3694535"/>
              <a:gd name="connsiteY3-4148" fmla="*/ 2945218 h 4492350"/>
              <a:gd name="connsiteX4-4149" fmla="*/ 1127052 w 3694535"/>
              <a:gd name="connsiteY4-4150" fmla="*/ 3242930 h 4492350"/>
              <a:gd name="connsiteX5-4151" fmla="*/ 393405 w 3694535"/>
              <a:gd name="connsiteY5-4152" fmla="*/ 2456121 h 4492350"/>
              <a:gd name="connsiteX6-4153" fmla="*/ 1775638 w 3694535"/>
              <a:gd name="connsiteY6-4154" fmla="*/ 3519376 h 4492350"/>
              <a:gd name="connsiteX7-4155" fmla="*/ 1683956 w 3694535"/>
              <a:gd name="connsiteY7-4156" fmla="*/ 2424409 h 4492350"/>
              <a:gd name="connsiteX8-4157" fmla="*/ 0 w 3694535"/>
              <a:gd name="connsiteY8-4158" fmla="*/ 754911 h 4492350"/>
              <a:gd name="connsiteX9-4159" fmla="*/ 988828 w 3694535"/>
              <a:gd name="connsiteY9-4160" fmla="*/ 1924493 h 4492350"/>
              <a:gd name="connsiteX10-4161" fmla="*/ 1137684 w 3694535"/>
              <a:gd name="connsiteY10-4162" fmla="*/ 861237 h 4492350"/>
              <a:gd name="connsiteX11-4163" fmla="*/ 1222745 w 3694535"/>
              <a:gd name="connsiteY11-4164" fmla="*/ 2062716 h 4492350"/>
              <a:gd name="connsiteX12-4165" fmla="*/ 1714640 w 3694535"/>
              <a:gd name="connsiteY12-4166" fmla="*/ 2194318 h 4492350"/>
              <a:gd name="connsiteX13-4167" fmla="*/ 1956391 w 3694535"/>
              <a:gd name="connsiteY13-4168" fmla="*/ 0 h 4492350"/>
              <a:gd name="connsiteX14-4169" fmla="*/ 2027834 w 3694535"/>
              <a:gd name="connsiteY14-4170" fmla="*/ 986216 h 4492350"/>
              <a:gd name="connsiteX15-4171" fmla="*/ 1881963 w 3694535"/>
              <a:gd name="connsiteY15-4172" fmla="*/ 2060385 h 4492350"/>
              <a:gd name="connsiteX16-4173" fmla="*/ 2057494 w 3694535"/>
              <a:gd name="connsiteY16-4174" fmla="*/ 3046321 h 4492350"/>
              <a:gd name="connsiteX17-4175" fmla="*/ 2647507 w 3694535"/>
              <a:gd name="connsiteY17-4176" fmla="*/ 2519916 h 4492350"/>
              <a:gd name="connsiteX18-4177" fmla="*/ 2913694 w 3694535"/>
              <a:gd name="connsiteY18-4178" fmla="*/ 1291762 h 4492350"/>
              <a:gd name="connsiteX19-4179" fmla="*/ 2806809 w 3694535"/>
              <a:gd name="connsiteY19-4180" fmla="*/ 2383091 h 4492350"/>
              <a:gd name="connsiteX20-4181" fmla="*/ 3694535 w 3694535"/>
              <a:gd name="connsiteY20-4182" fmla="*/ 1124252 h 4492350"/>
              <a:gd name="connsiteX21-4183" fmla="*/ 2222205 w 3694535"/>
              <a:gd name="connsiteY21-4184" fmla="*/ 3370521 h 4492350"/>
              <a:gd name="connsiteX22-4185" fmla="*/ 2169042 w 3694535"/>
              <a:gd name="connsiteY22-4186" fmla="*/ 3817088 h 4492350"/>
              <a:gd name="connsiteX23-4187" fmla="*/ 3317358 w 3694535"/>
              <a:gd name="connsiteY23-4188" fmla="*/ 3094074 h 4492350"/>
              <a:gd name="connsiteX24-4189" fmla="*/ 2194317 w 3694535"/>
              <a:gd name="connsiteY24-4190" fmla="*/ 4030951 h 4492350"/>
              <a:gd name="connsiteX25-4191" fmla="*/ 2232838 w 3694535"/>
              <a:gd name="connsiteY25-4192" fmla="*/ 4476307 h 4492350"/>
              <a:gd name="connsiteX26-4193" fmla="*/ 2218194 w 3694535"/>
              <a:gd name="connsiteY26-4194" fmla="*/ 4491415 h 4492350"/>
              <a:gd name="connsiteX27-4195" fmla="*/ 1743740 w 3694535"/>
              <a:gd name="connsiteY27-4196" fmla="*/ 4492350 h 4492350"/>
              <a:gd name="connsiteX0-4197" fmla="*/ 1743740 w 3694535"/>
              <a:gd name="connsiteY0-4198" fmla="*/ 4492350 h 4492350"/>
              <a:gd name="connsiteX1-4199" fmla="*/ 1796903 w 3694535"/>
              <a:gd name="connsiteY1-4200" fmla="*/ 3785190 h 4492350"/>
              <a:gd name="connsiteX2-4201" fmla="*/ 1307805 w 3694535"/>
              <a:gd name="connsiteY2-4202" fmla="*/ 3381153 h 4492350"/>
              <a:gd name="connsiteX3-4203" fmla="*/ 31898 w 3694535"/>
              <a:gd name="connsiteY3-4204" fmla="*/ 2945218 h 4492350"/>
              <a:gd name="connsiteX4-4205" fmla="*/ 1127052 w 3694535"/>
              <a:gd name="connsiteY4-4206" fmla="*/ 3242930 h 4492350"/>
              <a:gd name="connsiteX5-4207" fmla="*/ 393405 w 3694535"/>
              <a:gd name="connsiteY5-4208" fmla="*/ 2456121 h 4492350"/>
              <a:gd name="connsiteX6-4209" fmla="*/ 1775638 w 3694535"/>
              <a:gd name="connsiteY6-4210" fmla="*/ 3519376 h 4492350"/>
              <a:gd name="connsiteX7-4211" fmla="*/ 1683956 w 3694535"/>
              <a:gd name="connsiteY7-4212" fmla="*/ 2424409 h 4492350"/>
              <a:gd name="connsiteX8-4213" fmla="*/ 0 w 3694535"/>
              <a:gd name="connsiteY8-4214" fmla="*/ 754911 h 4492350"/>
              <a:gd name="connsiteX9-4215" fmla="*/ 988828 w 3694535"/>
              <a:gd name="connsiteY9-4216" fmla="*/ 1924493 h 4492350"/>
              <a:gd name="connsiteX10-4217" fmla="*/ 1137684 w 3694535"/>
              <a:gd name="connsiteY10-4218" fmla="*/ 861237 h 4492350"/>
              <a:gd name="connsiteX11-4219" fmla="*/ 1222745 w 3694535"/>
              <a:gd name="connsiteY11-4220" fmla="*/ 2062716 h 4492350"/>
              <a:gd name="connsiteX12-4221" fmla="*/ 1714640 w 3694535"/>
              <a:gd name="connsiteY12-4222" fmla="*/ 2194318 h 4492350"/>
              <a:gd name="connsiteX13-4223" fmla="*/ 1956391 w 3694535"/>
              <a:gd name="connsiteY13-4224" fmla="*/ 0 h 4492350"/>
              <a:gd name="connsiteX14-4225" fmla="*/ 2027834 w 3694535"/>
              <a:gd name="connsiteY14-4226" fmla="*/ 986216 h 4492350"/>
              <a:gd name="connsiteX15-4227" fmla="*/ 1881963 w 3694535"/>
              <a:gd name="connsiteY15-4228" fmla="*/ 2060385 h 4492350"/>
              <a:gd name="connsiteX16-4229" fmla="*/ 2057494 w 3694535"/>
              <a:gd name="connsiteY16-4230" fmla="*/ 3046321 h 4492350"/>
              <a:gd name="connsiteX17-4231" fmla="*/ 2647507 w 3694535"/>
              <a:gd name="connsiteY17-4232" fmla="*/ 2519916 h 4492350"/>
              <a:gd name="connsiteX18-4233" fmla="*/ 2913694 w 3694535"/>
              <a:gd name="connsiteY18-4234" fmla="*/ 1291762 h 4492350"/>
              <a:gd name="connsiteX19-4235" fmla="*/ 2806809 w 3694535"/>
              <a:gd name="connsiteY19-4236" fmla="*/ 2383091 h 4492350"/>
              <a:gd name="connsiteX20-4237" fmla="*/ 3694535 w 3694535"/>
              <a:gd name="connsiteY20-4238" fmla="*/ 1124252 h 4492350"/>
              <a:gd name="connsiteX21-4239" fmla="*/ 2222205 w 3694535"/>
              <a:gd name="connsiteY21-4240" fmla="*/ 3370521 h 4492350"/>
              <a:gd name="connsiteX22-4241" fmla="*/ 2169042 w 3694535"/>
              <a:gd name="connsiteY22-4242" fmla="*/ 3817088 h 4492350"/>
              <a:gd name="connsiteX23-4243" fmla="*/ 3317358 w 3694535"/>
              <a:gd name="connsiteY23-4244" fmla="*/ 3094074 h 4492350"/>
              <a:gd name="connsiteX24-4245" fmla="*/ 2194317 w 3694535"/>
              <a:gd name="connsiteY24-4246" fmla="*/ 4030951 h 4492350"/>
              <a:gd name="connsiteX25-4247" fmla="*/ 2232838 w 3694535"/>
              <a:gd name="connsiteY25-4248" fmla="*/ 4476307 h 4492350"/>
              <a:gd name="connsiteX26-4249" fmla="*/ 2218194 w 3694535"/>
              <a:gd name="connsiteY26-4250" fmla="*/ 4491415 h 4492350"/>
              <a:gd name="connsiteX27-4251" fmla="*/ 1743740 w 3694535"/>
              <a:gd name="connsiteY27-4252" fmla="*/ 4492350 h 4492350"/>
              <a:gd name="connsiteX0-4253" fmla="*/ 1743740 w 3694535"/>
              <a:gd name="connsiteY0-4254" fmla="*/ 4492350 h 4492350"/>
              <a:gd name="connsiteX1-4255" fmla="*/ 1796903 w 3694535"/>
              <a:gd name="connsiteY1-4256" fmla="*/ 3785190 h 4492350"/>
              <a:gd name="connsiteX2-4257" fmla="*/ 1307805 w 3694535"/>
              <a:gd name="connsiteY2-4258" fmla="*/ 3381153 h 4492350"/>
              <a:gd name="connsiteX3-4259" fmla="*/ 31898 w 3694535"/>
              <a:gd name="connsiteY3-4260" fmla="*/ 2945218 h 4492350"/>
              <a:gd name="connsiteX4-4261" fmla="*/ 1127052 w 3694535"/>
              <a:gd name="connsiteY4-4262" fmla="*/ 3242930 h 4492350"/>
              <a:gd name="connsiteX5-4263" fmla="*/ 393405 w 3694535"/>
              <a:gd name="connsiteY5-4264" fmla="*/ 2456121 h 4492350"/>
              <a:gd name="connsiteX6-4265" fmla="*/ 1775638 w 3694535"/>
              <a:gd name="connsiteY6-4266" fmla="*/ 3519376 h 4492350"/>
              <a:gd name="connsiteX7-4267" fmla="*/ 1683956 w 3694535"/>
              <a:gd name="connsiteY7-4268" fmla="*/ 2424409 h 4492350"/>
              <a:gd name="connsiteX8-4269" fmla="*/ 0 w 3694535"/>
              <a:gd name="connsiteY8-4270" fmla="*/ 754911 h 4492350"/>
              <a:gd name="connsiteX9-4271" fmla="*/ 988828 w 3694535"/>
              <a:gd name="connsiteY9-4272" fmla="*/ 1924493 h 4492350"/>
              <a:gd name="connsiteX10-4273" fmla="*/ 1137684 w 3694535"/>
              <a:gd name="connsiteY10-4274" fmla="*/ 861237 h 4492350"/>
              <a:gd name="connsiteX11-4275" fmla="*/ 1222745 w 3694535"/>
              <a:gd name="connsiteY11-4276" fmla="*/ 2062716 h 4492350"/>
              <a:gd name="connsiteX12-4277" fmla="*/ 1714640 w 3694535"/>
              <a:gd name="connsiteY12-4278" fmla="*/ 2194318 h 4492350"/>
              <a:gd name="connsiteX13-4279" fmla="*/ 1956391 w 3694535"/>
              <a:gd name="connsiteY13-4280" fmla="*/ 0 h 4492350"/>
              <a:gd name="connsiteX14-4281" fmla="*/ 2027834 w 3694535"/>
              <a:gd name="connsiteY14-4282" fmla="*/ 986216 h 4492350"/>
              <a:gd name="connsiteX15-4283" fmla="*/ 1881963 w 3694535"/>
              <a:gd name="connsiteY15-4284" fmla="*/ 2060385 h 4492350"/>
              <a:gd name="connsiteX16-4285" fmla="*/ 2057494 w 3694535"/>
              <a:gd name="connsiteY16-4286" fmla="*/ 3046321 h 4492350"/>
              <a:gd name="connsiteX17-4287" fmla="*/ 2647507 w 3694535"/>
              <a:gd name="connsiteY17-4288" fmla="*/ 2519916 h 4492350"/>
              <a:gd name="connsiteX18-4289" fmla="*/ 2913694 w 3694535"/>
              <a:gd name="connsiteY18-4290" fmla="*/ 1291762 h 4492350"/>
              <a:gd name="connsiteX19-4291" fmla="*/ 2806809 w 3694535"/>
              <a:gd name="connsiteY19-4292" fmla="*/ 2383091 h 4492350"/>
              <a:gd name="connsiteX20-4293" fmla="*/ 3694535 w 3694535"/>
              <a:gd name="connsiteY20-4294" fmla="*/ 1124252 h 4492350"/>
              <a:gd name="connsiteX21-4295" fmla="*/ 2222205 w 3694535"/>
              <a:gd name="connsiteY21-4296" fmla="*/ 3370521 h 4492350"/>
              <a:gd name="connsiteX22-4297" fmla="*/ 2169042 w 3694535"/>
              <a:gd name="connsiteY22-4298" fmla="*/ 3817088 h 4492350"/>
              <a:gd name="connsiteX23-4299" fmla="*/ 3317358 w 3694535"/>
              <a:gd name="connsiteY23-4300" fmla="*/ 3094074 h 4492350"/>
              <a:gd name="connsiteX24-4301" fmla="*/ 2194317 w 3694535"/>
              <a:gd name="connsiteY24-4302" fmla="*/ 4030951 h 4492350"/>
              <a:gd name="connsiteX25-4303" fmla="*/ 2232838 w 3694535"/>
              <a:gd name="connsiteY25-4304" fmla="*/ 4476307 h 4492350"/>
              <a:gd name="connsiteX26-4305" fmla="*/ 2218194 w 3694535"/>
              <a:gd name="connsiteY26-4306" fmla="*/ 4491415 h 4492350"/>
              <a:gd name="connsiteX27-4307" fmla="*/ 1743740 w 3694535"/>
              <a:gd name="connsiteY27-4308" fmla="*/ 4492350 h 4492350"/>
              <a:gd name="connsiteX0-4309" fmla="*/ 1743740 w 3694535"/>
              <a:gd name="connsiteY0-4310" fmla="*/ 4492350 h 4492350"/>
              <a:gd name="connsiteX1-4311" fmla="*/ 1796903 w 3694535"/>
              <a:gd name="connsiteY1-4312" fmla="*/ 3785190 h 4492350"/>
              <a:gd name="connsiteX2-4313" fmla="*/ 1307805 w 3694535"/>
              <a:gd name="connsiteY2-4314" fmla="*/ 3381153 h 4492350"/>
              <a:gd name="connsiteX3-4315" fmla="*/ 31898 w 3694535"/>
              <a:gd name="connsiteY3-4316" fmla="*/ 2945218 h 4492350"/>
              <a:gd name="connsiteX4-4317" fmla="*/ 1127052 w 3694535"/>
              <a:gd name="connsiteY4-4318" fmla="*/ 3242930 h 4492350"/>
              <a:gd name="connsiteX5-4319" fmla="*/ 393405 w 3694535"/>
              <a:gd name="connsiteY5-4320" fmla="*/ 2456121 h 4492350"/>
              <a:gd name="connsiteX6-4321" fmla="*/ 1775638 w 3694535"/>
              <a:gd name="connsiteY6-4322" fmla="*/ 3519376 h 4492350"/>
              <a:gd name="connsiteX7-4323" fmla="*/ 1683956 w 3694535"/>
              <a:gd name="connsiteY7-4324" fmla="*/ 2424409 h 4492350"/>
              <a:gd name="connsiteX8-4325" fmla="*/ 0 w 3694535"/>
              <a:gd name="connsiteY8-4326" fmla="*/ 754911 h 4492350"/>
              <a:gd name="connsiteX9-4327" fmla="*/ 988828 w 3694535"/>
              <a:gd name="connsiteY9-4328" fmla="*/ 1924493 h 4492350"/>
              <a:gd name="connsiteX10-4329" fmla="*/ 1137684 w 3694535"/>
              <a:gd name="connsiteY10-4330" fmla="*/ 861237 h 4492350"/>
              <a:gd name="connsiteX11-4331" fmla="*/ 1222745 w 3694535"/>
              <a:gd name="connsiteY11-4332" fmla="*/ 2062716 h 4492350"/>
              <a:gd name="connsiteX12-4333" fmla="*/ 1714640 w 3694535"/>
              <a:gd name="connsiteY12-4334" fmla="*/ 2194318 h 4492350"/>
              <a:gd name="connsiteX13-4335" fmla="*/ 1956391 w 3694535"/>
              <a:gd name="connsiteY13-4336" fmla="*/ 0 h 4492350"/>
              <a:gd name="connsiteX14-4337" fmla="*/ 2027834 w 3694535"/>
              <a:gd name="connsiteY14-4338" fmla="*/ 986216 h 4492350"/>
              <a:gd name="connsiteX15-4339" fmla="*/ 1881963 w 3694535"/>
              <a:gd name="connsiteY15-4340" fmla="*/ 2060385 h 4492350"/>
              <a:gd name="connsiteX16-4341" fmla="*/ 2057494 w 3694535"/>
              <a:gd name="connsiteY16-4342" fmla="*/ 3046321 h 4492350"/>
              <a:gd name="connsiteX17-4343" fmla="*/ 2647507 w 3694535"/>
              <a:gd name="connsiteY17-4344" fmla="*/ 2519916 h 4492350"/>
              <a:gd name="connsiteX18-4345" fmla="*/ 2913694 w 3694535"/>
              <a:gd name="connsiteY18-4346" fmla="*/ 1291762 h 4492350"/>
              <a:gd name="connsiteX19-4347" fmla="*/ 2806809 w 3694535"/>
              <a:gd name="connsiteY19-4348" fmla="*/ 2383091 h 4492350"/>
              <a:gd name="connsiteX20-4349" fmla="*/ 3694535 w 3694535"/>
              <a:gd name="connsiteY20-4350" fmla="*/ 1124252 h 4492350"/>
              <a:gd name="connsiteX21-4351" fmla="*/ 2222205 w 3694535"/>
              <a:gd name="connsiteY21-4352" fmla="*/ 3370521 h 4492350"/>
              <a:gd name="connsiteX22-4353" fmla="*/ 2169042 w 3694535"/>
              <a:gd name="connsiteY22-4354" fmla="*/ 3817088 h 4492350"/>
              <a:gd name="connsiteX23-4355" fmla="*/ 3317358 w 3694535"/>
              <a:gd name="connsiteY23-4356" fmla="*/ 3094074 h 4492350"/>
              <a:gd name="connsiteX24-4357" fmla="*/ 2194317 w 3694535"/>
              <a:gd name="connsiteY24-4358" fmla="*/ 4030951 h 4492350"/>
              <a:gd name="connsiteX25-4359" fmla="*/ 2232838 w 3694535"/>
              <a:gd name="connsiteY25-4360" fmla="*/ 4476307 h 4492350"/>
              <a:gd name="connsiteX26-4361" fmla="*/ 2218194 w 3694535"/>
              <a:gd name="connsiteY26-4362" fmla="*/ 4491415 h 4492350"/>
              <a:gd name="connsiteX27-4363" fmla="*/ 1743740 w 3694535"/>
              <a:gd name="connsiteY27-4364" fmla="*/ 4492350 h 4492350"/>
              <a:gd name="connsiteX0-4365" fmla="*/ 1743740 w 3694535"/>
              <a:gd name="connsiteY0-4366" fmla="*/ 4492350 h 4492350"/>
              <a:gd name="connsiteX1-4367" fmla="*/ 1796903 w 3694535"/>
              <a:gd name="connsiteY1-4368" fmla="*/ 3785190 h 4492350"/>
              <a:gd name="connsiteX2-4369" fmla="*/ 1307805 w 3694535"/>
              <a:gd name="connsiteY2-4370" fmla="*/ 3381153 h 4492350"/>
              <a:gd name="connsiteX3-4371" fmla="*/ 31898 w 3694535"/>
              <a:gd name="connsiteY3-4372" fmla="*/ 2945218 h 4492350"/>
              <a:gd name="connsiteX4-4373" fmla="*/ 1127052 w 3694535"/>
              <a:gd name="connsiteY4-4374" fmla="*/ 3242930 h 4492350"/>
              <a:gd name="connsiteX5-4375" fmla="*/ 393405 w 3694535"/>
              <a:gd name="connsiteY5-4376" fmla="*/ 2456121 h 4492350"/>
              <a:gd name="connsiteX6-4377" fmla="*/ 1775638 w 3694535"/>
              <a:gd name="connsiteY6-4378" fmla="*/ 3519376 h 4492350"/>
              <a:gd name="connsiteX7-4379" fmla="*/ 1683956 w 3694535"/>
              <a:gd name="connsiteY7-4380" fmla="*/ 2424409 h 4492350"/>
              <a:gd name="connsiteX8-4381" fmla="*/ 0 w 3694535"/>
              <a:gd name="connsiteY8-4382" fmla="*/ 754911 h 4492350"/>
              <a:gd name="connsiteX9-4383" fmla="*/ 988828 w 3694535"/>
              <a:gd name="connsiteY9-4384" fmla="*/ 1924493 h 4492350"/>
              <a:gd name="connsiteX10-4385" fmla="*/ 1137684 w 3694535"/>
              <a:gd name="connsiteY10-4386" fmla="*/ 861237 h 4492350"/>
              <a:gd name="connsiteX11-4387" fmla="*/ 1194671 w 3694535"/>
              <a:gd name="connsiteY11-4388" fmla="*/ 2026621 h 4492350"/>
              <a:gd name="connsiteX12-4389" fmla="*/ 1714640 w 3694535"/>
              <a:gd name="connsiteY12-4390" fmla="*/ 2194318 h 4492350"/>
              <a:gd name="connsiteX13-4391" fmla="*/ 1956391 w 3694535"/>
              <a:gd name="connsiteY13-4392" fmla="*/ 0 h 4492350"/>
              <a:gd name="connsiteX14-4393" fmla="*/ 2027834 w 3694535"/>
              <a:gd name="connsiteY14-4394" fmla="*/ 986216 h 4492350"/>
              <a:gd name="connsiteX15-4395" fmla="*/ 1881963 w 3694535"/>
              <a:gd name="connsiteY15-4396" fmla="*/ 2060385 h 4492350"/>
              <a:gd name="connsiteX16-4397" fmla="*/ 2057494 w 3694535"/>
              <a:gd name="connsiteY16-4398" fmla="*/ 3046321 h 4492350"/>
              <a:gd name="connsiteX17-4399" fmla="*/ 2647507 w 3694535"/>
              <a:gd name="connsiteY17-4400" fmla="*/ 2519916 h 4492350"/>
              <a:gd name="connsiteX18-4401" fmla="*/ 2913694 w 3694535"/>
              <a:gd name="connsiteY18-4402" fmla="*/ 1291762 h 4492350"/>
              <a:gd name="connsiteX19-4403" fmla="*/ 2806809 w 3694535"/>
              <a:gd name="connsiteY19-4404" fmla="*/ 2383091 h 4492350"/>
              <a:gd name="connsiteX20-4405" fmla="*/ 3694535 w 3694535"/>
              <a:gd name="connsiteY20-4406" fmla="*/ 1124252 h 4492350"/>
              <a:gd name="connsiteX21-4407" fmla="*/ 2222205 w 3694535"/>
              <a:gd name="connsiteY21-4408" fmla="*/ 3370521 h 4492350"/>
              <a:gd name="connsiteX22-4409" fmla="*/ 2169042 w 3694535"/>
              <a:gd name="connsiteY22-4410" fmla="*/ 3817088 h 4492350"/>
              <a:gd name="connsiteX23-4411" fmla="*/ 3317358 w 3694535"/>
              <a:gd name="connsiteY23-4412" fmla="*/ 3094074 h 4492350"/>
              <a:gd name="connsiteX24-4413" fmla="*/ 2194317 w 3694535"/>
              <a:gd name="connsiteY24-4414" fmla="*/ 4030951 h 4492350"/>
              <a:gd name="connsiteX25-4415" fmla="*/ 2232838 w 3694535"/>
              <a:gd name="connsiteY25-4416" fmla="*/ 4476307 h 4492350"/>
              <a:gd name="connsiteX26-4417" fmla="*/ 2218194 w 3694535"/>
              <a:gd name="connsiteY26-4418" fmla="*/ 4491415 h 4492350"/>
              <a:gd name="connsiteX27-4419" fmla="*/ 1743740 w 3694535"/>
              <a:gd name="connsiteY27-4420" fmla="*/ 4492350 h 4492350"/>
              <a:gd name="connsiteX0-4421" fmla="*/ 1743740 w 3694535"/>
              <a:gd name="connsiteY0-4422" fmla="*/ 4492350 h 4492350"/>
              <a:gd name="connsiteX1-4423" fmla="*/ 1796903 w 3694535"/>
              <a:gd name="connsiteY1-4424" fmla="*/ 3785190 h 4492350"/>
              <a:gd name="connsiteX2-4425" fmla="*/ 1307805 w 3694535"/>
              <a:gd name="connsiteY2-4426" fmla="*/ 3381153 h 4492350"/>
              <a:gd name="connsiteX3-4427" fmla="*/ 31898 w 3694535"/>
              <a:gd name="connsiteY3-4428" fmla="*/ 2945218 h 4492350"/>
              <a:gd name="connsiteX4-4429" fmla="*/ 1127052 w 3694535"/>
              <a:gd name="connsiteY4-4430" fmla="*/ 3242930 h 4492350"/>
              <a:gd name="connsiteX5-4431" fmla="*/ 393405 w 3694535"/>
              <a:gd name="connsiteY5-4432" fmla="*/ 2456121 h 4492350"/>
              <a:gd name="connsiteX6-4433" fmla="*/ 1775638 w 3694535"/>
              <a:gd name="connsiteY6-4434" fmla="*/ 3519376 h 4492350"/>
              <a:gd name="connsiteX7-4435" fmla="*/ 1683956 w 3694535"/>
              <a:gd name="connsiteY7-4436" fmla="*/ 2424409 h 4492350"/>
              <a:gd name="connsiteX8-4437" fmla="*/ 0 w 3694535"/>
              <a:gd name="connsiteY8-4438" fmla="*/ 754911 h 4492350"/>
              <a:gd name="connsiteX9-4439" fmla="*/ 988828 w 3694535"/>
              <a:gd name="connsiteY9-4440" fmla="*/ 1924493 h 4492350"/>
              <a:gd name="connsiteX10-4441" fmla="*/ 1137684 w 3694535"/>
              <a:gd name="connsiteY10-4442" fmla="*/ 861237 h 4492350"/>
              <a:gd name="connsiteX11-4443" fmla="*/ 1194671 w 3694535"/>
              <a:gd name="connsiteY11-4444" fmla="*/ 2026621 h 4492350"/>
              <a:gd name="connsiteX12-4445" fmla="*/ 1714640 w 3694535"/>
              <a:gd name="connsiteY12-4446" fmla="*/ 2194318 h 4492350"/>
              <a:gd name="connsiteX13-4447" fmla="*/ 1956391 w 3694535"/>
              <a:gd name="connsiteY13-4448" fmla="*/ 0 h 4492350"/>
              <a:gd name="connsiteX14-4449" fmla="*/ 2027834 w 3694535"/>
              <a:gd name="connsiteY14-4450" fmla="*/ 986216 h 4492350"/>
              <a:gd name="connsiteX15-4451" fmla="*/ 1881963 w 3694535"/>
              <a:gd name="connsiteY15-4452" fmla="*/ 2060385 h 4492350"/>
              <a:gd name="connsiteX16-4453" fmla="*/ 2057494 w 3694535"/>
              <a:gd name="connsiteY16-4454" fmla="*/ 3046321 h 4492350"/>
              <a:gd name="connsiteX17-4455" fmla="*/ 2647507 w 3694535"/>
              <a:gd name="connsiteY17-4456" fmla="*/ 2519916 h 4492350"/>
              <a:gd name="connsiteX18-4457" fmla="*/ 2913694 w 3694535"/>
              <a:gd name="connsiteY18-4458" fmla="*/ 1291762 h 4492350"/>
              <a:gd name="connsiteX19-4459" fmla="*/ 2806809 w 3694535"/>
              <a:gd name="connsiteY19-4460" fmla="*/ 2383091 h 4492350"/>
              <a:gd name="connsiteX20-4461" fmla="*/ 3694535 w 3694535"/>
              <a:gd name="connsiteY20-4462" fmla="*/ 1124252 h 4492350"/>
              <a:gd name="connsiteX21-4463" fmla="*/ 2222205 w 3694535"/>
              <a:gd name="connsiteY21-4464" fmla="*/ 3370521 h 4492350"/>
              <a:gd name="connsiteX22-4465" fmla="*/ 2169042 w 3694535"/>
              <a:gd name="connsiteY22-4466" fmla="*/ 3817088 h 4492350"/>
              <a:gd name="connsiteX23-4467" fmla="*/ 3317358 w 3694535"/>
              <a:gd name="connsiteY23-4468" fmla="*/ 3094074 h 4492350"/>
              <a:gd name="connsiteX24-4469" fmla="*/ 2194317 w 3694535"/>
              <a:gd name="connsiteY24-4470" fmla="*/ 4030951 h 4492350"/>
              <a:gd name="connsiteX25-4471" fmla="*/ 2232838 w 3694535"/>
              <a:gd name="connsiteY25-4472" fmla="*/ 4476307 h 4492350"/>
              <a:gd name="connsiteX26-4473" fmla="*/ 2218194 w 3694535"/>
              <a:gd name="connsiteY26-4474" fmla="*/ 4491415 h 4492350"/>
              <a:gd name="connsiteX27-4475" fmla="*/ 1743740 w 3694535"/>
              <a:gd name="connsiteY27-4476" fmla="*/ 4492350 h 4492350"/>
              <a:gd name="connsiteX0-4477" fmla="*/ 1743740 w 3694535"/>
              <a:gd name="connsiteY0-4478" fmla="*/ 4492350 h 4492350"/>
              <a:gd name="connsiteX1-4479" fmla="*/ 1796903 w 3694535"/>
              <a:gd name="connsiteY1-4480" fmla="*/ 3785190 h 4492350"/>
              <a:gd name="connsiteX2-4481" fmla="*/ 1307805 w 3694535"/>
              <a:gd name="connsiteY2-4482" fmla="*/ 3381153 h 4492350"/>
              <a:gd name="connsiteX3-4483" fmla="*/ 31898 w 3694535"/>
              <a:gd name="connsiteY3-4484" fmla="*/ 2945218 h 4492350"/>
              <a:gd name="connsiteX4-4485" fmla="*/ 1127052 w 3694535"/>
              <a:gd name="connsiteY4-4486" fmla="*/ 3242930 h 4492350"/>
              <a:gd name="connsiteX5-4487" fmla="*/ 393405 w 3694535"/>
              <a:gd name="connsiteY5-4488" fmla="*/ 2456121 h 4492350"/>
              <a:gd name="connsiteX6-4489" fmla="*/ 1775638 w 3694535"/>
              <a:gd name="connsiteY6-4490" fmla="*/ 3519376 h 4492350"/>
              <a:gd name="connsiteX7-4491" fmla="*/ 1683956 w 3694535"/>
              <a:gd name="connsiteY7-4492" fmla="*/ 2424409 h 4492350"/>
              <a:gd name="connsiteX8-4493" fmla="*/ 0 w 3694535"/>
              <a:gd name="connsiteY8-4494" fmla="*/ 754911 h 4492350"/>
              <a:gd name="connsiteX9-4495" fmla="*/ 988828 w 3694535"/>
              <a:gd name="connsiteY9-4496" fmla="*/ 1924493 h 4492350"/>
              <a:gd name="connsiteX10-4497" fmla="*/ 1137684 w 3694535"/>
              <a:gd name="connsiteY10-4498" fmla="*/ 861237 h 4492350"/>
              <a:gd name="connsiteX11-4499" fmla="*/ 1194671 w 3694535"/>
              <a:gd name="connsiteY11-4500" fmla="*/ 2026621 h 4492350"/>
              <a:gd name="connsiteX12-4501" fmla="*/ 1714640 w 3694535"/>
              <a:gd name="connsiteY12-4502" fmla="*/ 2194318 h 4492350"/>
              <a:gd name="connsiteX13-4503" fmla="*/ 1956391 w 3694535"/>
              <a:gd name="connsiteY13-4504" fmla="*/ 0 h 4492350"/>
              <a:gd name="connsiteX14-4505" fmla="*/ 2027834 w 3694535"/>
              <a:gd name="connsiteY14-4506" fmla="*/ 986216 h 4492350"/>
              <a:gd name="connsiteX15-4507" fmla="*/ 1881963 w 3694535"/>
              <a:gd name="connsiteY15-4508" fmla="*/ 2060385 h 4492350"/>
              <a:gd name="connsiteX16-4509" fmla="*/ 2057494 w 3694535"/>
              <a:gd name="connsiteY16-4510" fmla="*/ 3046321 h 4492350"/>
              <a:gd name="connsiteX17-4511" fmla="*/ 2647507 w 3694535"/>
              <a:gd name="connsiteY17-4512" fmla="*/ 2519916 h 4492350"/>
              <a:gd name="connsiteX18-4513" fmla="*/ 2913694 w 3694535"/>
              <a:gd name="connsiteY18-4514" fmla="*/ 1291762 h 4492350"/>
              <a:gd name="connsiteX19-4515" fmla="*/ 2806809 w 3694535"/>
              <a:gd name="connsiteY19-4516" fmla="*/ 2383091 h 4492350"/>
              <a:gd name="connsiteX20-4517" fmla="*/ 3694535 w 3694535"/>
              <a:gd name="connsiteY20-4518" fmla="*/ 1124252 h 4492350"/>
              <a:gd name="connsiteX21-4519" fmla="*/ 2222205 w 3694535"/>
              <a:gd name="connsiteY21-4520" fmla="*/ 3370521 h 4492350"/>
              <a:gd name="connsiteX22-4521" fmla="*/ 2169042 w 3694535"/>
              <a:gd name="connsiteY22-4522" fmla="*/ 3817088 h 4492350"/>
              <a:gd name="connsiteX23-4523" fmla="*/ 3317358 w 3694535"/>
              <a:gd name="connsiteY23-4524" fmla="*/ 3094074 h 4492350"/>
              <a:gd name="connsiteX24-4525" fmla="*/ 2194317 w 3694535"/>
              <a:gd name="connsiteY24-4526" fmla="*/ 4030951 h 4492350"/>
              <a:gd name="connsiteX25-4527" fmla="*/ 2232838 w 3694535"/>
              <a:gd name="connsiteY25-4528" fmla="*/ 4476307 h 4492350"/>
              <a:gd name="connsiteX26-4529" fmla="*/ 2218194 w 3694535"/>
              <a:gd name="connsiteY26-4530" fmla="*/ 4491415 h 4492350"/>
              <a:gd name="connsiteX27-4531" fmla="*/ 1743740 w 3694535"/>
              <a:gd name="connsiteY27-4532" fmla="*/ 4492350 h 4492350"/>
              <a:gd name="connsiteX0-4533" fmla="*/ 1743740 w 3694535"/>
              <a:gd name="connsiteY0-4534" fmla="*/ 4492350 h 4492350"/>
              <a:gd name="connsiteX1-4535" fmla="*/ 1796903 w 3694535"/>
              <a:gd name="connsiteY1-4536" fmla="*/ 3785190 h 4492350"/>
              <a:gd name="connsiteX2-4537" fmla="*/ 1307805 w 3694535"/>
              <a:gd name="connsiteY2-4538" fmla="*/ 3381153 h 4492350"/>
              <a:gd name="connsiteX3-4539" fmla="*/ 31898 w 3694535"/>
              <a:gd name="connsiteY3-4540" fmla="*/ 2945218 h 4492350"/>
              <a:gd name="connsiteX4-4541" fmla="*/ 1127052 w 3694535"/>
              <a:gd name="connsiteY4-4542" fmla="*/ 3242930 h 4492350"/>
              <a:gd name="connsiteX5-4543" fmla="*/ 393405 w 3694535"/>
              <a:gd name="connsiteY5-4544" fmla="*/ 2456121 h 4492350"/>
              <a:gd name="connsiteX6-4545" fmla="*/ 1775638 w 3694535"/>
              <a:gd name="connsiteY6-4546" fmla="*/ 3519376 h 4492350"/>
              <a:gd name="connsiteX7-4547" fmla="*/ 1683956 w 3694535"/>
              <a:gd name="connsiteY7-4548" fmla="*/ 2424409 h 4492350"/>
              <a:gd name="connsiteX8-4549" fmla="*/ 0 w 3694535"/>
              <a:gd name="connsiteY8-4550" fmla="*/ 754911 h 4492350"/>
              <a:gd name="connsiteX9-4551" fmla="*/ 988828 w 3694535"/>
              <a:gd name="connsiteY9-4552" fmla="*/ 1924493 h 4492350"/>
              <a:gd name="connsiteX10-4553" fmla="*/ 1113621 w 3694535"/>
              <a:gd name="connsiteY10-4554" fmla="*/ 861237 h 4492350"/>
              <a:gd name="connsiteX11-4555" fmla="*/ 1194671 w 3694535"/>
              <a:gd name="connsiteY11-4556" fmla="*/ 2026621 h 4492350"/>
              <a:gd name="connsiteX12-4557" fmla="*/ 1714640 w 3694535"/>
              <a:gd name="connsiteY12-4558" fmla="*/ 2194318 h 4492350"/>
              <a:gd name="connsiteX13-4559" fmla="*/ 1956391 w 3694535"/>
              <a:gd name="connsiteY13-4560" fmla="*/ 0 h 4492350"/>
              <a:gd name="connsiteX14-4561" fmla="*/ 2027834 w 3694535"/>
              <a:gd name="connsiteY14-4562" fmla="*/ 986216 h 4492350"/>
              <a:gd name="connsiteX15-4563" fmla="*/ 1881963 w 3694535"/>
              <a:gd name="connsiteY15-4564" fmla="*/ 2060385 h 4492350"/>
              <a:gd name="connsiteX16-4565" fmla="*/ 2057494 w 3694535"/>
              <a:gd name="connsiteY16-4566" fmla="*/ 3046321 h 4492350"/>
              <a:gd name="connsiteX17-4567" fmla="*/ 2647507 w 3694535"/>
              <a:gd name="connsiteY17-4568" fmla="*/ 2519916 h 4492350"/>
              <a:gd name="connsiteX18-4569" fmla="*/ 2913694 w 3694535"/>
              <a:gd name="connsiteY18-4570" fmla="*/ 1291762 h 4492350"/>
              <a:gd name="connsiteX19-4571" fmla="*/ 2806809 w 3694535"/>
              <a:gd name="connsiteY19-4572" fmla="*/ 2383091 h 4492350"/>
              <a:gd name="connsiteX20-4573" fmla="*/ 3694535 w 3694535"/>
              <a:gd name="connsiteY20-4574" fmla="*/ 1124252 h 4492350"/>
              <a:gd name="connsiteX21-4575" fmla="*/ 2222205 w 3694535"/>
              <a:gd name="connsiteY21-4576" fmla="*/ 3370521 h 4492350"/>
              <a:gd name="connsiteX22-4577" fmla="*/ 2169042 w 3694535"/>
              <a:gd name="connsiteY22-4578" fmla="*/ 3817088 h 4492350"/>
              <a:gd name="connsiteX23-4579" fmla="*/ 3317358 w 3694535"/>
              <a:gd name="connsiteY23-4580" fmla="*/ 3094074 h 4492350"/>
              <a:gd name="connsiteX24-4581" fmla="*/ 2194317 w 3694535"/>
              <a:gd name="connsiteY24-4582" fmla="*/ 4030951 h 4492350"/>
              <a:gd name="connsiteX25-4583" fmla="*/ 2232838 w 3694535"/>
              <a:gd name="connsiteY25-4584" fmla="*/ 4476307 h 4492350"/>
              <a:gd name="connsiteX26-4585" fmla="*/ 2218194 w 3694535"/>
              <a:gd name="connsiteY26-4586" fmla="*/ 4491415 h 4492350"/>
              <a:gd name="connsiteX27-4587" fmla="*/ 1743740 w 3694535"/>
              <a:gd name="connsiteY27-4588" fmla="*/ 4492350 h 4492350"/>
              <a:gd name="connsiteX0-4589" fmla="*/ 1743740 w 3694535"/>
              <a:gd name="connsiteY0-4590" fmla="*/ 4492350 h 4492350"/>
              <a:gd name="connsiteX1-4591" fmla="*/ 1796903 w 3694535"/>
              <a:gd name="connsiteY1-4592" fmla="*/ 3785190 h 4492350"/>
              <a:gd name="connsiteX2-4593" fmla="*/ 1307805 w 3694535"/>
              <a:gd name="connsiteY2-4594" fmla="*/ 3381153 h 4492350"/>
              <a:gd name="connsiteX3-4595" fmla="*/ 31898 w 3694535"/>
              <a:gd name="connsiteY3-4596" fmla="*/ 2945218 h 4492350"/>
              <a:gd name="connsiteX4-4597" fmla="*/ 1127052 w 3694535"/>
              <a:gd name="connsiteY4-4598" fmla="*/ 3242930 h 4492350"/>
              <a:gd name="connsiteX5-4599" fmla="*/ 393405 w 3694535"/>
              <a:gd name="connsiteY5-4600" fmla="*/ 2456121 h 4492350"/>
              <a:gd name="connsiteX6-4601" fmla="*/ 1775638 w 3694535"/>
              <a:gd name="connsiteY6-4602" fmla="*/ 3519376 h 4492350"/>
              <a:gd name="connsiteX7-4603" fmla="*/ 1683956 w 3694535"/>
              <a:gd name="connsiteY7-4604" fmla="*/ 2424409 h 4492350"/>
              <a:gd name="connsiteX8-4605" fmla="*/ 0 w 3694535"/>
              <a:gd name="connsiteY8-4606" fmla="*/ 754911 h 4492350"/>
              <a:gd name="connsiteX9-4607" fmla="*/ 988828 w 3694535"/>
              <a:gd name="connsiteY9-4608" fmla="*/ 1924493 h 4492350"/>
              <a:gd name="connsiteX10-4609" fmla="*/ 1113621 w 3694535"/>
              <a:gd name="connsiteY10-4610" fmla="*/ 861237 h 4492350"/>
              <a:gd name="connsiteX11-4611" fmla="*/ 1194671 w 3694535"/>
              <a:gd name="connsiteY11-4612" fmla="*/ 2026621 h 4492350"/>
              <a:gd name="connsiteX12-4613" fmla="*/ 1714640 w 3694535"/>
              <a:gd name="connsiteY12-4614" fmla="*/ 2194318 h 4492350"/>
              <a:gd name="connsiteX13-4615" fmla="*/ 1956391 w 3694535"/>
              <a:gd name="connsiteY13-4616" fmla="*/ 0 h 4492350"/>
              <a:gd name="connsiteX14-4617" fmla="*/ 2027834 w 3694535"/>
              <a:gd name="connsiteY14-4618" fmla="*/ 986216 h 4492350"/>
              <a:gd name="connsiteX15-4619" fmla="*/ 1881963 w 3694535"/>
              <a:gd name="connsiteY15-4620" fmla="*/ 2060385 h 4492350"/>
              <a:gd name="connsiteX16-4621" fmla="*/ 2057494 w 3694535"/>
              <a:gd name="connsiteY16-4622" fmla="*/ 3046321 h 4492350"/>
              <a:gd name="connsiteX17-4623" fmla="*/ 2647507 w 3694535"/>
              <a:gd name="connsiteY17-4624" fmla="*/ 2519916 h 4492350"/>
              <a:gd name="connsiteX18-4625" fmla="*/ 2913694 w 3694535"/>
              <a:gd name="connsiteY18-4626" fmla="*/ 1291762 h 4492350"/>
              <a:gd name="connsiteX19-4627" fmla="*/ 2806809 w 3694535"/>
              <a:gd name="connsiteY19-4628" fmla="*/ 2383091 h 4492350"/>
              <a:gd name="connsiteX20-4629" fmla="*/ 3694535 w 3694535"/>
              <a:gd name="connsiteY20-4630" fmla="*/ 1124252 h 4492350"/>
              <a:gd name="connsiteX21-4631" fmla="*/ 2222205 w 3694535"/>
              <a:gd name="connsiteY21-4632" fmla="*/ 3370521 h 4492350"/>
              <a:gd name="connsiteX22-4633" fmla="*/ 2169042 w 3694535"/>
              <a:gd name="connsiteY22-4634" fmla="*/ 3817088 h 4492350"/>
              <a:gd name="connsiteX23-4635" fmla="*/ 3317358 w 3694535"/>
              <a:gd name="connsiteY23-4636" fmla="*/ 3094074 h 4492350"/>
              <a:gd name="connsiteX24-4637" fmla="*/ 2194317 w 3694535"/>
              <a:gd name="connsiteY24-4638" fmla="*/ 4030951 h 4492350"/>
              <a:gd name="connsiteX25-4639" fmla="*/ 2232838 w 3694535"/>
              <a:gd name="connsiteY25-4640" fmla="*/ 4476307 h 4492350"/>
              <a:gd name="connsiteX26-4641" fmla="*/ 2218194 w 3694535"/>
              <a:gd name="connsiteY26-4642" fmla="*/ 4491415 h 4492350"/>
              <a:gd name="connsiteX27-4643" fmla="*/ 1743740 w 3694535"/>
              <a:gd name="connsiteY27-4644" fmla="*/ 4492350 h 4492350"/>
              <a:gd name="connsiteX0-4645" fmla="*/ 1743740 w 3694535"/>
              <a:gd name="connsiteY0-4646" fmla="*/ 4492350 h 4492350"/>
              <a:gd name="connsiteX1-4647" fmla="*/ 1796903 w 3694535"/>
              <a:gd name="connsiteY1-4648" fmla="*/ 3785190 h 4492350"/>
              <a:gd name="connsiteX2-4649" fmla="*/ 1307805 w 3694535"/>
              <a:gd name="connsiteY2-4650" fmla="*/ 3381153 h 4492350"/>
              <a:gd name="connsiteX3-4651" fmla="*/ 31898 w 3694535"/>
              <a:gd name="connsiteY3-4652" fmla="*/ 2945218 h 4492350"/>
              <a:gd name="connsiteX4-4653" fmla="*/ 1127052 w 3694535"/>
              <a:gd name="connsiteY4-4654" fmla="*/ 3242930 h 4492350"/>
              <a:gd name="connsiteX5-4655" fmla="*/ 393405 w 3694535"/>
              <a:gd name="connsiteY5-4656" fmla="*/ 2456121 h 4492350"/>
              <a:gd name="connsiteX6-4657" fmla="*/ 1775638 w 3694535"/>
              <a:gd name="connsiteY6-4658" fmla="*/ 3519376 h 4492350"/>
              <a:gd name="connsiteX7-4659" fmla="*/ 1683956 w 3694535"/>
              <a:gd name="connsiteY7-4660" fmla="*/ 2424409 h 4492350"/>
              <a:gd name="connsiteX8-4661" fmla="*/ 0 w 3694535"/>
              <a:gd name="connsiteY8-4662" fmla="*/ 754911 h 4492350"/>
              <a:gd name="connsiteX9-4663" fmla="*/ 988828 w 3694535"/>
              <a:gd name="connsiteY9-4664" fmla="*/ 1924493 h 4492350"/>
              <a:gd name="connsiteX10-4665" fmla="*/ 1113621 w 3694535"/>
              <a:gd name="connsiteY10-4666" fmla="*/ 861237 h 4492350"/>
              <a:gd name="connsiteX11-4667" fmla="*/ 1194671 w 3694535"/>
              <a:gd name="connsiteY11-4668" fmla="*/ 2026621 h 4492350"/>
              <a:gd name="connsiteX12-4669" fmla="*/ 1714640 w 3694535"/>
              <a:gd name="connsiteY12-4670" fmla="*/ 2194318 h 4492350"/>
              <a:gd name="connsiteX13-4671" fmla="*/ 1956391 w 3694535"/>
              <a:gd name="connsiteY13-4672" fmla="*/ 0 h 4492350"/>
              <a:gd name="connsiteX14-4673" fmla="*/ 2027834 w 3694535"/>
              <a:gd name="connsiteY14-4674" fmla="*/ 986216 h 4492350"/>
              <a:gd name="connsiteX15-4675" fmla="*/ 1881963 w 3694535"/>
              <a:gd name="connsiteY15-4676" fmla="*/ 2060385 h 4492350"/>
              <a:gd name="connsiteX16-4677" fmla="*/ 2057494 w 3694535"/>
              <a:gd name="connsiteY16-4678" fmla="*/ 3046321 h 4492350"/>
              <a:gd name="connsiteX17-4679" fmla="*/ 2647507 w 3694535"/>
              <a:gd name="connsiteY17-4680" fmla="*/ 2519916 h 4492350"/>
              <a:gd name="connsiteX18-4681" fmla="*/ 2913694 w 3694535"/>
              <a:gd name="connsiteY18-4682" fmla="*/ 1291762 h 4492350"/>
              <a:gd name="connsiteX19-4683" fmla="*/ 2806809 w 3694535"/>
              <a:gd name="connsiteY19-4684" fmla="*/ 2383091 h 4492350"/>
              <a:gd name="connsiteX20-4685" fmla="*/ 3694535 w 3694535"/>
              <a:gd name="connsiteY20-4686" fmla="*/ 1124252 h 4492350"/>
              <a:gd name="connsiteX21-4687" fmla="*/ 2222205 w 3694535"/>
              <a:gd name="connsiteY21-4688" fmla="*/ 3370521 h 4492350"/>
              <a:gd name="connsiteX22-4689" fmla="*/ 2169042 w 3694535"/>
              <a:gd name="connsiteY22-4690" fmla="*/ 3817088 h 4492350"/>
              <a:gd name="connsiteX23-4691" fmla="*/ 3317358 w 3694535"/>
              <a:gd name="connsiteY23-4692" fmla="*/ 3094074 h 4492350"/>
              <a:gd name="connsiteX24-4693" fmla="*/ 2194317 w 3694535"/>
              <a:gd name="connsiteY24-4694" fmla="*/ 4030951 h 4492350"/>
              <a:gd name="connsiteX25-4695" fmla="*/ 2232838 w 3694535"/>
              <a:gd name="connsiteY25-4696" fmla="*/ 4476307 h 4492350"/>
              <a:gd name="connsiteX26-4697" fmla="*/ 2218194 w 3694535"/>
              <a:gd name="connsiteY26-4698" fmla="*/ 4491415 h 4492350"/>
              <a:gd name="connsiteX27-4699" fmla="*/ 1743740 w 3694535"/>
              <a:gd name="connsiteY27-4700" fmla="*/ 4492350 h 4492350"/>
              <a:gd name="connsiteX0-4701" fmla="*/ 1743740 w 3694535"/>
              <a:gd name="connsiteY0-4702" fmla="*/ 4492350 h 4492350"/>
              <a:gd name="connsiteX1-4703" fmla="*/ 1796903 w 3694535"/>
              <a:gd name="connsiteY1-4704" fmla="*/ 3785190 h 4492350"/>
              <a:gd name="connsiteX2-4705" fmla="*/ 1307805 w 3694535"/>
              <a:gd name="connsiteY2-4706" fmla="*/ 3381153 h 4492350"/>
              <a:gd name="connsiteX3-4707" fmla="*/ 31898 w 3694535"/>
              <a:gd name="connsiteY3-4708" fmla="*/ 2945218 h 4492350"/>
              <a:gd name="connsiteX4-4709" fmla="*/ 1127052 w 3694535"/>
              <a:gd name="connsiteY4-4710" fmla="*/ 3242930 h 4492350"/>
              <a:gd name="connsiteX5-4711" fmla="*/ 393405 w 3694535"/>
              <a:gd name="connsiteY5-4712" fmla="*/ 2456121 h 4492350"/>
              <a:gd name="connsiteX6-4713" fmla="*/ 1775638 w 3694535"/>
              <a:gd name="connsiteY6-4714" fmla="*/ 3519376 h 4492350"/>
              <a:gd name="connsiteX7-4715" fmla="*/ 1683956 w 3694535"/>
              <a:gd name="connsiteY7-4716" fmla="*/ 2424409 h 4492350"/>
              <a:gd name="connsiteX8-4717" fmla="*/ 0 w 3694535"/>
              <a:gd name="connsiteY8-4718" fmla="*/ 754911 h 4492350"/>
              <a:gd name="connsiteX9-4719" fmla="*/ 988828 w 3694535"/>
              <a:gd name="connsiteY9-4720" fmla="*/ 1924493 h 4492350"/>
              <a:gd name="connsiteX10-4721" fmla="*/ 1093568 w 3694535"/>
              <a:gd name="connsiteY10-4722" fmla="*/ 857226 h 4492350"/>
              <a:gd name="connsiteX11-4723" fmla="*/ 1194671 w 3694535"/>
              <a:gd name="connsiteY11-4724" fmla="*/ 2026621 h 4492350"/>
              <a:gd name="connsiteX12-4725" fmla="*/ 1714640 w 3694535"/>
              <a:gd name="connsiteY12-4726" fmla="*/ 2194318 h 4492350"/>
              <a:gd name="connsiteX13-4727" fmla="*/ 1956391 w 3694535"/>
              <a:gd name="connsiteY13-4728" fmla="*/ 0 h 4492350"/>
              <a:gd name="connsiteX14-4729" fmla="*/ 2027834 w 3694535"/>
              <a:gd name="connsiteY14-4730" fmla="*/ 986216 h 4492350"/>
              <a:gd name="connsiteX15-4731" fmla="*/ 1881963 w 3694535"/>
              <a:gd name="connsiteY15-4732" fmla="*/ 2060385 h 4492350"/>
              <a:gd name="connsiteX16-4733" fmla="*/ 2057494 w 3694535"/>
              <a:gd name="connsiteY16-4734" fmla="*/ 3046321 h 4492350"/>
              <a:gd name="connsiteX17-4735" fmla="*/ 2647507 w 3694535"/>
              <a:gd name="connsiteY17-4736" fmla="*/ 2519916 h 4492350"/>
              <a:gd name="connsiteX18-4737" fmla="*/ 2913694 w 3694535"/>
              <a:gd name="connsiteY18-4738" fmla="*/ 1291762 h 4492350"/>
              <a:gd name="connsiteX19-4739" fmla="*/ 2806809 w 3694535"/>
              <a:gd name="connsiteY19-4740" fmla="*/ 2383091 h 4492350"/>
              <a:gd name="connsiteX20-4741" fmla="*/ 3694535 w 3694535"/>
              <a:gd name="connsiteY20-4742" fmla="*/ 1124252 h 4492350"/>
              <a:gd name="connsiteX21-4743" fmla="*/ 2222205 w 3694535"/>
              <a:gd name="connsiteY21-4744" fmla="*/ 3370521 h 4492350"/>
              <a:gd name="connsiteX22-4745" fmla="*/ 2169042 w 3694535"/>
              <a:gd name="connsiteY22-4746" fmla="*/ 3817088 h 4492350"/>
              <a:gd name="connsiteX23-4747" fmla="*/ 3317358 w 3694535"/>
              <a:gd name="connsiteY23-4748" fmla="*/ 3094074 h 4492350"/>
              <a:gd name="connsiteX24-4749" fmla="*/ 2194317 w 3694535"/>
              <a:gd name="connsiteY24-4750" fmla="*/ 4030951 h 4492350"/>
              <a:gd name="connsiteX25-4751" fmla="*/ 2232838 w 3694535"/>
              <a:gd name="connsiteY25-4752" fmla="*/ 4476307 h 4492350"/>
              <a:gd name="connsiteX26-4753" fmla="*/ 2218194 w 3694535"/>
              <a:gd name="connsiteY26-4754" fmla="*/ 4491415 h 4492350"/>
              <a:gd name="connsiteX27-4755" fmla="*/ 1743740 w 3694535"/>
              <a:gd name="connsiteY27-4756" fmla="*/ 4492350 h 4492350"/>
              <a:gd name="connsiteX0-4757" fmla="*/ 1743740 w 3694535"/>
              <a:gd name="connsiteY0-4758" fmla="*/ 4492350 h 4492350"/>
              <a:gd name="connsiteX1-4759" fmla="*/ 1796903 w 3694535"/>
              <a:gd name="connsiteY1-4760" fmla="*/ 3785190 h 4492350"/>
              <a:gd name="connsiteX2-4761" fmla="*/ 1307805 w 3694535"/>
              <a:gd name="connsiteY2-4762" fmla="*/ 3381153 h 4492350"/>
              <a:gd name="connsiteX3-4763" fmla="*/ 31898 w 3694535"/>
              <a:gd name="connsiteY3-4764" fmla="*/ 2945218 h 4492350"/>
              <a:gd name="connsiteX4-4765" fmla="*/ 1127052 w 3694535"/>
              <a:gd name="connsiteY4-4766" fmla="*/ 3242930 h 4492350"/>
              <a:gd name="connsiteX5-4767" fmla="*/ 393405 w 3694535"/>
              <a:gd name="connsiteY5-4768" fmla="*/ 2456121 h 4492350"/>
              <a:gd name="connsiteX6-4769" fmla="*/ 1775638 w 3694535"/>
              <a:gd name="connsiteY6-4770" fmla="*/ 3519376 h 4492350"/>
              <a:gd name="connsiteX7-4771" fmla="*/ 1683956 w 3694535"/>
              <a:gd name="connsiteY7-4772" fmla="*/ 2424409 h 4492350"/>
              <a:gd name="connsiteX8-4773" fmla="*/ 0 w 3694535"/>
              <a:gd name="connsiteY8-4774" fmla="*/ 754911 h 4492350"/>
              <a:gd name="connsiteX9-4775" fmla="*/ 988828 w 3694535"/>
              <a:gd name="connsiteY9-4776" fmla="*/ 1924493 h 4492350"/>
              <a:gd name="connsiteX10-4777" fmla="*/ 1093568 w 3694535"/>
              <a:gd name="connsiteY10-4778" fmla="*/ 857226 h 4492350"/>
              <a:gd name="connsiteX11-4779" fmla="*/ 1194671 w 3694535"/>
              <a:gd name="connsiteY11-4780" fmla="*/ 2026621 h 4492350"/>
              <a:gd name="connsiteX12-4781" fmla="*/ 1714640 w 3694535"/>
              <a:gd name="connsiteY12-4782" fmla="*/ 2194318 h 4492350"/>
              <a:gd name="connsiteX13-4783" fmla="*/ 1956391 w 3694535"/>
              <a:gd name="connsiteY13-4784" fmla="*/ 0 h 4492350"/>
              <a:gd name="connsiteX14-4785" fmla="*/ 2027834 w 3694535"/>
              <a:gd name="connsiteY14-4786" fmla="*/ 986216 h 4492350"/>
              <a:gd name="connsiteX15-4787" fmla="*/ 1881963 w 3694535"/>
              <a:gd name="connsiteY15-4788" fmla="*/ 2060385 h 4492350"/>
              <a:gd name="connsiteX16-4789" fmla="*/ 2057494 w 3694535"/>
              <a:gd name="connsiteY16-4790" fmla="*/ 3046321 h 4492350"/>
              <a:gd name="connsiteX17-4791" fmla="*/ 2647507 w 3694535"/>
              <a:gd name="connsiteY17-4792" fmla="*/ 2519916 h 4492350"/>
              <a:gd name="connsiteX18-4793" fmla="*/ 2913694 w 3694535"/>
              <a:gd name="connsiteY18-4794" fmla="*/ 1291762 h 4492350"/>
              <a:gd name="connsiteX19-4795" fmla="*/ 2806809 w 3694535"/>
              <a:gd name="connsiteY19-4796" fmla="*/ 2383091 h 4492350"/>
              <a:gd name="connsiteX20-4797" fmla="*/ 3694535 w 3694535"/>
              <a:gd name="connsiteY20-4798" fmla="*/ 1124252 h 4492350"/>
              <a:gd name="connsiteX21-4799" fmla="*/ 2222205 w 3694535"/>
              <a:gd name="connsiteY21-4800" fmla="*/ 3370521 h 4492350"/>
              <a:gd name="connsiteX22-4801" fmla="*/ 2169042 w 3694535"/>
              <a:gd name="connsiteY22-4802" fmla="*/ 3817088 h 4492350"/>
              <a:gd name="connsiteX23-4803" fmla="*/ 3317358 w 3694535"/>
              <a:gd name="connsiteY23-4804" fmla="*/ 3094074 h 4492350"/>
              <a:gd name="connsiteX24-4805" fmla="*/ 2194317 w 3694535"/>
              <a:gd name="connsiteY24-4806" fmla="*/ 4030951 h 4492350"/>
              <a:gd name="connsiteX25-4807" fmla="*/ 2232838 w 3694535"/>
              <a:gd name="connsiteY25-4808" fmla="*/ 4476307 h 4492350"/>
              <a:gd name="connsiteX26-4809" fmla="*/ 2218194 w 3694535"/>
              <a:gd name="connsiteY26-4810" fmla="*/ 4491415 h 4492350"/>
              <a:gd name="connsiteX27-4811" fmla="*/ 1743740 w 3694535"/>
              <a:gd name="connsiteY27-4812" fmla="*/ 4492350 h 4492350"/>
              <a:gd name="connsiteX0-4813" fmla="*/ 1711842 w 3662637"/>
              <a:gd name="connsiteY0-4814" fmla="*/ 4492350 h 4492350"/>
              <a:gd name="connsiteX1-4815" fmla="*/ 1765005 w 3662637"/>
              <a:gd name="connsiteY1-4816" fmla="*/ 3785190 h 4492350"/>
              <a:gd name="connsiteX2-4817" fmla="*/ 1275907 w 3662637"/>
              <a:gd name="connsiteY2-4818" fmla="*/ 3381153 h 4492350"/>
              <a:gd name="connsiteX3-4819" fmla="*/ 0 w 3662637"/>
              <a:gd name="connsiteY3-4820" fmla="*/ 2945218 h 4492350"/>
              <a:gd name="connsiteX4-4821" fmla="*/ 1095154 w 3662637"/>
              <a:gd name="connsiteY4-4822" fmla="*/ 3242930 h 4492350"/>
              <a:gd name="connsiteX5-4823" fmla="*/ 361507 w 3662637"/>
              <a:gd name="connsiteY5-4824" fmla="*/ 2456121 h 4492350"/>
              <a:gd name="connsiteX6-4825" fmla="*/ 1743740 w 3662637"/>
              <a:gd name="connsiteY6-4826" fmla="*/ 3519376 h 4492350"/>
              <a:gd name="connsiteX7-4827" fmla="*/ 1652058 w 3662637"/>
              <a:gd name="connsiteY7-4828" fmla="*/ 2424409 h 4492350"/>
              <a:gd name="connsiteX8-4829" fmla="*/ 8208 w 3662637"/>
              <a:gd name="connsiteY8-4830" fmla="*/ 750901 h 4492350"/>
              <a:gd name="connsiteX9-4831" fmla="*/ 956930 w 3662637"/>
              <a:gd name="connsiteY9-4832" fmla="*/ 1924493 h 4492350"/>
              <a:gd name="connsiteX10-4833" fmla="*/ 1061670 w 3662637"/>
              <a:gd name="connsiteY10-4834" fmla="*/ 857226 h 4492350"/>
              <a:gd name="connsiteX11-4835" fmla="*/ 1162773 w 3662637"/>
              <a:gd name="connsiteY11-4836" fmla="*/ 2026621 h 4492350"/>
              <a:gd name="connsiteX12-4837" fmla="*/ 1682742 w 3662637"/>
              <a:gd name="connsiteY12-4838" fmla="*/ 2194318 h 4492350"/>
              <a:gd name="connsiteX13-4839" fmla="*/ 1924493 w 3662637"/>
              <a:gd name="connsiteY13-4840" fmla="*/ 0 h 4492350"/>
              <a:gd name="connsiteX14-4841" fmla="*/ 1995936 w 3662637"/>
              <a:gd name="connsiteY14-4842" fmla="*/ 986216 h 4492350"/>
              <a:gd name="connsiteX15-4843" fmla="*/ 1850065 w 3662637"/>
              <a:gd name="connsiteY15-4844" fmla="*/ 2060385 h 4492350"/>
              <a:gd name="connsiteX16-4845" fmla="*/ 2025596 w 3662637"/>
              <a:gd name="connsiteY16-4846" fmla="*/ 3046321 h 4492350"/>
              <a:gd name="connsiteX17-4847" fmla="*/ 2615609 w 3662637"/>
              <a:gd name="connsiteY17-4848" fmla="*/ 2519916 h 4492350"/>
              <a:gd name="connsiteX18-4849" fmla="*/ 2881796 w 3662637"/>
              <a:gd name="connsiteY18-4850" fmla="*/ 1291762 h 4492350"/>
              <a:gd name="connsiteX19-4851" fmla="*/ 2774911 w 3662637"/>
              <a:gd name="connsiteY19-4852" fmla="*/ 2383091 h 4492350"/>
              <a:gd name="connsiteX20-4853" fmla="*/ 3662637 w 3662637"/>
              <a:gd name="connsiteY20-4854" fmla="*/ 1124252 h 4492350"/>
              <a:gd name="connsiteX21-4855" fmla="*/ 2190307 w 3662637"/>
              <a:gd name="connsiteY21-4856" fmla="*/ 3370521 h 4492350"/>
              <a:gd name="connsiteX22-4857" fmla="*/ 2137144 w 3662637"/>
              <a:gd name="connsiteY22-4858" fmla="*/ 3817088 h 4492350"/>
              <a:gd name="connsiteX23-4859" fmla="*/ 3285460 w 3662637"/>
              <a:gd name="connsiteY23-4860" fmla="*/ 3094074 h 4492350"/>
              <a:gd name="connsiteX24-4861" fmla="*/ 2162419 w 3662637"/>
              <a:gd name="connsiteY24-4862" fmla="*/ 4030951 h 4492350"/>
              <a:gd name="connsiteX25-4863" fmla="*/ 2200940 w 3662637"/>
              <a:gd name="connsiteY25-4864" fmla="*/ 4476307 h 4492350"/>
              <a:gd name="connsiteX26-4865" fmla="*/ 2186296 w 3662637"/>
              <a:gd name="connsiteY26-4866" fmla="*/ 4491415 h 4492350"/>
              <a:gd name="connsiteX27-4867" fmla="*/ 1711842 w 3662637"/>
              <a:gd name="connsiteY27-4868" fmla="*/ 4492350 h 4492350"/>
              <a:gd name="connsiteX0-4869" fmla="*/ 1711842 w 3662637"/>
              <a:gd name="connsiteY0-4870" fmla="*/ 4492350 h 4492350"/>
              <a:gd name="connsiteX1-4871" fmla="*/ 1765005 w 3662637"/>
              <a:gd name="connsiteY1-4872" fmla="*/ 3785190 h 4492350"/>
              <a:gd name="connsiteX2-4873" fmla="*/ 1275907 w 3662637"/>
              <a:gd name="connsiteY2-4874" fmla="*/ 3381153 h 4492350"/>
              <a:gd name="connsiteX3-4875" fmla="*/ 0 w 3662637"/>
              <a:gd name="connsiteY3-4876" fmla="*/ 2945218 h 4492350"/>
              <a:gd name="connsiteX4-4877" fmla="*/ 1095154 w 3662637"/>
              <a:gd name="connsiteY4-4878" fmla="*/ 3242930 h 4492350"/>
              <a:gd name="connsiteX5-4879" fmla="*/ 361507 w 3662637"/>
              <a:gd name="connsiteY5-4880" fmla="*/ 2456121 h 4492350"/>
              <a:gd name="connsiteX6-4881" fmla="*/ 1743740 w 3662637"/>
              <a:gd name="connsiteY6-4882" fmla="*/ 3519376 h 4492350"/>
              <a:gd name="connsiteX7-4883" fmla="*/ 1652058 w 3662637"/>
              <a:gd name="connsiteY7-4884" fmla="*/ 2424409 h 4492350"/>
              <a:gd name="connsiteX8-4885" fmla="*/ 8208 w 3662637"/>
              <a:gd name="connsiteY8-4886" fmla="*/ 750901 h 4492350"/>
              <a:gd name="connsiteX9-4887" fmla="*/ 956930 w 3662637"/>
              <a:gd name="connsiteY9-4888" fmla="*/ 1924493 h 4492350"/>
              <a:gd name="connsiteX10-4889" fmla="*/ 1061670 w 3662637"/>
              <a:gd name="connsiteY10-4890" fmla="*/ 857226 h 4492350"/>
              <a:gd name="connsiteX11-4891" fmla="*/ 1162773 w 3662637"/>
              <a:gd name="connsiteY11-4892" fmla="*/ 2026621 h 4492350"/>
              <a:gd name="connsiteX12-4893" fmla="*/ 1682742 w 3662637"/>
              <a:gd name="connsiteY12-4894" fmla="*/ 2194318 h 4492350"/>
              <a:gd name="connsiteX13-4895" fmla="*/ 1924493 w 3662637"/>
              <a:gd name="connsiteY13-4896" fmla="*/ 0 h 4492350"/>
              <a:gd name="connsiteX14-4897" fmla="*/ 1995936 w 3662637"/>
              <a:gd name="connsiteY14-4898" fmla="*/ 986216 h 4492350"/>
              <a:gd name="connsiteX15-4899" fmla="*/ 1850065 w 3662637"/>
              <a:gd name="connsiteY15-4900" fmla="*/ 2060385 h 4492350"/>
              <a:gd name="connsiteX16-4901" fmla="*/ 2025596 w 3662637"/>
              <a:gd name="connsiteY16-4902" fmla="*/ 3046321 h 4492350"/>
              <a:gd name="connsiteX17-4903" fmla="*/ 2615609 w 3662637"/>
              <a:gd name="connsiteY17-4904" fmla="*/ 2519916 h 4492350"/>
              <a:gd name="connsiteX18-4905" fmla="*/ 2881796 w 3662637"/>
              <a:gd name="connsiteY18-4906" fmla="*/ 1291762 h 4492350"/>
              <a:gd name="connsiteX19-4907" fmla="*/ 2774911 w 3662637"/>
              <a:gd name="connsiteY19-4908" fmla="*/ 2383091 h 4492350"/>
              <a:gd name="connsiteX20-4909" fmla="*/ 3662637 w 3662637"/>
              <a:gd name="connsiteY20-4910" fmla="*/ 1124252 h 4492350"/>
              <a:gd name="connsiteX21-4911" fmla="*/ 2190307 w 3662637"/>
              <a:gd name="connsiteY21-4912" fmla="*/ 3370521 h 4492350"/>
              <a:gd name="connsiteX22-4913" fmla="*/ 2137144 w 3662637"/>
              <a:gd name="connsiteY22-4914" fmla="*/ 3817088 h 4492350"/>
              <a:gd name="connsiteX23-4915" fmla="*/ 3285460 w 3662637"/>
              <a:gd name="connsiteY23-4916" fmla="*/ 3094074 h 4492350"/>
              <a:gd name="connsiteX24-4917" fmla="*/ 2162419 w 3662637"/>
              <a:gd name="connsiteY24-4918" fmla="*/ 4030951 h 4492350"/>
              <a:gd name="connsiteX25-4919" fmla="*/ 2200940 w 3662637"/>
              <a:gd name="connsiteY25-4920" fmla="*/ 4476307 h 4492350"/>
              <a:gd name="connsiteX26-4921" fmla="*/ 2186296 w 3662637"/>
              <a:gd name="connsiteY26-4922" fmla="*/ 4491415 h 4492350"/>
              <a:gd name="connsiteX27-4923" fmla="*/ 1711842 w 3662637"/>
              <a:gd name="connsiteY27-4924" fmla="*/ 4492350 h 4492350"/>
              <a:gd name="connsiteX0-4925" fmla="*/ 1711842 w 3662637"/>
              <a:gd name="connsiteY0-4926" fmla="*/ 4492350 h 4492350"/>
              <a:gd name="connsiteX1-4927" fmla="*/ 1765005 w 3662637"/>
              <a:gd name="connsiteY1-4928" fmla="*/ 3785190 h 4492350"/>
              <a:gd name="connsiteX2-4929" fmla="*/ 1275907 w 3662637"/>
              <a:gd name="connsiteY2-4930" fmla="*/ 3381153 h 4492350"/>
              <a:gd name="connsiteX3-4931" fmla="*/ 0 w 3662637"/>
              <a:gd name="connsiteY3-4932" fmla="*/ 2945218 h 4492350"/>
              <a:gd name="connsiteX4-4933" fmla="*/ 1095154 w 3662637"/>
              <a:gd name="connsiteY4-4934" fmla="*/ 3242930 h 4492350"/>
              <a:gd name="connsiteX5-4935" fmla="*/ 361507 w 3662637"/>
              <a:gd name="connsiteY5-4936" fmla="*/ 2456121 h 4492350"/>
              <a:gd name="connsiteX6-4937" fmla="*/ 1743740 w 3662637"/>
              <a:gd name="connsiteY6-4938" fmla="*/ 3519376 h 4492350"/>
              <a:gd name="connsiteX7-4939" fmla="*/ 1652058 w 3662637"/>
              <a:gd name="connsiteY7-4940" fmla="*/ 2424409 h 4492350"/>
              <a:gd name="connsiteX8-4941" fmla="*/ 8208 w 3662637"/>
              <a:gd name="connsiteY8-4942" fmla="*/ 750901 h 4492350"/>
              <a:gd name="connsiteX9-4943" fmla="*/ 956930 w 3662637"/>
              <a:gd name="connsiteY9-4944" fmla="*/ 1924493 h 4492350"/>
              <a:gd name="connsiteX10-4945" fmla="*/ 1061670 w 3662637"/>
              <a:gd name="connsiteY10-4946" fmla="*/ 857226 h 4492350"/>
              <a:gd name="connsiteX11-4947" fmla="*/ 1162773 w 3662637"/>
              <a:gd name="connsiteY11-4948" fmla="*/ 2026621 h 4492350"/>
              <a:gd name="connsiteX12-4949" fmla="*/ 1682742 w 3662637"/>
              <a:gd name="connsiteY12-4950" fmla="*/ 2194318 h 4492350"/>
              <a:gd name="connsiteX13-4951" fmla="*/ 1924493 w 3662637"/>
              <a:gd name="connsiteY13-4952" fmla="*/ 0 h 4492350"/>
              <a:gd name="connsiteX14-4953" fmla="*/ 1995936 w 3662637"/>
              <a:gd name="connsiteY14-4954" fmla="*/ 986216 h 4492350"/>
              <a:gd name="connsiteX15-4955" fmla="*/ 1850065 w 3662637"/>
              <a:gd name="connsiteY15-4956" fmla="*/ 2060385 h 4492350"/>
              <a:gd name="connsiteX16-4957" fmla="*/ 2025596 w 3662637"/>
              <a:gd name="connsiteY16-4958" fmla="*/ 3046321 h 4492350"/>
              <a:gd name="connsiteX17-4959" fmla="*/ 2615609 w 3662637"/>
              <a:gd name="connsiteY17-4960" fmla="*/ 2519916 h 4492350"/>
              <a:gd name="connsiteX18-4961" fmla="*/ 2881796 w 3662637"/>
              <a:gd name="connsiteY18-4962" fmla="*/ 1291762 h 4492350"/>
              <a:gd name="connsiteX19-4963" fmla="*/ 2774911 w 3662637"/>
              <a:gd name="connsiteY19-4964" fmla="*/ 2383091 h 4492350"/>
              <a:gd name="connsiteX20-4965" fmla="*/ 3662637 w 3662637"/>
              <a:gd name="connsiteY20-4966" fmla="*/ 1124252 h 4492350"/>
              <a:gd name="connsiteX21-4967" fmla="*/ 2190307 w 3662637"/>
              <a:gd name="connsiteY21-4968" fmla="*/ 3370521 h 4492350"/>
              <a:gd name="connsiteX22-4969" fmla="*/ 2137144 w 3662637"/>
              <a:gd name="connsiteY22-4970" fmla="*/ 3817088 h 4492350"/>
              <a:gd name="connsiteX23-4971" fmla="*/ 3285460 w 3662637"/>
              <a:gd name="connsiteY23-4972" fmla="*/ 3094074 h 4492350"/>
              <a:gd name="connsiteX24-4973" fmla="*/ 2162419 w 3662637"/>
              <a:gd name="connsiteY24-4974" fmla="*/ 4030951 h 4492350"/>
              <a:gd name="connsiteX25-4975" fmla="*/ 2200940 w 3662637"/>
              <a:gd name="connsiteY25-4976" fmla="*/ 4476307 h 4492350"/>
              <a:gd name="connsiteX26-4977" fmla="*/ 2186296 w 3662637"/>
              <a:gd name="connsiteY26-4978" fmla="*/ 4491415 h 4492350"/>
              <a:gd name="connsiteX27-4979" fmla="*/ 1711842 w 3662637"/>
              <a:gd name="connsiteY27-4980" fmla="*/ 4492350 h 4492350"/>
              <a:gd name="connsiteX0-4981" fmla="*/ 1711842 w 3662637"/>
              <a:gd name="connsiteY0-4982" fmla="*/ 4492350 h 4492350"/>
              <a:gd name="connsiteX1-4983" fmla="*/ 1765005 w 3662637"/>
              <a:gd name="connsiteY1-4984" fmla="*/ 3785190 h 4492350"/>
              <a:gd name="connsiteX2-4985" fmla="*/ 1275907 w 3662637"/>
              <a:gd name="connsiteY2-4986" fmla="*/ 3381153 h 4492350"/>
              <a:gd name="connsiteX3-4987" fmla="*/ 0 w 3662637"/>
              <a:gd name="connsiteY3-4988" fmla="*/ 2945218 h 4492350"/>
              <a:gd name="connsiteX4-4989" fmla="*/ 1095154 w 3662637"/>
              <a:gd name="connsiteY4-4990" fmla="*/ 3242930 h 4492350"/>
              <a:gd name="connsiteX5-4991" fmla="*/ 361507 w 3662637"/>
              <a:gd name="connsiteY5-4992" fmla="*/ 2456121 h 4492350"/>
              <a:gd name="connsiteX6-4993" fmla="*/ 1743740 w 3662637"/>
              <a:gd name="connsiteY6-4994" fmla="*/ 3519376 h 4492350"/>
              <a:gd name="connsiteX7-4995" fmla="*/ 1652058 w 3662637"/>
              <a:gd name="connsiteY7-4996" fmla="*/ 2424409 h 4492350"/>
              <a:gd name="connsiteX8-4997" fmla="*/ 8208 w 3662637"/>
              <a:gd name="connsiteY8-4998" fmla="*/ 750901 h 4492350"/>
              <a:gd name="connsiteX9-4999" fmla="*/ 956930 w 3662637"/>
              <a:gd name="connsiteY9-5000" fmla="*/ 1924493 h 4492350"/>
              <a:gd name="connsiteX10-5001" fmla="*/ 1061670 w 3662637"/>
              <a:gd name="connsiteY10-5002" fmla="*/ 857226 h 4492350"/>
              <a:gd name="connsiteX11-5003" fmla="*/ 1162773 w 3662637"/>
              <a:gd name="connsiteY11-5004" fmla="*/ 2026621 h 4492350"/>
              <a:gd name="connsiteX12-5005" fmla="*/ 1682742 w 3662637"/>
              <a:gd name="connsiteY12-5006" fmla="*/ 2194318 h 4492350"/>
              <a:gd name="connsiteX13-5007" fmla="*/ 1924493 w 3662637"/>
              <a:gd name="connsiteY13-5008" fmla="*/ 0 h 4492350"/>
              <a:gd name="connsiteX14-5009" fmla="*/ 1995936 w 3662637"/>
              <a:gd name="connsiteY14-5010" fmla="*/ 986216 h 4492350"/>
              <a:gd name="connsiteX15-5011" fmla="*/ 1850065 w 3662637"/>
              <a:gd name="connsiteY15-5012" fmla="*/ 2060385 h 4492350"/>
              <a:gd name="connsiteX16-5013" fmla="*/ 2025596 w 3662637"/>
              <a:gd name="connsiteY16-5014" fmla="*/ 3046321 h 4492350"/>
              <a:gd name="connsiteX17-5015" fmla="*/ 2615609 w 3662637"/>
              <a:gd name="connsiteY17-5016" fmla="*/ 2519916 h 4492350"/>
              <a:gd name="connsiteX18-5017" fmla="*/ 2881796 w 3662637"/>
              <a:gd name="connsiteY18-5018" fmla="*/ 1291762 h 4492350"/>
              <a:gd name="connsiteX19-5019" fmla="*/ 2774911 w 3662637"/>
              <a:gd name="connsiteY19-5020" fmla="*/ 2383091 h 4492350"/>
              <a:gd name="connsiteX20-5021" fmla="*/ 3662637 w 3662637"/>
              <a:gd name="connsiteY20-5022" fmla="*/ 1124252 h 4492350"/>
              <a:gd name="connsiteX21-5023" fmla="*/ 2190307 w 3662637"/>
              <a:gd name="connsiteY21-5024" fmla="*/ 3370521 h 4492350"/>
              <a:gd name="connsiteX22-5025" fmla="*/ 2137144 w 3662637"/>
              <a:gd name="connsiteY22-5026" fmla="*/ 3817088 h 4492350"/>
              <a:gd name="connsiteX23-5027" fmla="*/ 3285460 w 3662637"/>
              <a:gd name="connsiteY23-5028" fmla="*/ 3094074 h 4492350"/>
              <a:gd name="connsiteX24-5029" fmla="*/ 2162419 w 3662637"/>
              <a:gd name="connsiteY24-5030" fmla="*/ 4030951 h 4492350"/>
              <a:gd name="connsiteX25-5031" fmla="*/ 2200940 w 3662637"/>
              <a:gd name="connsiteY25-5032" fmla="*/ 4476307 h 4492350"/>
              <a:gd name="connsiteX26-5033" fmla="*/ 2186296 w 3662637"/>
              <a:gd name="connsiteY26-5034" fmla="*/ 4491415 h 4492350"/>
              <a:gd name="connsiteX27-5035" fmla="*/ 1711842 w 3662637"/>
              <a:gd name="connsiteY27-5036" fmla="*/ 4492350 h 4492350"/>
              <a:gd name="connsiteX0-5037" fmla="*/ 1711842 w 3662637"/>
              <a:gd name="connsiteY0-5038" fmla="*/ 4492350 h 4492350"/>
              <a:gd name="connsiteX1-5039" fmla="*/ 1765005 w 3662637"/>
              <a:gd name="connsiteY1-5040" fmla="*/ 3785190 h 4492350"/>
              <a:gd name="connsiteX2-5041" fmla="*/ 1275907 w 3662637"/>
              <a:gd name="connsiteY2-5042" fmla="*/ 3381153 h 4492350"/>
              <a:gd name="connsiteX3-5043" fmla="*/ 0 w 3662637"/>
              <a:gd name="connsiteY3-5044" fmla="*/ 2945218 h 4492350"/>
              <a:gd name="connsiteX4-5045" fmla="*/ 1095154 w 3662637"/>
              <a:gd name="connsiteY4-5046" fmla="*/ 3242930 h 4492350"/>
              <a:gd name="connsiteX5-5047" fmla="*/ 361507 w 3662637"/>
              <a:gd name="connsiteY5-5048" fmla="*/ 2456121 h 4492350"/>
              <a:gd name="connsiteX6-5049" fmla="*/ 1743740 w 3662637"/>
              <a:gd name="connsiteY6-5050" fmla="*/ 3519376 h 4492350"/>
              <a:gd name="connsiteX7-5051" fmla="*/ 1652058 w 3662637"/>
              <a:gd name="connsiteY7-5052" fmla="*/ 2400346 h 4492350"/>
              <a:gd name="connsiteX8-5053" fmla="*/ 8208 w 3662637"/>
              <a:gd name="connsiteY8-5054" fmla="*/ 750901 h 4492350"/>
              <a:gd name="connsiteX9-5055" fmla="*/ 956930 w 3662637"/>
              <a:gd name="connsiteY9-5056" fmla="*/ 1924493 h 4492350"/>
              <a:gd name="connsiteX10-5057" fmla="*/ 1061670 w 3662637"/>
              <a:gd name="connsiteY10-5058" fmla="*/ 857226 h 4492350"/>
              <a:gd name="connsiteX11-5059" fmla="*/ 1162773 w 3662637"/>
              <a:gd name="connsiteY11-5060" fmla="*/ 2026621 h 4492350"/>
              <a:gd name="connsiteX12-5061" fmla="*/ 1682742 w 3662637"/>
              <a:gd name="connsiteY12-5062" fmla="*/ 2194318 h 4492350"/>
              <a:gd name="connsiteX13-5063" fmla="*/ 1924493 w 3662637"/>
              <a:gd name="connsiteY13-5064" fmla="*/ 0 h 4492350"/>
              <a:gd name="connsiteX14-5065" fmla="*/ 1995936 w 3662637"/>
              <a:gd name="connsiteY14-5066" fmla="*/ 986216 h 4492350"/>
              <a:gd name="connsiteX15-5067" fmla="*/ 1850065 w 3662637"/>
              <a:gd name="connsiteY15-5068" fmla="*/ 2060385 h 4492350"/>
              <a:gd name="connsiteX16-5069" fmla="*/ 2025596 w 3662637"/>
              <a:gd name="connsiteY16-5070" fmla="*/ 3046321 h 4492350"/>
              <a:gd name="connsiteX17-5071" fmla="*/ 2615609 w 3662637"/>
              <a:gd name="connsiteY17-5072" fmla="*/ 2519916 h 4492350"/>
              <a:gd name="connsiteX18-5073" fmla="*/ 2881796 w 3662637"/>
              <a:gd name="connsiteY18-5074" fmla="*/ 1291762 h 4492350"/>
              <a:gd name="connsiteX19-5075" fmla="*/ 2774911 w 3662637"/>
              <a:gd name="connsiteY19-5076" fmla="*/ 2383091 h 4492350"/>
              <a:gd name="connsiteX20-5077" fmla="*/ 3662637 w 3662637"/>
              <a:gd name="connsiteY20-5078" fmla="*/ 1124252 h 4492350"/>
              <a:gd name="connsiteX21-5079" fmla="*/ 2190307 w 3662637"/>
              <a:gd name="connsiteY21-5080" fmla="*/ 3370521 h 4492350"/>
              <a:gd name="connsiteX22-5081" fmla="*/ 2137144 w 3662637"/>
              <a:gd name="connsiteY22-5082" fmla="*/ 3817088 h 4492350"/>
              <a:gd name="connsiteX23-5083" fmla="*/ 3285460 w 3662637"/>
              <a:gd name="connsiteY23-5084" fmla="*/ 3094074 h 4492350"/>
              <a:gd name="connsiteX24-5085" fmla="*/ 2162419 w 3662637"/>
              <a:gd name="connsiteY24-5086" fmla="*/ 4030951 h 4492350"/>
              <a:gd name="connsiteX25-5087" fmla="*/ 2200940 w 3662637"/>
              <a:gd name="connsiteY25-5088" fmla="*/ 4476307 h 4492350"/>
              <a:gd name="connsiteX26-5089" fmla="*/ 2186296 w 3662637"/>
              <a:gd name="connsiteY26-5090" fmla="*/ 4491415 h 4492350"/>
              <a:gd name="connsiteX27-5091" fmla="*/ 1711842 w 3662637"/>
              <a:gd name="connsiteY27-5092" fmla="*/ 4492350 h 4492350"/>
              <a:gd name="connsiteX0-5093" fmla="*/ 1711842 w 3662637"/>
              <a:gd name="connsiteY0-5094" fmla="*/ 4492350 h 4492350"/>
              <a:gd name="connsiteX1-5095" fmla="*/ 1765005 w 3662637"/>
              <a:gd name="connsiteY1-5096" fmla="*/ 3785190 h 4492350"/>
              <a:gd name="connsiteX2-5097" fmla="*/ 1275907 w 3662637"/>
              <a:gd name="connsiteY2-5098" fmla="*/ 3381153 h 4492350"/>
              <a:gd name="connsiteX3-5099" fmla="*/ 0 w 3662637"/>
              <a:gd name="connsiteY3-5100" fmla="*/ 2945218 h 4492350"/>
              <a:gd name="connsiteX4-5101" fmla="*/ 1095154 w 3662637"/>
              <a:gd name="connsiteY4-5102" fmla="*/ 3242930 h 4492350"/>
              <a:gd name="connsiteX5-5103" fmla="*/ 361507 w 3662637"/>
              <a:gd name="connsiteY5-5104" fmla="*/ 2456121 h 4492350"/>
              <a:gd name="connsiteX6-5105" fmla="*/ 1743740 w 3662637"/>
              <a:gd name="connsiteY6-5106" fmla="*/ 3519376 h 4492350"/>
              <a:gd name="connsiteX7-5107" fmla="*/ 1652058 w 3662637"/>
              <a:gd name="connsiteY7-5108" fmla="*/ 2400346 h 4492350"/>
              <a:gd name="connsiteX8-5109" fmla="*/ 8208 w 3662637"/>
              <a:gd name="connsiteY8-5110" fmla="*/ 750901 h 4492350"/>
              <a:gd name="connsiteX9-5111" fmla="*/ 956930 w 3662637"/>
              <a:gd name="connsiteY9-5112" fmla="*/ 1924493 h 4492350"/>
              <a:gd name="connsiteX10-5113" fmla="*/ 1061670 w 3662637"/>
              <a:gd name="connsiteY10-5114" fmla="*/ 857226 h 4492350"/>
              <a:gd name="connsiteX11-5115" fmla="*/ 1162773 w 3662637"/>
              <a:gd name="connsiteY11-5116" fmla="*/ 2026621 h 4492350"/>
              <a:gd name="connsiteX12-5117" fmla="*/ 1682742 w 3662637"/>
              <a:gd name="connsiteY12-5118" fmla="*/ 2194318 h 4492350"/>
              <a:gd name="connsiteX13-5119" fmla="*/ 1924493 w 3662637"/>
              <a:gd name="connsiteY13-5120" fmla="*/ 0 h 4492350"/>
              <a:gd name="connsiteX14-5121" fmla="*/ 1995936 w 3662637"/>
              <a:gd name="connsiteY14-5122" fmla="*/ 986216 h 4492350"/>
              <a:gd name="connsiteX15-5123" fmla="*/ 1850065 w 3662637"/>
              <a:gd name="connsiteY15-5124" fmla="*/ 2060385 h 4492350"/>
              <a:gd name="connsiteX16-5125" fmla="*/ 2025596 w 3662637"/>
              <a:gd name="connsiteY16-5126" fmla="*/ 3046321 h 4492350"/>
              <a:gd name="connsiteX17-5127" fmla="*/ 2615609 w 3662637"/>
              <a:gd name="connsiteY17-5128" fmla="*/ 2519916 h 4492350"/>
              <a:gd name="connsiteX18-5129" fmla="*/ 2881796 w 3662637"/>
              <a:gd name="connsiteY18-5130" fmla="*/ 1291762 h 4492350"/>
              <a:gd name="connsiteX19-5131" fmla="*/ 2774911 w 3662637"/>
              <a:gd name="connsiteY19-5132" fmla="*/ 2383091 h 4492350"/>
              <a:gd name="connsiteX20-5133" fmla="*/ 3662637 w 3662637"/>
              <a:gd name="connsiteY20-5134" fmla="*/ 1124252 h 4492350"/>
              <a:gd name="connsiteX21-5135" fmla="*/ 2190307 w 3662637"/>
              <a:gd name="connsiteY21-5136" fmla="*/ 3370521 h 4492350"/>
              <a:gd name="connsiteX22-5137" fmla="*/ 2137144 w 3662637"/>
              <a:gd name="connsiteY22-5138" fmla="*/ 3817088 h 4492350"/>
              <a:gd name="connsiteX23-5139" fmla="*/ 3285460 w 3662637"/>
              <a:gd name="connsiteY23-5140" fmla="*/ 3094074 h 4492350"/>
              <a:gd name="connsiteX24-5141" fmla="*/ 2162419 w 3662637"/>
              <a:gd name="connsiteY24-5142" fmla="*/ 4030951 h 4492350"/>
              <a:gd name="connsiteX25-5143" fmla="*/ 2200940 w 3662637"/>
              <a:gd name="connsiteY25-5144" fmla="*/ 4476307 h 4492350"/>
              <a:gd name="connsiteX26-5145" fmla="*/ 2186296 w 3662637"/>
              <a:gd name="connsiteY26-5146" fmla="*/ 4491415 h 4492350"/>
              <a:gd name="connsiteX27-5147" fmla="*/ 1711842 w 3662637"/>
              <a:gd name="connsiteY27-5148" fmla="*/ 4492350 h 4492350"/>
              <a:gd name="connsiteX0-5149" fmla="*/ 1711842 w 3662637"/>
              <a:gd name="connsiteY0-5150" fmla="*/ 4492350 h 4492350"/>
              <a:gd name="connsiteX1-5151" fmla="*/ 1765005 w 3662637"/>
              <a:gd name="connsiteY1-5152" fmla="*/ 3785190 h 4492350"/>
              <a:gd name="connsiteX2-5153" fmla="*/ 1275907 w 3662637"/>
              <a:gd name="connsiteY2-5154" fmla="*/ 3381153 h 4492350"/>
              <a:gd name="connsiteX3-5155" fmla="*/ 0 w 3662637"/>
              <a:gd name="connsiteY3-5156" fmla="*/ 2945218 h 4492350"/>
              <a:gd name="connsiteX4-5157" fmla="*/ 1095154 w 3662637"/>
              <a:gd name="connsiteY4-5158" fmla="*/ 3242930 h 4492350"/>
              <a:gd name="connsiteX5-5159" fmla="*/ 361507 w 3662637"/>
              <a:gd name="connsiteY5-5160" fmla="*/ 2456121 h 4492350"/>
              <a:gd name="connsiteX6-5161" fmla="*/ 1743740 w 3662637"/>
              <a:gd name="connsiteY6-5162" fmla="*/ 3519376 h 4492350"/>
              <a:gd name="connsiteX7-5163" fmla="*/ 1652058 w 3662637"/>
              <a:gd name="connsiteY7-5164" fmla="*/ 2400346 h 4492350"/>
              <a:gd name="connsiteX8-5165" fmla="*/ 8208 w 3662637"/>
              <a:gd name="connsiteY8-5166" fmla="*/ 750901 h 4492350"/>
              <a:gd name="connsiteX9-5167" fmla="*/ 956930 w 3662637"/>
              <a:gd name="connsiteY9-5168" fmla="*/ 1924493 h 4492350"/>
              <a:gd name="connsiteX10-5169" fmla="*/ 1061670 w 3662637"/>
              <a:gd name="connsiteY10-5170" fmla="*/ 857226 h 4492350"/>
              <a:gd name="connsiteX11-5171" fmla="*/ 1162773 w 3662637"/>
              <a:gd name="connsiteY11-5172" fmla="*/ 2026621 h 4492350"/>
              <a:gd name="connsiteX12-5173" fmla="*/ 1682742 w 3662637"/>
              <a:gd name="connsiteY12-5174" fmla="*/ 2194318 h 4492350"/>
              <a:gd name="connsiteX13-5175" fmla="*/ 1924493 w 3662637"/>
              <a:gd name="connsiteY13-5176" fmla="*/ 0 h 4492350"/>
              <a:gd name="connsiteX14-5177" fmla="*/ 1995936 w 3662637"/>
              <a:gd name="connsiteY14-5178" fmla="*/ 986216 h 4492350"/>
              <a:gd name="connsiteX15-5179" fmla="*/ 1850065 w 3662637"/>
              <a:gd name="connsiteY15-5180" fmla="*/ 2060385 h 4492350"/>
              <a:gd name="connsiteX16-5181" fmla="*/ 2025596 w 3662637"/>
              <a:gd name="connsiteY16-5182" fmla="*/ 3046321 h 4492350"/>
              <a:gd name="connsiteX17-5183" fmla="*/ 2615609 w 3662637"/>
              <a:gd name="connsiteY17-5184" fmla="*/ 2519916 h 4492350"/>
              <a:gd name="connsiteX18-5185" fmla="*/ 2881796 w 3662637"/>
              <a:gd name="connsiteY18-5186" fmla="*/ 1291762 h 4492350"/>
              <a:gd name="connsiteX19-5187" fmla="*/ 2774911 w 3662637"/>
              <a:gd name="connsiteY19-5188" fmla="*/ 2383091 h 4492350"/>
              <a:gd name="connsiteX20-5189" fmla="*/ 3662637 w 3662637"/>
              <a:gd name="connsiteY20-5190" fmla="*/ 1124252 h 4492350"/>
              <a:gd name="connsiteX21-5191" fmla="*/ 2190307 w 3662637"/>
              <a:gd name="connsiteY21-5192" fmla="*/ 3370521 h 4492350"/>
              <a:gd name="connsiteX22-5193" fmla="*/ 2137144 w 3662637"/>
              <a:gd name="connsiteY22-5194" fmla="*/ 3817088 h 4492350"/>
              <a:gd name="connsiteX23-5195" fmla="*/ 3285460 w 3662637"/>
              <a:gd name="connsiteY23-5196" fmla="*/ 3094074 h 4492350"/>
              <a:gd name="connsiteX24-5197" fmla="*/ 2162419 w 3662637"/>
              <a:gd name="connsiteY24-5198" fmla="*/ 4030951 h 4492350"/>
              <a:gd name="connsiteX25-5199" fmla="*/ 2200940 w 3662637"/>
              <a:gd name="connsiteY25-5200" fmla="*/ 4476307 h 4492350"/>
              <a:gd name="connsiteX26-5201" fmla="*/ 2186296 w 3662637"/>
              <a:gd name="connsiteY26-5202" fmla="*/ 4491415 h 4492350"/>
              <a:gd name="connsiteX27-5203" fmla="*/ 1711842 w 3662637"/>
              <a:gd name="connsiteY27-5204" fmla="*/ 4492350 h 4492350"/>
              <a:gd name="connsiteX0-5205" fmla="*/ 1711842 w 3662637"/>
              <a:gd name="connsiteY0-5206" fmla="*/ 4492350 h 4492350"/>
              <a:gd name="connsiteX1-5207" fmla="*/ 1765005 w 3662637"/>
              <a:gd name="connsiteY1-5208" fmla="*/ 3785190 h 4492350"/>
              <a:gd name="connsiteX2-5209" fmla="*/ 1275907 w 3662637"/>
              <a:gd name="connsiteY2-5210" fmla="*/ 3381153 h 4492350"/>
              <a:gd name="connsiteX3-5211" fmla="*/ 0 w 3662637"/>
              <a:gd name="connsiteY3-5212" fmla="*/ 2945218 h 4492350"/>
              <a:gd name="connsiteX4-5213" fmla="*/ 1095154 w 3662637"/>
              <a:gd name="connsiteY4-5214" fmla="*/ 3242930 h 4492350"/>
              <a:gd name="connsiteX5-5215" fmla="*/ 361507 w 3662637"/>
              <a:gd name="connsiteY5-5216" fmla="*/ 2456121 h 4492350"/>
              <a:gd name="connsiteX6-5217" fmla="*/ 1743740 w 3662637"/>
              <a:gd name="connsiteY6-5218" fmla="*/ 3519376 h 4492350"/>
              <a:gd name="connsiteX7-5219" fmla="*/ 1652058 w 3662637"/>
              <a:gd name="connsiteY7-5220" fmla="*/ 2400346 h 4492350"/>
              <a:gd name="connsiteX8-5221" fmla="*/ 8208 w 3662637"/>
              <a:gd name="connsiteY8-5222" fmla="*/ 750901 h 4492350"/>
              <a:gd name="connsiteX9-5223" fmla="*/ 956930 w 3662637"/>
              <a:gd name="connsiteY9-5224" fmla="*/ 1924493 h 4492350"/>
              <a:gd name="connsiteX10-5225" fmla="*/ 1061670 w 3662637"/>
              <a:gd name="connsiteY10-5226" fmla="*/ 857226 h 4492350"/>
              <a:gd name="connsiteX11-5227" fmla="*/ 1162773 w 3662637"/>
              <a:gd name="connsiteY11-5228" fmla="*/ 2026621 h 4492350"/>
              <a:gd name="connsiteX12-5229" fmla="*/ 1682742 w 3662637"/>
              <a:gd name="connsiteY12-5230" fmla="*/ 2194318 h 4492350"/>
              <a:gd name="connsiteX13-5231" fmla="*/ 1924493 w 3662637"/>
              <a:gd name="connsiteY13-5232" fmla="*/ 0 h 4492350"/>
              <a:gd name="connsiteX14-5233" fmla="*/ 1995936 w 3662637"/>
              <a:gd name="connsiteY14-5234" fmla="*/ 986216 h 4492350"/>
              <a:gd name="connsiteX15-5235" fmla="*/ 1850065 w 3662637"/>
              <a:gd name="connsiteY15-5236" fmla="*/ 2060385 h 4492350"/>
              <a:gd name="connsiteX16-5237" fmla="*/ 2025596 w 3662637"/>
              <a:gd name="connsiteY16-5238" fmla="*/ 3046321 h 4492350"/>
              <a:gd name="connsiteX17-5239" fmla="*/ 2615609 w 3662637"/>
              <a:gd name="connsiteY17-5240" fmla="*/ 2519916 h 4492350"/>
              <a:gd name="connsiteX18-5241" fmla="*/ 2881796 w 3662637"/>
              <a:gd name="connsiteY18-5242" fmla="*/ 1291762 h 4492350"/>
              <a:gd name="connsiteX19-5243" fmla="*/ 2774911 w 3662637"/>
              <a:gd name="connsiteY19-5244" fmla="*/ 2383091 h 4492350"/>
              <a:gd name="connsiteX20-5245" fmla="*/ 3662637 w 3662637"/>
              <a:gd name="connsiteY20-5246" fmla="*/ 1124252 h 4492350"/>
              <a:gd name="connsiteX21-5247" fmla="*/ 2190307 w 3662637"/>
              <a:gd name="connsiteY21-5248" fmla="*/ 3370521 h 4492350"/>
              <a:gd name="connsiteX22-5249" fmla="*/ 2137144 w 3662637"/>
              <a:gd name="connsiteY22-5250" fmla="*/ 3817088 h 4492350"/>
              <a:gd name="connsiteX23-5251" fmla="*/ 3285460 w 3662637"/>
              <a:gd name="connsiteY23-5252" fmla="*/ 3094074 h 4492350"/>
              <a:gd name="connsiteX24-5253" fmla="*/ 2162419 w 3662637"/>
              <a:gd name="connsiteY24-5254" fmla="*/ 4030951 h 4492350"/>
              <a:gd name="connsiteX25-5255" fmla="*/ 2200940 w 3662637"/>
              <a:gd name="connsiteY25-5256" fmla="*/ 4476307 h 4492350"/>
              <a:gd name="connsiteX26-5257" fmla="*/ 2186296 w 3662637"/>
              <a:gd name="connsiteY26-5258" fmla="*/ 4491415 h 4492350"/>
              <a:gd name="connsiteX27-5259" fmla="*/ 1711842 w 3662637"/>
              <a:gd name="connsiteY27-5260" fmla="*/ 4492350 h 4492350"/>
              <a:gd name="connsiteX0-5261" fmla="*/ 1711842 w 3662637"/>
              <a:gd name="connsiteY0-5262" fmla="*/ 4492350 h 4492350"/>
              <a:gd name="connsiteX1-5263" fmla="*/ 1765005 w 3662637"/>
              <a:gd name="connsiteY1-5264" fmla="*/ 3785190 h 4492350"/>
              <a:gd name="connsiteX2-5265" fmla="*/ 1275907 w 3662637"/>
              <a:gd name="connsiteY2-5266" fmla="*/ 3381153 h 4492350"/>
              <a:gd name="connsiteX3-5267" fmla="*/ 0 w 3662637"/>
              <a:gd name="connsiteY3-5268" fmla="*/ 2945218 h 4492350"/>
              <a:gd name="connsiteX4-5269" fmla="*/ 1095154 w 3662637"/>
              <a:gd name="connsiteY4-5270" fmla="*/ 3242930 h 4492350"/>
              <a:gd name="connsiteX5-5271" fmla="*/ 361507 w 3662637"/>
              <a:gd name="connsiteY5-5272" fmla="*/ 2456121 h 4492350"/>
              <a:gd name="connsiteX6-5273" fmla="*/ 1743740 w 3662637"/>
              <a:gd name="connsiteY6-5274" fmla="*/ 3519376 h 4492350"/>
              <a:gd name="connsiteX7-5275" fmla="*/ 1652058 w 3662637"/>
              <a:gd name="connsiteY7-5276" fmla="*/ 2400346 h 4492350"/>
              <a:gd name="connsiteX8-5277" fmla="*/ 28261 w 3662637"/>
              <a:gd name="connsiteY8-5278" fmla="*/ 742880 h 4492350"/>
              <a:gd name="connsiteX9-5279" fmla="*/ 956930 w 3662637"/>
              <a:gd name="connsiteY9-5280" fmla="*/ 1924493 h 4492350"/>
              <a:gd name="connsiteX10-5281" fmla="*/ 1061670 w 3662637"/>
              <a:gd name="connsiteY10-5282" fmla="*/ 857226 h 4492350"/>
              <a:gd name="connsiteX11-5283" fmla="*/ 1162773 w 3662637"/>
              <a:gd name="connsiteY11-5284" fmla="*/ 2026621 h 4492350"/>
              <a:gd name="connsiteX12-5285" fmla="*/ 1682742 w 3662637"/>
              <a:gd name="connsiteY12-5286" fmla="*/ 2194318 h 4492350"/>
              <a:gd name="connsiteX13-5287" fmla="*/ 1924493 w 3662637"/>
              <a:gd name="connsiteY13-5288" fmla="*/ 0 h 4492350"/>
              <a:gd name="connsiteX14-5289" fmla="*/ 1995936 w 3662637"/>
              <a:gd name="connsiteY14-5290" fmla="*/ 986216 h 4492350"/>
              <a:gd name="connsiteX15-5291" fmla="*/ 1850065 w 3662637"/>
              <a:gd name="connsiteY15-5292" fmla="*/ 2060385 h 4492350"/>
              <a:gd name="connsiteX16-5293" fmla="*/ 2025596 w 3662637"/>
              <a:gd name="connsiteY16-5294" fmla="*/ 3046321 h 4492350"/>
              <a:gd name="connsiteX17-5295" fmla="*/ 2615609 w 3662637"/>
              <a:gd name="connsiteY17-5296" fmla="*/ 2519916 h 4492350"/>
              <a:gd name="connsiteX18-5297" fmla="*/ 2881796 w 3662637"/>
              <a:gd name="connsiteY18-5298" fmla="*/ 1291762 h 4492350"/>
              <a:gd name="connsiteX19-5299" fmla="*/ 2774911 w 3662637"/>
              <a:gd name="connsiteY19-5300" fmla="*/ 2383091 h 4492350"/>
              <a:gd name="connsiteX20-5301" fmla="*/ 3662637 w 3662637"/>
              <a:gd name="connsiteY20-5302" fmla="*/ 1124252 h 4492350"/>
              <a:gd name="connsiteX21-5303" fmla="*/ 2190307 w 3662637"/>
              <a:gd name="connsiteY21-5304" fmla="*/ 3370521 h 4492350"/>
              <a:gd name="connsiteX22-5305" fmla="*/ 2137144 w 3662637"/>
              <a:gd name="connsiteY22-5306" fmla="*/ 3817088 h 4492350"/>
              <a:gd name="connsiteX23-5307" fmla="*/ 3285460 w 3662637"/>
              <a:gd name="connsiteY23-5308" fmla="*/ 3094074 h 4492350"/>
              <a:gd name="connsiteX24-5309" fmla="*/ 2162419 w 3662637"/>
              <a:gd name="connsiteY24-5310" fmla="*/ 4030951 h 4492350"/>
              <a:gd name="connsiteX25-5311" fmla="*/ 2200940 w 3662637"/>
              <a:gd name="connsiteY25-5312" fmla="*/ 4476307 h 4492350"/>
              <a:gd name="connsiteX26-5313" fmla="*/ 2186296 w 3662637"/>
              <a:gd name="connsiteY26-5314" fmla="*/ 4491415 h 4492350"/>
              <a:gd name="connsiteX27-5315" fmla="*/ 1711842 w 3662637"/>
              <a:gd name="connsiteY27-5316" fmla="*/ 4492350 h 4492350"/>
              <a:gd name="connsiteX0-5317" fmla="*/ 1711842 w 3662637"/>
              <a:gd name="connsiteY0-5318" fmla="*/ 4492350 h 4492350"/>
              <a:gd name="connsiteX1-5319" fmla="*/ 1765005 w 3662637"/>
              <a:gd name="connsiteY1-5320" fmla="*/ 3785190 h 4492350"/>
              <a:gd name="connsiteX2-5321" fmla="*/ 1275907 w 3662637"/>
              <a:gd name="connsiteY2-5322" fmla="*/ 3381153 h 4492350"/>
              <a:gd name="connsiteX3-5323" fmla="*/ 0 w 3662637"/>
              <a:gd name="connsiteY3-5324" fmla="*/ 2945218 h 4492350"/>
              <a:gd name="connsiteX4-5325" fmla="*/ 1095154 w 3662637"/>
              <a:gd name="connsiteY4-5326" fmla="*/ 3242930 h 4492350"/>
              <a:gd name="connsiteX5-5327" fmla="*/ 361507 w 3662637"/>
              <a:gd name="connsiteY5-5328" fmla="*/ 2456121 h 4492350"/>
              <a:gd name="connsiteX6-5329" fmla="*/ 1743740 w 3662637"/>
              <a:gd name="connsiteY6-5330" fmla="*/ 3519376 h 4492350"/>
              <a:gd name="connsiteX7-5331" fmla="*/ 1652058 w 3662637"/>
              <a:gd name="connsiteY7-5332" fmla="*/ 2400346 h 4492350"/>
              <a:gd name="connsiteX8-5333" fmla="*/ 28261 w 3662637"/>
              <a:gd name="connsiteY8-5334" fmla="*/ 742880 h 4492350"/>
              <a:gd name="connsiteX9-5335" fmla="*/ 956930 w 3662637"/>
              <a:gd name="connsiteY9-5336" fmla="*/ 1924493 h 4492350"/>
              <a:gd name="connsiteX10-5337" fmla="*/ 1061670 w 3662637"/>
              <a:gd name="connsiteY10-5338" fmla="*/ 857226 h 4492350"/>
              <a:gd name="connsiteX11-5339" fmla="*/ 1162773 w 3662637"/>
              <a:gd name="connsiteY11-5340" fmla="*/ 2026621 h 4492350"/>
              <a:gd name="connsiteX12-5341" fmla="*/ 1682742 w 3662637"/>
              <a:gd name="connsiteY12-5342" fmla="*/ 2194318 h 4492350"/>
              <a:gd name="connsiteX13-5343" fmla="*/ 1924493 w 3662637"/>
              <a:gd name="connsiteY13-5344" fmla="*/ 0 h 4492350"/>
              <a:gd name="connsiteX14-5345" fmla="*/ 1995936 w 3662637"/>
              <a:gd name="connsiteY14-5346" fmla="*/ 986216 h 4492350"/>
              <a:gd name="connsiteX15-5347" fmla="*/ 1850065 w 3662637"/>
              <a:gd name="connsiteY15-5348" fmla="*/ 2060385 h 4492350"/>
              <a:gd name="connsiteX16-5349" fmla="*/ 2025596 w 3662637"/>
              <a:gd name="connsiteY16-5350" fmla="*/ 3046321 h 4492350"/>
              <a:gd name="connsiteX17-5351" fmla="*/ 2615609 w 3662637"/>
              <a:gd name="connsiteY17-5352" fmla="*/ 2519916 h 4492350"/>
              <a:gd name="connsiteX18-5353" fmla="*/ 2881796 w 3662637"/>
              <a:gd name="connsiteY18-5354" fmla="*/ 1291762 h 4492350"/>
              <a:gd name="connsiteX19-5355" fmla="*/ 2774911 w 3662637"/>
              <a:gd name="connsiteY19-5356" fmla="*/ 2383091 h 4492350"/>
              <a:gd name="connsiteX20-5357" fmla="*/ 3662637 w 3662637"/>
              <a:gd name="connsiteY20-5358" fmla="*/ 1124252 h 4492350"/>
              <a:gd name="connsiteX21-5359" fmla="*/ 2190307 w 3662637"/>
              <a:gd name="connsiteY21-5360" fmla="*/ 3370521 h 4492350"/>
              <a:gd name="connsiteX22-5361" fmla="*/ 2137144 w 3662637"/>
              <a:gd name="connsiteY22-5362" fmla="*/ 3817088 h 4492350"/>
              <a:gd name="connsiteX23-5363" fmla="*/ 3285460 w 3662637"/>
              <a:gd name="connsiteY23-5364" fmla="*/ 3094074 h 4492350"/>
              <a:gd name="connsiteX24-5365" fmla="*/ 2162419 w 3662637"/>
              <a:gd name="connsiteY24-5366" fmla="*/ 4030951 h 4492350"/>
              <a:gd name="connsiteX25-5367" fmla="*/ 2200940 w 3662637"/>
              <a:gd name="connsiteY25-5368" fmla="*/ 4476307 h 4492350"/>
              <a:gd name="connsiteX26-5369" fmla="*/ 2186296 w 3662637"/>
              <a:gd name="connsiteY26-5370" fmla="*/ 4491415 h 4492350"/>
              <a:gd name="connsiteX27-5371" fmla="*/ 1711842 w 3662637"/>
              <a:gd name="connsiteY27-5372" fmla="*/ 4492350 h 4492350"/>
              <a:gd name="connsiteX0-5373" fmla="*/ 1711842 w 3662637"/>
              <a:gd name="connsiteY0-5374" fmla="*/ 4492350 h 4492350"/>
              <a:gd name="connsiteX1-5375" fmla="*/ 1765005 w 3662637"/>
              <a:gd name="connsiteY1-5376" fmla="*/ 3785190 h 4492350"/>
              <a:gd name="connsiteX2-5377" fmla="*/ 1275907 w 3662637"/>
              <a:gd name="connsiteY2-5378" fmla="*/ 3381153 h 4492350"/>
              <a:gd name="connsiteX3-5379" fmla="*/ 0 w 3662637"/>
              <a:gd name="connsiteY3-5380" fmla="*/ 2945218 h 4492350"/>
              <a:gd name="connsiteX4-5381" fmla="*/ 1095154 w 3662637"/>
              <a:gd name="connsiteY4-5382" fmla="*/ 3242930 h 4492350"/>
              <a:gd name="connsiteX5-5383" fmla="*/ 361507 w 3662637"/>
              <a:gd name="connsiteY5-5384" fmla="*/ 2456121 h 4492350"/>
              <a:gd name="connsiteX6-5385" fmla="*/ 1743740 w 3662637"/>
              <a:gd name="connsiteY6-5386" fmla="*/ 3519376 h 4492350"/>
              <a:gd name="connsiteX7-5387" fmla="*/ 1652058 w 3662637"/>
              <a:gd name="connsiteY7-5388" fmla="*/ 2400346 h 4492350"/>
              <a:gd name="connsiteX8-5389" fmla="*/ 28261 w 3662637"/>
              <a:gd name="connsiteY8-5390" fmla="*/ 742880 h 4492350"/>
              <a:gd name="connsiteX9-5391" fmla="*/ 956930 w 3662637"/>
              <a:gd name="connsiteY9-5392" fmla="*/ 1924493 h 4492350"/>
              <a:gd name="connsiteX10-5393" fmla="*/ 1061670 w 3662637"/>
              <a:gd name="connsiteY10-5394" fmla="*/ 857226 h 4492350"/>
              <a:gd name="connsiteX11-5395" fmla="*/ 1162773 w 3662637"/>
              <a:gd name="connsiteY11-5396" fmla="*/ 2026621 h 4492350"/>
              <a:gd name="connsiteX12-5397" fmla="*/ 1682742 w 3662637"/>
              <a:gd name="connsiteY12-5398" fmla="*/ 2194318 h 4492350"/>
              <a:gd name="connsiteX13-5399" fmla="*/ 1924493 w 3662637"/>
              <a:gd name="connsiteY13-5400" fmla="*/ 0 h 4492350"/>
              <a:gd name="connsiteX14-5401" fmla="*/ 1995936 w 3662637"/>
              <a:gd name="connsiteY14-5402" fmla="*/ 986216 h 4492350"/>
              <a:gd name="connsiteX15-5403" fmla="*/ 1850065 w 3662637"/>
              <a:gd name="connsiteY15-5404" fmla="*/ 2060385 h 4492350"/>
              <a:gd name="connsiteX16-5405" fmla="*/ 2025596 w 3662637"/>
              <a:gd name="connsiteY16-5406" fmla="*/ 3046321 h 4492350"/>
              <a:gd name="connsiteX17-5407" fmla="*/ 2615609 w 3662637"/>
              <a:gd name="connsiteY17-5408" fmla="*/ 2519916 h 4492350"/>
              <a:gd name="connsiteX18-5409" fmla="*/ 2881796 w 3662637"/>
              <a:gd name="connsiteY18-5410" fmla="*/ 1291762 h 4492350"/>
              <a:gd name="connsiteX19-5411" fmla="*/ 2774911 w 3662637"/>
              <a:gd name="connsiteY19-5412" fmla="*/ 2383091 h 4492350"/>
              <a:gd name="connsiteX20-5413" fmla="*/ 3662637 w 3662637"/>
              <a:gd name="connsiteY20-5414" fmla="*/ 1124252 h 4492350"/>
              <a:gd name="connsiteX21-5415" fmla="*/ 2190307 w 3662637"/>
              <a:gd name="connsiteY21-5416" fmla="*/ 3370521 h 4492350"/>
              <a:gd name="connsiteX22-5417" fmla="*/ 2137144 w 3662637"/>
              <a:gd name="connsiteY22-5418" fmla="*/ 3817088 h 4492350"/>
              <a:gd name="connsiteX23-5419" fmla="*/ 3285460 w 3662637"/>
              <a:gd name="connsiteY23-5420" fmla="*/ 3094074 h 4492350"/>
              <a:gd name="connsiteX24-5421" fmla="*/ 2162419 w 3662637"/>
              <a:gd name="connsiteY24-5422" fmla="*/ 4030951 h 4492350"/>
              <a:gd name="connsiteX25-5423" fmla="*/ 2200940 w 3662637"/>
              <a:gd name="connsiteY25-5424" fmla="*/ 4476307 h 4492350"/>
              <a:gd name="connsiteX26-5425" fmla="*/ 2186296 w 3662637"/>
              <a:gd name="connsiteY26-5426" fmla="*/ 4491415 h 4492350"/>
              <a:gd name="connsiteX27-5427" fmla="*/ 1711842 w 3662637"/>
              <a:gd name="connsiteY27-5428" fmla="*/ 4492350 h 4492350"/>
              <a:gd name="connsiteX0-5429" fmla="*/ 1711842 w 3662637"/>
              <a:gd name="connsiteY0-5430" fmla="*/ 4492350 h 4492350"/>
              <a:gd name="connsiteX1-5431" fmla="*/ 1765005 w 3662637"/>
              <a:gd name="connsiteY1-5432" fmla="*/ 3785190 h 4492350"/>
              <a:gd name="connsiteX2-5433" fmla="*/ 1275907 w 3662637"/>
              <a:gd name="connsiteY2-5434" fmla="*/ 3381153 h 4492350"/>
              <a:gd name="connsiteX3-5435" fmla="*/ 0 w 3662637"/>
              <a:gd name="connsiteY3-5436" fmla="*/ 2945218 h 4492350"/>
              <a:gd name="connsiteX4-5437" fmla="*/ 1095154 w 3662637"/>
              <a:gd name="connsiteY4-5438" fmla="*/ 3242930 h 4492350"/>
              <a:gd name="connsiteX5-5439" fmla="*/ 361507 w 3662637"/>
              <a:gd name="connsiteY5-5440" fmla="*/ 2456121 h 4492350"/>
              <a:gd name="connsiteX6-5441" fmla="*/ 1743740 w 3662637"/>
              <a:gd name="connsiteY6-5442" fmla="*/ 3519376 h 4492350"/>
              <a:gd name="connsiteX7-5443" fmla="*/ 1652058 w 3662637"/>
              <a:gd name="connsiteY7-5444" fmla="*/ 2400346 h 4492350"/>
              <a:gd name="connsiteX8-5445" fmla="*/ 28261 w 3662637"/>
              <a:gd name="connsiteY8-5446" fmla="*/ 742880 h 4492350"/>
              <a:gd name="connsiteX9-5447" fmla="*/ 956930 w 3662637"/>
              <a:gd name="connsiteY9-5448" fmla="*/ 1924493 h 4492350"/>
              <a:gd name="connsiteX10-5449" fmla="*/ 1061670 w 3662637"/>
              <a:gd name="connsiteY10-5450" fmla="*/ 857226 h 4492350"/>
              <a:gd name="connsiteX11-5451" fmla="*/ 1162773 w 3662637"/>
              <a:gd name="connsiteY11-5452" fmla="*/ 2026621 h 4492350"/>
              <a:gd name="connsiteX12-5453" fmla="*/ 1682742 w 3662637"/>
              <a:gd name="connsiteY12-5454" fmla="*/ 2194318 h 4492350"/>
              <a:gd name="connsiteX13-5455" fmla="*/ 1924493 w 3662637"/>
              <a:gd name="connsiteY13-5456" fmla="*/ 0 h 4492350"/>
              <a:gd name="connsiteX14-5457" fmla="*/ 1995936 w 3662637"/>
              <a:gd name="connsiteY14-5458" fmla="*/ 986216 h 4492350"/>
              <a:gd name="connsiteX15-5459" fmla="*/ 1850065 w 3662637"/>
              <a:gd name="connsiteY15-5460" fmla="*/ 2060385 h 4492350"/>
              <a:gd name="connsiteX16-5461" fmla="*/ 2025596 w 3662637"/>
              <a:gd name="connsiteY16-5462" fmla="*/ 3046321 h 4492350"/>
              <a:gd name="connsiteX17-5463" fmla="*/ 2615609 w 3662637"/>
              <a:gd name="connsiteY17-5464" fmla="*/ 2519916 h 4492350"/>
              <a:gd name="connsiteX18-5465" fmla="*/ 2881796 w 3662637"/>
              <a:gd name="connsiteY18-5466" fmla="*/ 1291762 h 4492350"/>
              <a:gd name="connsiteX19-5467" fmla="*/ 2774911 w 3662637"/>
              <a:gd name="connsiteY19-5468" fmla="*/ 2383091 h 4492350"/>
              <a:gd name="connsiteX20-5469" fmla="*/ 3662637 w 3662637"/>
              <a:gd name="connsiteY20-5470" fmla="*/ 1124252 h 4492350"/>
              <a:gd name="connsiteX21-5471" fmla="*/ 2190307 w 3662637"/>
              <a:gd name="connsiteY21-5472" fmla="*/ 3370521 h 4492350"/>
              <a:gd name="connsiteX22-5473" fmla="*/ 2137144 w 3662637"/>
              <a:gd name="connsiteY22-5474" fmla="*/ 3817088 h 4492350"/>
              <a:gd name="connsiteX23-5475" fmla="*/ 3285460 w 3662637"/>
              <a:gd name="connsiteY23-5476" fmla="*/ 3094074 h 4492350"/>
              <a:gd name="connsiteX24-5477" fmla="*/ 2162419 w 3662637"/>
              <a:gd name="connsiteY24-5478" fmla="*/ 4030951 h 4492350"/>
              <a:gd name="connsiteX25-5479" fmla="*/ 2200940 w 3662637"/>
              <a:gd name="connsiteY25-5480" fmla="*/ 4476307 h 4492350"/>
              <a:gd name="connsiteX26-5481" fmla="*/ 2186296 w 3662637"/>
              <a:gd name="connsiteY26-5482" fmla="*/ 4491415 h 4492350"/>
              <a:gd name="connsiteX27-5483" fmla="*/ 1711842 w 3662637"/>
              <a:gd name="connsiteY27-5484" fmla="*/ 4492350 h 4492350"/>
              <a:gd name="connsiteX0-5485" fmla="*/ 1711842 w 3662637"/>
              <a:gd name="connsiteY0-5486" fmla="*/ 4492350 h 4492350"/>
              <a:gd name="connsiteX1-5487" fmla="*/ 1765005 w 3662637"/>
              <a:gd name="connsiteY1-5488" fmla="*/ 3785190 h 4492350"/>
              <a:gd name="connsiteX2-5489" fmla="*/ 1275907 w 3662637"/>
              <a:gd name="connsiteY2-5490" fmla="*/ 3381153 h 4492350"/>
              <a:gd name="connsiteX3-5491" fmla="*/ 0 w 3662637"/>
              <a:gd name="connsiteY3-5492" fmla="*/ 2945218 h 4492350"/>
              <a:gd name="connsiteX4-5493" fmla="*/ 1095154 w 3662637"/>
              <a:gd name="connsiteY4-5494" fmla="*/ 3242930 h 4492350"/>
              <a:gd name="connsiteX5-5495" fmla="*/ 361507 w 3662637"/>
              <a:gd name="connsiteY5-5496" fmla="*/ 2456121 h 4492350"/>
              <a:gd name="connsiteX6-5497" fmla="*/ 1743740 w 3662637"/>
              <a:gd name="connsiteY6-5498" fmla="*/ 3519376 h 4492350"/>
              <a:gd name="connsiteX7-5499" fmla="*/ 1652058 w 3662637"/>
              <a:gd name="connsiteY7-5500" fmla="*/ 2400346 h 4492350"/>
              <a:gd name="connsiteX8-5501" fmla="*/ 28261 w 3662637"/>
              <a:gd name="connsiteY8-5502" fmla="*/ 742880 h 4492350"/>
              <a:gd name="connsiteX9-5503" fmla="*/ 956930 w 3662637"/>
              <a:gd name="connsiteY9-5504" fmla="*/ 1924493 h 4492350"/>
              <a:gd name="connsiteX10-5505" fmla="*/ 1061670 w 3662637"/>
              <a:gd name="connsiteY10-5506" fmla="*/ 857226 h 4492350"/>
              <a:gd name="connsiteX11-5507" fmla="*/ 1162773 w 3662637"/>
              <a:gd name="connsiteY11-5508" fmla="*/ 2026621 h 4492350"/>
              <a:gd name="connsiteX12-5509" fmla="*/ 1682742 w 3662637"/>
              <a:gd name="connsiteY12-5510" fmla="*/ 2194318 h 4492350"/>
              <a:gd name="connsiteX13-5511" fmla="*/ 1924493 w 3662637"/>
              <a:gd name="connsiteY13-5512" fmla="*/ 0 h 4492350"/>
              <a:gd name="connsiteX14-5513" fmla="*/ 1995936 w 3662637"/>
              <a:gd name="connsiteY14-5514" fmla="*/ 986216 h 4492350"/>
              <a:gd name="connsiteX15-5515" fmla="*/ 1850065 w 3662637"/>
              <a:gd name="connsiteY15-5516" fmla="*/ 2060385 h 4492350"/>
              <a:gd name="connsiteX16-5517" fmla="*/ 2025596 w 3662637"/>
              <a:gd name="connsiteY16-5518" fmla="*/ 3046321 h 4492350"/>
              <a:gd name="connsiteX17-5519" fmla="*/ 2615609 w 3662637"/>
              <a:gd name="connsiteY17-5520" fmla="*/ 2519916 h 4492350"/>
              <a:gd name="connsiteX18-5521" fmla="*/ 2881796 w 3662637"/>
              <a:gd name="connsiteY18-5522" fmla="*/ 1291762 h 4492350"/>
              <a:gd name="connsiteX19-5523" fmla="*/ 2774911 w 3662637"/>
              <a:gd name="connsiteY19-5524" fmla="*/ 2383091 h 4492350"/>
              <a:gd name="connsiteX20-5525" fmla="*/ 3662637 w 3662637"/>
              <a:gd name="connsiteY20-5526" fmla="*/ 1124252 h 4492350"/>
              <a:gd name="connsiteX21-5527" fmla="*/ 2190307 w 3662637"/>
              <a:gd name="connsiteY21-5528" fmla="*/ 3370521 h 4492350"/>
              <a:gd name="connsiteX22-5529" fmla="*/ 2137144 w 3662637"/>
              <a:gd name="connsiteY22-5530" fmla="*/ 3817088 h 4492350"/>
              <a:gd name="connsiteX23-5531" fmla="*/ 3285460 w 3662637"/>
              <a:gd name="connsiteY23-5532" fmla="*/ 3094074 h 4492350"/>
              <a:gd name="connsiteX24-5533" fmla="*/ 2162419 w 3662637"/>
              <a:gd name="connsiteY24-5534" fmla="*/ 4030951 h 4492350"/>
              <a:gd name="connsiteX25-5535" fmla="*/ 2200940 w 3662637"/>
              <a:gd name="connsiteY25-5536" fmla="*/ 4476307 h 4492350"/>
              <a:gd name="connsiteX26-5537" fmla="*/ 2186296 w 3662637"/>
              <a:gd name="connsiteY26-5538" fmla="*/ 4491415 h 4492350"/>
              <a:gd name="connsiteX27-5539" fmla="*/ 1711842 w 3662637"/>
              <a:gd name="connsiteY27-5540" fmla="*/ 4492350 h 4492350"/>
              <a:gd name="connsiteX0-5541" fmla="*/ 1711842 w 3662637"/>
              <a:gd name="connsiteY0-5542" fmla="*/ 4492350 h 4492350"/>
              <a:gd name="connsiteX1-5543" fmla="*/ 1765005 w 3662637"/>
              <a:gd name="connsiteY1-5544" fmla="*/ 3785190 h 4492350"/>
              <a:gd name="connsiteX2-5545" fmla="*/ 1275907 w 3662637"/>
              <a:gd name="connsiteY2-5546" fmla="*/ 3381153 h 4492350"/>
              <a:gd name="connsiteX3-5547" fmla="*/ 0 w 3662637"/>
              <a:gd name="connsiteY3-5548" fmla="*/ 2945218 h 4492350"/>
              <a:gd name="connsiteX4-5549" fmla="*/ 1095154 w 3662637"/>
              <a:gd name="connsiteY4-5550" fmla="*/ 3242930 h 4492350"/>
              <a:gd name="connsiteX5-5551" fmla="*/ 361507 w 3662637"/>
              <a:gd name="connsiteY5-5552" fmla="*/ 2456121 h 4492350"/>
              <a:gd name="connsiteX6-5553" fmla="*/ 1743740 w 3662637"/>
              <a:gd name="connsiteY6-5554" fmla="*/ 3519376 h 4492350"/>
              <a:gd name="connsiteX7-5555" fmla="*/ 1652058 w 3662637"/>
              <a:gd name="connsiteY7-5556" fmla="*/ 2400346 h 4492350"/>
              <a:gd name="connsiteX8-5557" fmla="*/ 28261 w 3662637"/>
              <a:gd name="connsiteY8-5558" fmla="*/ 742880 h 4492350"/>
              <a:gd name="connsiteX9-5559" fmla="*/ 956930 w 3662637"/>
              <a:gd name="connsiteY9-5560" fmla="*/ 1924493 h 4492350"/>
              <a:gd name="connsiteX10-5561" fmla="*/ 1061670 w 3662637"/>
              <a:gd name="connsiteY10-5562" fmla="*/ 857226 h 4492350"/>
              <a:gd name="connsiteX11-5563" fmla="*/ 1162773 w 3662637"/>
              <a:gd name="connsiteY11-5564" fmla="*/ 2026621 h 4492350"/>
              <a:gd name="connsiteX12-5565" fmla="*/ 1682742 w 3662637"/>
              <a:gd name="connsiteY12-5566" fmla="*/ 2194318 h 4492350"/>
              <a:gd name="connsiteX13-5567" fmla="*/ 1924493 w 3662637"/>
              <a:gd name="connsiteY13-5568" fmla="*/ 0 h 4492350"/>
              <a:gd name="connsiteX14-5569" fmla="*/ 1995936 w 3662637"/>
              <a:gd name="connsiteY14-5570" fmla="*/ 986216 h 4492350"/>
              <a:gd name="connsiteX15-5571" fmla="*/ 1850065 w 3662637"/>
              <a:gd name="connsiteY15-5572" fmla="*/ 2060385 h 4492350"/>
              <a:gd name="connsiteX16-5573" fmla="*/ 2025596 w 3662637"/>
              <a:gd name="connsiteY16-5574" fmla="*/ 3046321 h 4492350"/>
              <a:gd name="connsiteX17-5575" fmla="*/ 2615609 w 3662637"/>
              <a:gd name="connsiteY17-5576" fmla="*/ 2519916 h 4492350"/>
              <a:gd name="connsiteX18-5577" fmla="*/ 2881796 w 3662637"/>
              <a:gd name="connsiteY18-5578" fmla="*/ 1291762 h 4492350"/>
              <a:gd name="connsiteX19-5579" fmla="*/ 2774911 w 3662637"/>
              <a:gd name="connsiteY19-5580" fmla="*/ 2383091 h 4492350"/>
              <a:gd name="connsiteX20-5581" fmla="*/ 3662637 w 3662637"/>
              <a:gd name="connsiteY20-5582" fmla="*/ 1124252 h 4492350"/>
              <a:gd name="connsiteX21-5583" fmla="*/ 2190307 w 3662637"/>
              <a:gd name="connsiteY21-5584" fmla="*/ 3370521 h 4492350"/>
              <a:gd name="connsiteX22-5585" fmla="*/ 2137144 w 3662637"/>
              <a:gd name="connsiteY22-5586" fmla="*/ 3817088 h 4492350"/>
              <a:gd name="connsiteX23-5587" fmla="*/ 3285460 w 3662637"/>
              <a:gd name="connsiteY23-5588" fmla="*/ 3094074 h 4492350"/>
              <a:gd name="connsiteX24-5589" fmla="*/ 2162419 w 3662637"/>
              <a:gd name="connsiteY24-5590" fmla="*/ 4030951 h 4492350"/>
              <a:gd name="connsiteX25-5591" fmla="*/ 2200940 w 3662637"/>
              <a:gd name="connsiteY25-5592" fmla="*/ 4476307 h 4492350"/>
              <a:gd name="connsiteX26-5593" fmla="*/ 2186296 w 3662637"/>
              <a:gd name="connsiteY26-5594" fmla="*/ 4491415 h 4492350"/>
              <a:gd name="connsiteX27-5595" fmla="*/ 1711842 w 3662637"/>
              <a:gd name="connsiteY27-5596" fmla="*/ 4492350 h 4492350"/>
              <a:gd name="connsiteX0-5597" fmla="*/ 1711842 w 3662637"/>
              <a:gd name="connsiteY0-5598" fmla="*/ 4492350 h 4492350"/>
              <a:gd name="connsiteX1-5599" fmla="*/ 1765005 w 3662637"/>
              <a:gd name="connsiteY1-5600" fmla="*/ 3785190 h 4492350"/>
              <a:gd name="connsiteX2-5601" fmla="*/ 1275907 w 3662637"/>
              <a:gd name="connsiteY2-5602" fmla="*/ 3381153 h 4492350"/>
              <a:gd name="connsiteX3-5603" fmla="*/ 0 w 3662637"/>
              <a:gd name="connsiteY3-5604" fmla="*/ 2945218 h 4492350"/>
              <a:gd name="connsiteX4-5605" fmla="*/ 1095154 w 3662637"/>
              <a:gd name="connsiteY4-5606" fmla="*/ 3242930 h 4492350"/>
              <a:gd name="connsiteX5-5607" fmla="*/ 381560 w 3662637"/>
              <a:gd name="connsiteY5-5608" fmla="*/ 2432058 h 4492350"/>
              <a:gd name="connsiteX6-5609" fmla="*/ 1743740 w 3662637"/>
              <a:gd name="connsiteY6-5610" fmla="*/ 3519376 h 4492350"/>
              <a:gd name="connsiteX7-5611" fmla="*/ 1652058 w 3662637"/>
              <a:gd name="connsiteY7-5612" fmla="*/ 2400346 h 4492350"/>
              <a:gd name="connsiteX8-5613" fmla="*/ 28261 w 3662637"/>
              <a:gd name="connsiteY8-5614" fmla="*/ 742880 h 4492350"/>
              <a:gd name="connsiteX9-5615" fmla="*/ 956930 w 3662637"/>
              <a:gd name="connsiteY9-5616" fmla="*/ 1924493 h 4492350"/>
              <a:gd name="connsiteX10-5617" fmla="*/ 1061670 w 3662637"/>
              <a:gd name="connsiteY10-5618" fmla="*/ 857226 h 4492350"/>
              <a:gd name="connsiteX11-5619" fmla="*/ 1162773 w 3662637"/>
              <a:gd name="connsiteY11-5620" fmla="*/ 2026621 h 4492350"/>
              <a:gd name="connsiteX12-5621" fmla="*/ 1682742 w 3662637"/>
              <a:gd name="connsiteY12-5622" fmla="*/ 2194318 h 4492350"/>
              <a:gd name="connsiteX13-5623" fmla="*/ 1924493 w 3662637"/>
              <a:gd name="connsiteY13-5624" fmla="*/ 0 h 4492350"/>
              <a:gd name="connsiteX14-5625" fmla="*/ 1995936 w 3662637"/>
              <a:gd name="connsiteY14-5626" fmla="*/ 986216 h 4492350"/>
              <a:gd name="connsiteX15-5627" fmla="*/ 1850065 w 3662637"/>
              <a:gd name="connsiteY15-5628" fmla="*/ 2060385 h 4492350"/>
              <a:gd name="connsiteX16-5629" fmla="*/ 2025596 w 3662637"/>
              <a:gd name="connsiteY16-5630" fmla="*/ 3046321 h 4492350"/>
              <a:gd name="connsiteX17-5631" fmla="*/ 2615609 w 3662637"/>
              <a:gd name="connsiteY17-5632" fmla="*/ 2519916 h 4492350"/>
              <a:gd name="connsiteX18-5633" fmla="*/ 2881796 w 3662637"/>
              <a:gd name="connsiteY18-5634" fmla="*/ 1291762 h 4492350"/>
              <a:gd name="connsiteX19-5635" fmla="*/ 2774911 w 3662637"/>
              <a:gd name="connsiteY19-5636" fmla="*/ 2383091 h 4492350"/>
              <a:gd name="connsiteX20-5637" fmla="*/ 3662637 w 3662637"/>
              <a:gd name="connsiteY20-5638" fmla="*/ 1124252 h 4492350"/>
              <a:gd name="connsiteX21-5639" fmla="*/ 2190307 w 3662637"/>
              <a:gd name="connsiteY21-5640" fmla="*/ 3370521 h 4492350"/>
              <a:gd name="connsiteX22-5641" fmla="*/ 2137144 w 3662637"/>
              <a:gd name="connsiteY22-5642" fmla="*/ 3817088 h 4492350"/>
              <a:gd name="connsiteX23-5643" fmla="*/ 3285460 w 3662637"/>
              <a:gd name="connsiteY23-5644" fmla="*/ 3094074 h 4492350"/>
              <a:gd name="connsiteX24-5645" fmla="*/ 2162419 w 3662637"/>
              <a:gd name="connsiteY24-5646" fmla="*/ 4030951 h 4492350"/>
              <a:gd name="connsiteX25-5647" fmla="*/ 2200940 w 3662637"/>
              <a:gd name="connsiteY25-5648" fmla="*/ 4476307 h 4492350"/>
              <a:gd name="connsiteX26-5649" fmla="*/ 2186296 w 3662637"/>
              <a:gd name="connsiteY26-5650" fmla="*/ 4491415 h 4492350"/>
              <a:gd name="connsiteX27-5651" fmla="*/ 1711842 w 3662637"/>
              <a:gd name="connsiteY27-5652" fmla="*/ 4492350 h 4492350"/>
              <a:gd name="connsiteX0-5653" fmla="*/ 1711842 w 3662637"/>
              <a:gd name="connsiteY0-5654" fmla="*/ 4492350 h 4492350"/>
              <a:gd name="connsiteX1-5655" fmla="*/ 1765005 w 3662637"/>
              <a:gd name="connsiteY1-5656" fmla="*/ 3785190 h 4492350"/>
              <a:gd name="connsiteX2-5657" fmla="*/ 1275907 w 3662637"/>
              <a:gd name="connsiteY2-5658" fmla="*/ 3381153 h 4492350"/>
              <a:gd name="connsiteX3-5659" fmla="*/ 0 w 3662637"/>
              <a:gd name="connsiteY3-5660" fmla="*/ 2945218 h 4492350"/>
              <a:gd name="connsiteX4-5661" fmla="*/ 1095154 w 3662637"/>
              <a:gd name="connsiteY4-5662" fmla="*/ 3242930 h 4492350"/>
              <a:gd name="connsiteX5-5663" fmla="*/ 381560 w 3662637"/>
              <a:gd name="connsiteY5-5664" fmla="*/ 2432058 h 4492350"/>
              <a:gd name="connsiteX6-5665" fmla="*/ 1743740 w 3662637"/>
              <a:gd name="connsiteY6-5666" fmla="*/ 3519376 h 4492350"/>
              <a:gd name="connsiteX7-5667" fmla="*/ 1652058 w 3662637"/>
              <a:gd name="connsiteY7-5668" fmla="*/ 2400346 h 4492350"/>
              <a:gd name="connsiteX8-5669" fmla="*/ 28261 w 3662637"/>
              <a:gd name="connsiteY8-5670" fmla="*/ 742880 h 4492350"/>
              <a:gd name="connsiteX9-5671" fmla="*/ 956930 w 3662637"/>
              <a:gd name="connsiteY9-5672" fmla="*/ 1924493 h 4492350"/>
              <a:gd name="connsiteX10-5673" fmla="*/ 1061670 w 3662637"/>
              <a:gd name="connsiteY10-5674" fmla="*/ 857226 h 4492350"/>
              <a:gd name="connsiteX11-5675" fmla="*/ 1162773 w 3662637"/>
              <a:gd name="connsiteY11-5676" fmla="*/ 2026621 h 4492350"/>
              <a:gd name="connsiteX12-5677" fmla="*/ 1682742 w 3662637"/>
              <a:gd name="connsiteY12-5678" fmla="*/ 2194318 h 4492350"/>
              <a:gd name="connsiteX13-5679" fmla="*/ 1924493 w 3662637"/>
              <a:gd name="connsiteY13-5680" fmla="*/ 0 h 4492350"/>
              <a:gd name="connsiteX14-5681" fmla="*/ 1995936 w 3662637"/>
              <a:gd name="connsiteY14-5682" fmla="*/ 986216 h 4492350"/>
              <a:gd name="connsiteX15-5683" fmla="*/ 1850065 w 3662637"/>
              <a:gd name="connsiteY15-5684" fmla="*/ 2060385 h 4492350"/>
              <a:gd name="connsiteX16-5685" fmla="*/ 2025596 w 3662637"/>
              <a:gd name="connsiteY16-5686" fmla="*/ 3046321 h 4492350"/>
              <a:gd name="connsiteX17-5687" fmla="*/ 2615609 w 3662637"/>
              <a:gd name="connsiteY17-5688" fmla="*/ 2519916 h 4492350"/>
              <a:gd name="connsiteX18-5689" fmla="*/ 2881796 w 3662637"/>
              <a:gd name="connsiteY18-5690" fmla="*/ 1291762 h 4492350"/>
              <a:gd name="connsiteX19-5691" fmla="*/ 2774911 w 3662637"/>
              <a:gd name="connsiteY19-5692" fmla="*/ 2383091 h 4492350"/>
              <a:gd name="connsiteX20-5693" fmla="*/ 3662637 w 3662637"/>
              <a:gd name="connsiteY20-5694" fmla="*/ 1124252 h 4492350"/>
              <a:gd name="connsiteX21-5695" fmla="*/ 2190307 w 3662637"/>
              <a:gd name="connsiteY21-5696" fmla="*/ 3370521 h 4492350"/>
              <a:gd name="connsiteX22-5697" fmla="*/ 2137144 w 3662637"/>
              <a:gd name="connsiteY22-5698" fmla="*/ 3817088 h 4492350"/>
              <a:gd name="connsiteX23-5699" fmla="*/ 3285460 w 3662637"/>
              <a:gd name="connsiteY23-5700" fmla="*/ 3094074 h 4492350"/>
              <a:gd name="connsiteX24-5701" fmla="*/ 2162419 w 3662637"/>
              <a:gd name="connsiteY24-5702" fmla="*/ 4030951 h 4492350"/>
              <a:gd name="connsiteX25-5703" fmla="*/ 2200940 w 3662637"/>
              <a:gd name="connsiteY25-5704" fmla="*/ 4476307 h 4492350"/>
              <a:gd name="connsiteX26-5705" fmla="*/ 2186296 w 3662637"/>
              <a:gd name="connsiteY26-5706" fmla="*/ 4491415 h 4492350"/>
              <a:gd name="connsiteX27-5707" fmla="*/ 1711842 w 3662637"/>
              <a:gd name="connsiteY27-5708" fmla="*/ 4492350 h 4492350"/>
              <a:gd name="connsiteX0-5709" fmla="*/ 1711842 w 3662637"/>
              <a:gd name="connsiteY0-5710" fmla="*/ 4492350 h 4492350"/>
              <a:gd name="connsiteX1-5711" fmla="*/ 1765005 w 3662637"/>
              <a:gd name="connsiteY1-5712" fmla="*/ 3785190 h 4492350"/>
              <a:gd name="connsiteX2-5713" fmla="*/ 1275907 w 3662637"/>
              <a:gd name="connsiteY2-5714" fmla="*/ 3381153 h 4492350"/>
              <a:gd name="connsiteX3-5715" fmla="*/ 0 w 3662637"/>
              <a:gd name="connsiteY3-5716" fmla="*/ 2945218 h 4492350"/>
              <a:gd name="connsiteX4-5717" fmla="*/ 1095154 w 3662637"/>
              <a:gd name="connsiteY4-5718" fmla="*/ 3242930 h 4492350"/>
              <a:gd name="connsiteX5-5719" fmla="*/ 381560 w 3662637"/>
              <a:gd name="connsiteY5-5720" fmla="*/ 2432058 h 4492350"/>
              <a:gd name="connsiteX6-5721" fmla="*/ 1743740 w 3662637"/>
              <a:gd name="connsiteY6-5722" fmla="*/ 3519376 h 4492350"/>
              <a:gd name="connsiteX7-5723" fmla="*/ 1652058 w 3662637"/>
              <a:gd name="connsiteY7-5724" fmla="*/ 2400346 h 4492350"/>
              <a:gd name="connsiteX8-5725" fmla="*/ 28261 w 3662637"/>
              <a:gd name="connsiteY8-5726" fmla="*/ 742880 h 4492350"/>
              <a:gd name="connsiteX9-5727" fmla="*/ 956930 w 3662637"/>
              <a:gd name="connsiteY9-5728" fmla="*/ 1924493 h 4492350"/>
              <a:gd name="connsiteX10-5729" fmla="*/ 1061670 w 3662637"/>
              <a:gd name="connsiteY10-5730" fmla="*/ 857226 h 4492350"/>
              <a:gd name="connsiteX11-5731" fmla="*/ 1162773 w 3662637"/>
              <a:gd name="connsiteY11-5732" fmla="*/ 2026621 h 4492350"/>
              <a:gd name="connsiteX12-5733" fmla="*/ 1682742 w 3662637"/>
              <a:gd name="connsiteY12-5734" fmla="*/ 2194318 h 4492350"/>
              <a:gd name="connsiteX13-5735" fmla="*/ 1924493 w 3662637"/>
              <a:gd name="connsiteY13-5736" fmla="*/ 0 h 4492350"/>
              <a:gd name="connsiteX14-5737" fmla="*/ 1995936 w 3662637"/>
              <a:gd name="connsiteY14-5738" fmla="*/ 986216 h 4492350"/>
              <a:gd name="connsiteX15-5739" fmla="*/ 1850065 w 3662637"/>
              <a:gd name="connsiteY15-5740" fmla="*/ 2060385 h 4492350"/>
              <a:gd name="connsiteX16-5741" fmla="*/ 2025596 w 3662637"/>
              <a:gd name="connsiteY16-5742" fmla="*/ 3046321 h 4492350"/>
              <a:gd name="connsiteX17-5743" fmla="*/ 2615609 w 3662637"/>
              <a:gd name="connsiteY17-5744" fmla="*/ 2519916 h 4492350"/>
              <a:gd name="connsiteX18-5745" fmla="*/ 2881796 w 3662637"/>
              <a:gd name="connsiteY18-5746" fmla="*/ 1291762 h 4492350"/>
              <a:gd name="connsiteX19-5747" fmla="*/ 2774911 w 3662637"/>
              <a:gd name="connsiteY19-5748" fmla="*/ 2383091 h 4492350"/>
              <a:gd name="connsiteX20-5749" fmla="*/ 3662637 w 3662637"/>
              <a:gd name="connsiteY20-5750" fmla="*/ 1124252 h 4492350"/>
              <a:gd name="connsiteX21-5751" fmla="*/ 2190307 w 3662637"/>
              <a:gd name="connsiteY21-5752" fmla="*/ 3370521 h 4492350"/>
              <a:gd name="connsiteX22-5753" fmla="*/ 2137144 w 3662637"/>
              <a:gd name="connsiteY22-5754" fmla="*/ 3817088 h 4492350"/>
              <a:gd name="connsiteX23-5755" fmla="*/ 3285460 w 3662637"/>
              <a:gd name="connsiteY23-5756" fmla="*/ 3094074 h 4492350"/>
              <a:gd name="connsiteX24-5757" fmla="*/ 2162419 w 3662637"/>
              <a:gd name="connsiteY24-5758" fmla="*/ 4030951 h 4492350"/>
              <a:gd name="connsiteX25-5759" fmla="*/ 2200940 w 3662637"/>
              <a:gd name="connsiteY25-5760" fmla="*/ 4476307 h 4492350"/>
              <a:gd name="connsiteX26-5761" fmla="*/ 2186296 w 3662637"/>
              <a:gd name="connsiteY26-5762" fmla="*/ 4491415 h 4492350"/>
              <a:gd name="connsiteX27-5763" fmla="*/ 1711842 w 3662637"/>
              <a:gd name="connsiteY27-5764" fmla="*/ 4492350 h 4492350"/>
              <a:gd name="connsiteX0-5765" fmla="*/ 1711842 w 3662637"/>
              <a:gd name="connsiteY0-5766" fmla="*/ 4492350 h 4492350"/>
              <a:gd name="connsiteX1-5767" fmla="*/ 1765005 w 3662637"/>
              <a:gd name="connsiteY1-5768" fmla="*/ 3785190 h 4492350"/>
              <a:gd name="connsiteX2-5769" fmla="*/ 1275907 w 3662637"/>
              <a:gd name="connsiteY2-5770" fmla="*/ 3381153 h 4492350"/>
              <a:gd name="connsiteX3-5771" fmla="*/ 0 w 3662637"/>
              <a:gd name="connsiteY3-5772" fmla="*/ 2945218 h 4492350"/>
              <a:gd name="connsiteX4-5773" fmla="*/ 1111196 w 3662637"/>
              <a:gd name="connsiteY4-5774" fmla="*/ 3238920 h 4492350"/>
              <a:gd name="connsiteX5-5775" fmla="*/ 381560 w 3662637"/>
              <a:gd name="connsiteY5-5776" fmla="*/ 2432058 h 4492350"/>
              <a:gd name="connsiteX6-5777" fmla="*/ 1743740 w 3662637"/>
              <a:gd name="connsiteY6-5778" fmla="*/ 3519376 h 4492350"/>
              <a:gd name="connsiteX7-5779" fmla="*/ 1652058 w 3662637"/>
              <a:gd name="connsiteY7-5780" fmla="*/ 2400346 h 4492350"/>
              <a:gd name="connsiteX8-5781" fmla="*/ 28261 w 3662637"/>
              <a:gd name="connsiteY8-5782" fmla="*/ 742880 h 4492350"/>
              <a:gd name="connsiteX9-5783" fmla="*/ 956930 w 3662637"/>
              <a:gd name="connsiteY9-5784" fmla="*/ 1924493 h 4492350"/>
              <a:gd name="connsiteX10-5785" fmla="*/ 1061670 w 3662637"/>
              <a:gd name="connsiteY10-5786" fmla="*/ 857226 h 4492350"/>
              <a:gd name="connsiteX11-5787" fmla="*/ 1162773 w 3662637"/>
              <a:gd name="connsiteY11-5788" fmla="*/ 2026621 h 4492350"/>
              <a:gd name="connsiteX12-5789" fmla="*/ 1682742 w 3662637"/>
              <a:gd name="connsiteY12-5790" fmla="*/ 2194318 h 4492350"/>
              <a:gd name="connsiteX13-5791" fmla="*/ 1924493 w 3662637"/>
              <a:gd name="connsiteY13-5792" fmla="*/ 0 h 4492350"/>
              <a:gd name="connsiteX14-5793" fmla="*/ 1995936 w 3662637"/>
              <a:gd name="connsiteY14-5794" fmla="*/ 986216 h 4492350"/>
              <a:gd name="connsiteX15-5795" fmla="*/ 1850065 w 3662637"/>
              <a:gd name="connsiteY15-5796" fmla="*/ 2060385 h 4492350"/>
              <a:gd name="connsiteX16-5797" fmla="*/ 2025596 w 3662637"/>
              <a:gd name="connsiteY16-5798" fmla="*/ 3046321 h 4492350"/>
              <a:gd name="connsiteX17-5799" fmla="*/ 2615609 w 3662637"/>
              <a:gd name="connsiteY17-5800" fmla="*/ 2519916 h 4492350"/>
              <a:gd name="connsiteX18-5801" fmla="*/ 2881796 w 3662637"/>
              <a:gd name="connsiteY18-5802" fmla="*/ 1291762 h 4492350"/>
              <a:gd name="connsiteX19-5803" fmla="*/ 2774911 w 3662637"/>
              <a:gd name="connsiteY19-5804" fmla="*/ 2383091 h 4492350"/>
              <a:gd name="connsiteX20-5805" fmla="*/ 3662637 w 3662637"/>
              <a:gd name="connsiteY20-5806" fmla="*/ 1124252 h 4492350"/>
              <a:gd name="connsiteX21-5807" fmla="*/ 2190307 w 3662637"/>
              <a:gd name="connsiteY21-5808" fmla="*/ 3370521 h 4492350"/>
              <a:gd name="connsiteX22-5809" fmla="*/ 2137144 w 3662637"/>
              <a:gd name="connsiteY22-5810" fmla="*/ 3817088 h 4492350"/>
              <a:gd name="connsiteX23-5811" fmla="*/ 3285460 w 3662637"/>
              <a:gd name="connsiteY23-5812" fmla="*/ 3094074 h 4492350"/>
              <a:gd name="connsiteX24-5813" fmla="*/ 2162419 w 3662637"/>
              <a:gd name="connsiteY24-5814" fmla="*/ 4030951 h 4492350"/>
              <a:gd name="connsiteX25-5815" fmla="*/ 2200940 w 3662637"/>
              <a:gd name="connsiteY25-5816" fmla="*/ 4476307 h 4492350"/>
              <a:gd name="connsiteX26-5817" fmla="*/ 2186296 w 3662637"/>
              <a:gd name="connsiteY26-5818" fmla="*/ 4491415 h 4492350"/>
              <a:gd name="connsiteX27-5819" fmla="*/ 1711842 w 3662637"/>
              <a:gd name="connsiteY27-5820" fmla="*/ 4492350 h 4492350"/>
              <a:gd name="connsiteX0-5821" fmla="*/ 1711842 w 3662637"/>
              <a:gd name="connsiteY0-5822" fmla="*/ 4492350 h 4492350"/>
              <a:gd name="connsiteX1-5823" fmla="*/ 1765005 w 3662637"/>
              <a:gd name="connsiteY1-5824" fmla="*/ 3785190 h 4492350"/>
              <a:gd name="connsiteX2-5825" fmla="*/ 1275907 w 3662637"/>
              <a:gd name="connsiteY2-5826" fmla="*/ 3381153 h 4492350"/>
              <a:gd name="connsiteX3-5827" fmla="*/ 0 w 3662637"/>
              <a:gd name="connsiteY3-5828" fmla="*/ 2945218 h 4492350"/>
              <a:gd name="connsiteX4-5829" fmla="*/ 1111196 w 3662637"/>
              <a:gd name="connsiteY4-5830" fmla="*/ 3238920 h 4492350"/>
              <a:gd name="connsiteX5-5831" fmla="*/ 381560 w 3662637"/>
              <a:gd name="connsiteY5-5832" fmla="*/ 2432058 h 4492350"/>
              <a:gd name="connsiteX6-5833" fmla="*/ 1743740 w 3662637"/>
              <a:gd name="connsiteY6-5834" fmla="*/ 3519376 h 4492350"/>
              <a:gd name="connsiteX7-5835" fmla="*/ 1652058 w 3662637"/>
              <a:gd name="connsiteY7-5836" fmla="*/ 2400346 h 4492350"/>
              <a:gd name="connsiteX8-5837" fmla="*/ 28261 w 3662637"/>
              <a:gd name="connsiteY8-5838" fmla="*/ 742880 h 4492350"/>
              <a:gd name="connsiteX9-5839" fmla="*/ 956930 w 3662637"/>
              <a:gd name="connsiteY9-5840" fmla="*/ 1924493 h 4492350"/>
              <a:gd name="connsiteX10-5841" fmla="*/ 1061670 w 3662637"/>
              <a:gd name="connsiteY10-5842" fmla="*/ 857226 h 4492350"/>
              <a:gd name="connsiteX11-5843" fmla="*/ 1162773 w 3662637"/>
              <a:gd name="connsiteY11-5844" fmla="*/ 2026621 h 4492350"/>
              <a:gd name="connsiteX12-5845" fmla="*/ 1682742 w 3662637"/>
              <a:gd name="connsiteY12-5846" fmla="*/ 2194318 h 4492350"/>
              <a:gd name="connsiteX13-5847" fmla="*/ 1924493 w 3662637"/>
              <a:gd name="connsiteY13-5848" fmla="*/ 0 h 4492350"/>
              <a:gd name="connsiteX14-5849" fmla="*/ 1995936 w 3662637"/>
              <a:gd name="connsiteY14-5850" fmla="*/ 986216 h 4492350"/>
              <a:gd name="connsiteX15-5851" fmla="*/ 1850065 w 3662637"/>
              <a:gd name="connsiteY15-5852" fmla="*/ 2060385 h 4492350"/>
              <a:gd name="connsiteX16-5853" fmla="*/ 2025596 w 3662637"/>
              <a:gd name="connsiteY16-5854" fmla="*/ 3046321 h 4492350"/>
              <a:gd name="connsiteX17-5855" fmla="*/ 2615609 w 3662637"/>
              <a:gd name="connsiteY17-5856" fmla="*/ 2519916 h 4492350"/>
              <a:gd name="connsiteX18-5857" fmla="*/ 2881796 w 3662637"/>
              <a:gd name="connsiteY18-5858" fmla="*/ 1291762 h 4492350"/>
              <a:gd name="connsiteX19-5859" fmla="*/ 2774911 w 3662637"/>
              <a:gd name="connsiteY19-5860" fmla="*/ 2383091 h 4492350"/>
              <a:gd name="connsiteX20-5861" fmla="*/ 3662637 w 3662637"/>
              <a:gd name="connsiteY20-5862" fmla="*/ 1124252 h 4492350"/>
              <a:gd name="connsiteX21-5863" fmla="*/ 2190307 w 3662637"/>
              <a:gd name="connsiteY21-5864" fmla="*/ 3370521 h 4492350"/>
              <a:gd name="connsiteX22-5865" fmla="*/ 2137144 w 3662637"/>
              <a:gd name="connsiteY22-5866" fmla="*/ 3817088 h 4492350"/>
              <a:gd name="connsiteX23-5867" fmla="*/ 3285460 w 3662637"/>
              <a:gd name="connsiteY23-5868" fmla="*/ 3094074 h 4492350"/>
              <a:gd name="connsiteX24-5869" fmla="*/ 2162419 w 3662637"/>
              <a:gd name="connsiteY24-5870" fmla="*/ 4030951 h 4492350"/>
              <a:gd name="connsiteX25-5871" fmla="*/ 2200940 w 3662637"/>
              <a:gd name="connsiteY25-5872" fmla="*/ 4476307 h 4492350"/>
              <a:gd name="connsiteX26-5873" fmla="*/ 2186296 w 3662637"/>
              <a:gd name="connsiteY26-5874" fmla="*/ 4491415 h 4492350"/>
              <a:gd name="connsiteX27-5875" fmla="*/ 1711842 w 3662637"/>
              <a:gd name="connsiteY27-5876" fmla="*/ 4492350 h 4492350"/>
              <a:gd name="connsiteX0-5877" fmla="*/ 1711842 w 3662637"/>
              <a:gd name="connsiteY0-5878" fmla="*/ 4492350 h 4492350"/>
              <a:gd name="connsiteX1-5879" fmla="*/ 1765005 w 3662637"/>
              <a:gd name="connsiteY1-5880" fmla="*/ 3785190 h 4492350"/>
              <a:gd name="connsiteX2-5881" fmla="*/ 1275907 w 3662637"/>
              <a:gd name="connsiteY2-5882" fmla="*/ 3381153 h 4492350"/>
              <a:gd name="connsiteX3-5883" fmla="*/ 0 w 3662637"/>
              <a:gd name="connsiteY3-5884" fmla="*/ 2945218 h 4492350"/>
              <a:gd name="connsiteX4-5885" fmla="*/ 1111196 w 3662637"/>
              <a:gd name="connsiteY4-5886" fmla="*/ 3238920 h 4492350"/>
              <a:gd name="connsiteX5-5887" fmla="*/ 381560 w 3662637"/>
              <a:gd name="connsiteY5-5888" fmla="*/ 2432058 h 4492350"/>
              <a:gd name="connsiteX6-5889" fmla="*/ 1743740 w 3662637"/>
              <a:gd name="connsiteY6-5890" fmla="*/ 3519376 h 4492350"/>
              <a:gd name="connsiteX7-5891" fmla="*/ 1652058 w 3662637"/>
              <a:gd name="connsiteY7-5892" fmla="*/ 2400346 h 4492350"/>
              <a:gd name="connsiteX8-5893" fmla="*/ 28261 w 3662637"/>
              <a:gd name="connsiteY8-5894" fmla="*/ 742880 h 4492350"/>
              <a:gd name="connsiteX9-5895" fmla="*/ 956930 w 3662637"/>
              <a:gd name="connsiteY9-5896" fmla="*/ 1924493 h 4492350"/>
              <a:gd name="connsiteX10-5897" fmla="*/ 1061670 w 3662637"/>
              <a:gd name="connsiteY10-5898" fmla="*/ 857226 h 4492350"/>
              <a:gd name="connsiteX11-5899" fmla="*/ 1162773 w 3662637"/>
              <a:gd name="connsiteY11-5900" fmla="*/ 2026621 h 4492350"/>
              <a:gd name="connsiteX12-5901" fmla="*/ 1682742 w 3662637"/>
              <a:gd name="connsiteY12-5902" fmla="*/ 2194318 h 4492350"/>
              <a:gd name="connsiteX13-5903" fmla="*/ 1924493 w 3662637"/>
              <a:gd name="connsiteY13-5904" fmla="*/ 0 h 4492350"/>
              <a:gd name="connsiteX14-5905" fmla="*/ 1995936 w 3662637"/>
              <a:gd name="connsiteY14-5906" fmla="*/ 986216 h 4492350"/>
              <a:gd name="connsiteX15-5907" fmla="*/ 1850065 w 3662637"/>
              <a:gd name="connsiteY15-5908" fmla="*/ 2060385 h 4492350"/>
              <a:gd name="connsiteX16-5909" fmla="*/ 2025596 w 3662637"/>
              <a:gd name="connsiteY16-5910" fmla="*/ 3046321 h 4492350"/>
              <a:gd name="connsiteX17-5911" fmla="*/ 2615609 w 3662637"/>
              <a:gd name="connsiteY17-5912" fmla="*/ 2519916 h 4492350"/>
              <a:gd name="connsiteX18-5913" fmla="*/ 2881796 w 3662637"/>
              <a:gd name="connsiteY18-5914" fmla="*/ 1291762 h 4492350"/>
              <a:gd name="connsiteX19-5915" fmla="*/ 2774911 w 3662637"/>
              <a:gd name="connsiteY19-5916" fmla="*/ 2383091 h 4492350"/>
              <a:gd name="connsiteX20-5917" fmla="*/ 3662637 w 3662637"/>
              <a:gd name="connsiteY20-5918" fmla="*/ 1124252 h 4492350"/>
              <a:gd name="connsiteX21-5919" fmla="*/ 2190307 w 3662637"/>
              <a:gd name="connsiteY21-5920" fmla="*/ 3370521 h 4492350"/>
              <a:gd name="connsiteX22-5921" fmla="*/ 2137144 w 3662637"/>
              <a:gd name="connsiteY22-5922" fmla="*/ 3817088 h 4492350"/>
              <a:gd name="connsiteX23-5923" fmla="*/ 3285460 w 3662637"/>
              <a:gd name="connsiteY23-5924" fmla="*/ 3094074 h 4492350"/>
              <a:gd name="connsiteX24-5925" fmla="*/ 2162419 w 3662637"/>
              <a:gd name="connsiteY24-5926" fmla="*/ 4030951 h 4492350"/>
              <a:gd name="connsiteX25-5927" fmla="*/ 2200940 w 3662637"/>
              <a:gd name="connsiteY25-5928" fmla="*/ 4476307 h 4492350"/>
              <a:gd name="connsiteX26-5929" fmla="*/ 2186296 w 3662637"/>
              <a:gd name="connsiteY26-5930" fmla="*/ 4491415 h 4492350"/>
              <a:gd name="connsiteX27-5931" fmla="*/ 1711842 w 3662637"/>
              <a:gd name="connsiteY27-5932" fmla="*/ 4492350 h 4492350"/>
              <a:gd name="connsiteX0-5933" fmla="*/ 1711842 w 3662637"/>
              <a:gd name="connsiteY0-5934" fmla="*/ 4492350 h 4492350"/>
              <a:gd name="connsiteX1-5935" fmla="*/ 1765005 w 3662637"/>
              <a:gd name="connsiteY1-5936" fmla="*/ 3785190 h 4492350"/>
              <a:gd name="connsiteX2-5937" fmla="*/ 1275907 w 3662637"/>
              <a:gd name="connsiteY2-5938" fmla="*/ 3381153 h 4492350"/>
              <a:gd name="connsiteX3-5939" fmla="*/ 0 w 3662637"/>
              <a:gd name="connsiteY3-5940" fmla="*/ 2945218 h 4492350"/>
              <a:gd name="connsiteX4-5941" fmla="*/ 1111196 w 3662637"/>
              <a:gd name="connsiteY4-5942" fmla="*/ 3238920 h 4492350"/>
              <a:gd name="connsiteX5-5943" fmla="*/ 381560 w 3662637"/>
              <a:gd name="connsiteY5-5944" fmla="*/ 2432058 h 4492350"/>
              <a:gd name="connsiteX6-5945" fmla="*/ 1743740 w 3662637"/>
              <a:gd name="connsiteY6-5946" fmla="*/ 3519376 h 4492350"/>
              <a:gd name="connsiteX7-5947" fmla="*/ 1652058 w 3662637"/>
              <a:gd name="connsiteY7-5948" fmla="*/ 2400346 h 4492350"/>
              <a:gd name="connsiteX8-5949" fmla="*/ 28261 w 3662637"/>
              <a:gd name="connsiteY8-5950" fmla="*/ 742880 h 4492350"/>
              <a:gd name="connsiteX9-5951" fmla="*/ 956930 w 3662637"/>
              <a:gd name="connsiteY9-5952" fmla="*/ 1924493 h 4492350"/>
              <a:gd name="connsiteX10-5953" fmla="*/ 1061670 w 3662637"/>
              <a:gd name="connsiteY10-5954" fmla="*/ 857226 h 4492350"/>
              <a:gd name="connsiteX11-5955" fmla="*/ 1162773 w 3662637"/>
              <a:gd name="connsiteY11-5956" fmla="*/ 2026621 h 4492350"/>
              <a:gd name="connsiteX12-5957" fmla="*/ 1682742 w 3662637"/>
              <a:gd name="connsiteY12-5958" fmla="*/ 2194318 h 4492350"/>
              <a:gd name="connsiteX13-5959" fmla="*/ 1924493 w 3662637"/>
              <a:gd name="connsiteY13-5960" fmla="*/ 0 h 4492350"/>
              <a:gd name="connsiteX14-5961" fmla="*/ 1995936 w 3662637"/>
              <a:gd name="connsiteY14-5962" fmla="*/ 986216 h 4492350"/>
              <a:gd name="connsiteX15-5963" fmla="*/ 1850065 w 3662637"/>
              <a:gd name="connsiteY15-5964" fmla="*/ 2060385 h 4492350"/>
              <a:gd name="connsiteX16-5965" fmla="*/ 2025596 w 3662637"/>
              <a:gd name="connsiteY16-5966" fmla="*/ 3046321 h 4492350"/>
              <a:gd name="connsiteX17-5967" fmla="*/ 2615609 w 3662637"/>
              <a:gd name="connsiteY17-5968" fmla="*/ 2519916 h 4492350"/>
              <a:gd name="connsiteX18-5969" fmla="*/ 2881796 w 3662637"/>
              <a:gd name="connsiteY18-5970" fmla="*/ 1291762 h 4492350"/>
              <a:gd name="connsiteX19-5971" fmla="*/ 2774911 w 3662637"/>
              <a:gd name="connsiteY19-5972" fmla="*/ 2383091 h 4492350"/>
              <a:gd name="connsiteX20-5973" fmla="*/ 3662637 w 3662637"/>
              <a:gd name="connsiteY20-5974" fmla="*/ 1124252 h 4492350"/>
              <a:gd name="connsiteX21-5975" fmla="*/ 2190307 w 3662637"/>
              <a:gd name="connsiteY21-5976" fmla="*/ 3370521 h 4492350"/>
              <a:gd name="connsiteX22-5977" fmla="*/ 2137144 w 3662637"/>
              <a:gd name="connsiteY22-5978" fmla="*/ 3817088 h 4492350"/>
              <a:gd name="connsiteX23-5979" fmla="*/ 3285460 w 3662637"/>
              <a:gd name="connsiteY23-5980" fmla="*/ 3094074 h 4492350"/>
              <a:gd name="connsiteX24-5981" fmla="*/ 2162419 w 3662637"/>
              <a:gd name="connsiteY24-5982" fmla="*/ 4030951 h 4492350"/>
              <a:gd name="connsiteX25-5983" fmla="*/ 2200940 w 3662637"/>
              <a:gd name="connsiteY25-5984" fmla="*/ 4476307 h 4492350"/>
              <a:gd name="connsiteX26-5985" fmla="*/ 2186296 w 3662637"/>
              <a:gd name="connsiteY26-5986" fmla="*/ 4491415 h 4492350"/>
              <a:gd name="connsiteX27-5987" fmla="*/ 1711842 w 3662637"/>
              <a:gd name="connsiteY27-5988" fmla="*/ 4492350 h 4492350"/>
              <a:gd name="connsiteX0-5989" fmla="*/ 1711842 w 3662637"/>
              <a:gd name="connsiteY0-5990" fmla="*/ 4492350 h 4492350"/>
              <a:gd name="connsiteX1-5991" fmla="*/ 1765005 w 3662637"/>
              <a:gd name="connsiteY1-5992" fmla="*/ 3785190 h 4492350"/>
              <a:gd name="connsiteX2-5993" fmla="*/ 1275907 w 3662637"/>
              <a:gd name="connsiteY2-5994" fmla="*/ 3381153 h 4492350"/>
              <a:gd name="connsiteX3-5995" fmla="*/ 0 w 3662637"/>
              <a:gd name="connsiteY3-5996" fmla="*/ 2945218 h 4492350"/>
              <a:gd name="connsiteX4-5997" fmla="*/ 1111196 w 3662637"/>
              <a:gd name="connsiteY4-5998" fmla="*/ 3238920 h 4492350"/>
              <a:gd name="connsiteX5-5999" fmla="*/ 381560 w 3662637"/>
              <a:gd name="connsiteY5-6000" fmla="*/ 2432058 h 4492350"/>
              <a:gd name="connsiteX6-6001" fmla="*/ 1743740 w 3662637"/>
              <a:gd name="connsiteY6-6002" fmla="*/ 3519376 h 4492350"/>
              <a:gd name="connsiteX7-6003" fmla="*/ 1652058 w 3662637"/>
              <a:gd name="connsiteY7-6004" fmla="*/ 2400346 h 4492350"/>
              <a:gd name="connsiteX8-6005" fmla="*/ 28261 w 3662637"/>
              <a:gd name="connsiteY8-6006" fmla="*/ 742880 h 4492350"/>
              <a:gd name="connsiteX9-6007" fmla="*/ 956930 w 3662637"/>
              <a:gd name="connsiteY9-6008" fmla="*/ 1924493 h 4492350"/>
              <a:gd name="connsiteX10-6009" fmla="*/ 1061670 w 3662637"/>
              <a:gd name="connsiteY10-6010" fmla="*/ 857226 h 4492350"/>
              <a:gd name="connsiteX11-6011" fmla="*/ 1162773 w 3662637"/>
              <a:gd name="connsiteY11-6012" fmla="*/ 2026621 h 4492350"/>
              <a:gd name="connsiteX12-6013" fmla="*/ 1682742 w 3662637"/>
              <a:gd name="connsiteY12-6014" fmla="*/ 2194318 h 4492350"/>
              <a:gd name="connsiteX13-6015" fmla="*/ 1924493 w 3662637"/>
              <a:gd name="connsiteY13-6016" fmla="*/ 0 h 4492350"/>
              <a:gd name="connsiteX14-6017" fmla="*/ 1995936 w 3662637"/>
              <a:gd name="connsiteY14-6018" fmla="*/ 986216 h 4492350"/>
              <a:gd name="connsiteX15-6019" fmla="*/ 1850065 w 3662637"/>
              <a:gd name="connsiteY15-6020" fmla="*/ 2060385 h 4492350"/>
              <a:gd name="connsiteX16-6021" fmla="*/ 2025596 w 3662637"/>
              <a:gd name="connsiteY16-6022" fmla="*/ 3046321 h 4492350"/>
              <a:gd name="connsiteX17-6023" fmla="*/ 2615609 w 3662637"/>
              <a:gd name="connsiteY17-6024" fmla="*/ 2519916 h 4492350"/>
              <a:gd name="connsiteX18-6025" fmla="*/ 2881796 w 3662637"/>
              <a:gd name="connsiteY18-6026" fmla="*/ 1291762 h 4492350"/>
              <a:gd name="connsiteX19-6027" fmla="*/ 2774911 w 3662637"/>
              <a:gd name="connsiteY19-6028" fmla="*/ 2383091 h 4492350"/>
              <a:gd name="connsiteX20-6029" fmla="*/ 3662637 w 3662637"/>
              <a:gd name="connsiteY20-6030" fmla="*/ 1124252 h 4492350"/>
              <a:gd name="connsiteX21-6031" fmla="*/ 2190307 w 3662637"/>
              <a:gd name="connsiteY21-6032" fmla="*/ 3370521 h 4492350"/>
              <a:gd name="connsiteX22-6033" fmla="*/ 2137144 w 3662637"/>
              <a:gd name="connsiteY22-6034" fmla="*/ 3817088 h 4492350"/>
              <a:gd name="connsiteX23-6035" fmla="*/ 3285460 w 3662637"/>
              <a:gd name="connsiteY23-6036" fmla="*/ 3094074 h 4492350"/>
              <a:gd name="connsiteX24-6037" fmla="*/ 2162419 w 3662637"/>
              <a:gd name="connsiteY24-6038" fmla="*/ 4030951 h 4492350"/>
              <a:gd name="connsiteX25-6039" fmla="*/ 2200940 w 3662637"/>
              <a:gd name="connsiteY25-6040" fmla="*/ 4476307 h 4492350"/>
              <a:gd name="connsiteX26-6041" fmla="*/ 2186296 w 3662637"/>
              <a:gd name="connsiteY26-6042" fmla="*/ 4491415 h 4492350"/>
              <a:gd name="connsiteX27-6043" fmla="*/ 1711842 w 3662637"/>
              <a:gd name="connsiteY27-6044" fmla="*/ 4492350 h 4492350"/>
              <a:gd name="connsiteX0-6045" fmla="*/ 1711842 w 3662637"/>
              <a:gd name="connsiteY0-6046" fmla="*/ 4492350 h 4492350"/>
              <a:gd name="connsiteX1-6047" fmla="*/ 1765005 w 3662637"/>
              <a:gd name="connsiteY1-6048" fmla="*/ 3785190 h 4492350"/>
              <a:gd name="connsiteX2-6049" fmla="*/ 1275907 w 3662637"/>
              <a:gd name="connsiteY2-6050" fmla="*/ 3381153 h 4492350"/>
              <a:gd name="connsiteX3-6051" fmla="*/ 0 w 3662637"/>
              <a:gd name="connsiteY3-6052" fmla="*/ 2945218 h 4492350"/>
              <a:gd name="connsiteX4-6053" fmla="*/ 1111196 w 3662637"/>
              <a:gd name="connsiteY4-6054" fmla="*/ 3238920 h 4492350"/>
              <a:gd name="connsiteX5-6055" fmla="*/ 381560 w 3662637"/>
              <a:gd name="connsiteY5-6056" fmla="*/ 2432058 h 4492350"/>
              <a:gd name="connsiteX6-6057" fmla="*/ 1743740 w 3662637"/>
              <a:gd name="connsiteY6-6058" fmla="*/ 3519376 h 4492350"/>
              <a:gd name="connsiteX7-6059" fmla="*/ 1652058 w 3662637"/>
              <a:gd name="connsiteY7-6060" fmla="*/ 2400346 h 4492350"/>
              <a:gd name="connsiteX8-6061" fmla="*/ 28261 w 3662637"/>
              <a:gd name="connsiteY8-6062" fmla="*/ 742880 h 4492350"/>
              <a:gd name="connsiteX9-6063" fmla="*/ 956930 w 3662637"/>
              <a:gd name="connsiteY9-6064" fmla="*/ 1924493 h 4492350"/>
              <a:gd name="connsiteX10-6065" fmla="*/ 1061670 w 3662637"/>
              <a:gd name="connsiteY10-6066" fmla="*/ 857226 h 4492350"/>
              <a:gd name="connsiteX11-6067" fmla="*/ 1162773 w 3662637"/>
              <a:gd name="connsiteY11-6068" fmla="*/ 2026621 h 4492350"/>
              <a:gd name="connsiteX12-6069" fmla="*/ 1682742 w 3662637"/>
              <a:gd name="connsiteY12-6070" fmla="*/ 2194318 h 4492350"/>
              <a:gd name="connsiteX13-6071" fmla="*/ 1924493 w 3662637"/>
              <a:gd name="connsiteY13-6072" fmla="*/ 0 h 4492350"/>
              <a:gd name="connsiteX14-6073" fmla="*/ 1995936 w 3662637"/>
              <a:gd name="connsiteY14-6074" fmla="*/ 986216 h 4492350"/>
              <a:gd name="connsiteX15-6075" fmla="*/ 1850065 w 3662637"/>
              <a:gd name="connsiteY15-6076" fmla="*/ 2060385 h 4492350"/>
              <a:gd name="connsiteX16-6077" fmla="*/ 2025596 w 3662637"/>
              <a:gd name="connsiteY16-6078" fmla="*/ 3046321 h 4492350"/>
              <a:gd name="connsiteX17-6079" fmla="*/ 2615609 w 3662637"/>
              <a:gd name="connsiteY17-6080" fmla="*/ 2519916 h 4492350"/>
              <a:gd name="connsiteX18-6081" fmla="*/ 2881796 w 3662637"/>
              <a:gd name="connsiteY18-6082" fmla="*/ 1291762 h 4492350"/>
              <a:gd name="connsiteX19-6083" fmla="*/ 2774911 w 3662637"/>
              <a:gd name="connsiteY19-6084" fmla="*/ 2383091 h 4492350"/>
              <a:gd name="connsiteX20-6085" fmla="*/ 3662637 w 3662637"/>
              <a:gd name="connsiteY20-6086" fmla="*/ 1124252 h 4492350"/>
              <a:gd name="connsiteX21-6087" fmla="*/ 2190307 w 3662637"/>
              <a:gd name="connsiteY21-6088" fmla="*/ 3370521 h 4492350"/>
              <a:gd name="connsiteX22-6089" fmla="*/ 2137144 w 3662637"/>
              <a:gd name="connsiteY22-6090" fmla="*/ 3817088 h 4492350"/>
              <a:gd name="connsiteX23-6091" fmla="*/ 3285460 w 3662637"/>
              <a:gd name="connsiteY23-6092" fmla="*/ 3094074 h 4492350"/>
              <a:gd name="connsiteX24-6093" fmla="*/ 2162419 w 3662637"/>
              <a:gd name="connsiteY24-6094" fmla="*/ 4030951 h 4492350"/>
              <a:gd name="connsiteX25-6095" fmla="*/ 2200940 w 3662637"/>
              <a:gd name="connsiteY25-6096" fmla="*/ 4476307 h 4492350"/>
              <a:gd name="connsiteX26-6097" fmla="*/ 2186296 w 3662637"/>
              <a:gd name="connsiteY26-6098" fmla="*/ 4491415 h 4492350"/>
              <a:gd name="connsiteX27-6099" fmla="*/ 1711842 w 3662637"/>
              <a:gd name="connsiteY27-6100" fmla="*/ 4492350 h 4492350"/>
              <a:gd name="connsiteX0-6101" fmla="*/ 1711842 w 3662637"/>
              <a:gd name="connsiteY0-6102" fmla="*/ 4492350 h 4492350"/>
              <a:gd name="connsiteX1-6103" fmla="*/ 1765005 w 3662637"/>
              <a:gd name="connsiteY1-6104" fmla="*/ 3785190 h 4492350"/>
              <a:gd name="connsiteX2-6105" fmla="*/ 1275907 w 3662637"/>
              <a:gd name="connsiteY2-6106" fmla="*/ 3381153 h 4492350"/>
              <a:gd name="connsiteX3-6107" fmla="*/ 0 w 3662637"/>
              <a:gd name="connsiteY3-6108" fmla="*/ 2945218 h 4492350"/>
              <a:gd name="connsiteX4-6109" fmla="*/ 1111196 w 3662637"/>
              <a:gd name="connsiteY4-6110" fmla="*/ 3238920 h 4492350"/>
              <a:gd name="connsiteX5-6111" fmla="*/ 381560 w 3662637"/>
              <a:gd name="connsiteY5-6112" fmla="*/ 2432058 h 4492350"/>
              <a:gd name="connsiteX6-6113" fmla="*/ 1743740 w 3662637"/>
              <a:gd name="connsiteY6-6114" fmla="*/ 3519376 h 4492350"/>
              <a:gd name="connsiteX7-6115" fmla="*/ 1652058 w 3662637"/>
              <a:gd name="connsiteY7-6116" fmla="*/ 2400346 h 4492350"/>
              <a:gd name="connsiteX8-6117" fmla="*/ 28261 w 3662637"/>
              <a:gd name="connsiteY8-6118" fmla="*/ 742880 h 4492350"/>
              <a:gd name="connsiteX9-6119" fmla="*/ 956930 w 3662637"/>
              <a:gd name="connsiteY9-6120" fmla="*/ 1924493 h 4492350"/>
              <a:gd name="connsiteX10-6121" fmla="*/ 1061670 w 3662637"/>
              <a:gd name="connsiteY10-6122" fmla="*/ 857226 h 4492350"/>
              <a:gd name="connsiteX11-6123" fmla="*/ 1162773 w 3662637"/>
              <a:gd name="connsiteY11-6124" fmla="*/ 2026621 h 4492350"/>
              <a:gd name="connsiteX12-6125" fmla="*/ 1682742 w 3662637"/>
              <a:gd name="connsiteY12-6126" fmla="*/ 2194318 h 4492350"/>
              <a:gd name="connsiteX13-6127" fmla="*/ 1924493 w 3662637"/>
              <a:gd name="connsiteY13-6128" fmla="*/ 0 h 4492350"/>
              <a:gd name="connsiteX14-6129" fmla="*/ 1995936 w 3662637"/>
              <a:gd name="connsiteY14-6130" fmla="*/ 986216 h 4492350"/>
              <a:gd name="connsiteX15-6131" fmla="*/ 1850065 w 3662637"/>
              <a:gd name="connsiteY15-6132" fmla="*/ 2060385 h 4492350"/>
              <a:gd name="connsiteX16-6133" fmla="*/ 2025596 w 3662637"/>
              <a:gd name="connsiteY16-6134" fmla="*/ 3046321 h 4492350"/>
              <a:gd name="connsiteX17-6135" fmla="*/ 2615609 w 3662637"/>
              <a:gd name="connsiteY17-6136" fmla="*/ 2519916 h 4492350"/>
              <a:gd name="connsiteX18-6137" fmla="*/ 2881796 w 3662637"/>
              <a:gd name="connsiteY18-6138" fmla="*/ 1291762 h 4492350"/>
              <a:gd name="connsiteX19-6139" fmla="*/ 2774911 w 3662637"/>
              <a:gd name="connsiteY19-6140" fmla="*/ 2383091 h 4492350"/>
              <a:gd name="connsiteX20-6141" fmla="*/ 3662637 w 3662637"/>
              <a:gd name="connsiteY20-6142" fmla="*/ 1124252 h 4492350"/>
              <a:gd name="connsiteX21-6143" fmla="*/ 2190307 w 3662637"/>
              <a:gd name="connsiteY21-6144" fmla="*/ 3370521 h 4492350"/>
              <a:gd name="connsiteX22-6145" fmla="*/ 2137144 w 3662637"/>
              <a:gd name="connsiteY22-6146" fmla="*/ 3817088 h 4492350"/>
              <a:gd name="connsiteX23-6147" fmla="*/ 3285460 w 3662637"/>
              <a:gd name="connsiteY23-6148" fmla="*/ 3094074 h 4492350"/>
              <a:gd name="connsiteX24-6149" fmla="*/ 2162419 w 3662637"/>
              <a:gd name="connsiteY24-6150" fmla="*/ 4030951 h 4492350"/>
              <a:gd name="connsiteX25-6151" fmla="*/ 2200940 w 3662637"/>
              <a:gd name="connsiteY25-6152" fmla="*/ 4476307 h 4492350"/>
              <a:gd name="connsiteX26-6153" fmla="*/ 2186296 w 3662637"/>
              <a:gd name="connsiteY26-6154" fmla="*/ 4491415 h 4492350"/>
              <a:gd name="connsiteX27-6155" fmla="*/ 1711842 w 3662637"/>
              <a:gd name="connsiteY27-6156" fmla="*/ 4492350 h 4492350"/>
              <a:gd name="connsiteX0-6157" fmla="*/ 1711842 w 3662637"/>
              <a:gd name="connsiteY0-6158" fmla="*/ 4492350 h 4492350"/>
              <a:gd name="connsiteX1-6159" fmla="*/ 1765005 w 3662637"/>
              <a:gd name="connsiteY1-6160" fmla="*/ 3785190 h 4492350"/>
              <a:gd name="connsiteX2-6161" fmla="*/ 1275907 w 3662637"/>
              <a:gd name="connsiteY2-6162" fmla="*/ 3381153 h 4492350"/>
              <a:gd name="connsiteX3-6163" fmla="*/ 0 w 3662637"/>
              <a:gd name="connsiteY3-6164" fmla="*/ 2945218 h 4492350"/>
              <a:gd name="connsiteX4-6165" fmla="*/ 1111196 w 3662637"/>
              <a:gd name="connsiteY4-6166" fmla="*/ 3238920 h 4492350"/>
              <a:gd name="connsiteX5-6167" fmla="*/ 381560 w 3662637"/>
              <a:gd name="connsiteY5-6168" fmla="*/ 2432058 h 4492350"/>
              <a:gd name="connsiteX6-6169" fmla="*/ 1743740 w 3662637"/>
              <a:gd name="connsiteY6-6170" fmla="*/ 3519376 h 4492350"/>
              <a:gd name="connsiteX7-6171" fmla="*/ 1652058 w 3662637"/>
              <a:gd name="connsiteY7-6172" fmla="*/ 2400346 h 4492350"/>
              <a:gd name="connsiteX8-6173" fmla="*/ 28261 w 3662637"/>
              <a:gd name="connsiteY8-6174" fmla="*/ 742880 h 4492350"/>
              <a:gd name="connsiteX9-6175" fmla="*/ 956930 w 3662637"/>
              <a:gd name="connsiteY9-6176" fmla="*/ 1924493 h 4492350"/>
              <a:gd name="connsiteX10-6177" fmla="*/ 1061670 w 3662637"/>
              <a:gd name="connsiteY10-6178" fmla="*/ 857226 h 4492350"/>
              <a:gd name="connsiteX11-6179" fmla="*/ 1162773 w 3662637"/>
              <a:gd name="connsiteY11-6180" fmla="*/ 2026621 h 4492350"/>
              <a:gd name="connsiteX12-6181" fmla="*/ 1682742 w 3662637"/>
              <a:gd name="connsiteY12-6182" fmla="*/ 2194318 h 4492350"/>
              <a:gd name="connsiteX13-6183" fmla="*/ 1924493 w 3662637"/>
              <a:gd name="connsiteY13-6184" fmla="*/ 0 h 4492350"/>
              <a:gd name="connsiteX14-6185" fmla="*/ 1995936 w 3662637"/>
              <a:gd name="connsiteY14-6186" fmla="*/ 986216 h 4492350"/>
              <a:gd name="connsiteX15-6187" fmla="*/ 1850065 w 3662637"/>
              <a:gd name="connsiteY15-6188" fmla="*/ 2060385 h 4492350"/>
              <a:gd name="connsiteX16-6189" fmla="*/ 2025596 w 3662637"/>
              <a:gd name="connsiteY16-6190" fmla="*/ 3046321 h 4492350"/>
              <a:gd name="connsiteX17-6191" fmla="*/ 2615609 w 3662637"/>
              <a:gd name="connsiteY17-6192" fmla="*/ 2519916 h 4492350"/>
              <a:gd name="connsiteX18-6193" fmla="*/ 2881796 w 3662637"/>
              <a:gd name="connsiteY18-6194" fmla="*/ 1291762 h 4492350"/>
              <a:gd name="connsiteX19-6195" fmla="*/ 2774911 w 3662637"/>
              <a:gd name="connsiteY19-6196" fmla="*/ 2383091 h 4492350"/>
              <a:gd name="connsiteX20-6197" fmla="*/ 3662637 w 3662637"/>
              <a:gd name="connsiteY20-6198" fmla="*/ 1124252 h 4492350"/>
              <a:gd name="connsiteX21-6199" fmla="*/ 2190307 w 3662637"/>
              <a:gd name="connsiteY21-6200" fmla="*/ 3370521 h 4492350"/>
              <a:gd name="connsiteX22-6201" fmla="*/ 2137144 w 3662637"/>
              <a:gd name="connsiteY22-6202" fmla="*/ 3817088 h 4492350"/>
              <a:gd name="connsiteX23-6203" fmla="*/ 3285460 w 3662637"/>
              <a:gd name="connsiteY23-6204" fmla="*/ 3094074 h 4492350"/>
              <a:gd name="connsiteX24-6205" fmla="*/ 2162419 w 3662637"/>
              <a:gd name="connsiteY24-6206" fmla="*/ 4030951 h 4492350"/>
              <a:gd name="connsiteX25-6207" fmla="*/ 2200940 w 3662637"/>
              <a:gd name="connsiteY25-6208" fmla="*/ 4476307 h 4492350"/>
              <a:gd name="connsiteX26-6209" fmla="*/ 2186296 w 3662637"/>
              <a:gd name="connsiteY26-6210" fmla="*/ 4491415 h 4492350"/>
              <a:gd name="connsiteX27-6211" fmla="*/ 1711842 w 3662637"/>
              <a:gd name="connsiteY27-6212" fmla="*/ 4492350 h 4492350"/>
              <a:gd name="connsiteX0-6213" fmla="*/ 1687779 w 3638574"/>
              <a:gd name="connsiteY0-6214" fmla="*/ 4492350 h 4492350"/>
              <a:gd name="connsiteX1-6215" fmla="*/ 1740942 w 3638574"/>
              <a:gd name="connsiteY1-6216" fmla="*/ 3785190 h 4492350"/>
              <a:gd name="connsiteX2-6217" fmla="*/ 1251844 w 3638574"/>
              <a:gd name="connsiteY2-6218" fmla="*/ 3381153 h 4492350"/>
              <a:gd name="connsiteX3-6219" fmla="*/ 0 w 3638574"/>
              <a:gd name="connsiteY3-6220" fmla="*/ 2917145 h 4492350"/>
              <a:gd name="connsiteX4-6221" fmla="*/ 1087133 w 3638574"/>
              <a:gd name="connsiteY4-6222" fmla="*/ 3238920 h 4492350"/>
              <a:gd name="connsiteX5-6223" fmla="*/ 357497 w 3638574"/>
              <a:gd name="connsiteY5-6224" fmla="*/ 2432058 h 4492350"/>
              <a:gd name="connsiteX6-6225" fmla="*/ 1719677 w 3638574"/>
              <a:gd name="connsiteY6-6226" fmla="*/ 3519376 h 4492350"/>
              <a:gd name="connsiteX7-6227" fmla="*/ 1627995 w 3638574"/>
              <a:gd name="connsiteY7-6228" fmla="*/ 2400346 h 4492350"/>
              <a:gd name="connsiteX8-6229" fmla="*/ 4198 w 3638574"/>
              <a:gd name="connsiteY8-6230" fmla="*/ 742880 h 4492350"/>
              <a:gd name="connsiteX9-6231" fmla="*/ 932867 w 3638574"/>
              <a:gd name="connsiteY9-6232" fmla="*/ 1924493 h 4492350"/>
              <a:gd name="connsiteX10-6233" fmla="*/ 1037607 w 3638574"/>
              <a:gd name="connsiteY10-6234" fmla="*/ 857226 h 4492350"/>
              <a:gd name="connsiteX11-6235" fmla="*/ 1138710 w 3638574"/>
              <a:gd name="connsiteY11-6236" fmla="*/ 2026621 h 4492350"/>
              <a:gd name="connsiteX12-6237" fmla="*/ 1658679 w 3638574"/>
              <a:gd name="connsiteY12-6238" fmla="*/ 2194318 h 4492350"/>
              <a:gd name="connsiteX13-6239" fmla="*/ 1900430 w 3638574"/>
              <a:gd name="connsiteY13-6240" fmla="*/ 0 h 4492350"/>
              <a:gd name="connsiteX14-6241" fmla="*/ 1971873 w 3638574"/>
              <a:gd name="connsiteY14-6242" fmla="*/ 986216 h 4492350"/>
              <a:gd name="connsiteX15-6243" fmla="*/ 1826002 w 3638574"/>
              <a:gd name="connsiteY15-6244" fmla="*/ 2060385 h 4492350"/>
              <a:gd name="connsiteX16-6245" fmla="*/ 2001533 w 3638574"/>
              <a:gd name="connsiteY16-6246" fmla="*/ 3046321 h 4492350"/>
              <a:gd name="connsiteX17-6247" fmla="*/ 2591546 w 3638574"/>
              <a:gd name="connsiteY17-6248" fmla="*/ 2519916 h 4492350"/>
              <a:gd name="connsiteX18-6249" fmla="*/ 2857733 w 3638574"/>
              <a:gd name="connsiteY18-6250" fmla="*/ 1291762 h 4492350"/>
              <a:gd name="connsiteX19-6251" fmla="*/ 2750848 w 3638574"/>
              <a:gd name="connsiteY19-6252" fmla="*/ 2383091 h 4492350"/>
              <a:gd name="connsiteX20-6253" fmla="*/ 3638574 w 3638574"/>
              <a:gd name="connsiteY20-6254" fmla="*/ 1124252 h 4492350"/>
              <a:gd name="connsiteX21-6255" fmla="*/ 2166244 w 3638574"/>
              <a:gd name="connsiteY21-6256" fmla="*/ 3370521 h 4492350"/>
              <a:gd name="connsiteX22-6257" fmla="*/ 2113081 w 3638574"/>
              <a:gd name="connsiteY22-6258" fmla="*/ 3817088 h 4492350"/>
              <a:gd name="connsiteX23-6259" fmla="*/ 3261397 w 3638574"/>
              <a:gd name="connsiteY23-6260" fmla="*/ 3094074 h 4492350"/>
              <a:gd name="connsiteX24-6261" fmla="*/ 2138356 w 3638574"/>
              <a:gd name="connsiteY24-6262" fmla="*/ 4030951 h 4492350"/>
              <a:gd name="connsiteX25-6263" fmla="*/ 2176877 w 3638574"/>
              <a:gd name="connsiteY25-6264" fmla="*/ 4476307 h 4492350"/>
              <a:gd name="connsiteX26-6265" fmla="*/ 2162233 w 3638574"/>
              <a:gd name="connsiteY26-6266" fmla="*/ 4491415 h 4492350"/>
              <a:gd name="connsiteX27-6267" fmla="*/ 1687779 w 3638574"/>
              <a:gd name="connsiteY27-6268" fmla="*/ 4492350 h 4492350"/>
              <a:gd name="connsiteX0-6269" fmla="*/ 1687779 w 3638574"/>
              <a:gd name="connsiteY0-6270" fmla="*/ 4492350 h 4492350"/>
              <a:gd name="connsiteX1-6271" fmla="*/ 1740942 w 3638574"/>
              <a:gd name="connsiteY1-6272" fmla="*/ 3785190 h 4492350"/>
              <a:gd name="connsiteX2-6273" fmla="*/ 1251844 w 3638574"/>
              <a:gd name="connsiteY2-6274" fmla="*/ 3381153 h 4492350"/>
              <a:gd name="connsiteX3-6275" fmla="*/ 0 w 3638574"/>
              <a:gd name="connsiteY3-6276" fmla="*/ 2917145 h 4492350"/>
              <a:gd name="connsiteX4-6277" fmla="*/ 1087133 w 3638574"/>
              <a:gd name="connsiteY4-6278" fmla="*/ 3238920 h 4492350"/>
              <a:gd name="connsiteX5-6279" fmla="*/ 357497 w 3638574"/>
              <a:gd name="connsiteY5-6280" fmla="*/ 2432058 h 4492350"/>
              <a:gd name="connsiteX6-6281" fmla="*/ 1719677 w 3638574"/>
              <a:gd name="connsiteY6-6282" fmla="*/ 3519376 h 4492350"/>
              <a:gd name="connsiteX7-6283" fmla="*/ 1627995 w 3638574"/>
              <a:gd name="connsiteY7-6284" fmla="*/ 2400346 h 4492350"/>
              <a:gd name="connsiteX8-6285" fmla="*/ 4198 w 3638574"/>
              <a:gd name="connsiteY8-6286" fmla="*/ 742880 h 4492350"/>
              <a:gd name="connsiteX9-6287" fmla="*/ 932867 w 3638574"/>
              <a:gd name="connsiteY9-6288" fmla="*/ 1924493 h 4492350"/>
              <a:gd name="connsiteX10-6289" fmla="*/ 1037607 w 3638574"/>
              <a:gd name="connsiteY10-6290" fmla="*/ 857226 h 4492350"/>
              <a:gd name="connsiteX11-6291" fmla="*/ 1138710 w 3638574"/>
              <a:gd name="connsiteY11-6292" fmla="*/ 2026621 h 4492350"/>
              <a:gd name="connsiteX12-6293" fmla="*/ 1658679 w 3638574"/>
              <a:gd name="connsiteY12-6294" fmla="*/ 2194318 h 4492350"/>
              <a:gd name="connsiteX13-6295" fmla="*/ 1900430 w 3638574"/>
              <a:gd name="connsiteY13-6296" fmla="*/ 0 h 4492350"/>
              <a:gd name="connsiteX14-6297" fmla="*/ 1971873 w 3638574"/>
              <a:gd name="connsiteY14-6298" fmla="*/ 986216 h 4492350"/>
              <a:gd name="connsiteX15-6299" fmla="*/ 1826002 w 3638574"/>
              <a:gd name="connsiteY15-6300" fmla="*/ 2060385 h 4492350"/>
              <a:gd name="connsiteX16-6301" fmla="*/ 2001533 w 3638574"/>
              <a:gd name="connsiteY16-6302" fmla="*/ 3046321 h 4492350"/>
              <a:gd name="connsiteX17-6303" fmla="*/ 2591546 w 3638574"/>
              <a:gd name="connsiteY17-6304" fmla="*/ 2519916 h 4492350"/>
              <a:gd name="connsiteX18-6305" fmla="*/ 2857733 w 3638574"/>
              <a:gd name="connsiteY18-6306" fmla="*/ 1291762 h 4492350"/>
              <a:gd name="connsiteX19-6307" fmla="*/ 2750848 w 3638574"/>
              <a:gd name="connsiteY19-6308" fmla="*/ 2383091 h 4492350"/>
              <a:gd name="connsiteX20-6309" fmla="*/ 3638574 w 3638574"/>
              <a:gd name="connsiteY20-6310" fmla="*/ 1124252 h 4492350"/>
              <a:gd name="connsiteX21-6311" fmla="*/ 2166244 w 3638574"/>
              <a:gd name="connsiteY21-6312" fmla="*/ 3370521 h 4492350"/>
              <a:gd name="connsiteX22-6313" fmla="*/ 2113081 w 3638574"/>
              <a:gd name="connsiteY22-6314" fmla="*/ 3817088 h 4492350"/>
              <a:gd name="connsiteX23-6315" fmla="*/ 3261397 w 3638574"/>
              <a:gd name="connsiteY23-6316" fmla="*/ 3094074 h 4492350"/>
              <a:gd name="connsiteX24-6317" fmla="*/ 2138356 w 3638574"/>
              <a:gd name="connsiteY24-6318" fmla="*/ 4030951 h 4492350"/>
              <a:gd name="connsiteX25-6319" fmla="*/ 2176877 w 3638574"/>
              <a:gd name="connsiteY25-6320" fmla="*/ 4476307 h 4492350"/>
              <a:gd name="connsiteX26-6321" fmla="*/ 2162233 w 3638574"/>
              <a:gd name="connsiteY26-6322" fmla="*/ 4491415 h 4492350"/>
              <a:gd name="connsiteX27-6323" fmla="*/ 1687779 w 3638574"/>
              <a:gd name="connsiteY27-6324" fmla="*/ 4492350 h 4492350"/>
              <a:gd name="connsiteX0-6325" fmla="*/ 1687779 w 3638574"/>
              <a:gd name="connsiteY0-6326" fmla="*/ 4492350 h 4492350"/>
              <a:gd name="connsiteX1-6327" fmla="*/ 1740942 w 3638574"/>
              <a:gd name="connsiteY1-6328" fmla="*/ 3785190 h 4492350"/>
              <a:gd name="connsiteX2-6329" fmla="*/ 1251844 w 3638574"/>
              <a:gd name="connsiteY2-6330" fmla="*/ 3381153 h 4492350"/>
              <a:gd name="connsiteX3-6331" fmla="*/ 0 w 3638574"/>
              <a:gd name="connsiteY3-6332" fmla="*/ 2917145 h 4492350"/>
              <a:gd name="connsiteX4-6333" fmla="*/ 1087133 w 3638574"/>
              <a:gd name="connsiteY4-6334" fmla="*/ 3238920 h 4492350"/>
              <a:gd name="connsiteX5-6335" fmla="*/ 357497 w 3638574"/>
              <a:gd name="connsiteY5-6336" fmla="*/ 2432058 h 4492350"/>
              <a:gd name="connsiteX6-6337" fmla="*/ 1719677 w 3638574"/>
              <a:gd name="connsiteY6-6338" fmla="*/ 3519376 h 4492350"/>
              <a:gd name="connsiteX7-6339" fmla="*/ 1627995 w 3638574"/>
              <a:gd name="connsiteY7-6340" fmla="*/ 2400346 h 4492350"/>
              <a:gd name="connsiteX8-6341" fmla="*/ 4198 w 3638574"/>
              <a:gd name="connsiteY8-6342" fmla="*/ 742880 h 4492350"/>
              <a:gd name="connsiteX9-6343" fmla="*/ 932867 w 3638574"/>
              <a:gd name="connsiteY9-6344" fmla="*/ 1924493 h 4492350"/>
              <a:gd name="connsiteX10-6345" fmla="*/ 1037607 w 3638574"/>
              <a:gd name="connsiteY10-6346" fmla="*/ 857226 h 4492350"/>
              <a:gd name="connsiteX11-6347" fmla="*/ 1138710 w 3638574"/>
              <a:gd name="connsiteY11-6348" fmla="*/ 2026621 h 4492350"/>
              <a:gd name="connsiteX12-6349" fmla="*/ 1658679 w 3638574"/>
              <a:gd name="connsiteY12-6350" fmla="*/ 2194318 h 4492350"/>
              <a:gd name="connsiteX13-6351" fmla="*/ 1900430 w 3638574"/>
              <a:gd name="connsiteY13-6352" fmla="*/ 0 h 4492350"/>
              <a:gd name="connsiteX14-6353" fmla="*/ 1971873 w 3638574"/>
              <a:gd name="connsiteY14-6354" fmla="*/ 986216 h 4492350"/>
              <a:gd name="connsiteX15-6355" fmla="*/ 1826002 w 3638574"/>
              <a:gd name="connsiteY15-6356" fmla="*/ 2060385 h 4492350"/>
              <a:gd name="connsiteX16-6357" fmla="*/ 2001533 w 3638574"/>
              <a:gd name="connsiteY16-6358" fmla="*/ 3046321 h 4492350"/>
              <a:gd name="connsiteX17-6359" fmla="*/ 2591546 w 3638574"/>
              <a:gd name="connsiteY17-6360" fmla="*/ 2519916 h 4492350"/>
              <a:gd name="connsiteX18-6361" fmla="*/ 2857733 w 3638574"/>
              <a:gd name="connsiteY18-6362" fmla="*/ 1291762 h 4492350"/>
              <a:gd name="connsiteX19-6363" fmla="*/ 2750848 w 3638574"/>
              <a:gd name="connsiteY19-6364" fmla="*/ 2383091 h 4492350"/>
              <a:gd name="connsiteX20-6365" fmla="*/ 3638574 w 3638574"/>
              <a:gd name="connsiteY20-6366" fmla="*/ 1124252 h 4492350"/>
              <a:gd name="connsiteX21-6367" fmla="*/ 2166244 w 3638574"/>
              <a:gd name="connsiteY21-6368" fmla="*/ 3370521 h 4492350"/>
              <a:gd name="connsiteX22-6369" fmla="*/ 2113081 w 3638574"/>
              <a:gd name="connsiteY22-6370" fmla="*/ 3817088 h 4492350"/>
              <a:gd name="connsiteX23-6371" fmla="*/ 3261397 w 3638574"/>
              <a:gd name="connsiteY23-6372" fmla="*/ 3094074 h 4492350"/>
              <a:gd name="connsiteX24-6373" fmla="*/ 2138356 w 3638574"/>
              <a:gd name="connsiteY24-6374" fmla="*/ 4030951 h 4492350"/>
              <a:gd name="connsiteX25-6375" fmla="*/ 2176877 w 3638574"/>
              <a:gd name="connsiteY25-6376" fmla="*/ 4476307 h 4492350"/>
              <a:gd name="connsiteX26-6377" fmla="*/ 2162233 w 3638574"/>
              <a:gd name="connsiteY26-6378" fmla="*/ 4491415 h 4492350"/>
              <a:gd name="connsiteX27-6379" fmla="*/ 1687779 w 3638574"/>
              <a:gd name="connsiteY27-6380" fmla="*/ 4492350 h 4492350"/>
              <a:gd name="connsiteX0-6381" fmla="*/ 1687779 w 3638574"/>
              <a:gd name="connsiteY0-6382" fmla="*/ 4492350 h 4492350"/>
              <a:gd name="connsiteX1-6383" fmla="*/ 1740942 w 3638574"/>
              <a:gd name="connsiteY1-6384" fmla="*/ 3785190 h 4492350"/>
              <a:gd name="connsiteX2-6385" fmla="*/ 1239812 w 3638574"/>
              <a:gd name="connsiteY2-6386" fmla="*/ 3369121 h 4492350"/>
              <a:gd name="connsiteX3-6387" fmla="*/ 0 w 3638574"/>
              <a:gd name="connsiteY3-6388" fmla="*/ 2917145 h 4492350"/>
              <a:gd name="connsiteX4-6389" fmla="*/ 1087133 w 3638574"/>
              <a:gd name="connsiteY4-6390" fmla="*/ 3238920 h 4492350"/>
              <a:gd name="connsiteX5-6391" fmla="*/ 357497 w 3638574"/>
              <a:gd name="connsiteY5-6392" fmla="*/ 2432058 h 4492350"/>
              <a:gd name="connsiteX6-6393" fmla="*/ 1719677 w 3638574"/>
              <a:gd name="connsiteY6-6394" fmla="*/ 3519376 h 4492350"/>
              <a:gd name="connsiteX7-6395" fmla="*/ 1627995 w 3638574"/>
              <a:gd name="connsiteY7-6396" fmla="*/ 2400346 h 4492350"/>
              <a:gd name="connsiteX8-6397" fmla="*/ 4198 w 3638574"/>
              <a:gd name="connsiteY8-6398" fmla="*/ 742880 h 4492350"/>
              <a:gd name="connsiteX9-6399" fmla="*/ 932867 w 3638574"/>
              <a:gd name="connsiteY9-6400" fmla="*/ 1924493 h 4492350"/>
              <a:gd name="connsiteX10-6401" fmla="*/ 1037607 w 3638574"/>
              <a:gd name="connsiteY10-6402" fmla="*/ 857226 h 4492350"/>
              <a:gd name="connsiteX11-6403" fmla="*/ 1138710 w 3638574"/>
              <a:gd name="connsiteY11-6404" fmla="*/ 2026621 h 4492350"/>
              <a:gd name="connsiteX12-6405" fmla="*/ 1658679 w 3638574"/>
              <a:gd name="connsiteY12-6406" fmla="*/ 2194318 h 4492350"/>
              <a:gd name="connsiteX13-6407" fmla="*/ 1900430 w 3638574"/>
              <a:gd name="connsiteY13-6408" fmla="*/ 0 h 4492350"/>
              <a:gd name="connsiteX14-6409" fmla="*/ 1971873 w 3638574"/>
              <a:gd name="connsiteY14-6410" fmla="*/ 986216 h 4492350"/>
              <a:gd name="connsiteX15-6411" fmla="*/ 1826002 w 3638574"/>
              <a:gd name="connsiteY15-6412" fmla="*/ 2060385 h 4492350"/>
              <a:gd name="connsiteX16-6413" fmla="*/ 2001533 w 3638574"/>
              <a:gd name="connsiteY16-6414" fmla="*/ 3046321 h 4492350"/>
              <a:gd name="connsiteX17-6415" fmla="*/ 2591546 w 3638574"/>
              <a:gd name="connsiteY17-6416" fmla="*/ 2519916 h 4492350"/>
              <a:gd name="connsiteX18-6417" fmla="*/ 2857733 w 3638574"/>
              <a:gd name="connsiteY18-6418" fmla="*/ 1291762 h 4492350"/>
              <a:gd name="connsiteX19-6419" fmla="*/ 2750848 w 3638574"/>
              <a:gd name="connsiteY19-6420" fmla="*/ 2383091 h 4492350"/>
              <a:gd name="connsiteX20-6421" fmla="*/ 3638574 w 3638574"/>
              <a:gd name="connsiteY20-6422" fmla="*/ 1124252 h 4492350"/>
              <a:gd name="connsiteX21-6423" fmla="*/ 2166244 w 3638574"/>
              <a:gd name="connsiteY21-6424" fmla="*/ 3370521 h 4492350"/>
              <a:gd name="connsiteX22-6425" fmla="*/ 2113081 w 3638574"/>
              <a:gd name="connsiteY22-6426" fmla="*/ 3817088 h 4492350"/>
              <a:gd name="connsiteX23-6427" fmla="*/ 3261397 w 3638574"/>
              <a:gd name="connsiteY23-6428" fmla="*/ 3094074 h 4492350"/>
              <a:gd name="connsiteX24-6429" fmla="*/ 2138356 w 3638574"/>
              <a:gd name="connsiteY24-6430" fmla="*/ 4030951 h 4492350"/>
              <a:gd name="connsiteX25-6431" fmla="*/ 2176877 w 3638574"/>
              <a:gd name="connsiteY25-6432" fmla="*/ 4476307 h 4492350"/>
              <a:gd name="connsiteX26-6433" fmla="*/ 2162233 w 3638574"/>
              <a:gd name="connsiteY26-6434" fmla="*/ 4491415 h 4492350"/>
              <a:gd name="connsiteX27-6435" fmla="*/ 1687779 w 3638574"/>
              <a:gd name="connsiteY27-6436" fmla="*/ 4492350 h 4492350"/>
              <a:gd name="connsiteX0-6437" fmla="*/ 1687779 w 3638574"/>
              <a:gd name="connsiteY0-6438" fmla="*/ 4492350 h 4492350"/>
              <a:gd name="connsiteX1-6439" fmla="*/ 1740942 w 3638574"/>
              <a:gd name="connsiteY1-6440" fmla="*/ 3785190 h 4492350"/>
              <a:gd name="connsiteX2-6441" fmla="*/ 1239812 w 3638574"/>
              <a:gd name="connsiteY2-6442" fmla="*/ 3369121 h 4492350"/>
              <a:gd name="connsiteX3-6443" fmla="*/ 0 w 3638574"/>
              <a:gd name="connsiteY3-6444" fmla="*/ 2917145 h 4492350"/>
              <a:gd name="connsiteX4-6445" fmla="*/ 1087133 w 3638574"/>
              <a:gd name="connsiteY4-6446" fmla="*/ 3238920 h 4492350"/>
              <a:gd name="connsiteX5-6447" fmla="*/ 357497 w 3638574"/>
              <a:gd name="connsiteY5-6448" fmla="*/ 2432058 h 4492350"/>
              <a:gd name="connsiteX6-6449" fmla="*/ 1719677 w 3638574"/>
              <a:gd name="connsiteY6-6450" fmla="*/ 3519376 h 4492350"/>
              <a:gd name="connsiteX7-6451" fmla="*/ 1627995 w 3638574"/>
              <a:gd name="connsiteY7-6452" fmla="*/ 2400346 h 4492350"/>
              <a:gd name="connsiteX8-6453" fmla="*/ 4198 w 3638574"/>
              <a:gd name="connsiteY8-6454" fmla="*/ 742880 h 4492350"/>
              <a:gd name="connsiteX9-6455" fmla="*/ 932867 w 3638574"/>
              <a:gd name="connsiteY9-6456" fmla="*/ 1924493 h 4492350"/>
              <a:gd name="connsiteX10-6457" fmla="*/ 1037607 w 3638574"/>
              <a:gd name="connsiteY10-6458" fmla="*/ 857226 h 4492350"/>
              <a:gd name="connsiteX11-6459" fmla="*/ 1138710 w 3638574"/>
              <a:gd name="connsiteY11-6460" fmla="*/ 2026621 h 4492350"/>
              <a:gd name="connsiteX12-6461" fmla="*/ 1658679 w 3638574"/>
              <a:gd name="connsiteY12-6462" fmla="*/ 2194318 h 4492350"/>
              <a:gd name="connsiteX13-6463" fmla="*/ 1900430 w 3638574"/>
              <a:gd name="connsiteY13-6464" fmla="*/ 0 h 4492350"/>
              <a:gd name="connsiteX14-6465" fmla="*/ 1971873 w 3638574"/>
              <a:gd name="connsiteY14-6466" fmla="*/ 986216 h 4492350"/>
              <a:gd name="connsiteX15-6467" fmla="*/ 1826002 w 3638574"/>
              <a:gd name="connsiteY15-6468" fmla="*/ 2060385 h 4492350"/>
              <a:gd name="connsiteX16-6469" fmla="*/ 2001533 w 3638574"/>
              <a:gd name="connsiteY16-6470" fmla="*/ 3046321 h 4492350"/>
              <a:gd name="connsiteX17-6471" fmla="*/ 2591546 w 3638574"/>
              <a:gd name="connsiteY17-6472" fmla="*/ 2519916 h 4492350"/>
              <a:gd name="connsiteX18-6473" fmla="*/ 2857733 w 3638574"/>
              <a:gd name="connsiteY18-6474" fmla="*/ 1291762 h 4492350"/>
              <a:gd name="connsiteX19-6475" fmla="*/ 2750848 w 3638574"/>
              <a:gd name="connsiteY19-6476" fmla="*/ 2383091 h 4492350"/>
              <a:gd name="connsiteX20-6477" fmla="*/ 3638574 w 3638574"/>
              <a:gd name="connsiteY20-6478" fmla="*/ 1124252 h 4492350"/>
              <a:gd name="connsiteX21-6479" fmla="*/ 2166244 w 3638574"/>
              <a:gd name="connsiteY21-6480" fmla="*/ 3370521 h 4492350"/>
              <a:gd name="connsiteX22-6481" fmla="*/ 2113081 w 3638574"/>
              <a:gd name="connsiteY22-6482" fmla="*/ 3817088 h 4492350"/>
              <a:gd name="connsiteX23-6483" fmla="*/ 3261397 w 3638574"/>
              <a:gd name="connsiteY23-6484" fmla="*/ 3094074 h 4492350"/>
              <a:gd name="connsiteX24-6485" fmla="*/ 2138356 w 3638574"/>
              <a:gd name="connsiteY24-6486" fmla="*/ 4030951 h 4492350"/>
              <a:gd name="connsiteX25-6487" fmla="*/ 2176877 w 3638574"/>
              <a:gd name="connsiteY25-6488" fmla="*/ 4476307 h 4492350"/>
              <a:gd name="connsiteX26-6489" fmla="*/ 2162233 w 3638574"/>
              <a:gd name="connsiteY26-6490" fmla="*/ 4491415 h 4492350"/>
              <a:gd name="connsiteX27-6491" fmla="*/ 1687779 w 3638574"/>
              <a:gd name="connsiteY27-6492" fmla="*/ 4492350 h 4492350"/>
              <a:gd name="connsiteX0-6493" fmla="*/ 1687779 w 3638574"/>
              <a:gd name="connsiteY0-6494" fmla="*/ 4492350 h 4492350"/>
              <a:gd name="connsiteX1-6495" fmla="*/ 1740942 w 3638574"/>
              <a:gd name="connsiteY1-6496" fmla="*/ 3785190 h 4492350"/>
              <a:gd name="connsiteX2-6497" fmla="*/ 1239812 w 3638574"/>
              <a:gd name="connsiteY2-6498" fmla="*/ 3369121 h 4492350"/>
              <a:gd name="connsiteX3-6499" fmla="*/ 0 w 3638574"/>
              <a:gd name="connsiteY3-6500" fmla="*/ 2917145 h 4492350"/>
              <a:gd name="connsiteX4-6501" fmla="*/ 1087133 w 3638574"/>
              <a:gd name="connsiteY4-6502" fmla="*/ 3238920 h 4492350"/>
              <a:gd name="connsiteX5-6503" fmla="*/ 365518 w 3638574"/>
              <a:gd name="connsiteY5-6504" fmla="*/ 2420026 h 4492350"/>
              <a:gd name="connsiteX6-6505" fmla="*/ 1719677 w 3638574"/>
              <a:gd name="connsiteY6-6506" fmla="*/ 3519376 h 4492350"/>
              <a:gd name="connsiteX7-6507" fmla="*/ 1627995 w 3638574"/>
              <a:gd name="connsiteY7-6508" fmla="*/ 2400346 h 4492350"/>
              <a:gd name="connsiteX8-6509" fmla="*/ 4198 w 3638574"/>
              <a:gd name="connsiteY8-6510" fmla="*/ 742880 h 4492350"/>
              <a:gd name="connsiteX9-6511" fmla="*/ 932867 w 3638574"/>
              <a:gd name="connsiteY9-6512" fmla="*/ 1924493 h 4492350"/>
              <a:gd name="connsiteX10-6513" fmla="*/ 1037607 w 3638574"/>
              <a:gd name="connsiteY10-6514" fmla="*/ 857226 h 4492350"/>
              <a:gd name="connsiteX11-6515" fmla="*/ 1138710 w 3638574"/>
              <a:gd name="connsiteY11-6516" fmla="*/ 2026621 h 4492350"/>
              <a:gd name="connsiteX12-6517" fmla="*/ 1658679 w 3638574"/>
              <a:gd name="connsiteY12-6518" fmla="*/ 2194318 h 4492350"/>
              <a:gd name="connsiteX13-6519" fmla="*/ 1900430 w 3638574"/>
              <a:gd name="connsiteY13-6520" fmla="*/ 0 h 4492350"/>
              <a:gd name="connsiteX14-6521" fmla="*/ 1971873 w 3638574"/>
              <a:gd name="connsiteY14-6522" fmla="*/ 986216 h 4492350"/>
              <a:gd name="connsiteX15-6523" fmla="*/ 1826002 w 3638574"/>
              <a:gd name="connsiteY15-6524" fmla="*/ 2060385 h 4492350"/>
              <a:gd name="connsiteX16-6525" fmla="*/ 2001533 w 3638574"/>
              <a:gd name="connsiteY16-6526" fmla="*/ 3046321 h 4492350"/>
              <a:gd name="connsiteX17-6527" fmla="*/ 2591546 w 3638574"/>
              <a:gd name="connsiteY17-6528" fmla="*/ 2519916 h 4492350"/>
              <a:gd name="connsiteX18-6529" fmla="*/ 2857733 w 3638574"/>
              <a:gd name="connsiteY18-6530" fmla="*/ 1291762 h 4492350"/>
              <a:gd name="connsiteX19-6531" fmla="*/ 2750848 w 3638574"/>
              <a:gd name="connsiteY19-6532" fmla="*/ 2383091 h 4492350"/>
              <a:gd name="connsiteX20-6533" fmla="*/ 3638574 w 3638574"/>
              <a:gd name="connsiteY20-6534" fmla="*/ 1124252 h 4492350"/>
              <a:gd name="connsiteX21-6535" fmla="*/ 2166244 w 3638574"/>
              <a:gd name="connsiteY21-6536" fmla="*/ 3370521 h 4492350"/>
              <a:gd name="connsiteX22-6537" fmla="*/ 2113081 w 3638574"/>
              <a:gd name="connsiteY22-6538" fmla="*/ 3817088 h 4492350"/>
              <a:gd name="connsiteX23-6539" fmla="*/ 3261397 w 3638574"/>
              <a:gd name="connsiteY23-6540" fmla="*/ 3094074 h 4492350"/>
              <a:gd name="connsiteX24-6541" fmla="*/ 2138356 w 3638574"/>
              <a:gd name="connsiteY24-6542" fmla="*/ 4030951 h 4492350"/>
              <a:gd name="connsiteX25-6543" fmla="*/ 2176877 w 3638574"/>
              <a:gd name="connsiteY25-6544" fmla="*/ 4476307 h 4492350"/>
              <a:gd name="connsiteX26-6545" fmla="*/ 2162233 w 3638574"/>
              <a:gd name="connsiteY26-6546" fmla="*/ 4491415 h 4492350"/>
              <a:gd name="connsiteX27-6547" fmla="*/ 1687779 w 3638574"/>
              <a:gd name="connsiteY27-6548" fmla="*/ 4492350 h 4492350"/>
              <a:gd name="connsiteX0-6549" fmla="*/ 1687779 w 3638574"/>
              <a:gd name="connsiteY0-6550" fmla="*/ 4492350 h 4492350"/>
              <a:gd name="connsiteX1-6551" fmla="*/ 1740942 w 3638574"/>
              <a:gd name="connsiteY1-6552" fmla="*/ 3785190 h 4492350"/>
              <a:gd name="connsiteX2-6553" fmla="*/ 1239812 w 3638574"/>
              <a:gd name="connsiteY2-6554" fmla="*/ 3369121 h 4492350"/>
              <a:gd name="connsiteX3-6555" fmla="*/ 0 w 3638574"/>
              <a:gd name="connsiteY3-6556" fmla="*/ 2917145 h 4492350"/>
              <a:gd name="connsiteX4-6557" fmla="*/ 1087133 w 3638574"/>
              <a:gd name="connsiteY4-6558" fmla="*/ 3238920 h 4492350"/>
              <a:gd name="connsiteX5-6559" fmla="*/ 365518 w 3638574"/>
              <a:gd name="connsiteY5-6560" fmla="*/ 2420026 h 4492350"/>
              <a:gd name="connsiteX6-6561" fmla="*/ 1719677 w 3638574"/>
              <a:gd name="connsiteY6-6562" fmla="*/ 3519376 h 4492350"/>
              <a:gd name="connsiteX7-6563" fmla="*/ 1627995 w 3638574"/>
              <a:gd name="connsiteY7-6564" fmla="*/ 2400346 h 4492350"/>
              <a:gd name="connsiteX8-6565" fmla="*/ 4198 w 3638574"/>
              <a:gd name="connsiteY8-6566" fmla="*/ 742880 h 4492350"/>
              <a:gd name="connsiteX9-6567" fmla="*/ 932867 w 3638574"/>
              <a:gd name="connsiteY9-6568" fmla="*/ 1924493 h 4492350"/>
              <a:gd name="connsiteX10-6569" fmla="*/ 1037607 w 3638574"/>
              <a:gd name="connsiteY10-6570" fmla="*/ 857226 h 4492350"/>
              <a:gd name="connsiteX11-6571" fmla="*/ 1138710 w 3638574"/>
              <a:gd name="connsiteY11-6572" fmla="*/ 2026621 h 4492350"/>
              <a:gd name="connsiteX12-6573" fmla="*/ 1658679 w 3638574"/>
              <a:gd name="connsiteY12-6574" fmla="*/ 2194318 h 4492350"/>
              <a:gd name="connsiteX13-6575" fmla="*/ 1900430 w 3638574"/>
              <a:gd name="connsiteY13-6576" fmla="*/ 0 h 4492350"/>
              <a:gd name="connsiteX14-6577" fmla="*/ 1971873 w 3638574"/>
              <a:gd name="connsiteY14-6578" fmla="*/ 986216 h 4492350"/>
              <a:gd name="connsiteX15-6579" fmla="*/ 1826002 w 3638574"/>
              <a:gd name="connsiteY15-6580" fmla="*/ 2060385 h 4492350"/>
              <a:gd name="connsiteX16-6581" fmla="*/ 2001533 w 3638574"/>
              <a:gd name="connsiteY16-6582" fmla="*/ 3046321 h 4492350"/>
              <a:gd name="connsiteX17-6583" fmla="*/ 2591546 w 3638574"/>
              <a:gd name="connsiteY17-6584" fmla="*/ 2519916 h 4492350"/>
              <a:gd name="connsiteX18-6585" fmla="*/ 2857733 w 3638574"/>
              <a:gd name="connsiteY18-6586" fmla="*/ 1291762 h 4492350"/>
              <a:gd name="connsiteX19-6587" fmla="*/ 2750848 w 3638574"/>
              <a:gd name="connsiteY19-6588" fmla="*/ 2383091 h 4492350"/>
              <a:gd name="connsiteX20-6589" fmla="*/ 3638574 w 3638574"/>
              <a:gd name="connsiteY20-6590" fmla="*/ 1124252 h 4492350"/>
              <a:gd name="connsiteX21-6591" fmla="*/ 2166244 w 3638574"/>
              <a:gd name="connsiteY21-6592" fmla="*/ 3370521 h 4492350"/>
              <a:gd name="connsiteX22-6593" fmla="*/ 2113081 w 3638574"/>
              <a:gd name="connsiteY22-6594" fmla="*/ 3817088 h 4492350"/>
              <a:gd name="connsiteX23-6595" fmla="*/ 3261397 w 3638574"/>
              <a:gd name="connsiteY23-6596" fmla="*/ 3094074 h 4492350"/>
              <a:gd name="connsiteX24-6597" fmla="*/ 2138356 w 3638574"/>
              <a:gd name="connsiteY24-6598" fmla="*/ 4030951 h 4492350"/>
              <a:gd name="connsiteX25-6599" fmla="*/ 2176877 w 3638574"/>
              <a:gd name="connsiteY25-6600" fmla="*/ 4476307 h 4492350"/>
              <a:gd name="connsiteX26-6601" fmla="*/ 2162233 w 3638574"/>
              <a:gd name="connsiteY26-6602" fmla="*/ 4491415 h 4492350"/>
              <a:gd name="connsiteX27-6603" fmla="*/ 1687779 w 3638574"/>
              <a:gd name="connsiteY27-6604" fmla="*/ 4492350 h 4492350"/>
              <a:gd name="connsiteX0-6605" fmla="*/ 1687779 w 3638574"/>
              <a:gd name="connsiteY0-6606" fmla="*/ 4492350 h 4492350"/>
              <a:gd name="connsiteX1-6607" fmla="*/ 1740942 w 3638574"/>
              <a:gd name="connsiteY1-6608" fmla="*/ 3785190 h 4492350"/>
              <a:gd name="connsiteX2-6609" fmla="*/ 1239812 w 3638574"/>
              <a:gd name="connsiteY2-6610" fmla="*/ 3369121 h 4492350"/>
              <a:gd name="connsiteX3-6611" fmla="*/ 0 w 3638574"/>
              <a:gd name="connsiteY3-6612" fmla="*/ 2917145 h 4492350"/>
              <a:gd name="connsiteX4-6613" fmla="*/ 1087133 w 3638574"/>
              <a:gd name="connsiteY4-6614" fmla="*/ 3238920 h 4492350"/>
              <a:gd name="connsiteX5-6615" fmla="*/ 365518 w 3638574"/>
              <a:gd name="connsiteY5-6616" fmla="*/ 2420026 h 4492350"/>
              <a:gd name="connsiteX6-6617" fmla="*/ 1719677 w 3638574"/>
              <a:gd name="connsiteY6-6618" fmla="*/ 3519376 h 4492350"/>
              <a:gd name="connsiteX7-6619" fmla="*/ 1627995 w 3638574"/>
              <a:gd name="connsiteY7-6620" fmla="*/ 2400346 h 4492350"/>
              <a:gd name="connsiteX8-6621" fmla="*/ 4198 w 3638574"/>
              <a:gd name="connsiteY8-6622" fmla="*/ 742880 h 4492350"/>
              <a:gd name="connsiteX9-6623" fmla="*/ 932867 w 3638574"/>
              <a:gd name="connsiteY9-6624" fmla="*/ 1924493 h 4492350"/>
              <a:gd name="connsiteX10-6625" fmla="*/ 1037607 w 3638574"/>
              <a:gd name="connsiteY10-6626" fmla="*/ 857226 h 4492350"/>
              <a:gd name="connsiteX11-6627" fmla="*/ 1138710 w 3638574"/>
              <a:gd name="connsiteY11-6628" fmla="*/ 2026621 h 4492350"/>
              <a:gd name="connsiteX12-6629" fmla="*/ 1658679 w 3638574"/>
              <a:gd name="connsiteY12-6630" fmla="*/ 2194318 h 4492350"/>
              <a:gd name="connsiteX13-6631" fmla="*/ 1900430 w 3638574"/>
              <a:gd name="connsiteY13-6632" fmla="*/ 0 h 4492350"/>
              <a:gd name="connsiteX14-6633" fmla="*/ 1971873 w 3638574"/>
              <a:gd name="connsiteY14-6634" fmla="*/ 986216 h 4492350"/>
              <a:gd name="connsiteX15-6635" fmla="*/ 1826002 w 3638574"/>
              <a:gd name="connsiteY15-6636" fmla="*/ 2060385 h 4492350"/>
              <a:gd name="connsiteX16-6637" fmla="*/ 2001533 w 3638574"/>
              <a:gd name="connsiteY16-6638" fmla="*/ 3046321 h 4492350"/>
              <a:gd name="connsiteX17-6639" fmla="*/ 2591546 w 3638574"/>
              <a:gd name="connsiteY17-6640" fmla="*/ 2519916 h 4492350"/>
              <a:gd name="connsiteX18-6641" fmla="*/ 2857733 w 3638574"/>
              <a:gd name="connsiteY18-6642" fmla="*/ 1291762 h 4492350"/>
              <a:gd name="connsiteX19-6643" fmla="*/ 2750848 w 3638574"/>
              <a:gd name="connsiteY19-6644" fmla="*/ 2383091 h 4492350"/>
              <a:gd name="connsiteX20-6645" fmla="*/ 3638574 w 3638574"/>
              <a:gd name="connsiteY20-6646" fmla="*/ 1124252 h 4492350"/>
              <a:gd name="connsiteX21-6647" fmla="*/ 2166244 w 3638574"/>
              <a:gd name="connsiteY21-6648" fmla="*/ 3370521 h 4492350"/>
              <a:gd name="connsiteX22-6649" fmla="*/ 2113081 w 3638574"/>
              <a:gd name="connsiteY22-6650" fmla="*/ 3817088 h 4492350"/>
              <a:gd name="connsiteX23-6651" fmla="*/ 3261397 w 3638574"/>
              <a:gd name="connsiteY23-6652" fmla="*/ 3094074 h 4492350"/>
              <a:gd name="connsiteX24-6653" fmla="*/ 2138356 w 3638574"/>
              <a:gd name="connsiteY24-6654" fmla="*/ 4030951 h 4492350"/>
              <a:gd name="connsiteX25-6655" fmla="*/ 2176877 w 3638574"/>
              <a:gd name="connsiteY25-6656" fmla="*/ 4476307 h 4492350"/>
              <a:gd name="connsiteX26-6657" fmla="*/ 2162233 w 3638574"/>
              <a:gd name="connsiteY26-6658" fmla="*/ 4491415 h 4492350"/>
              <a:gd name="connsiteX27-6659" fmla="*/ 1687779 w 3638574"/>
              <a:gd name="connsiteY27-6660" fmla="*/ 4492350 h 4492350"/>
              <a:gd name="connsiteX0-6661" fmla="*/ 1687779 w 3638574"/>
              <a:gd name="connsiteY0-6662" fmla="*/ 4492350 h 4492350"/>
              <a:gd name="connsiteX1-6663" fmla="*/ 1740942 w 3638574"/>
              <a:gd name="connsiteY1-6664" fmla="*/ 3785190 h 4492350"/>
              <a:gd name="connsiteX2-6665" fmla="*/ 1239812 w 3638574"/>
              <a:gd name="connsiteY2-6666" fmla="*/ 3369121 h 4492350"/>
              <a:gd name="connsiteX3-6667" fmla="*/ 0 w 3638574"/>
              <a:gd name="connsiteY3-6668" fmla="*/ 2917145 h 4492350"/>
              <a:gd name="connsiteX4-6669" fmla="*/ 1087133 w 3638574"/>
              <a:gd name="connsiteY4-6670" fmla="*/ 3238920 h 4492350"/>
              <a:gd name="connsiteX5-6671" fmla="*/ 365518 w 3638574"/>
              <a:gd name="connsiteY5-6672" fmla="*/ 2420026 h 4492350"/>
              <a:gd name="connsiteX6-6673" fmla="*/ 1719677 w 3638574"/>
              <a:gd name="connsiteY6-6674" fmla="*/ 3519376 h 4492350"/>
              <a:gd name="connsiteX7-6675" fmla="*/ 1627995 w 3638574"/>
              <a:gd name="connsiteY7-6676" fmla="*/ 2400346 h 4492350"/>
              <a:gd name="connsiteX8-6677" fmla="*/ 4198 w 3638574"/>
              <a:gd name="connsiteY8-6678" fmla="*/ 742880 h 4492350"/>
              <a:gd name="connsiteX9-6679" fmla="*/ 932867 w 3638574"/>
              <a:gd name="connsiteY9-6680" fmla="*/ 1924493 h 4492350"/>
              <a:gd name="connsiteX10-6681" fmla="*/ 1037607 w 3638574"/>
              <a:gd name="connsiteY10-6682" fmla="*/ 857226 h 4492350"/>
              <a:gd name="connsiteX11-6683" fmla="*/ 1138710 w 3638574"/>
              <a:gd name="connsiteY11-6684" fmla="*/ 2026621 h 4492350"/>
              <a:gd name="connsiteX12-6685" fmla="*/ 1658679 w 3638574"/>
              <a:gd name="connsiteY12-6686" fmla="*/ 2194318 h 4492350"/>
              <a:gd name="connsiteX13-6687" fmla="*/ 1900430 w 3638574"/>
              <a:gd name="connsiteY13-6688" fmla="*/ 0 h 4492350"/>
              <a:gd name="connsiteX14-6689" fmla="*/ 1971873 w 3638574"/>
              <a:gd name="connsiteY14-6690" fmla="*/ 986216 h 4492350"/>
              <a:gd name="connsiteX15-6691" fmla="*/ 1826002 w 3638574"/>
              <a:gd name="connsiteY15-6692" fmla="*/ 2060385 h 4492350"/>
              <a:gd name="connsiteX16-6693" fmla="*/ 2001533 w 3638574"/>
              <a:gd name="connsiteY16-6694" fmla="*/ 3046321 h 4492350"/>
              <a:gd name="connsiteX17-6695" fmla="*/ 2591546 w 3638574"/>
              <a:gd name="connsiteY17-6696" fmla="*/ 2519916 h 4492350"/>
              <a:gd name="connsiteX18-6697" fmla="*/ 2857733 w 3638574"/>
              <a:gd name="connsiteY18-6698" fmla="*/ 1291762 h 4492350"/>
              <a:gd name="connsiteX19-6699" fmla="*/ 2750848 w 3638574"/>
              <a:gd name="connsiteY19-6700" fmla="*/ 2383091 h 4492350"/>
              <a:gd name="connsiteX20-6701" fmla="*/ 3638574 w 3638574"/>
              <a:gd name="connsiteY20-6702" fmla="*/ 1124252 h 4492350"/>
              <a:gd name="connsiteX21-6703" fmla="*/ 2166244 w 3638574"/>
              <a:gd name="connsiteY21-6704" fmla="*/ 3370521 h 4492350"/>
              <a:gd name="connsiteX22-6705" fmla="*/ 2113081 w 3638574"/>
              <a:gd name="connsiteY22-6706" fmla="*/ 3817088 h 4492350"/>
              <a:gd name="connsiteX23-6707" fmla="*/ 3261397 w 3638574"/>
              <a:gd name="connsiteY23-6708" fmla="*/ 3094074 h 4492350"/>
              <a:gd name="connsiteX24-6709" fmla="*/ 2138356 w 3638574"/>
              <a:gd name="connsiteY24-6710" fmla="*/ 4030951 h 4492350"/>
              <a:gd name="connsiteX25-6711" fmla="*/ 2176877 w 3638574"/>
              <a:gd name="connsiteY25-6712" fmla="*/ 4476307 h 4492350"/>
              <a:gd name="connsiteX26-6713" fmla="*/ 2162233 w 3638574"/>
              <a:gd name="connsiteY26-6714" fmla="*/ 4491415 h 4492350"/>
              <a:gd name="connsiteX27-6715" fmla="*/ 1687779 w 3638574"/>
              <a:gd name="connsiteY27-6716" fmla="*/ 4492350 h 4492350"/>
              <a:gd name="connsiteX0-6717" fmla="*/ 1687779 w 3638574"/>
              <a:gd name="connsiteY0-6718" fmla="*/ 4492350 h 4492350"/>
              <a:gd name="connsiteX1-6719" fmla="*/ 1740942 w 3638574"/>
              <a:gd name="connsiteY1-6720" fmla="*/ 3785190 h 4492350"/>
              <a:gd name="connsiteX2-6721" fmla="*/ 1239812 w 3638574"/>
              <a:gd name="connsiteY2-6722" fmla="*/ 3369121 h 4492350"/>
              <a:gd name="connsiteX3-6723" fmla="*/ 0 w 3638574"/>
              <a:gd name="connsiteY3-6724" fmla="*/ 2917145 h 4492350"/>
              <a:gd name="connsiteX4-6725" fmla="*/ 1087133 w 3638574"/>
              <a:gd name="connsiteY4-6726" fmla="*/ 3238920 h 4492350"/>
              <a:gd name="connsiteX5-6727" fmla="*/ 365518 w 3638574"/>
              <a:gd name="connsiteY5-6728" fmla="*/ 2420026 h 4492350"/>
              <a:gd name="connsiteX6-6729" fmla="*/ 1719677 w 3638574"/>
              <a:gd name="connsiteY6-6730" fmla="*/ 3519376 h 4492350"/>
              <a:gd name="connsiteX7-6731" fmla="*/ 1627995 w 3638574"/>
              <a:gd name="connsiteY7-6732" fmla="*/ 2400346 h 4492350"/>
              <a:gd name="connsiteX8-6733" fmla="*/ 4198 w 3638574"/>
              <a:gd name="connsiteY8-6734" fmla="*/ 742880 h 4492350"/>
              <a:gd name="connsiteX9-6735" fmla="*/ 932867 w 3638574"/>
              <a:gd name="connsiteY9-6736" fmla="*/ 1924493 h 4492350"/>
              <a:gd name="connsiteX10-6737" fmla="*/ 1037607 w 3638574"/>
              <a:gd name="connsiteY10-6738" fmla="*/ 857226 h 4492350"/>
              <a:gd name="connsiteX11-6739" fmla="*/ 1138710 w 3638574"/>
              <a:gd name="connsiteY11-6740" fmla="*/ 2026621 h 4492350"/>
              <a:gd name="connsiteX12-6741" fmla="*/ 1658679 w 3638574"/>
              <a:gd name="connsiteY12-6742" fmla="*/ 2194318 h 4492350"/>
              <a:gd name="connsiteX13-6743" fmla="*/ 1900430 w 3638574"/>
              <a:gd name="connsiteY13-6744" fmla="*/ 0 h 4492350"/>
              <a:gd name="connsiteX14-6745" fmla="*/ 1971873 w 3638574"/>
              <a:gd name="connsiteY14-6746" fmla="*/ 986216 h 4492350"/>
              <a:gd name="connsiteX15-6747" fmla="*/ 1826002 w 3638574"/>
              <a:gd name="connsiteY15-6748" fmla="*/ 2060385 h 4492350"/>
              <a:gd name="connsiteX16-6749" fmla="*/ 2001533 w 3638574"/>
              <a:gd name="connsiteY16-6750" fmla="*/ 3046321 h 4492350"/>
              <a:gd name="connsiteX17-6751" fmla="*/ 2591546 w 3638574"/>
              <a:gd name="connsiteY17-6752" fmla="*/ 2519916 h 4492350"/>
              <a:gd name="connsiteX18-6753" fmla="*/ 2857733 w 3638574"/>
              <a:gd name="connsiteY18-6754" fmla="*/ 1291762 h 4492350"/>
              <a:gd name="connsiteX19-6755" fmla="*/ 2750848 w 3638574"/>
              <a:gd name="connsiteY19-6756" fmla="*/ 2383091 h 4492350"/>
              <a:gd name="connsiteX20-6757" fmla="*/ 3638574 w 3638574"/>
              <a:gd name="connsiteY20-6758" fmla="*/ 1124252 h 4492350"/>
              <a:gd name="connsiteX21-6759" fmla="*/ 2166244 w 3638574"/>
              <a:gd name="connsiteY21-6760" fmla="*/ 3370521 h 4492350"/>
              <a:gd name="connsiteX22-6761" fmla="*/ 2113081 w 3638574"/>
              <a:gd name="connsiteY22-6762" fmla="*/ 3817088 h 4492350"/>
              <a:gd name="connsiteX23-6763" fmla="*/ 3261397 w 3638574"/>
              <a:gd name="connsiteY23-6764" fmla="*/ 3094074 h 4492350"/>
              <a:gd name="connsiteX24-6765" fmla="*/ 2138356 w 3638574"/>
              <a:gd name="connsiteY24-6766" fmla="*/ 4030951 h 4492350"/>
              <a:gd name="connsiteX25-6767" fmla="*/ 2176877 w 3638574"/>
              <a:gd name="connsiteY25-6768" fmla="*/ 4476307 h 4492350"/>
              <a:gd name="connsiteX26-6769" fmla="*/ 2162233 w 3638574"/>
              <a:gd name="connsiteY26-6770" fmla="*/ 4491415 h 4492350"/>
              <a:gd name="connsiteX27-6771" fmla="*/ 1687779 w 3638574"/>
              <a:gd name="connsiteY27-6772" fmla="*/ 4492350 h 4492350"/>
              <a:gd name="connsiteX0-6773" fmla="*/ 1687779 w 3638574"/>
              <a:gd name="connsiteY0-6774" fmla="*/ 4492350 h 4492350"/>
              <a:gd name="connsiteX1-6775" fmla="*/ 1740942 w 3638574"/>
              <a:gd name="connsiteY1-6776" fmla="*/ 3785190 h 4492350"/>
              <a:gd name="connsiteX2-6777" fmla="*/ 1239812 w 3638574"/>
              <a:gd name="connsiteY2-6778" fmla="*/ 3369121 h 4492350"/>
              <a:gd name="connsiteX3-6779" fmla="*/ 0 w 3638574"/>
              <a:gd name="connsiteY3-6780" fmla="*/ 2917145 h 4492350"/>
              <a:gd name="connsiteX4-6781" fmla="*/ 1087133 w 3638574"/>
              <a:gd name="connsiteY4-6782" fmla="*/ 3238920 h 4492350"/>
              <a:gd name="connsiteX5-6783" fmla="*/ 389581 w 3638574"/>
              <a:gd name="connsiteY5-6784" fmla="*/ 2412005 h 4492350"/>
              <a:gd name="connsiteX6-6785" fmla="*/ 1719677 w 3638574"/>
              <a:gd name="connsiteY6-6786" fmla="*/ 3519376 h 4492350"/>
              <a:gd name="connsiteX7-6787" fmla="*/ 1627995 w 3638574"/>
              <a:gd name="connsiteY7-6788" fmla="*/ 2400346 h 4492350"/>
              <a:gd name="connsiteX8-6789" fmla="*/ 4198 w 3638574"/>
              <a:gd name="connsiteY8-6790" fmla="*/ 742880 h 4492350"/>
              <a:gd name="connsiteX9-6791" fmla="*/ 932867 w 3638574"/>
              <a:gd name="connsiteY9-6792" fmla="*/ 1924493 h 4492350"/>
              <a:gd name="connsiteX10-6793" fmla="*/ 1037607 w 3638574"/>
              <a:gd name="connsiteY10-6794" fmla="*/ 857226 h 4492350"/>
              <a:gd name="connsiteX11-6795" fmla="*/ 1138710 w 3638574"/>
              <a:gd name="connsiteY11-6796" fmla="*/ 2026621 h 4492350"/>
              <a:gd name="connsiteX12-6797" fmla="*/ 1658679 w 3638574"/>
              <a:gd name="connsiteY12-6798" fmla="*/ 2194318 h 4492350"/>
              <a:gd name="connsiteX13-6799" fmla="*/ 1900430 w 3638574"/>
              <a:gd name="connsiteY13-6800" fmla="*/ 0 h 4492350"/>
              <a:gd name="connsiteX14-6801" fmla="*/ 1971873 w 3638574"/>
              <a:gd name="connsiteY14-6802" fmla="*/ 986216 h 4492350"/>
              <a:gd name="connsiteX15-6803" fmla="*/ 1826002 w 3638574"/>
              <a:gd name="connsiteY15-6804" fmla="*/ 2060385 h 4492350"/>
              <a:gd name="connsiteX16-6805" fmla="*/ 2001533 w 3638574"/>
              <a:gd name="connsiteY16-6806" fmla="*/ 3046321 h 4492350"/>
              <a:gd name="connsiteX17-6807" fmla="*/ 2591546 w 3638574"/>
              <a:gd name="connsiteY17-6808" fmla="*/ 2519916 h 4492350"/>
              <a:gd name="connsiteX18-6809" fmla="*/ 2857733 w 3638574"/>
              <a:gd name="connsiteY18-6810" fmla="*/ 1291762 h 4492350"/>
              <a:gd name="connsiteX19-6811" fmla="*/ 2750848 w 3638574"/>
              <a:gd name="connsiteY19-6812" fmla="*/ 2383091 h 4492350"/>
              <a:gd name="connsiteX20-6813" fmla="*/ 3638574 w 3638574"/>
              <a:gd name="connsiteY20-6814" fmla="*/ 1124252 h 4492350"/>
              <a:gd name="connsiteX21-6815" fmla="*/ 2166244 w 3638574"/>
              <a:gd name="connsiteY21-6816" fmla="*/ 3370521 h 4492350"/>
              <a:gd name="connsiteX22-6817" fmla="*/ 2113081 w 3638574"/>
              <a:gd name="connsiteY22-6818" fmla="*/ 3817088 h 4492350"/>
              <a:gd name="connsiteX23-6819" fmla="*/ 3261397 w 3638574"/>
              <a:gd name="connsiteY23-6820" fmla="*/ 3094074 h 4492350"/>
              <a:gd name="connsiteX24-6821" fmla="*/ 2138356 w 3638574"/>
              <a:gd name="connsiteY24-6822" fmla="*/ 4030951 h 4492350"/>
              <a:gd name="connsiteX25-6823" fmla="*/ 2176877 w 3638574"/>
              <a:gd name="connsiteY25-6824" fmla="*/ 4476307 h 4492350"/>
              <a:gd name="connsiteX26-6825" fmla="*/ 2162233 w 3638574"/>
              <a:gd name="connsiteY26-6826" fmla="*/ 4491415 h 4492350"/>
              <a:gd name="connsiteX27-6827" fmla="*/ 1687779 w 3638574"/>
              <a:gd name="connsiteY27-6828" fmla="*/ 4492350 h 4492350"/>
              <a:gd name="connsiteX0-6829" fmla="*/ 1687779 w 3638574"/>
              <a:gd name="connsiteY0-6830" fmla="*/ 4492350 h 4492350"/>
              <a:gd name="connsiteX1-6831" fmla="*/ 1740942 w 3638574"/>
              <a:gd name="connsiteY1-6832" fmla="*/ 3785190 h 4492350"/>
              <a:gd name="connsiteX2-6833" fmla="*/ 1239812 w 3638574"/>
              <a:gd name="connsiteY2-6834" fmla="*/ 3369121 h 4492350"/>
              <a:gd name="connsiteX3-6835" fmla="*/ 0 w 3638574"/>
              <a:gd name="connsiteY3-6836" fmla="*/ 2917145 h 4492350"/>
              <a:gd name="connsiteX4-6837" fmla="*/ 1087133 w 3638574"/>
              <a:gd name="connsiteY4-6838" fmla="*/ 3238920 h 4492350"/>
              <a:gd name="connsiteX5-6839" fmla="*/ 389581 w 3638574"/>
              <a:gd name="connsiteY5-6840" fmla="*/ 2412005 h 4492350"/>
              <a:gd name="connsiteX6-6841" fmla="*/ 1719677 w 3638574"/>
              <a:gd name="connsiteY6-6842" fmla="*/ 3519376 h 4492350"/>
              <a:gd name="connsiteX7-6843" fmla="*/ 1627995 w 3638574"/>
              <a:gd name="connsiteY7-6844" fmla="*/ 2400346 h 4492350"/>
              <a:gd name="connsiteX8-6845" fmla="*/ 4198 w 3638574"/>
              <a:gd name="connsiteY8-6846" fmla="*/ 742880 h 4492350"/>
              <a:gd name="connsiteX9-6847" fmla="*/ 932867 w 3638574"/>
              <a:gd name="connsiteY9-6848" fmla="*/ 1924493 h 4492350"/>
              <a:gd name="connsiteX10-6849" fmla="*/ 1037607 w 3638574"/>
              <a:gd name="connsiteY10-6850" fmla="*/ 857226 h 4492350"/>
              <a:gd name="connsiteX11-6851" fmla="*/ 1138710 w 3638574"/>
              <a:gd name="connsiteY11-6852" fmla="*/ 2026621 h 4492350"/>
              <a:gd name="connsiteX12-6853" fmla="*/ 1658679 w 3638574"/>
              <a:gd name="connsiteY12-6854" fmla="*/ 2194318 h 4492350"/>
              <a:gd name="connsiteX13-6855" fmla="*/ 1900430 w 3638574"/>
              <a:gd name="connsiteY13-6856" fmla="*/ 0 h 4492350"/>
              <a:gd name="connsiteX14-6857" fmla="*/ 1971873 w 3638574"/>
              <a:gd name="connsiteY14-6858" fmla="*/ 986216 h 4492350"/>
              <a:gd name="connsiteX15-6859" fmla="*/ 1826002 w 3638574"/>
              <a:gd name="connsiteY15-6860" fmla="*/ 2060385 h 4492350"/>
              <a:gd name="connsiteX16-6861" fmla="*/ 2001533 w 3638574"/>
              <a:gd name="connsiteY16-6862" fmla="*/ 3046321 h 4492350"/>
              <a:gd name="connsiteX17-6863" fmla="*/ 2591546 w 3638574"/>
              <a:gd name="connsiteY17-6864" fmla="*/ 2519916 h 4492350"/>
              <a:gd name="connsiteX18-6865" fmla="*/ 2857733 w 3638574"/>
              <a:gd name="connsiteY18-6866" fmla="*/ 1291762 h 4492350"/>
              <a:gd name="connsiteX19-6867" fmla="*/ 2750848 w 3638574"/>
              <a:gd name="connsiteY19-6868" fmla="*/ 2383091 h 4492350"/>
              <a:gd name="connsiteX20-6869" fmla="*/ 3638574 w 3638574"/>
              <a:gd name="connsiteY20-6870" fmla="*/ 1124252 h 4492350"/>
              <a:gd name="connsiteX21-6871" fmla="*/ 2166244 w 3638574"/>
              <a:gd name="connsiteY21-6872" fmla="*/ 3370521 h 4492350"/>
              <a:gd name="connsiteX22-6873" fmla="*/ 2113081 w 3638574"/>
              <a:gd name="connsiteY22-6874" fmla="*/ 3817088 h 4492350"/>
              <a:gd name="connsiteX23-6875" fmla="*/ 3261397 w 3638574"/>
              <a:gd name="connsiteY23-6876" fmla="*/ 3094074 h 4492350"/>
              <a:gd name="connsiteX24-6877" fmla="*/ 2138356 w 3638574"/>
              <a:gd name="connsiteY24-6878" fmla="*/ 4030951 h 4492350"/>
              <a:gd name="connsiteX25-6879" fmla="*/ 2176877 w 3638574"/>
              <a:gd name="connsiteY25-6880" fmla="*/ 4476307 h 4492350"/>
              <a:gd name="connsiteX26-6881" fmla="*/ 2162233 w 3638574"/>
              <a:gd name="connsiteY26-6882" fmla="*/ 4491415 h 4492350"/>
              <a:gd name="connsiteX27-6883" fmla="*/ 1687779 w 3638574"/>
              <a:gd name="connsiteY27-6884" fmla="*/ 4492350 h 4492350"/>
              <a:gd name="connsiteX0-6885" fmla="*/ 1687779 w 3638574"/>
              <a:gd name="connsiteY0-6886" fmla="*/ 4492350 h 4492350"/>
              <a:gd name="connsiteX1-6887" fmla="*/ 1740942 w 3638574"/>
              <a:gd name="connsiteY1-6888" fmla="*/ 3785190 h 4492350"/>
              <a:gd name="connsiteX2-6889" fmla="*/ 1239812 w 3638574"/>
              <a:gd name="connsiteY2-6890" fmla="*/ 3369121 h 4492350"/>
              <a:gd name="connsiteX3-6891" fmla="*/ 0 w 3638574"/>
              <a:gd name="connsiteY3-6892" fmla="*/ 2917145 h 4492350"/>
              <a:gd name="connsiteX4-6893" fmla="*/ 1087133 w 3638574"/>
              <a:gd name="connsiteY4-6894" fmla="*/ 3238920 h 4492350"/>
              <a:gd name="connsiteX5-6895" fmla="*/ 389581 w 3638574"/>
              <a:gd name="connsiteY5-6896" fmla="*/ 2412005 h 4492350"/>
              <a:gd name="connsiteX6-6897" fmla="*/ 1719677 w 3638574"/>
              <a:gd name="connsiteY6-6898" fmla="*/ 3519376 h 4492350"/>
              <a:gd name="connsiteX7-6899" fmla="*/ 1627995 w 3638574"/>
              <a:gd name="connsiteY7-6900" fmla="*/ 2400346 h 4492350"/>
              <a:gd name="connsiteX8-6901" fmla="*/ 4198 w 3638574"/>
              <a:gd name="connsiteY8-6902" fmla="*/ 742880 h 4492350"/>
              <a:gd name="connsiteX9-6903" fmla="*/ 932867 w 3638574"/>
              <a:gd name="connsiteY9-6904" fmla="*/ 1924493 h 4492350"/>
              <a:gd name="connsiteX10-6905" fmla="*/ 1037607 w 3638574"/>
              <a:gd name="connsiteY10-6906" fmla="*/ 857226 h 4492350"/>
              <a:gd name="connsiteX11-6907" fmla="*/ 1138710 w 3638574"/>
              <a:gd name="connsiteY11-6908" fmla="*/ 2026621 h 4492350"/>
              <a:gd name="connsiteX12-6909" fmla="*/ 1658679 w 3638574"/>
              <a:gd name="connsiteY12-6910" fmla="*/ 2194318 h 4492350"/>
              <a:gd name="connsiteX13-6911" fmla="*/ 1900430 w 3638574"/>
              <a:gd name="connsiteY13-6912" fmla="*/ 0 h 4492350"/>
              <a:gd name="connsiteX14-6913" fmla="*/ 1971873 w 3638574"/>
              <a:gd name="connsiteY14-6914" fmla="*/ 986216 h 4492350"/>
              <a:gd name="connsiteX15-6915" fmla="*/ 1826002 w 3638574"/>
              <a:gd name="connsiteY15-6916" fmla="*/ 2060385 h 4492350"/>
              <a:gd name="connsiteX16-6917" fmla="*/ 2001533 w 3638574"/>
              <a:gd name="connsiteY16-6918" fmla="*/ 3046321 h 4492350"/>
              <a:gd name="connsiteX17-6919" fmla="*/ 2591546 w 3638574"/>
              <a:gd name="connsiteY17-6920" fmla="*/ 2519916 h 4492350"/>
              <a:gd name="connsiteX18-6921" fmla="*/ 2857733 w 3638574"/>
              <a:gd name="connsiteY18-6922" fmla="*/ 1291762 h 4492350"/>
              <a:gd name="connsiteX19-6923" fmla="*/ 2750848 w 3638574"/>
              <a:gd name="connsiteY19-6924" fmla="*/ 2383091 h 4492350"/>
              <a:gd name="connsiteX20-6925" fmla="*/ 3638574 w 3638574"/>
              <a:gd name="connsiteY20-6926" fmla="*/ 1124252 h 4492350"/>
              <a:gd name="connsiteX21-6927" fmla="*/ 2166244 w 3638574"/>
              <a:gd name="connsiteY21-6928" fmla="*/ 3370521 h 4492350"/>
              <a:gd name="connsiteX22-6929" fmla="*/ 2113081 w 3638574"/>
              <a:gd name="connsiteY22-6930" fmla="*/ 3817088 h 4492350"/>
              <a:gd name="connsiteX23-6931" fmla="*/ 3261397 w 3638574"/>
              <a:gd name="connsiteY23-6932" fmla="*/ 3094074 h 4492350"/>
              <a:gd name="connsiteX24-6933" fmla="*/ 2138356 w 3638574"/>
              <a:gd name="connsiteY24-6934" fmla="*/ 4030951 h 4492350"/>
              <a:gd name="connsiteX25-6935" fmla="*/ 2176877 w 3638574"/>
              <a:gd name="connsiteY25-6936" fmla="*/ 4476307 h 4492350"/>
              <a:gd name="connsiteX26-6937" fmla="*/ 2162233 w 3638574"/>
              <a:gd name="connsiteY26-6938" fmla="*/ 4491415 h 4492350"/>
              <a:gd name="connsiteX27-6939" fmla="*/ 1687779 w 3638574"/>
              <a:gd name="connsiteY27-6940" fmla="*/ 4492350 h 4492350"/>
              <a:gd name="connsiteX0-6941" fmla="*/ 1687779 w 3638574"/>
              <a:gd name="connsiteY0-6942" fmla="*/ 4492350 h 4492350"/>
              <a:gd name="connsiteX1-6943" fmla="*/ 1740942 w 3638574"/>
              <a:gd name="connsiteY1-6944" fmla="*/ 3785190 h 4492350"/>
              <a:gd name="connsiteX2-6945" fmla="*/ 1239812 w 3638574"/>
              <a:gd name="connsiteY2-6946" fmla="*/ 3369121 h 4492350"/>
              <a:gd name="connsiteX3-6947" fmla="*/ 0 w 3638574"/>
              <a:gd name="connsiteY3-6948" fmla="*/ 2917145 h 4492350"/>
              <a:gd name="connsiteX4-6949" fmla="*/ 1087133 w 3638574"/>
              <a:gd name="connsiteY4-6950" fmla="*/ 3238920 h 4492350"/>
              <a:gd name="connsiteX5-6951" fmla="*/ 389581 w 3638574"/>
              <a:gd name="connsiteY5-6952" fmla="*/ 2412005 h 4492350"/>
              <a:gd name="connsiteX6-6953" fmla="*/ 1719677 w 3638574"/>
              <a:gd name="connsiteY6-6954" fmla="*/ 3519376 h 4492350"/>
              <a:gd name="connsiteX7-6955" fmla="*/ 1627995 w 3638574"/>
              <a:gd name="connsiteY7-6956" fmla="*/ 2400346 h 4492350"/>
              <a:gd name="connsiteX8-6957" fmla="*/ 4198 w 3638574"/>
              <a:gd name="connsiteY8-6958" fmla="*/ 742880 h 4492350"/>
              <a:gd name="connsiteX9-6959" fmla="*/ 932867 w 3638574"/>
              <a:gd name="connsiteY9-6960" fmla="*/ 1924493 h 4492350"/>
              <a:gd name="connsiteX10-6961" fmla="*/ 1037607 w 3638574"/>
              <a:gd name="connsiteY10-6962" fmla="*/ 857226 h 4492350"/>
              <a:gd name="connsiteX11-6963" fmla="*/ 1138710 w 3638574"/>
              <a:gd name="connsiteY11-6964" fmla="*/ 2026621 h 4492350"/>
              <a:gd name="connsiteX12-6965" fmla="*/ 1658679 w 3638574"/>
              <a:gd name="connsiteY12-6966" fmla="*/ 2194318 h 4492350"/>
              <a:gd name="connsiteX13-6967" fmla="*/ 1900430 w 3638574"/>
              <a:gd name="connsiteY13-6968" fmla="*/ 0 h 4492350"/>
              <a:gd name="connsiteX14-6969" fmla="*/ 1971873 w 3638574"/>
              <a:gd name="connsiteY14-6970" fmla="*/ 986216 h 4492350"/>
              <a:gd name="connsiteX15-6971" fmla="*/ 1826002 w 3638574"/>
              <a:gd name="connsiteY15-6972" fmla="*/ 2060385 h 4492350"/>
              <a:gd name="connsiteX16-6973" fmla="*/ 2001533 w 3638574"/>
              <a:gd name="connsiteY16-6974" fmla="*/ 3046321 h 4492350"/>
              <a:gd name="connsiteX17-6975" fmla="*/ 2591546 w 3638574"/>
              <a:gd name="connsiteY17-6976" fmla="*/ 2519916 h 4492350"/>
              <a:gd name="connsiteX18-6977" fmla="*/ 2857733 w 3638574"/>
              <a:gd name="connsiteY18-6978" fmla="*/ 1291762 h 4492350"/>
              <a:gd name="connsiteX19-6979" fmla="*/ 2750848 w 3638574"/>
              <a:gd name="connsiteY19-6980" fmla="*/ 2383091 h 4492350"/>
              <a:gd name="connsiteX20-6981" fmla="*/ 3638574 w 3638574"/>
              <a:gd name="connsiteY20-6982" fmla="*/ 1124252 h 4492350"/>
              <a:gd name="connsiteX21-6983" fmla="*/ 2166244 w 3638574"/>
              <a:gd name="connsiteY21-6984" fmla="*/ 3370521 h 4492350"/>
              <a:gd name="connsiteX22-6985" fmla="*/ 2113081 w 3638574"/>
              <a:gd name="connsiteY22-6986" fmla="*/ 3817088 h 4492350"/>
              <a:gd name="connsiteX23-6987" fmla="*/ 3261397 w 3638574"/>
              <a:gd name="connsiteY23-6988" fmla="*/ 3094074 h 4492350"/>
              <a:gd name="connsiteX24-6989" fmla="*/ 2138356 w 3638574"/>
              <a:gd name="connsiteY24-6990" fmla="*/ 4030951 h 4492350"/>
              <a:gd name="connsiteX25-6991" fmla="*/ 2176877 w 3638574"/>
              <a:gd name="connsiteY25-6992" fmla="*/ 4476307 h 4492350"/>
              <a:gd name="connsiteX26-6993" fmla="*/ 2162233 w 3638574"/>
              <a:gd name="connsiteY26-6994" fmla="*/ 4491415 h 4492350"/>
              <a:gd name="connsiteX27-6995" fmla="*/ 1687779 w 3638574"/>
              <a:gd name="connsiteY27-6996" fmla="*/ 4492350 h 4492350"/>
              <a:gd name="connsiteX0-6997" fmla="*/ 1687779 w 3638574"/>
              <a:gd name="connsiteY0-6998" fmla="*/ 4492350 h 4492350"/>
              <a:gd name="connsiteX1-6999" fmla="*/ 1740942 w 3638574"/>
              <a:gd name="connsiteY1-7000" fmla="*/ 3785190 h 4492350"/>
              <a:gd name="connsiteX2-7001" fmla="*/ 1239812 w 3638574"/>
              <a:gd name="connsiteY2-7002" fmla="*/ 3369121 h 4492350"/>
              <a:gd name="connsiteX3-7003" fmla="*/ 0 w 3638574"/>
              <a:gd name="connsiteY3-7004" fmla="*/ 2917145 h 4492350"/>
              <a:gd name="connsiteX4-7005" fmla="*/ 1087133 w 3638574"/>
              <a:gd name="connsiteY4-7006" fmla="*/ 3238920 h 4492350"/>
              <a:gd name="connsiteX5-7007" fmla="*/ 389581 w 3638574"/>
              <a:gd name="connsiteY5-7008" fmla="*/ 2412005 h 4492350"/>
              <a:gd name="connsiteX6-7009" fmla="*/ 1719677 w 3638574"/>
              <a:gd name="connsiteY6-7010" fmla="*/ 3519376 h 4492350"/>
              <a:gd name="connsiteX7-7011" fmla="*/ 1627995 w 3638574"/>
              <a:gd name="connsiteY7-7012" fmla="*/ 2400346 h 4492350"/>
              <a:gd name="connsiteX8-7013" fmla="*/ 4198 w 3638574"/>
              <a:gd name="connsiteY8-7014" fmla="*/ 742880 h 4492350"/>
              <a:gd name="connsiteX9-7015" fmla="*/ 932867 w 3638574"/>
              <a:gd name="connsiteY9-7016" fmla="*/ 1924493 h 4492350"/>
              <a:gd name="connsiteX10-7017" fmla="*/ 1037607 w 3638574"/>
              <a:gd name="connsiteY10-7018" fmla="*/ 857226 h 4492350"/>
              <a:gd name="connsiteX11-7019" fmla="*/ 1138710 w 3638574"/>
              <a:gd name="connsiteY11-7020" fmla="*/ 2026621 h 4492350"/>
              <a:gd name="connsiteX12-7021" fmla="*/ 1658679 w 3638574"/>
              <a:gd name="connsiteY12-7022" fmla="*/ 2194318 h 4492350"/>
              <a:gd name="connsiteX13-7023" fmla="*/ 1900430 w 3638574"/>
              <a:gd name="connsiteY13-7024" fmla="*/ 0 h 4492350"/>
              <a:gd name="connsiteX14-7025" fmla="*/ 1971873 w 3638574"/>
              <a:gd name="connsiteY14-7026" fmla="*/ 986216 h 4492350"/>
              <a:gd name="connsiteX15-7027" fmla="*/ 1826002 w 3638574"/>
              <a:gd name="connsiteY15-7028" fmla="*/ 2060385 h 4492350"/>
              <a:gd name="connsiteX16-7029" fmla="*/ 2001533 w 3638574"/>
              <a:gd name="connsiteY16-7030" fmla="*/ 3046321 h 4492350"/>
              <a:gd name="connsiteX17-7031" fmla="*/ 2591546 w 3638574"/>
              <a:gd name="connsiteY17-7032" fmla="*/ 2519916 h 4492350"/>
              <a:gd name="connsiteX18-7033" fmla="*/ 2857733 w 3638574"/>
              <a:gd name="connsiteY18-7034" fmla="*/ 1291762 h 4492350"/>
              <a:gd name="connsiteX19-7035" fmla="*/ 2750848 w 3638574"/>
              <a:gd name="connsiteY19-7036" fmla="*/ 2383091 h 4492350"/>
              <a:gd name="connsiteX20-7037" fmla="*/ 3638574 w 3638574"/>
              <a:gd name="connsiteY20-7038" fmla="*/ 1124252 h 4492350"/>
              <a:gd name="connsiteX21-7039" fmla="*/ 2166244 w 3638574"/>
              <a:gd name="connsiteY21-7040" fmla="*/ 3370521 h 4492350"/>
              <a:gd name="connsiteX22-7041" fmla="*/ 2113081 w 3638574"/>
              <a:gd name="connsiteY22-7042" fmla="*/ 3817088 h 4492350"/>
              <a:gd name="connsiteX23-7043" fmla="*/ 3261397 w 3638574"/>
              <a:gd name="connsiteY23-7044" fmla="*/ 3094074 h 4492350"/>
              <a:gd name="connsiteX24-7045" fmla="*/ 2138356 w 3638574"/>
              <a:gd name="connsiteY24-7046" fmla="*/ 4030951 h 4492350"/>
              <a:gd name="connsiteX25-7047" fmla="*/ 2176877 w 3638574"/>
              <a:gd name="connsiteY25-7048" fmla="*/ 4476307 h 4492350"/>
              <a:gd name="connsiteX26-7049" fmla="*/ 2162233 w 3638574"/>
              <a:gd name="connsiteY26-7050" fmla="*/ 4491415 h 4492350"/>
              <a:gd name="connsiteX27-7051" fmla="*/ 1687779 w 3638574"/>
              <a:gd name="connsiteY27-7052" fmla="*/ 4492350 h 4492350"/>
              <a:gd name="connsiteX0-7053" fmla="*/ 1687779 w 3638574"/>
              <a:gd name="connsiteY0-7054" fmla="*/ 4492350 h 4492350"/>
              <a:gd name="connsiteX1-7055" fmla="*/ 1740942 w 3638574"/>
              <a:gd name="connsiteY1-7056" fmla="*/ 3785190 h 4492350"/>
              <a:gd name="connsiteX2-7057" fmla="*/ 1239812 w 3638574"/>
              <a:gd name="connsiteY2-7058" fmla="*/ 3369121 h 4492350"/>
              <a:gd name="connsiteX3-7059" fmla="*/ 0 w 3638574"/>
              <a:gd name="connsiteY3-7060" fmla="*/ 2917145 h 4492350"/>
              <a:gd name="connsiteX4-7061" fmla="*/ 1087133 w 3638574"/>
              <a:gd name="connsiteY4-7062" fmla="*/ 3238920 h 4492350"/>
              <a:gd name="connsiteX5-7063" fmla="*/ 389581 w 3638574"/>
              <a:gd name="connsiteY5-7064" fmla="*/ 2412005 h 4492350"/>
              <a:gd name="connsiteX6-7065" fmla="*/ 1719677 w 3638574"/>
              <a:gd name="connsiteY6-7066" fmla="*/ 3519376 h 4492350"/>
              <a:gd name="connsiteX7-7067" fmla="*/ 1627995 w 3638574"/>
              <a:gd name="connsiteY7-7068" fmla="*/ 2400346 h 4492350"/>
              <a:gd name="connsiteX8-7069" fmla="*/ 4198 w 3638574"/>
              <a:gd name="connsiteY8-7070" fmla="*/ 742880 h 4492350"/>
              <a:gd name="connsiteX9-7071" fmla="*/ 932867 w 3638574"/>
              <a:gd name="connsiteY9-7072" fmla="*/ 1924493 h 4492350"/>
              <a:gd name="connsiteX10-7073" fmla="*/ 1037607 w 3638574"/>
              <a:gd name="connsiteY10-7074" fmla="*/ 857226 h 4492350"/>
              <a:gd name="connsiteX11-7075" fmla="*/ 1138710 w 3638574"/>
              <a:gd name="connsiteY11-7076" fmla="*/ 2026621 h 4492350"/>
              <a:gd name="connsiteX12-7077" fmla="*/ 1658679 w 3638574"/>
              <a:gd name="connsiteY12-7078" fmla="*/ 2194318 h 4492350"/>
              <a:gd name="connsiteX13-7079" fmla="*/ 1900430 w 3638574"/>
              <a:gd name="connsiteY13-7080" fmla="*/ 0 h 4492350"/>
              <a:gd name="connsiteX14-7081" fmla="*/ 1971873 w 3638574"/>
              <a:gd name="connsiteY14-7082" fmla="*/ 986216 h 4492350"/>
              <a:gd name="connsiteX15-7083" fmla="*/ 1826002 w 3638574"/>
              <a:gd name="connsiteY15-7084" fmla="*/ 2060385 h 4492350"/>
              <a:gd name="connsiteX16-7085" fmla="*/ 2001533 w 3638574"/>
              <a:gd name="connsiteY16-7086" fmla="*/ 3046321 h 4492350"/>
              <a:gd name="connsiteX17-7087" fmla="*/ 2591546 w 3638574"/>
              <a:gd name="connsiteY17-7088" fmla="*/ 2519916 h 4492350"/>
              <a:gd name="connsiteX18-7089" fmla="*/ 2857733 w 3638574"/>
              <a:gd name="connsiteY18-7090" fmla="*/ 1291762 h 4492350"/>
              <a:gd name="connsiteX19-7091" fmla="*/ 2750848 w 3638574"/>
              <a:gd name="connsiteY19-7092" fmla="*/ 2383091 h 4492350"/>
              <a:gd name="connsiteX20-7093" fmla="*/ 3638574 w 3638574"/>
              <a:gd name="connsiteY20-7094" fmla="*/ 1124252 h 4492350"/>
              <a:gd name="connsiteX21-7095" fmla="*/ 2166244 w 3638574"/>
              <a:gd name="connsiteY21-7096" fmla="*/ 3370521 h 4492350"/>
              <a:gd name="connsiteX22-7097" fmla="*/ 2113081 w 3638574"/>
              <a:gd name="connsiteY22-7098" fmla="*/ 3817088 h 4492350"/>
              <a:gd name="connsiteX23-7099" fmla="*/ 3261397 w 3638574"/>
              <a:gd name="connsiteY23-7100" fmla="*/ 3094074 h 4492350"/>
              <a:gd name="connsiteX24-7101" fmla="*/ 2138356 w 3638574"/>
              <a:gd name="connsiteY24-7102" fmla="*/ 4030951 h 4492350"/>
              <a:gd name="connsiteX25-7103" fmla="*/ 2176877 w 3638574"/>
              <a:gd name="connsiteY25-7104" fmla="*/ 4476307 h 4492350"/>
              <a:gd name="connsiteX26-7105" fmla="*/ 2162233 w 3638574"/>
              <a:gd name="connsiteY26-7106" fmla="*/ 4491415 h 4492350"/>
              <a:gd name="connsiteX27-7107" fmla="*/ 1687779 w 3638574"/>
              <a:gd name="connsiteY27-7108" fmla="*/ 4492350 h 4492350"/>
              <a:gd name="connsiteX0-7109" fmla="*/ 1687779 w 3638574"/>
              <a:gd name="connsiteY0-7110" fmla="*/ 4492350 h 4492350"/>
              <a:gd name="connsiteX1-7111" fmla="*/ 1740942 w 3638574"/>
              <a:gd name="connsiteY1-7112" fmla="*/ 3785190 h 4492350"/>
              <a:gd name="connsiteX2-7113" fmla="*/ 1239812 w 3638574"/>
              <a:gd name="connsiteY2-7114" fmla="*/ 3369121 h 4492350"/>
              <a:gd name="connsiteX3-7115" fmla="*/ 0 w 3638574"/>
              <a:gd name="connsiteY3-7116" fmla="*/ 2917145 h 4492350"/>
              <a:gd name="connsiteX4-7117" fmla="*/ 1087133 w 3638574"/>
              <a:gd name="connsiteY4-7118" fmla="*/ 3238920 h 4492350"/>
              <a:gd name="connsiteX5-7119" fmla="*/ 389581 w 3638574"/>
              <a:gd name="connsiteY5-7120" fmla="*/ 2412005 h 4492350"/>
              <a:gd name="connsiteX6-7121" fmla="*/ 1719677 w 3638574"/>
              <a:gd name="connsiteY6-7122" fmla="*/ 3519376 h 4492350"/>
              <a:gd name="connsiteX7-7123" fmla="*/ 1627995 w 3638574"/>
              <a:gd name="connsiteY7-7124" fmla="*/ 2400346 h 4492350"/>
              <a:gd name="connsiteX8-7125" fmla="*/ 4198 w 3638574"/>
              <a:gd name="connsiteY8-7126" fmla="*/ 742880 h 4492350"/>
              <a:gd name="connsiteX9-7127" fmla="*/ 932867 w 3638574"/>
              <a:gd name="connsiteY9-7128" fmla="*/ 1924493 h 4492350"/>
              <a:gd name="connsiteX10-7129" fmla="*/ 1037607 w 3638574"/>
              <a:gd name="connsiteY10-7130" fmla="*/ 857226 h 4492350"/>
              <a:gd name="connsiteX11-7131" fmla="*/ 1138710 w 3638574"/>
              <a:gd name="connsiteY11-7132" fmla="*/ 2026621 h 4492350"/>
              <a:gd name="connsiteX12-7133" fmla="*/ 1646038 w 3638574"/>
              <a:gd name="connsiteY12-7134" fmla="*/ 2198532 h 4492350"/>
              <a:gd name="connsiteX13-7135" fmla="*/ 1900430 w 3638574"/>
              <a:gd name="connsiteY13-7136" fmla="*/ 0 h 4492350"/>
              <a:gd name="connsiteX14-7137" fmla="*/ 1971873 w 3638574"/>
              <a:gd name="connsiteY14-7138" fmla="*/ 986216 h 4492350"/>
              <a:gd name="connsiteX15-7139" fmla="*/ 1826002 w 3638574"/>
              <a:gd name="connsiteY15-7140" fmla="*/ 2060385 h 4492350"/>
              <a:gd name="connsiteX16-7141" fmla="*/ 2001533 w 3638574"/>
              <a:gd name="connsiteY16-7142" fmla="*/ 3046321 h 4492350"/>
              <a:gd name="connsiteX17-7143" fmla="*/ 2591546 w 3638574"/>
              <a:gd name="connsiteY17-7144" fmla="*/ 2519916 h 4492350"/>
              <a:gd name="connsiteX18-7145" fmla="*/ 2857733 w 3638574"/>
              <a:gd name="connsiteY18-7146" fmla="*/ 1291762 h 4492350"/>
              <a:gd name="connsiteX19-7147" fmla="*/ 2750848 w 3638574"/>
              <a:gd name="connsiteY19-7148" fmla="*/ 2383091 h 4492350"/>
              <a:gd name="connsiteX20-7149" fmla="*/ 3638574 w 3638574"/>
              <a:gd name="connsiteY20-7150" fmla="*/ 1124252 h 4492350"/>
              <a:gd name="connsiteX21-7151" fmla="*/ 2166244 w 3638574"/>
              <a:gd name="connsiteY21-7152" fmla="*/ 3370521 h 4492350"/>
              <a:gd name="connsiteX22-7153" fmla="*/ 2113081 w 3638574"/>
              <a:gd name="connsiteY22-7154" fmla="*/ 3817088 h 4492350"/>
              <a:gd name="connsiteX23-7155" fmla="*/ 3261397 w 3638574"/>
              <a:gd name="connsiteY23-7156" fmla="*/ 3094074 h 4492350"/>
              <a:gd name="connsiteX24-7157" fmla="*/ 2138356 w 3638574"/>
              <a:gd name="connsiteY24-7158" fmla="*/ 4030951 h 4492350"/>
              <a:gd name="connsiteX25-7159" fmla="*/ 2176877 w 3638574"/>
              <a:gd name="connsiteY25-7160" fmla="*/ 4476307 h 4492350"/>
              <a:gd name="connsiteX26-7161" fmla="*/ 2162233 w 3638574"/>
              <a:gd name="connsiteY26-7162" fmla="*/ 4491415 h 4492350"/>
              <a:gd name="connsiteX27-7163" fmla="*/ 1687779 w 3638574"/>
              <a:gd name="connsiteY27-7164" fmla="*/ 4492350 h 4492350"/>
              <a:gd name="connsiteX0-7165" fmla="*/ 1687779 w 3638574"/>
              <a:gd name="connsiteY0-7166" fmla="*/ 4492350 h 4492350"/>
              <a:gd name="connsiteX1-7167" fmla="*/ 1719873 w 3638574"/>
              <a:gd name="connsiteY1-7168" fmla="*/ 3785190 h 4492350"/>
              <a:gd name="connsiteX2-7169" fmla="*/ 1239812 w 3638574"/>
              <a:gd name="connsiteY2-7170" fmla="*/ 3369121 h 4492350"/>
              <a:gd name="connsiteX3-7171" fmla="*/ 0 w 3638574"/>
              <a:gd name="connsiteY3-7172" fmla="*/ 2917145 h 4492350"/>
              <a:gd name="connsiteX4-7173" fmla="*/ 1087133 w 3638574"/>
              <a:gd name="connsiteY4-7174" fmla="*/ 3238920 h 4492350"/>
              <a:gd name="connsiteX5-7175" fmla="*/ 389581 w 3638574"/>
              <a:gd name="connsiteY5-7176" fmla="*/ 2412005 h 4492350"/>
              <a:gd name="connsiteX6-7177" fmla="*/ 1719677 w 3638574"/>
              <a:gd name="connsiteY6-7178" fmla="*/ 3519376 h 4492350"/>
              <a:gd name="connsiteX7-7179" fmla="*/ 1627995 w 3638574"/>
              <a:gd name="connsiteY7-7180" fmla="*/ 2400346 h 4492350"/>
              <a:gd name="connsiteX8-7181" fmla="*/ 4198 w 3638574"/>
              <a:gd name="connsiteY8-7182" fmla="*/ 742880 h 4492350"/>
              <a:gd name="connsiteX9-7183" fmla="*/ 932867 w 3638574"/>
              <a:gd name="connsiteY9-7184" fmla="*/ 1924493 h 4492350"/>
              <a:gd name="connsiteX10-7185" fmla="*/ 1037607 w 3638574"/>
              <a:gd name="connsiteY10-7186" fmla="*/ 857226 h 4492350"/>
              <a:gd name="connsiteX11-7187" fmla="*/ 1138710 w 3638574"/>
              <a:gd name="connsiteY11-7188" fmla="*/ 2026621 h 4492350"/>
              <a:gd name="connsiteX12-7189" fmla="*/ 1646038 w 3638574"/>
              <a:gd name="connsiteY12-7190" fmla="*/ 2198532 h 4492350"/>
              <a:gd name="connsiteX13-7191" fmla="*/ 1900430 w 3638574"/>
              <a:gd name="connsiteY13-7192" fmla="*/ 0 h 4492350"/>
              <a:gd name="connsiteX14-7193" fmla="*/ 1971873 w 3638574"/>
              <a:gd name="connsiteY14-7194" fmla="*/ 986216 h 4492350"/>
              <a:gd name="connsiteX15-7195" fmla="*/ 1826002 w 3638574"/>
              <a:gd name="connsiteY15-7196" fmla="*/ 2060385 h 4492350"/>
              <a:gd name="connsiteX16-7197" fmla="*/ 2001533 w 3638574"/>
              <a:gd name="connsiteY16-7198" fmla="*/ 3046321 h 4492350"/>
              <a:gd name="connsiteX17-7199" fmla="*/ 2591546 w 3638574"/>
              <a:gd name="connsiteY17-7200" fmla="*/ 2519916 h 4492350"/>
              <a:gd name="connsiteX18-7201" fmla="*/ 2857733 w 3638574"/>
              <a:gd name="connsiteY18-7202" fmla="*/ 1291762 h 4492350"/>
              <a:gd name="connsiteX19-7203" fmla="*/ 2750848 w 3638574"/>
              <a:gd name="connsiteY19-7204" fmla="*/ 2383091 h 4492350"/>
              <a:gd name="connsiteX20-7205" fmla="*/ 3638574 w 3638574"/>
              <a:gd name="connsiteY20-7206" fmla="*/ 1124252 h 4492350"/>
              <a:gd name="connsiteX21-7207" fmla="*/ 2166244 w 3638574"/>
              <a:gd name="connsiteY21-7208" fmla="*/ 3370521 h 4492350"/>
              <a:gd name="connsiteX22-7209" fmla="*/ 2113081 w 3638574"/>
              <a:gd name="connsiteY22-7210" fmla="*/ 3817088 h 4492350"/>
              <a:gd name="connsiteX23-7211" fmla="*/ 3261397 w 3638574"/>
              <a:gd name="connsiteY23-7212" fmla="*/ 3094074 h 4492350"/>
              <a:gd name="connsiteX24-7213" fmla="*/ 2138356 w 3638574"/>
              <a:gd name="connsiteY24-7214" fmla="*/ 4030951 h 4492350"/>
              <a:gd name="connsiteX25-7215" fmla="*/ 2176877 w 3638574"/>
              <a:gd name="connsiteY25-7216" fmla="*/ 4476307 h 4492350"/>
              <a:gd name="connsiteX26-7217" fmla="*/ 2162233 w 3638574"/>
              <a:gd name="connsiteY26-7218" fmla="*/ 4491415 h 4492350"/>
              <a:gd name="connsiteX27-7219" fmla="*/ 1687779 w 3638574"/>
              <a:gd name="connsiteY27-7220" fmla="*/ 4492350 h 4492350"/>
              <a:gd name="connsiteX0-7221" fmla="*/ 1687779 w 3638574"/>
              <a:gd name="connsiteY0-7222" fmla="*/ 4492350 h 4492350"/>
              <a:gd name="connsiteX1-7223" fmla="*/ 1703018 w 3638574"/>
              <a:gd name="connsiteY1-7224" fmla="*/ 3785190 h 4492350"/>
              <a:gd name="connsiteX2-7225" fmla="*/ 1239812 w 3638574"/>
              <a:gd name="connsiteY2-7226" fmla="*/ 3369121 h 4492350"/>
              <a:gd name="connsiteX3-7227" fmla="*/ 0 w 3638574"/>
              <a:gd name="connsiteY3-7228" fmla="*/ 2917145 h 4492350"/>
              <a:gd name="connsiteX4-7229" fmla="*/ 1087133 w 3638574"/>
              <a:gd name="connsiteY4-7230" fmla="*/ 3238920 h 4492350"/>
              <a:gd name="connsiteX5-7231" fmla="*/ 389581 w 3638574"/>
              <a:gd name="connsiteY5-7232" fmla="*/ 2412005 h 4492350"/>
              <a:gd name="connsiteX6-7233" fmla="*/ 1719677 w 3638574"/>
              <a:gd name="connsiteY6-7234" fmla="*/ 3519376 h 4492350"/>
              <a:gd name="connsiteX7-7235" fmla="*/ 1627995 w 3638574"/>
              <a:gd name="connsiteY7-7236" fmla="*/ 2400346 h 4492350"/>
              <a:gd name="connsiteX8-7237" fmla="*/ 4198 w 3638574"/>
              <a:gd name="connsiteY8-7238" fmla="*/ 742880 h 4492350"/>
              <a:gd name="connsiteX9-7239" fmla="*/ 932867 w 3638574"/>
              <a:gd name="connsiteY9-7240" fmla="*/ 1924493 h 4492350"/>
              <a:gd name="connsiteX10-7241" fmla="*/ 1037607 w 3638574"/>
              <a:gd name="connsiteY10-7242" fmla="*/ 857226 h 4492350"/>
              <a:gd name="connsiteX11-7243" fmla="*/ 1138710 w 3638574"/>
              <a:gd name="connsiteY11-7244" fmla="*/ 2026621 h 4492350"/>
              <a:gd name="connsiteX12-7245" fmla="*/ 1646038 w 3638574"/>
              <a:gd name="connsiteY12-7246" fmla="*/ 2198532 h 4492350"/>
              <a:gd name="connsiteX13-7247" fmla="*/ 1900430 w 3638574"/>
              <a:gd name="connsiteY13-7248" fmla="*/ 0 h 4492350"/>
              <a:gd name="connsiteX14-7249" fmla="*/ 1971873 w 3638574"/>
              <a:gd name="connsiteY14-7250" fmla="*/ 986216 h 4492350"/>
              <a:gd name="connsiteX15-7251" fmla="*/ 1826002 w 3638574"/>
              <a:gd name="connsiteY15-7252" fmla="*/ 2060385 h 4492350"/>
              <a:gd name="connsiteX16-7253" fmla="*/ 2001533 w 3638574"/>
              <a:gd name="connsiteY16-7254" fmla="*/ 3046321 h 4492350"/>
              <a:gd name="connsiteX17-7255" fmla="*/ 2591546 w 3638574"/>
              <a:gd name="connsiteY17-7256" fmla="*/ 2519916 h 4492350"/>
              <a:gd name="connsiteX18-7257" fmla="*/ 2857733 w 3638574"/>
              <a:gd name="connsiteY18-7258" fmla="*/ 1291762 h 4492350"/>
              <a:gd name="connsiteX19-7259" fmla="*/ 2750848 w 3638574"/>
              <a:gd name="connsiteY19-7260" fmla="*/ 2383091 h 4492350"/>
              <a:gd name="connsiteX20-7261" fmla="*/ 3638574 w 3638574"/>
              <a:gd name="connsiteY20-7262" fmla="*/ 1124252 h 4492350"/>
              <a:gd name="connsiteX21-7263" fmla="*/ 2166244 w 3638574"/>
              <a:gd name="connsiteY21-7264" fmla="*/ 3370521 h 4492350"/>
              <a:gd name="connsiteX22-7265" fmla="*/ 2113081 w 3638574"/>
              <a:gd name="connsiteY22-7266" fmla="*/ 3817088 h 4492350"/>
              <a:gd name="connsiteX23-7267" fmla="*/ 3261397 w 3638574"/>
              <a:gd name="connsiteY23-7268" fmla="*/ 3094074 h 4492350"/>
              <a:gd name="connsiteX24-7269" fmla="*/ 2138356 w 3638574"/>
              <a:gd name="connsiteY24-7270" fmla="*/ 4030951 h 4492350"/>
              <a:gd name="connsiteX25-7271" fmla="*/ 2176877 w 3638574"/>
              <a:gd name="connsiteY25-7272" fmla="*/ 4476307 h 4492350"/>
              <a:gd name="connsiteX26-7273" fmla="*/ 2162233 w 3638574"/>
              <a:gd name="connsiteY26-7274" fmla="*/ 4491415 h 4492350"/>
              <a:gd name="connsiteX27-7275" fmla="*/ 1687779 w 3638574"/>
              <a:gd name="connsiteY27-7276" fmla="*/ 4492350 h 4492350"/>
              <a:gd name="connsiteX0-7277" fmla="*/ 1687779 w 3638574"/>
              <a:gd name="connsiteY0-7278" fmla="*/ 4492350 h 4492350"/>
              <a:gd name="connsiteX1-7279" fmla="*/ 1703018 w 3638574"/>
              <a:gd name="connsiteY1-7280" fmla="*/ 3785190 h 4492350"/>
              <a:gd name="connsiteX2-7281" fmla="*/ 1239812 w 3638574"/>
              <a:gd name="connsiteY2-7282" fmla="*/ 3369121 h 4492350"/>
              <a:gd name="connsiteX3-7283" fmla="*/ 0 w 3638574"/>
              <a:gd name="connsiteY3-7284" fmla="*/ 2917145 h 4492350"/>
              <a:gd name="connsiteX4-7285" fmla="*/ 1087133 w 3638574"/>
              <a:gd name="connsiteY4-7286" fmla="*/ 3238920 h 4492350"/>
              <a:gd name="connsiteX5-7287" fmla="*/ 389581 w 3638574"/>
              <a:gd name="connsiteY5-7288" fmla="*/ 2412005 h 4492350"/>
              <a:gd name="connsiteX6-7289" fmla="*/ 1719677 w 3638574"/>
              <a:gd name="connsiteY6-7290" fmla="*/ 3519376 h 4492350"/>
              <a:gd name="connsiteX7-7291" fmla="*/ 1627995 w 3638574"/>
              <a:gd name="connsiteY7-7292" fmla="*/ 2400346 h 4492350"/>
              <a:gd name="connsiteX8-7293" fmla="*/ 4198 w 3638574"/>
              <a:gd name="connsiteY8-7294" fmla="*/ 742880 h 4492350"/>
              <a:gd name="connsiteX9-7295" fmla="*/ 932867 w 3638574"/>
              <a:gd name="connsiteY9-7296" fmla="*/ 1924493 h 4492350"/>
              <a:gd name="connsiteX10-7297" fmla="*/ 1037607 w 3638574"/>
              <a:gd name="connsiteY10-7298" fmla="*/ 857226 h 4492350"/>
              <a:gd name="connsiteX11-7299" fmla="*/ 1138710 w 3638574"/>
              <a:gd name="connsiteY11-7300" fmla="*/ 2026621 h 4492350"/>
              <a:gd name="connsiteX12-7301" fmla="*/ 1646038 w 3638574"/>
              <a:gd name="connsiteY12-7302" fmla="*/ 2198532 h 4492350"/>
              <a:gd name="connsiteX13-7303" fmla="*/ 1900430 w 3638574"/>
              <a:gd name="connsiteY13-7304" fmla="*/ 0 h 4492350"/>
              <a:gd name="connsiteX14-7305" fmla="*/ 1971873 w 3638574"/>
              <a:gd name="connsiteY14-7306" fmla="*/ 986216 h 4492350"/>
              <a:gd name="connsiteX15-7307" fmla="*/ 1826002 w 3638574"/>
              <a:gd name="connsiteY15-7308" fmla="*/ 2060385 h 4492350"/>
              <a:gd name="connsiteX16-7309" fmla="*/ 2001533 w 3638574"/>
              <a:gd name="connsiteY16-7310" fmla="*/ 3046321 h 4492350"/>
              <a:gd name="connsiteX17-7311" fmla="*/ 2591546 w 3638574"/>
              <a:gd name="connsiteY17-7312" fmla="*/ 2519916 h 4492350"/>
              <a:gd name="connsiteX18-7313" fmla="*/ 2857733 w 3638574"/>
              <a:gd name="connsiteY18-7314" fmla="*/ 1291762 h 4492350"/>
              <a:gd name="connsiteX19-7315" fmla="*/ 2750848 w 3638574"/>
              <a:gd name="connsiteY19-7316" fmla="*/ 2383091 h 4492350"/>
              <a:gd name="connsiteX20-7317" fmla="*/ 3638574 w 3638574"/>
              <a:gd name="connsiteY20-7318" fmla="*/ 1124252 h 4492350"/>
              <a:gd name="connsiteX21-7319" fmla="*/ 2166244 w 3638574"/>
              <a:gd name="connsiteY21-7320" fmla="*/ 3370521 h 4492350"/>
              <a:gd name="connsiteX22-7321" fmla="*/ 2121509 w 3638574"/>
              <a:gd name="connsiteY22-7322" fmla="*/ 3808660 h 4492350"/>
              <a:gd name="connsiteX23-7323" fmla="*/ 3261397 w 3638574"/>
              <a:gd name="connsiteY23-7324" fmla="*/ 3094074 h 4492350"/>
              <a:gd name="connsiteX24-7325" fmla="*/ 2138356 w 3638574"/>
              <a:gd name="connsiteY24-7326" fmla="*/ 4030951 h 4492350"/>
              <a:gd name="connsiteX25-7327" fmla="*/ 2176877 w 3638574"/>
              <a:gd name="connsiteY25-7328" fmla="*/ 4476307 h 4492350"/>
              <a:gd name="connsiteX26-7329" fmla="*/ 2162233 w 3638574"/>
              <a:gd name="connsiteY26-7330" fmla="*/ 4491415 h 4492350"/>
              <a:gd name="connsiteX27-7331" fmla="*/ 1687779 w 3638574"/>
              <a:gd name="connsiteY27-7332" fmla="*/ 4492350 h 44923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163" y="connsiteY27-164"/>
              </a:cxn>
            </a:cxnLst>
            <a:rect l="l" t="t" r="r" b="b"/>
            <a:pathLst>
              <a:path w="3638574" h="4492350">
                <a:moveTo>
                  <a:pt x="1687779" y="4492350"/>
                </a:moveTo>
                <a:cubicBezTo>
                  <a:pt x="1649353" y="4280693"/>
                  <a:pt x="1685297" y="4020910"/>
                  <a:pt x="1703018" y="3785190"/>
                </a:cubicBezTo>
                <a:lnTo>
                  <a:pt x="1239812" y="3369121"/>
                </a:lnTo>
                <a:cubicBezTo>
                  <a:pt x="710236" y="3436368"/>
                  <a:pt x="325039" y="3138656"/>
                  <a:pt x="0" y="2917145"/>
                </a:cubicBezTo>
                <a:cubicBezTo>
                  <a:pt x="370399" y="3119320"/>
                  <a:pt x="1037576" y="3333525"/>
                  <a:pt x="1087133" y="3238920"/>
                </a:cubicBezTo>
                <a:cubicBezTo>
                  <a:pt x="945521" y="3141082"/>
                  <a:pt x="539214" y="2730422"/>
                  <a:pt x="389581" y="2412005"/>
                </a:cubicBezTo>
                <a:cubicBezTo>
                  <a:pt x="859682" y="2946896"/>
                  <a:pt x="1430048" y="3277253"/>
                  <a:pt x="1719677" y="3519376"/>
                </a:cubicBezTo>
                <a:cubicBezTo>
                  <a:pt x="1735906" y="3304113"/>
                  <a:pt x="1659893" y="2776030"/>
                  <a:pt x="1627995" y="2400346"/>
                </a:cubicBezTo>
                <a:cubicBezTo>
                  <a:pt x="725782" y="2160678"/>
                  <a:pt x="172484" y="1536000"/>
                  <a:pt x="4198" y="742880"/>
                </a:cubicBezTo>
                <a:cubicBezTo>
                  <a:pt x="248250" y="1210277"/>
                  <a:pt x="456205" y="1649601"/>
                  <a:pt x="932867" y="1924493"/>
                </a:cubicBezTo>
                <a:cubicBezTo>
                  <a:pt x="1158949" y="1666327"/>
                  <a:pt x="1108304" y="1211645"/>
                  <a:pt x="1037607" y="857226"/>
                </a:cubicBezTo>
                <a:cubicBezTo>
                  <a:pt x="1222371" y="1153446"/>
                  <a:pt x="1266767" y="1586023"/>
                  <a:pt x="1138710" y="2026621"/>
                </a:cubicBezTo>
                <a:cubicBezTo>
                  <a:pt x="1250538" y="2109256"/>
                  <a:pt x="1570304" y="2252254"/>
                  <a:pt x="1646038" y="2198532"/>
                </a:cubicBezTo>
                <a:cubicBezTo>
                  <a:pt x="1690527" y="1476450"/>
                  <a:pt x="1904067" y="874481"/>
                  <a:pt x="1900430" y="0"/>
                </a:cubicBezTo>
                <a:cubicBezTo>
                  <a:pt x="1976693" y="192349"/>
                  <a:pt x="2015482" y="645373"/>
                  <a:pt x="1971873" y="986216"/>
                </a:cubicBezTo>
                <a:cubicBezTo>
                  <a:pt x="1947436" y="1177213"/>
                  <a:pt x="1846749" y="1657958"/>
                  <a:pt x="1826002" y="2060385"/>
                </a:cubicBezTo>
                <a:cubicBezTo>
                  <a:pt x="1811014" y="2351099"/>
                  <a:pt x="1951043" y="3007770"/>
                  <a:pt x="2001533" y="3046321"/>
                </a:cubicBezTo>
                <a:cubicBezTo>
                  <a:pt x="2041794" y="3055338"/>
                  <a:pt x="2575349" y="2567047"/>
                  <a:pt x="2591546" y="2519916"/>
                </a:cubicBezTo>
                <a:cubicBezTo>
                  <a:pt x="2482423" y="2107858"/>
                  <a:pt x="2569814" y="1503293"/>
                  <a:pt x="2857733" y="1291762"/>
                </a:cubicBezTo>
                <a:cubicBezTo>
                  <a:pt x="2648315" y="1639496"/>
                  <a:pt x="2663487" y="2195777"/>
                  <a:pt x="2750848" y="2383091"/>
                </a:cubicBezTo>
                <a:cubicBezTo>
                  <a:pt x="3066810" y="2282983"/>
                  <a:pt x="3503085" y="1513118"/>
                  <a:pt x="3638574" y="1124252"/>
                </a:cubicBezTo>
                <a:cubicBezTo>
                  <a:pt x="3492704" y="2254009"/>
                  <a:pt x="2460505" y="2814271"/>
                  <a:pt x="2166244" y="3370521"/>
                </a:cubicBezTo>
                <a:cubicBezTo>
                  <a:pt x="2148523" y="3519377"/>
                  <a:pt x="2147251" y="3667825"/>
                  <a:pt x="2121509" y="3808660"/>
                </a:cubicBezTo>
                <a:cubicBezTo>
                  <a:pt x="2452144" y="3808286"/>
                  <a:pt x="3159362" y="3298984"/>
                  <a:pt x="3261397" y="3094074"/>
                </a:cubicBezTo>
                <a:cubicBezTo>
                  <a:pt x="3262702" y="3429094"/>
                  <a:pt x="2493987" y="3820258"/>
                  <a:pt x="2138356" y="4030951"/>
                </a:cubicBezTo>
                <a:cubicBezTo>
                  <a:pt x="2116438" y="4040371"/>
                  <a:pt x="2182753" y="4334539"/>
                  <a:pt x="2176877" y="4476307"/>
                </a:cubicBezTo>
                <a:cubicBezTo>
                  <a:pt x="2170659" y="4477332"/>
                  <a:pt x="2168451" y="4490390"/>
                  <a:pt x="2162233" y="4491415"/>
                </a:cubicBezTo>
                <a:lnTo>
                  <a:pt x="1687779" y="4492350"/>
                </a:lnTo>
                <a:close/>
              </a:path>
            </a:pathLst>
          </a:cu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14" name="椭圆 13"/>
          <p:cNvSpPr>
            <a:spLocks noChangeAspect="1"/>
          </p:cNvSpPr>
          <p:nvPr/>
        </p:nvSpPr>
        <p:spPr>
          <a:xfrm>
            <a:off x="3205256" y="1651805"/>
            <a:ext cx="582192" cy="582190"/>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900" b="1" dirty="0">
                <a:solidFill>
                  <a:schemeClr val="tx1">
                    <a:lumMod val="65000"/>
                    <a:lumOff val="35000"/>
                  </a:schemeClr>
                </a:solidFill>
                <a:latin typeface="汉仪小麦体简" pitchFamily="18" charset="-122"/>
                <a:ea typeface="汉仪小麦体简" pitchFamily="18" charset="-122"/>
              </a:rPr>
              <a:t>点击添加标题</a:t>
            </a:r>
            <a:endParaRPr lang="zh-CN" altLang="zh-CN" sz="900" dirty="0">
              <a:solidFill>
                <a:schemeClr val="tx1">
                  <a:lumMod val="65000"/>
                  <a:lumOff val="35000"/>
                </a:schemeClr>
              </a:solidFill>
              <a:latin typeface="汉仪小麦体简" pitchFamily="18" charset="-122"/>
              <a:ea typeface="汉仪小麦体简" pitchFamily="18" charset="-122"/>
            </a:endParaRPr>
          </a:p>
        </p:txBody>
      </p:sp>
      <p:sp>
        <p:nvSpPr>
          <p:cNvPr id="15" name="椭圆 14"/>
          <p:cNvSpPr>
            <a:spLocks noChangeAspect="1"/>
          </p:cNvSpPr>
          <p:nvPr/>
        </p:nvSpPr>
        <p:spPr>
          <a:xfrm>
            <a:off x="4998916" y="2787336"/>
            <a:ext cx="582192" cy="582190"/>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900" b="1" dirty="0">
                <a:solidFill>
                  <a:schemeClr val="tx1">
                    <a:lumMod val="65000"/>
                    <a:lumOff val="35000"/>
                  </a:schemeClr>
                </a:solidFill>
                <a:latin typeface="汉仪小麦体简" pitchFamily="18" charset="-122"/>
                <a:ea typeface="汉仪小麦体简" pitchFamily="18" charset="-122"/>
              </a:rPr>
              <a:t>点击添加标题</a:t>
            </a:r>
            <a:endParaRPr lang="zh-CN" altLang="zh-CN" sz="900" dirty="0">
              <a:solidFill>
                <a:schemeClr val="tx1">
                  <a:lumMod val="65000"/>
                  <a:lumOff val="35000"/>
                </a:schemeClr>
              </a:solidFill>
              <a:latin typeface="汉仪小麦体简" pitchFamily="18" charset="-122"/>
              <a:ea typeface="汉仪小麦体简" pitchFamily="18" charset="-122"/>
            </a:endParaRPr>
          </a:p>
        </p:txBody>
      </p:sp>
      <p:sp>
        <p:nvSpPr>
          <p:cNvPr id="16" name="椭圆 15"/>
          <p:cNvSpPr>
            <a:spLocks noChangeAspect="1"/>
          </p:cNvSpPr>
          <p:nvPr/>
        </p:nvSpPr>
        <p:spPr>
          <a:xfrm>
            <a:off x="1321229" y="2404317"/>
            <a:ext cx="582192" cy="582190"/>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900" b="1" dirty="0">
                <a:solidFill>
                  <a:schemeClr val="tx1">
                    <a:lumMod val="65000"/>
                    <a:lumOff val="35000"/>
                  </a:schemeClr>
                </a:solidFill>
                <a:latin typeface="汉仪小麦体简" pitchFamily="18" charset="-122"/>
                <a:ea typeface="汉仪小麦体简" pitchFamily="18" charset="-122"/>
              </a:rPr>
              <a:t>点击添加标题</a:t>
            </a:r>
            <a:endParaRPr lang="zh-CN" altLang="zh-CN" sz="900" dirty="0">
              <a:solidFill>
                <a:schemeClr val="tx1">
                  <a:lumMod val="65000"/>
                  <a:lumOff val="35000"/>
                </a:schemeClr>
              </a:solidFill>
              <a:latin typeface="汉仪小麦体简" pitchFamily="18" charset="-122"/>
              <a:ea typeface="汉仪小麦体简" pitchFamily="18" charset="-122"/>
            </a:endParaRPr>
          </a:p>
        </p:txBody>
      </p:sp>
      <p:sp>
        <p:nvSpPr>
          <p:cNvPr id="17" name="椭圆 16"/>
          <p:cNvSpPr>
            <a:spLocks noChangeAspect="1"/>
          </p:cNvSpPr>
          <p:nvPr/>
        </p:nvSpPr>
        <p:spPr>
          <a:xfrm>
            <a:off x="1258571" y="4632677"/>
            <a:ext cx="582192" cy="582190"/>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900" b="1" dirty="0">
                <a:solidFill>
                  <a:schemeClr val="tx1">
                    <a:lumMod val="65000"/>
                    <a:lumOff val="35000"/>
                  </a:schemeClr>
                </a:solidFill>
                <a:latin typeface="汉仪小麦体简" pitchFamily="18" charset="-122"/>
                <a:ea typeface="汉仪小麦体简" pitchFamily="18" charset="-122"/>
              </a:rPr>
              <a:t>点击添加标题</a:t>
            </a:r>
            <a:endParaRPr lang="zh-CN" altLang="zh-CN" sz="900" dirty="0">
              <a:solidFill>
                <a:schemeClr val="tx1">
                  <a:lumMod val="65000"/>
                  <a:lumOff val="35000"/>
                </a:schemeClr>
              </a:solidFill>
              <a:latin typeface="汉仪小麦体简" pitchFamily="18" charset="-122"/>
              <a:ea typeface="汉仪小麦体简" pitchFamily="18" charset="-122"/>
            </a:endParaRPr>
          </a:p>
        </p:txBody>
      </p:sp>
      <p:sp>
        <p:nvSpPr>
          <p:cNvPr id="18" name="椭圆 17"/>
          <p:cNvSpPr>
            <a:spLocks noChangeAspect="1"/>
          </p:cNvSpPr>
          <p:nvPr/>
        </p:nvSpPr>
        <p:spPr>
          <a:xfrm>
            <a:off x="4707820" y="4779167"/>
            <a:ext cx="582192" cy="582190"/>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900" b="1" dirty="0">
                <a:solidFill>
                  <a:schemeClr val="tx1">
                    <a:lumMod val="65000"/>
                    <a:lumOff val="35000"/>
                  </a:schemeClr>
                </a:solidFill>
                <a:latin typeface="汉仪小麦体简" pitchFamily="18" charset="-122"/>
                <a:ea typeface="汉仪小麦体简" pitchFamily="18" charset="-122"/>
              </a:rPr>
              <a:t>点击添加标题</a:t>
            </a:r>
            <a:endParaRPr lang="zh-CN" altLang="zh-CN" sz="900" dirty="0">
              <a:solidFill>
                <a:schemeClr val="tx1">
                  <a:lumMod val="65000"/>
                  <a:lumOff val="35000"/>
                </a:schemeClr>
              </a:solidFill>
              <a:latin typeface="汉仪小麦体简" pitchFamily="18" charset="-122"/>
              <a:ea typeface="汉仪小麦体简" pitchFamily="18" charset="-122"/>
            </a:endParaRPr>
          </a:p>
        </p:txBody>
      </p:sp>
      <p:sp>
        <p:nvSpPr>
          <p:cNvPr id="19" name="椭圆 18"/>
          <p:cNvSpPr>
            <a:spLocks noChangeAspect="1"/>
          </p:cNvSpPr>
          <p:nvPr/>
        </p:nvSpPr>
        <p:spPr>
          <a:xfrm>
            <a:off x="4156958" y="3002171"/>
            <a:ext cx="582192" cy="582190"/>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900" b="1" dirty="0">
                <a:solidFill>
                  <a:schemeClr val="tx1">
                    <a:lumMod val="65000"/>
                    <a:lumOff val="35000"/>
                  </a:schemeClr>
                </a:solidFill>
                <a:latin typeface="汉仪小麦体简" pitchFamily="18" charset="-122"/>
                <a:ea typeface="汉仪小麦体简" pitchFamily="18" charset="-122"/>
              </a:rPr>
              <a:t>点击添加标题</a:t>
            </a:r>
            <a:endParaRPr lang="zh-CN" altLang="zh-CN" sz="900" dirty="0">
              <a:solidFill>
                <a:schemeClr val="tx1">
                  <a:lumMod val="65000"/>
                  <a:lumOff val="35000"/>
                </a:schemeClr>
              </a:solidFill>
              <a:latin typeface="汉仪小麦体简" pitchFamily="18" charset="-122"/>
              <a:ea typeface="汉仪小麦体简" pitchFamily="18" charset="-122"/>
            </a:endParaRPr>
          </a:p>
        </p:txBody>
      </p:sp>
      <p:sp>
        <p:nvSpPr>
          <p:cNvPr id="20" name="椭圆 19"/>
          <p:cNvSpPr>
            <a:spLocks noChangeAspect="1"/>
          </p:cNvSpPr>
          <p:nvPr/>
        </p:nvSpPr>
        <p:spPr>
          <a:xfrm>
            <a:off x="2382903" y="2563045"/>
            <a:ext cx="582192" cy="582190"/>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800" b="1" dirty="0">
                <a:solidFill>
                  <a:schemeClr val="tx1">
                    <a:lumMod val="65000"/>
                    <a:lumOff val="35000"/>
                  </a:schemeClr>
                </a:solidFill>
                <a:latin typeface="汉仪小麦体简" pitchFamily="18" charset="-122"/>
                <a:ea typeface="汉仪小麦体简" pitchFamily="18" charset="-122"/>
              </a:rPr>
              <a:t>点击添加标题</a:t>
            </a:r>
            <a:endParaRPr lang="zh-CN" altLang="zh-CN" sz="800" dirty="0">
              <a:solidFill>
                <a:schemeClr val="tx1">
                  <a:lumMod val="65000"/>
                  <a:lumOff val="35000"/>
                </a:schemeClr>
              </a:solidFill>
              <a:latin typeface="汉仪小麦体简" pitchFamily="18" charset="-122"/>
              <a:ea typeface="汉仪小麦体简" pitchFamily="18" charset="-122"/>
            </a:endParaRPr>
          </a:p>
        </p:txBody>
      </p:sp>
      <p:sp>
        <p:nvSpPr>
          <p:cNvPr id="21" name="椭圆 20"/>
          <p:cNvSpPr>
            <a:spLocks noChangeAspect="1"/>
          </p:cNvSpPr>
          <p:nvPr/>
        </p:nvSpPr>
        <p:spPr>
          <a:xfrm>
            <a:off x="3520625" y="3806310"/>
            <a:ext cx="291096" cy="291095"/>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22" name="椭圆 21"/>
          <p:cNvSpPr>
            <a:spLocks noChangeAspect="1"/>
          </p:cNvSpPr>
          <p:nvPr/>
        </p:nvSpPr>
        <p:spPr>
          <a:xfrm>
            <a:off x="4666128" y="3723669"/>
            <a:ext cx="291096" cy="291095"/>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23" name="椭圆 22"/>
          <p:cNvSpPr>
            <a:spLocks noChangeAspect="1"/>
          </p:cNvSpPr>
          <p:nvPr/>
        </p:nvSpPr>
        <p:spPr>
          <a:xfrm>
            <a:off x="3149863" y="3145235"/>
            <a:ext cx="291096" cy="291095"/>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24" name="椭圆 23"/>
          <p:cNvSpPr>
            <a:spLocks noChangeAspect="1"/>
          </p:cNvSpPr>
          <p:nvPr/>
        </p:nvSpPr>
        <p:spPr>
          <a:xfrm>
            <a:off x="2123137" y="3600025"/>
            <a:ext cx="291096" cy="291095"/>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25" name="椭圆 24"/>
          <p:cNvSpPr>
            <a:spLocks noChangeAspect="1"/>
          </p:cNvSpPr>
          <p:nvPr/>
        </p:nvSpPr>
        <p:spPr>
          <a:xfrm>
            <a:off x="1952814" y="4488072"/>
            <a:ext cx="291096" cy="291095"/>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26" name="椭圆 25"/>
          <p:cNvSpPr>
            <a:spLocks noChangeAspect="1"/>
          </p:cNvSpPr>
          <p:nvPr/>
        </p:nvSpPr>
        <p:spPr>
          <a:xfrm>
            <a:off x="2720993" y="5117255"/>
            <a:ext cx="291096" cy="291095"/>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27" name="椭圆 26"/>
          <p:cNvSpPr>
            <a:spLocks noChangeAspect="1"/>
          </p:cNvSpPr>
          <p:nvPr/>
        </p:nvSpPr>
        <p:spPr>
          <a:xfrm>
            <a:off x="3659652" y="4779167"/>
            <a:ext cx="291096" cy="291095"/>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28" name="椭圆 27"/>
          <p:cNvSpPr>
            <a:spLocks noChangeAspect="1"/>
          </p:cNvSpPr>
          <p:nvPr/>
        </p:nvSpPr>
        <p:spPr>
          <a:xfrm>
            <a:off x="4102208" y="5594576"/>
            <a:ext cx="291096" cy="291095"/>
          </a:xfrm>
          <a:prstGeom prst="ellipse">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29" name="文本框 136"/>
          <p:cNvSpPr txBox="1">
            <a:spLocks noChangeArrowheads="1"/>
          </p:cNvSpPr>
          <p:nvPr/>
        </p:nvSpPr>
        <p:spPr bwMode="auto">
          <a:xfrm>
            <a:off x="4521112" y="307160"/>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30" name="任意多边形 29"/>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fltVal val="0"/>
                                          </p:val>
                                        </p:tav>
                                        <p:tav tm="100000">
                                          <p:val>
                                            <p:strVal val="#ppt_h"/>
                                          </p:val>
                                        </p:tav>
                                      </p:tavLst>
                                    </p:anim>
                                    <p:animEffect transition="in" filter="fade">
                                      <p:cBhvr>
                                        <p:cTn id="67" dur="500"/>
                                        <p:tgtEl>
                                          <p:spTgt spid="23"/>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fltVal val="0"/>
                                          </p:val>
                                        </p:tav>
                                        <p:tav tm="100000">
                                          <p:val>
                                            <p:strVal val="#ppt_w"/>
                                          </p:val>
                                        </p:tav>
                                      </p:tavLst>
                                    </p:anim>
                                    <p:anim calcmode="lin" valueType="num">
                                      <p:cBhvr>
                                        <p:cTn id="71" dur="500" fill="hold"/>
                                        <p:tgtEl>
                                          <p:spTgt spid="24"/>
                                        </p:tgtEl>
                                        <p:attrNameLst>
                                          <p:attrName>ppt_h</p:attrName>
                                        </p:attrNameLst>
                                      </p:cBhvr>
                                      <p:tavLst>
                                        <p:tav tm="0">
                                          <p:val>
                                            <p:fltVal val="0"/>
                                          </p:val>
                                        </p:tav>
                                        <p:tav tm="100000">
                                          <p:val>
                                            <p:strVal val="#ppt_h"/>
                                          </p:val>
                                        </p:tav>
                                      </p:tavLst>
                                    </p:anim>
                                    <p:animEffect transition="in" filter="fade">
                                      <p:cBhvr>
                                        <p:cTn id="72" dur="500"/>
                                        <p:tgtEl>
                                          <p:spTgt spid="24"/>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fltVal val="0"/>
                                          </p:val>
                                        </p:tav>
                                        <p:tav tm="100000">
                                          <p:val>
                                            <p:strVal val="#ppt_w"/>
                                          </p:val>
                                        </p:tav>
                                      </p:tavLst>
                                    </p:anim>
                                    <p:anim calcmode="lin" valueType="num">
                                      <p:cBhvr>
                                        <p:cTn id="81" dur="500" fill="hold"/>
                                        <p:tgtEl>
                                          <p:spTgt spid="26"/>
                                        </p:tgtEl>
                                        <p:attrNameLst>
                                          <p:attrName>ppt_h</p:attrName>
                                        </p:attrNameLst>
                                      </p:cBhvr>
                                      <p:tavLst>
                                        <p:tav tm="0">
                                          <p:val>
                                            <p:fltVal val="0"/>
                                          </p:val>
                                        </p:tav>
                                        <p:tav tm="100000">
                                          <p:val>
                                            <p:strVal val="#ppt_h"/>
                                          </p:val>
                                        </p:tav>
                                      </p:tavLst>
                                    </p:anim>
                                    <p:animEffect transition="in" filter="fade">
                                      <p:cBhvr>
                                        <p:cTn id="82" dur="500"/>
                                        <p:tgtEl>
                                          <p:spTgt spid="26"/>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childTnLst>
                          </p:cTn>
                        </p:par>
                        <p:par>
                          <p:cTn id="93" fill="hold">
                            <p:stCondLst>
                              <p:cond delay="2000"/>
                            </p:stCondLst>
                            <p:childTnLst>
                              <p:par>
                                <p:cTn id="94" presetID="22" presetClass="entr" presetSubtype="1" fill="hold" nodeType="afterEffect">
                                  <p:stCondLst>
                                    <p:cond delay="0"/>
                                  </p:stCondLst>
                                  <p:childTnLst>
                                    <p:set>
                                      <p:cBhvr>
                                        <p:cTn id="95" dur="1" fill="hold">
                                          <p:stCondLst>
                                            <p:cond delay="0"/>
                                          </p:stCondLst>
                                        </p:cTn>
                                        <p:tgtEl>
                                          <p:spTgt spid="2"/>
                                        </p:tgtEl>
                                        <p:attrNameLst>
                                          <p:attrName>style.visibility</p:attrName>
                                        </p:attrNameLst>
                                      </p:cBhvr>
                                      <p:to>
                                        <p:strVal val="visible"/>
                                      </p:to>
                                    </p:set>
                                    <p:animEffect transition="in" filter="wipe(up)">
                                      <p:cBhvr>
                                        <p:cTn id="96" dur="500"/>
                                        <p:tgtEl>
                                          <p:spTgt spid="2"/>
                                        </p:tgtEl>
                                      </p:cBhvr>
                                    </p:animEffect>
                                  </p:childTnLst>
                                </p:cTn>
                              </p:par>
                              <p:par>
                                <p:cTn id="97" presetID="22" presetClass="entr" presetSubtype="1" fill="hold" nodeType="with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wipe(up)">
                                      <p:cBhvr>
                                        <p:cTn id="9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9" name="文本框 7"/>
          <p:cNvSpPr txBox="1">
            <a:spLocks noChangeArrowheads="1"/>
          </p:cNvSpPr>
          <p:nvPr/>
        </p:nvSpPr>
        <p:spPr bwMode="auto">
          <a:xfrm>
            <a:off x="3170106" y="3448536"/>
            <a:ext cx="53721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6600" dirty="0">
                <a:solidFill>
                  <a:srgbClr val="595959"/>
                </a:solidFill>
                <a:latin typeface="汉仪小麦体简" pitchFamily="18" charset="-122"/>
                <a:ea typeface="汉仪小麦体简" pitchFamily="18" charset="-122"/>
              </a:rPr>
              <a:t>工作回顾</a:t>
            </a:r>
          </a:p>
        </p:txBody>
      </p:sp>
      <p:sp>
        <p:nvSpPr>
          <p:cNvPr id="9385" name="文本框 9384"/>
          <p:cNvSpPr txBox="1"/>
          <p:nvPr/>
        </p:nvSpPr>
        <p:spPr>
          <a:xfrm>
            <a:off x="4777110" y="1446495"/>
            <a:ext cx="2367957" cy="2215991"/>
          </a:xfrm>
          <a:prstGeom prst="rect">
            <a:avLst/>
          </a:prstGeom>
          <a:noFill/>
        </p:spPr>
        <p:txBody>
          <a:bodyPr wrap="none" rtlCol="0">
            <a:spAutoFit/>
          </a:bodyPr>
          <a:lstStyle/>
          <a:p>
            <a:pPr algn="ctr"/>
            <a:r>
              <a:rPr lang="en-US" altLang="zh-CN" sz="13800" b="1" dirty="0">
                <a:solidFill>
                  <a:schemeClr val="tx1">
                    <a:lumMod val="75000"/>
                    <a:lumOff val="25000"/>
                  </a:schemeClr>
                </a:solidFill>
                <a:latin typeface="汉仪小麦体简" pitchFamily="18" charset="-122"/>
                <a:ea typeface="汉仪小麦体简" pitchFamily="18" charset="-122"/>
              </a:rPr>
              <a:t>01</a:t>
            </a:r>
            <a:endParaRPr lang="zh-CN" altLang="en-US" sz="13800" b="1" dirty="0">
              <a:solidFill>
                <a:schemeClr val="tx1">
                  <a:lumMod val="75000"/>
                  <a:lumOff val="25000"/>
                </a:schemeClr>
              </a:solidFill>
              <a:latin typeface="汉仪小麦体简" pitchFamily="18" charset="-122"/>
              <a:ea typeface="汉仪小麦体简" pitchFamily="18" charset="-122"/>
            </a:endParaRPr>
          </a:p>
        </p:txBody>
      </p:sp>
      <p:sp>
        <p:nvSpPr>
          <p:cNvPr id="4" name="Freeform 5"/>
          <p:cNvSpPr>
            <a:spLocks noChangeArrowheads="1"/>
          </p:cNvSpPr>
          <p:nvPr/>
        </p:nvSpPr>
        <p:spPr bwMode="auto">
          <a:xfrm>
            <a:off x="3512156" y="3315099"/>
            <a:ext cx="5317589" cy="133437"/>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b="1" dirty="0">
              <a:latin typeface="汉仪小麦体简" pitchFamily="18" charset="-122"/>
              <a:ea typeface="汉仪小麦体简" pitchFamily="18"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385"/>
                                        </p:tgtEl>
                                        <p:attrNameLst>
                                          <p:attrName>style.visibility</p:attrName>
                                        </p:attrNameLst>
                                      </p:cBhvr>
                                      <p:to>
                                        <p:strVal val="visible"/>
                                      </p:to>
                                    </p:set>
                                    <p:animEffect transition="in" filter="fade">
                                      <p:cBhvr>
                                        <p:cTn id="7" dur="1000"/>
                                        <p:tgtEl>
                                          <p:spTgt spid="9385"/>
                                        </p:tgtEl>
                                      </p:cBhvr>
                                    </p:animEffect>
                                    <p:anim calcmode="lin" valueType="num">
                                      <p:cBhvr>
                                        <p:cTn id="8" dur="1000" fill="hold"/>
                                        <p:tgtEl>
                                          <p:spTgt spid="9385"/>
                                        </p:tgtEl>
                                        <p:attrNameLst>
                                          <p:attrName>ppt_x</p:attrName>
                                        </p:attrNameLst>
                                      </p:cBhvr>
                                      <p:tavLst>
                                        <p:tav tm="0">
                                          <p:val>
                                            <p:strVal val="#ppt_x"/>
                                          </p:val>
                                        </p:tav>
                                        <p:tav tm="100000">
                                          <p:val>
                                            <p:strVal val="#ppt_x"/>
                                          </p:val>
                                        </p:tav>
                                      </p:tavLst>
                                    </p:anim>
                                    <p:anim calcmode="lin" valueType="num">
                                      <p:cBhvr>
                                        <p:cTn id="9" dur="1000" fill="hold"/>
                                        <p:tgtEl>
                                          <p:spTgt spid="938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 presetClass="entr" presetSubtype="2" fill="hold" grpId="0" nodeType="withEffect">
                                  <p:stCondLst>
                                    <p:cond delay="0"/>
                                  </p:stCondLst>
                                  <p:iterate type="lt">
                                    <p:tmPct val="10000"/>
                                  </p:iterate>
                                  <p:childTnLst>
                                    <p:set>
                                      <p:cBhvr>
                                        <p:cTn id="15" dur="1" fill="hold">
                                          <p:stCondLst>
                                            <p:cond delay="0"/>
                                          </p:stCondLst>
                                        </p:cTn>
                                        <p:tgtEl>
                                          <p:spTgt spid="9219"/>
                                        </p:tgtEl>
                                        <p:attrNameLst>
                                          <p:attrName>style.visibility</p:attrName>
                                        </p:attrNameLst>
                                      </p:cBhvr>
                                      <p:to>
                                        <p:strVal val="visible"/>
                                      </p:to>
                                    </p:set>
                                    <p:anim calcmode="lin" valueType="num">
                                      <p:cBhvr additive="base">
                                        <p:cTn id="16" dur="500" fill="hold"/>
                                        <p:tgtEl>
                                          <p:spTgt spid="9219"/>
                                        </p:tgtEl>
                                        <p:attrNameLst>
                                          <p:attrName>ppt_x</p:attrName>
                                        </p:attrNameLst>
                                      </p:cBhvr>
                                      <p:tavLst>
                                        <p:tav tm="0">
                                          <p:val>
                                            <p:strVal val="1+#ppt_w/2"/>
                                          </p:val>
                                        </p:tav>
                                        <p:tav tm="100000">
                                          <p:val>
                                            <p:strVal val="#ppt_x"/>
                                          </p:val>
                                        </p:tav>
                                      </p:tavLst>
                                    </p:anim>
                                    <p:anim calcmode="lin" valueType="num">
                                      <p:cBhvr additive="base">
                                        <p:cTn id="17"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385" grpId="0"/>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543053" y="1802672"/>
            <a:ext cx="4431376" cy="4403850"/>
            <a:chOff x="543053" y="1802672"/>
            <a:chExt cx="4431376" cy="4403850"/>
          </a:xfrm>
        </p:grpSpPr>
        <p:sp>
          <p:nvSpPr>
            <p:cNvPr id="5" name="Freeform 5"/>
            <p:cNvSpPr/>
            <p:nvPr/>
          </p:nvSpPr>
          <p:spPr bwMode="auto">
            <a:xfrm>
              <a:off x="4242289" y="1802672"/>
              <a:ext cx="732140" cy="784436"/>
            </a:xfrm>
            <a:custGeom>
              <a:avLst/>
              <a:gdLst>
                <a:gd name="T0" fmla="*/ 494 w 532"/>
                <a:gd name="T1" fmla="*/ 24 h 570"/>
                <a:gd name="T2" fmla="*/ 464 w 532"/>
                <a:gd name="T3" fmla="*/ 6 h 570"/>
                <a:gd name="T4" fmla="*/ 432 w 532"/>
                <a:gd name="T5" fmla="*/ 0 h 570"/>
                <a:gd name="T6" fmla="*/ 422 w 532"/>
                <a:gd name="T7" fmla="*/ 0 h 570"/>
                <a:gd name="T8" fmla="*/ 414 w 532"/>
                <a:gd name="T9" fmla="*/ 0 h 570"/>
                <a:gd name="T10" fmla="*/ 388 w 532"/>
                <a:gd name="T11" fmla="*/ 4 h 570"/>
                <a:gd name="T12" fmla="*/ 362 w 532"/>
                <a:gd name="T13" fmla="*/ 10 h 570"/>
                <a:gd name="T14" fmla="*/ 290 w 532"/>
                <a:gd name="T15" fmla="*/ 40 h 570"/>
                <a:gd name="T16" fmla="*/ 214 w 532"/>
                <a:gd name="T17" fmla="*/ 84 h 570"/>
                <a:gd name="T18" fmla="*/ 166 w 532"/>
                <a:gd name="T19" fmla="*/ 118 h 570"/>
                <a:gd name="T20" fmla="*/ 62 w 532"/>
                <a:gd name="T21" fmla="*/ 196 h 570"/>
                <a:gd name="T22" fmla="*/ 156 w 532"/>
                <a:gd name="T23" fmla="*/ 376 h 570"/>
                <a:gd name="T24" fmla="*/ 104 w 532"/>
                <a:gd name="T25" fmla="*/ 430 h 570"/>
                <a:gd name="T26" fmla="*/ 82 w 532"/>
                <a:gd name="T27" fmla="*/ 444 h 570"/>
                <a:gd name="T28" fmla="*/ 58 w 532"/>
                <a:gd name="T29" fmla="*/ 446 h 570"/>
                <a:gd name="T30" fmla="*/ 38 w 532"/>
                <a:gd name="T31" fmla="*/ 452 h 570"/>
                <a:gd name="T32" fmla="*/ 22 w 532"/>
                <a:gd name="T33" fmla="*/ 462 h 570"/>
                <a:gd name="T34" fmla="*/ 14 w 532"/>
                <a:gd name="T35" fmla="*/ 472 h 570"/>
                <a:gd name="T36" fmla="*/ 2 w 532"/>
                <a:gd name="T37" fmla="*/ 492 h 570"/>
                <a:gd name="T38" fmla="*/ 0 w 532"/>
                <a:gd name="T39" fmla="*/ 504 h 570"/>
                <a:gd name="T40" fmla="*/ 4 w 532"/>
                <a:gd name="T41" fmla="*/ 526 h 570"/>
                <a:gd name="T42" fmla="*/ 22 w 532"/>
                <a:gd name="T43" fmla="*/ 550 h 570"/>
                <a:gd name="T44" fmla="*/ 34 w 532"/>
                <a:gd name="T45" fmla="*/ 560 h 570"/>
                <a:gd name="T46" fmla="*/ 58 w 532"/>
                <a:gd name="T47" fmla="*/ 570 h 570"/>
                <a:gd name="T48" fmla="*/ 70 w 532"/>
                <a:gd name="T49" fmla="*/ 570 h 570"/>
                <a:gd name="T50" fmla="*/ 90 w 532"/>
                <a:gd name="T51" fmla="*/ 564 h 570"/>
                <a:gd name="T52" fmla="*/ 108 w 532"/>
                <a:gd name="T53" fmla="*/ 548 h 570"/>
                <a:gd name="T54" fmla="*/ 116 w 532"/>
                <a:gd name="T55" fmla="*/ 540 h 570"/>
                <a:gd name="T56" fmla="*/ 122 w 532"/>
                <a:gd name="T57" fmla="*/ 522 h 570"/>
                <a:gd name="T58" fmla="*/ 124 w 532"/>
                <a:gd name="T59" fmla="*/ 510 h 570"/>
                <a:gd name="T60" fmla="*/ 130 w 532"/>
                <a:gd name="T61" fmla="*/ 474 h 570"/>
                <a:gd name="T62" fmla="*/ 136 w 532"/>
                <a:gd name="T63" fmla="*/ 462 h 570"/>
                <a:gd name="T64" fmla="*/ 190 w 532"/>
                <a:gd name="T65" fmla="*/ 408 h 570"/>
                <a:gd name="T66" fmla="*/ 326 w 532"/>
                <a:gd name="T67" fmla="*/ 536 h 570"/>
                <a:gd name="T68" fmla="*/ 404 w 532"/>
                <a:gd name="T69" fmla="*/ 418 h 570"/>
                <a:gd name="T70" fmla="*/ 468 w 532"/>
                <a:gd name="T71" fmla="*/ 306 h 570"/>
                <a:gd name="T72" fmla="*/ 488 w 532"/>
                <a:gd name="T73" fmla="*/ 266 h 570"/>
                <a:gd name="T74" fmla="*/ 518 w 532"/>
                <a:gd name="T75" fmla="*/ 190 h 570"/>
                <a:gd name="T76" fmla="*/ 528 w 532"/>
                <a:gd name="T77" fmla="*/ 154 h 570"/>
                <a:gd name="T78" fmla="*/ 532 w 532"/>
                <a:gd name="T79" fmla="*/ 118 h 570"/>
                <a:gd name="T80" fmla="*/ 528 w 532"/>
                <a:gd name="T81" fmla="*/ 84 h 570"/>
                <a:gd name="T82" fmla="*/ 516 w 532"/>
                <a:gd name="T83" fmla="*/ 52 h 570"/>
                <a:gd name="T84" fmla="*/ 494 w 532"/>
                <a:gd name="T85" fmla="*/ 24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2" h="570">
                  <a:moveTo>
                    <a:pt x="494" y="24"/>
                  </a:moveTo>
                  <a:lnTo>
                    <a:pt x="494" y="24"/>
                  </a:lnTo>
                  <a:lnTo>
                    <a:pt x="480" y="14"/>
                  </a:lnTo>
                  <a:lnTo>
                    <a:pt x="464" y="6"/>
                  </a:lnTo>
                  <a:lnTo>
                    <a:pt x="448" y="2"/>
                  </a:lnTo>
                  <a:lnTo>
                    <a:pt x="432" y="0"/>
                  </a:lnTo>
                  <a:lnTo>
                    <a:pt x="432" y="0"/>
                  </a:lnTo>
                  <a:lnTo>
                    <a:pt x="422" y="0"/>
                  </a:lnTo>
                  <a:lnTo>
                    <a:pt x="422" y="0"/>
                  </a:lnTo>
                  <a:lnTo>
                    <a:pt x="414" y="0"/>
                  </a:lnTo>
                  <a:lnTo>
                    <a:pt x="414" y="0"/>
                  </a:lnTo>
                  <a:lnTo>
                    <a:pt x="388" y="4"/>
                  </a:lnTo>
                  <a:lnTo>
                    <a:pt x="362" y="10"/>
                  </a:lnTo>
                  <a:lnTo>
                    <a:pt x="362" y="10"/>
                  </a:lnTo>
                  <a:lnTo>
                    <a:pt x="326" y="22"/>
                  </a:lnTo>
                  <a:lnTo>
                    <a:pt x="290" y="40"/>
                  </a:lnTo>
                  <a:lnTo>
                    <a:pt x="254" y="60"/>
                  </a:lnTo>
                  <a:lnTo>
                    <a:pt x="214" y="84"/>
                  </a:lnTo>
                  <a:lnTo>
                    <a:pt x="214" y="84"/>
                  </a:lnTo>
                  <a:lnTo>
                    <a:pt x="166" y="118"/>
                  </a:lnTo>
                  <a:lnTo>
                    <a:pt x="114" y="154"/>
                  </a:lnTo>
                  <a:lnTo>
                    <a:pt x="62" y="196"/>
                  </a:lnTo>
                  <a:lnTo>
                    <a:pt x="10" y="238"/>
                  </a:lnTo>
                  <a:lnTo>
                    <a:pt x="156" y="376"/>
                  </a:lnTo>
                  <a:lnTo>
                    <a:pt x="104" y="430"/>
                  </a:lnTo>
                  <a:lnTo>
                    <a:pt x="104" y="430"/>
                  </a:lnTo>
                  <a:lnTo>
                    <a:pt x="92" y="438"/>
                  </a:lnTo>
                  <a:lnTo>
                    <a:pt x="82" y="444"/>
                  </a:lnTo>
                  <a:lnTo>
                    <a:pt x="58" y="446"/>
                  </a:lnTo>
                  <a:lnTo>
                    <a:pt x="58" y="446"/>
                  </a:lnTo>
                  <a:lnTo>
                    <a:pt x="48" y="448"/>
                  </a:lnTo>
                  <a:lnTo>
                    <a:pt x="38" y="452"/>
                  </a:lnTo>
                  <a:lnTo>
                    <a:pt x="30" y="456"/>
                  </a:lnTo>
                  <a:lnTo>
                    <a:pt x="22" y="462"/>
                  </a:lnTo>
                  <a:lnTo>
                    <a:pt x="22" y="462"/>
                  </a:lnTo>
                  <a:lnTo>
                    <a:pt x="14" y="472"/>
                  </a:lnTo>
                  <a:lnTo>
                    <a:pt x="8" y="482"/>
                  </a:lnTo>
                  <a:lnTo>
                    <a:pt x="2" y="492"/>
                  </a:lnTo>
                  <a:lnTo>
                    <a:pt x="0" y="504"/>
                  </a:lnTo>
                  <a:lnTo>
                    <a:pt x="0" y="504"/>
                  </a:lnTo>
                  <a:lnTo>
                    <a:pt x="0" y="514"/>
                  </a:lnTo>
                  <a:lnTo>
                    <a:pt x="4" y="526"/>
                  </a:lnTo>
                  <a:lnTo>
                    <a:pt x="10" y="538"/>
                  </a:lnTo>
                  <a:lnTo>
                    <a:pt x="22" y="550"/>
                  </a:lnTo>
                  <a:lnTo>
                    <a:pt x="22" y="550"/>
                  </a:lnTo>
                  <a:lnTo>
                    <a:pt x="34" y="560"/>
                  </a:lnTo>
                  <a:lnTo>
                    <a:pt x="48" y="568"/>
                  </a:lnTo>
                  <a:lnTo>
                    <a:pt x="58" y="570"/>
                  </a:lnTo>
                  <a:lnTo>
                    <a:pt x="70" y="570"/>
                  </a:lnTo>
                  <a:lnTo>
                    <a:pt x="70" y="570"/>
                  </a:lnTo>
                  <a:lnTo>
                    <a:pt x="80" y="568"/>
                  </a:lnTo>
                  <a:lnTo>
                    <a:pt x="90" y="564"/>
                  </a:lnTo>
                  <a:lnTo>
                    <a:pt x="100" y="556"/>
                  </a:lnTo>
                  <a:lnTo>
                    <a:pt x="108" y="548"/>
                  </a:lnTo>
                  <a:lnTo>
                    <a:pt x="108" y="548"/>
                  </a:lnTo>
                  <a:lnTo>
                    <a:pt x="116" y="540"/>
                  </a:lnTo>
                  <a:lnTo>
                    <a:pt x="120" y="532"/>
                  </a:lnTo>
                  <a:lnTo>
                    <a:pt x="122" y="522"/>
                  </a:lnTo>
                  <a:lnTo>
                    <a:pt x="124" y="510"/>
                  </a:lnTo>
                  <a:lnTo>
                    <a:pt x="124" y="510"/>
                  </a:lnTo>
                  <a:lnTo>
                    <a:pt x="126" y="486"/>
                  </a:lnTo>
                  <a:lnTo>
                    <a:pt x="130" y="474"/>
                  </a:lnTo>
                  <a:lnTo>
                    <a:pt x="136" y="462"/>
                  </a:lnTo>
                  <a:lnTo>
                    <a:pt x="136" y="462"/>
                  </a:lnTo>
                  <a:lnTo>
                    <a:pt x="138" y="460"/>
                  </a:lnTo>
                  <a:lnTo>
                    <a:pt x="190" y="408"/>
                  </a:lnTo>
                  <a:lnTo>
                    <a:pt x="326" y="536"/>
                  </a:lnTo>
                  <a:lnTo>
                    <a:pt x="326" y="536"/>
                  </a:lnTo>
                  <a:lnTo>
                    <a:pt x="366" y="476"/>
                  </a:lnTo>
                  <a:lnTo>
                    <a:pt x="404" y="418"/>
                  </a:lnTo>
                  <a:lnTo>
                    <a:pt x="438" y="360"/>
                  </a:lnTo>
                  <a:lnTo>
                    <a:pt x="468" y="306"/>
                  </a:lnTo>
                  <a:lnTo>
                    <a:pt x="468" y="306"/>
                  </a:lnTo>
                  <a:lnTo>
                    <a:pt x="488" y="266"/>
                  </a:lnTo>
                  <a:lnTo>
                    <a:pt x="506" y="226"/>
                  </a:lnTo>
                  <a:lnTo>
                    <a:pt x="518" y="190"/>
                  </a:lnTo>
                  <a:lnTo>
                    <a:pt x="528" y="154"/>
                  </a:lnTo>
                  <a:lnTo>
                    <a:pt x="528" y="154"/>
                  </a:lnTo>
                  <a:lnTo>
                    <a:pt x="530" y="136"/>
                  </a:lnTo>
                  <a:lnTo>
                    <a:pt x="532" y="118"/>
                  </a:lnTo>
                  <a:lnTo>
                    <a:pt x="530" y="100"/>
                  </a:lnTo>
                  <a:lnTo>
                    <a:pt x="528" y="84"/>
                  </a:lnTo>
                  <a:lnTo>
                    <a:pt x="524" y="68"/>
                  </a:lnTo>
                  <a:lnTo>
                    <a:pt x="516" y="52"/>
                  </a:lnTo>
                  <a:lnTo>
                    <a:pt x="506" y="38"/>
                  </a:lnTo>
                  <a:lnTo>
                    <a:pt x="494" y="24"/>
                  </a:lnTo>
                  <a:lnTo>
                    <a:pt x="494" y="24"/>
                  </a:lnTo>
                  <a:close/>
                </a:path>
              </a:pathLst>
            </a:custGeom>
            <a:noFill/>
            <a:ln>
              <a:solidFill>
                <a:schemeClr val="tx1">
                  <a:lumMod val="65000"/>
                  <a:lumOff val="35000"/>
                </a:schemeClr>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汉仪小麦体简" pitchFamily="18" charset="-122"/>
                <a:ea typeface="汉仪小麦体简" pitchFamily="18" charset="-122"/>
                <a:cs typeface="+mn-ea"/>
                <a:sym typeface="+mn-lt"/>
              </a:endParaRPr>
            </a:p>
          </p:txBody>
        </p:sp>
        <p:sp>
          <p:nvSpPr>
            <p:cNvPr id="6" name="Freeform 6"/>
            <p:cNvSpPr/>
            <p:nvPr/>
          </p:nvSpPr>
          <p:spPr bwMode="auto">
            <a:xfrm>
              <a:off x="3490881" y="2174247"/>
              <a:ext cx="1161516" cy="1191792"/>
            </a:xfrm>
            <a:custGeom>
              <a:avLst/>
              <a:gdLst>
                <a:gd name="T0" fmla="*/ 714 w 844"/>
                <a:gd name="T1" fmla="*/ 218 h 866"/>
                <a:gd name="T2" fmla="*/ 710 w 844"/>
                <a:gd name="T3" fmla="*/ 246 h 866"/>
                <a:gd name="T4" fmla="*/ 708 w 844"/>
                <a:gd name="T5" fmla="*/ 260 h 866"/>
                <a:gd name="T6" fmla="*/ 696 w 844"/>
                <a:gd name="T7" fmla="*/ 292 h 866"/>
                <a:gd name="T8" fmla="*/ 684 w 844"/>
                <a:gd name="T9" fmla="*/ 306 h 866"/>
                <a:gd name="T10" fmla="*/ 670 w 844"/>
                <a:gd name="T11" fmla="*/ 318 h 866"/>
                <a:gd name="T12" fmla="*/ 638 w 844"/>
                <a:gd name="T13" fmla="*/ 336 h 866"/>
                <a:gd name="T14" fmla="*/ 620 w 844"/>
                <a:gd name="T15" fmla="*/ 340 h 866"/>
                <a:gd name="T16" fmla="*/ 600 w 844"/>
                <a:gd name="T17" fmla="*/ 340 h 866"/>
                <a:gd name="T18" fmla="*/ 560 w 844"/>
                <a:gd name="T19" fmla="*/ 324 h 866"/>
                <a:gd name="T20" fmla="*/ 540 w 844"/>
                <a:gd name="T21" fmla="*/ 308 h 866"/>
                <a:gd name="T22" fmla="*/ 532 w 844"/>
                <a:gd name="T23" fmla="*/ 300 h 866"/>
                <a:gd name="T24" fmla="*/ 518 w 844"/>
                <a:gd name="T25" fmla="*/ 280 h 866"/>
                <a:gd name="T26" fmla="*/ 510 w 844"/>
                <a:gd name="T27" fmla="*/ 260 h 866"/>
                <a:gd name="T28" fmla="*/ 506 w 844"/>
                <a:gd name="T29" fmla="*/ 238 h 866"/>
                <a:gd name="T30" fmla="*/ 506 w 844"/>
                <a:gd name="T31" fmla="*/ 230 h 866"/>
                <a:gd name="T32" fmla="*/ 518 w 844"/>
                <a:gd name="T33" fmla="*/ 192 h 866"/>
                <a:gd name="T34" fmla="*/ 540 w 844"/>
                <a:gd name="T35" fmla="*/ 164 h 866"/>
                <a:gd name="T36" fmla="*/ 554 w 844"/>
                <a:gd name="T37" fmla="*/ 154 h 866"/>
                <a:gd name="T38" fmla="*/ 584 w 844"/>
                <a:gd name="T39" fmla="*/ 140 h 866"/>
                <a:gd name="T40" fmla="*/ 598 w 844"/>
                <a:gd name="T41" fmla="*/ 138 h 866"/>
                <a:gd name="T42" fmla="*/ 622 w 844"/>
                <a:gd name="T43" fmla="*/ 132 h 866"/>
                <a:gd name="T44" fmla="*/ 518 w 844"/>
                <a:gd name="T45" fmla="*/ 0 h 866"/>
                <a:gd name="T46" fmla="*/ 416 w 844"/>
                <a:gd name="T47" fmla="*/ 90 h 866"/>
                <a:gd name="T48" fmla="*/ 342 w 844"/>
                <a:gd name="T49" fmla="*/ 158 h 866"/>
                <a:gd name="T50" fmla="*/ 148 w 844"/>
                <a:gd name="T51" fmla="*/ 342 h 866"/>
                <a:gd name="T52" fmla="*/ 0 w 844"/>
                <a:gd name="T53" fmla="*/ 494 h 866"/>
                <a:gd name="T54" fmla="*/ 162 w 844"/>
                <a:gd name="T55" fmla="*/ 628 h 866"/>
                <a:gd name="T56" fmla="*/ 164 w 844"/>
                <a:gd name="T57" fmla="*/ 620 h 866"/>
                <a:gd name="T58" fmla="*/ 168 w 844"/>
                <a:gd name="T59" fmla="*/ 600 h 866"/>
                <a:gd name="T60" fmla="*/ 174 w 844"/>
                <a:gd name="T61" fmla="*/ 570 h 866"/>
                <a:gd name="T62" fmla="*/ 186 w 844"/>
                <a:gd name="T63" fmla="*/ 546 h 866"/>
                <a:gd name="T64" fmla="*/ 192 w 844"/>
                <a:gd name="T65" fmla="*/ 538 h 866"/>
                <a:gd name="T66" fmla="*/ 222 w 844"/>
                <a:gd name="T67" fmla="*/ 516 h 866"/>
                <a:gd name="T68" fmla="*/ 256 w 844"/>
                <a:gd name="T69" fmla="*/ 504 h 866"/>
                <a:gd name="T70" fmla="*/ 266 w 844"/>
                <a:gd name="T71" fmla="*/ 504 h 866"/>
                <a:gd name="T72" fmla="*/ 296 w 844"/>
                <a:gd name="T73" fmla="*/ 510 h 866"/>
                <a:gd name="T74" fmla="*/ 326 w 844"/>
                <a:gd name="T75" fmla="*/ 528 h 866"/>
                <a:gd name="T76" fmla="*/ 336 w 844"/>
                <a:gd name="T77" fmla="*/ 536 h 866"/>
                <a:gd name="T78" fmla="*/ 352 w 844"/>
                <a:gd name="T79" fmla="*/ 554 h 866"/>
                <a:gd name="T80" fmla="*/ 364 w 844"/>
                <a:gd name="T81" fmla="*/ 576 h 866"/>
                <a:gd name="T82" fmla="*/ 370 w 844"/>
                <a:gd name="T83" fmla="*/ 596 h 866"/>
                <a:gd name="T84" fmla="*/ 370 w 844"/>
                <a:gd name="T85" fmla="*/ 616 h 866"/>
                <a:gd name="T86" fmla="*/ 366 w 844"/>
                <a:gd name="T87" fmla="*/ 634 h 866"/>
                <a:gd name="T88" fmla="*/ 348 w 844"/>
                <a:gd name="T89" fmla="*/ 666 h 866"/>
                <a:gd name="T90" fmla="*/ 336 w 844"/>
                <a:gd name="T91" fmla="*/ 680 h 866"/>
                <a:gd name="T92" fmla="*/ 306 w 844"/>
                <a:gd name="T93" fmla="*/ 700 h 866"/>
                <a:gd name="T94" fmla="*/ 278 w 844"/>
                <a:gd name="T95" fmla="*/ 708 h 866"/>
                <a:gd name="T96" fmla="*/ 260 w 844"/>
                <a:gd name="T97" fmla="*/ 710 h 866"/>
                <a:gd name="T98" fmla="*/ 244 w 844"/>
                <a:gd name="T99" fmla="*/ 724 h 866"/>
                <a:gd name="T100" fmla="*/ 396 w 844"/>
                <a:gd name="T101" fmla="*/ 866 h 866"/>
                <a:gd name="T102" fmla="*/ 534 w 844"/>
                <a:gd name="T103" fmla="*/ 706 h 866"/>
                <a:gd name="T104" fmla="*/ 708 w 844"/>
                <a:gd name="T105" fmla="*/ 488 h 866"/>
                <a:gd name="T106" fmla="*/ 772 w 844"/>
                <a:gd name="T107" fmla="*/ 406 h 866"/>
                <a:gd name="T108" fmla="*/ 732 w 844"/>
                <a:gd name="T109" fmla="*/ 20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44" h="866">
                  <a:moveTo>
                    <a:pt x="714" y="218"/>
                  </a:moveTo>
                  <a:lnTo>
                    <a:pt x="714" y="218"/>
                  </a:lnTo>
                  <a:lnTo>
                    <a:pt x="712" y="226"/>
                  </a:lnTo>
                  <a:lnTo>
                    <a:pt x="710" y="246"/>
                  </a:lnTo>
                  <a:lnTo>
                    <a:pt x="710" y="246"/>
                  </a:lnTo>
                  <a:lnTo>
                    <a:pt x="708" y="260"/>
                  </a:lnTo>
                  <a:lnTo>
                    <a:pt x="702" y="276"/>
                  </a:lnTo>
                  <a:lnTo>
                    <a:pt x="696" y="292"/>
                  </a:lnTo>
                  <a:lnTo>
                    <a:pt x="690" y="300"/>
                  </a:lnTo>
                  <a:lnTo>
                    <a:pt x="684" y="306"/>
                  </a:lnTo>
                  <a:lnTo>
                    <a:pt x="684" y="306"/>
                  </a:lnTo>
                  <a:lnTo>
                    <a:pt x="670" y="318"/>
                  </a:lnTo>
                  <a:lnTo>
                    <a:pt x="656" y="328"/>
                  </a:lnTo>
                  <a:lnTo>
                    <a:pt x="638" y="336"/>
                  </a:lnTo>
                  <a:lnTo>
                    <a:pt x="620" y="340"/>
                  </a:lnTo>
                  <a:lnTo>
                    <a:pt x="620" y="340"/>
                  </a:lnTo>
                  <a:lnTo>
                    <a:pt x="610" y="340"/>
                  </a:lnTo>
                  <a:lnTo>
                    <a:pt x="600" y="340"/>
                  </a:lnTo>
                  <a:lnTo>
                    <a:pt x="580" y="334"/>
                  </a:lnTo>
                  <a:lnTo>
                    <a:pt x="560" y="324"/>
                  </a:lnTo>
                  <a:lnTo>
                    <a:pt x="550" y="318"/>
                  </a:lnTo>
                  <a:lnTo>
                    <a:pt x="540" y="308"/>
                  </a:lnTo>
                  <a:lnTo>
                    <a:pt x="540" y="308"/>
                  </a:lnTo>
                  <a:lnTo>
                    <a:pt x="532" y="300"/>
                  </a:lnTo>
                  <a:lnTo>
                    <a:pt x="524" y="290"/>
                  </a:lnTo>
                  <a:lnTo>
                    <a:pt x="518" y="280"/>
                  </a:lnTo>
                  <a:lnTo>
                    <a:pt x="512" y="270"/>
                  </a:lnTo>
                  <a:lnTo>
                    <a:pt x="510" y="260"/>
                  </a:lnTo>
                  <a:lnTo>
                    <a:pt x="506" y="248"/>
                  </a:lnTo>
                  <a:lnTo>
                    <a:pt x="506" y="238"/>
                  </a:lnTo>
                  <a:lnTo>
                    <a:pt x="506" y="230"/>
                  </a:lnTo>
                  <a:lnTo>
                    <a:pt x="506" y="230"/>
                  </a:lnTo>
                  <a:lnTo>
                    <a:pt x="510" y="210"/>
                  </a:lnTo>
                  <a:lnTo>
                    <a:pt x="518" y="192"/>
                  </a:lnTo>
                  <a:lnTo>
                    <a:pt x="528" y="178"/>
                  </a:lnTo>
                  <a:lnTo>
                    <a:pt x="540" y="164"/>
                  </a:lnTo>
                  <a:lnTo>
                    <a:pt x="540" y="164"/>
                  </a:lnTo>
                  <a:lnTo>
                    <a:pt x="554" y="154"/>
                  </a:lnTo>
                  <a:lnTo>
                    <a:pt x="570" y="146"/>
                  </a:lnTo>
                  <a:lnTo>
                    <a:pt x="584" y="140"/>
                  </a:lnTo>
                  <a:lnTo>
                    <a:pt x="598" y="138"/>
                  </a:lnTo>
                  <a:lnTo>
                    <a:pt x="598" y="138"/>
                  </a:lnTo>
                  <a:lnTo>
                    <a:pt x="616" y="134"/>
                  </a:lnTo>
                  <a:lnTo>
                    <a:pt x="622" y="132"/>
                  </a:lnTo>
                  <a:lnTo>
                    <a:pt x="640" y="114"/>
                  </a:lnTo>
                  <a:lnTo>
                    <a:pt x="518" y="0"/>
                  </a:lnTo>
                  <a:lnTo>
                    <a:pt x="518" y="0"/>
                  </a:lnTo>
                  <a:lnTo>
                    <a:pt x="416" y="90"/>
                  </a:lnTo>
                  <a:lnTo>
                    <a:pt x="416" y="90"/>
                  </a:lnTo>
                  <a:lnTo>
                    <a:pt x="342" y="158"/>
                  </a:lnTo>
                  <a:lnTo>
                    <a:pt x="272" y="222"/>
                  </a:lnTo>
                  <a:lnTo>
                    <a:pt x="148" y="342"/>
                  </a:lnTo>
                  <a:lnTo>
                    <a:pt x="56" y="436"/>
                  </a:lnTo>
                  <a:lnTo>
                    <a:pt x="0" y="494"/>
                  </a:lnTo>
                  <a:lnTo>
                    <a:pt x="152" y="638"/>
                  </a:lnTo>
                  <a:lnTo>
                    <a:pt x="162" y="628"/>
                  </a:lnTo>
                  <a:lnTo>
                    <a:pt x="162" y="628"/>
                  </a:lnTo>
                  <a:lnTo>
                    <a:pt x="164" y="620"/>
                  </a:lnTo>
                  <a:lnTo>
                    <a:pt x="168" y="600"/>
                  </a:lnTo>
                  <a:lnTo>
                    <a:pt x="168" y="600"/>
                  </a:lnTo>
                  <a:lnTo>
                    <a:pt x="170" y="586"/>
                  </a:lnTo>
                  <a:lnTo>
                    <a:pt x="174" y="570"/>
                  </a:lnTo>
                  <a:lnTo>
                    <a:pt x="182" y="554"/>
                  </a:lnTo>
                  <a:lnTo>
                    <a:pt x="186" y="546"/>
                  </a:lnTo>
                  <a:lnTo>
                    <a:pt x="192" y="538"/>
                  </a:lnTo>
                  <a:lnTo>
                    <a:pt x="192" y="538"/>
                  </a:lnTo>
                  <a:lnTo>
                    <a:pt x="206" y="526"/>
                  </a:lnTo>
                  <a:lnTo>
                    <a:pt x="222" y="516"/>
                  </a:lnTo>
                  <a:lnTo>
                    <a:pt x="238" y="508"/>
                  </a:lnTo>
                  <a:lnTo>
                    <a:pt x="256" y="504"/>
                  </a:lnTo>
                  <a:lnTo>
                    <a:pt x="256" y="504"/>
                  </a:lnTo>
                  <a:lnTo>
                    <a:pt x="266" y="504"/>
                  </a:lnTo>
                  <a:lnTo>
                    <a:pt x="276" y="504"/>
                  </a:lnTo>
                  <a:lnTo>
                    <a:pt x="296" y="510"/>
                  </a:lnTo>
                  <a:lnTo>
                    <a:pt x="318" y="520"/>
                  </a:lnTo>
                  <a:lnTo>
                    <a:pt x="326" y="528"/>
                  </a:lnTo>
                  <a:lnTo>
                    <a:pt x="336" y="536"/>
                  </a:lnTo>
                  <a:lnTo>
                    <a:pt x="336" y="536"/>
                  </a:lnTo>
                  <a:lnTo>
                    <a:pt x="344" y="546"/>
                  </a:lnTo>
                  <a:lnTo>
                    <a:pt x="352" y="554"/>
                  </a:lnTo>
                  <a:lnTo>
                    <a:pt x="358" y="564"/>
                  </a:lnTo>
                  <a:lnTo>
                    <a:pt x="364" y="576"/>
                  </a:lnTo>
                  <a:lnTo>
                    <a:pt x="366" y="586"/>
                  </a:lnTo>
                  <a:lnTo>
                    <a:pt x="370" y="596"/>
                  </a:lnTo>
                  <a:lnTo>
                    <a:pt x="370" y="606"/>
                  </a:lnTo>
                  <a:lnTo>
                    <a:pt x="370" y="616"/>
                  </a:lnTo>
                  <a:lnTo>
                    <a:pt x="370" y="616"/>
                  </a:lnTo>
                  <a:lnTo>
                    <a:pt x="366" y="634"/>
                  </a:lnTo>
                  <a:lnTo>
                    <a:pt x="358" y="652"/>
                  </a:lnTo>
                  <a:lnTo>
                    <a:pt x="348" y="666"/>
                  </a:lnTo>
                  <a:lnTo>
                    <a:pt x="336" y="680"/>
                  </a:lnTo>
                  <a:lnTo>
                    <a:pt x="336" y="680"/>
                  </a:lnTo>
                  <a:lnTo>
                    <a:pt x="322" y="692"/>
                  </a:lnTo>
                  <a:lnTo>
                    <a:pt x="306" y="700"/>
                  </a:lnTo>
                  <a:lnTo>
                    <a:pt x="292" y="704"/>
                  </a:lnTo>
                  <a:lnTo>
                    <a:pt x="278" y="708"/>
                  </a:lnTo>
                  <a:lnTo>
                    <a:pt x="278" y="708"/>
                  </a:lnTo>
                  <a:lnTo>
                    <a:pt x="260" y="710"/>
                  </a:lnTo>
                  <a:lnTo>
                    <a:pt x="256" y="712"/>
                  </a:lnTo>
                  <a:lnTo>
                    <a:pt x="244" y="724"/>
                  </a:lnTo>
                  <a:lnTo>
                    <a:pt x="396" y="866"/>
                  </a:lnTo>
                  <a:lnTo>
                    <a:pt x="396" y="866"/>
                  </a:lnTo>
                  <a:lnTo>
                    <a:pt x="448" y="808"/>
                  </a:lnTo>
                  <a:lnTo>
                    <a:pt x="534" y="706"/>
                  </a:lnTo>
                  <a:lnTo>
                    <a:pt x="646" y="566"/>
                  </a:lnTo>
                  <a:lnTo>
                    <a:pt x="708" y="488"/>
                  </a:lnTo>
                  <a:lnTo>
                    <a:pt x="772" y="406"/>
                  </a:lnTo>
                  <a:lnTo>
                    <a:pt x="772" y="406"/>
                  </a:lnTo>
                  <a:lnTo>
                    <a:pt x="844" y="304"/>
                  </a:lnTo>
                  <a:lnTo>
                    <a:pt x="732" y="200"/>
                  </a:lnTo>
                  <a:lnTo>
                    <a:pt x="714" y="218"/>
                  </a:lnTo>
                  <a:close/>
                </a:path>
              </a:pathLst>
            </a:custGeom>
            <a:noFill/>
            <a:ln>
              <a:solidFill>
                <a:schemeClr val="tx1">
                  <a:lumMod val="65000"/>
                  <a:lumOff val="35000"/>
                </a:schemeClr>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汉仪小麦体简" pitchFamily="18" charset="-122"/>
                <a:ea typeface="汉仪小麦体简" pitchFamily="18" charset="-122"/>
                <a:cs typeface="+mn-ea"/>
                <a:sym typeface="+mn-lt"/>
              </a:endParaRPr>
            </a:p>
          </p:txBody>
        </p:sp>
        <p:sp>
          <p:nvSpPr>
            <p:cNvPr id="7" name="Freeform 7"/>
            <p:cNvSpPr/>
            <p:nvPr/>
          </p:nvSpPr>
          <p:spPr bwMode="auto">
            <a:xfrm>
              <a:off x="543053" y="2664175"/>
              <a:ext cx="1425747" cy="624796"/>
            </a:xfrm>
            <a:custGeom>
              <a:avLst/>
              <a:gdLst>
                <a:gd name="T0" fmla="*/ 1014 w 1036"/>
                <a:gd name="T1" fmla="*/ 284 h 454"/>
                <a:gd name="T2" fmla="*/ 996 w 1036"/>
                <a:gd name="T3" fmla="*/ 274 h 454"/>
                <a:gd name="T4" fmla="*/ 976 w 1036"/>
                <a:gd name="T5" fmla="*/ 270 h 454"/>
                <a:gd name="T6" fmla="*/ 952 w 1036"/>
                <a:gd name="T7" fmla="*/ 268 h 454"/>
                <a:gd name="T8" fmla="*/ 926 w 1036"/>
                <a:gd name="T9" fmla="*/ 256 h 454"/>
                <a:gd name="T10" fmla="*/ 926 w 1036"/>
                <a:gd name="T11" fmla="*/ 256 h 454"/>
                <a:gd name="T12" fmla="*/ 1020 w 1036"/>
                <a:gd name="T13" fmla="*/ 60 h 454"/>
                <a:gd name="T14" fmla="*/ 296 w 1036"/>
                <a:gd name="T15" fmla="*/ 0 h 454"/>
                <a:gd name="T16" fmla="*/ 292 w 1036"/>
                <a:gd name="T17" fmla="*/ 0 h 454"/>
                <a:gd name="T18" fmla="*/ 264 w 1036"/>
                <a:gd name="T19" fmla="*/ 10 h 454"/>
                <a:gd name="T20" fmla="*/ 216 w 1036"/>
                <a:gd name="T21" fmla="*/ 48 h 454"/>
                <a:gd name="T22" fmla="*/ 114 w 1036"/>
                <a:gd name="T23" fmla="*/ 132 h 454"/>
                <a:gd name="T24" fmla="*/ 88 w 1036"/>
                <a:gd name="T25" fmla="*/ 156 h 454"/>
                <a:gd name="T26" fmla="*/ 42 w 1036"/>
                <a:gd name="T27" fmla="*/ 202 h 454"/>
                <a:gd name="T28" fmla="*/ 24 w 1036"/>
                <a:gd name="T29" fmla="*/ 226 h 454"/>
                <a:gd name="T30" fmla="*/ 8 w 1036"/>
                <a:gd name="T31" fmla="*/ 250 h 454"/>
                <a:gd name="T32" fmla="*/ 0 w 1036"/>
                <a:gd name="T33" fmla="*/ 282 h 454"/>
                <a:gd name="T34" fmla="*/ 2 w 1036"/>
                <a:gd name="T35" fmla="*/ 294 h 454"/>
                <a:gd name="T36" fmla="*/ 10 w 1036"/>
                <a:gd name="T37" fmla="*/ 316 h 454"/>
                <a:gd name="T38" fmla="*/ 18 w 1036"/>
                <a:gd name="T39" fmla="*/ 326 h 454"/>
                <a:gd name="T40" fmla="*/ 38 w 1036"/>
                <a:gd name="T41" fmla="*/ 338 h 454"/>
                <a:gd name="T42" fmla="*/ 56 w 1036"/>
                <a:gd name="T43" fmla="*/ 344 h 454"/>
                <a:gd name="T44" fmla="*/ 224 w 1036"/>
                <a:gd name="T45" fmla="*/ 370 h 454"/>
                <a:gd name="T46" fmla="*/ 522 w 1036"/>
                <a:gd name="T47" fmla="*/ 426 h 454"/>
                <a:gd name="T48" fmla="*/ 848 w 1036"/>
                <a:gd name="T49" fmla="*/ 244 h 454"/>
                <a:gd name="T50" fmla="*/ 896 w 1036"/>
                <a:gd name="T51" fmla="*/ 290 h 454"/>
                <a:gd name="T52" fmla="*/ 908 w 1036"/>
                <a:gd name="T53" fmla="*/ 312 h 454"/>
                <a:gd name="T54" fmla="*/ 912 w 1036"/>
                <a:gd name="T55" fmla="*/ 336 h 454"/>
                <a:gd name="T56" fmla="*/ 916 w 1036"/>
                <a:gd name="T57" fmla="*/ 354 h 454"/>
                <a:gd name="T58" fmla="*/ 928 w 1036"/>
                <a:gd name="T59" fmla="*/ 372 h 454"/>
                <a:gd name="T60" fmla="*/ 936 w 1036"/>
                <a:gd name="T61" fmla="*/ 380 h 454"/>
                <a:gd name="T62" fmla="*/ 958 w 1036"/>
                <a:gd name="T63" fmla="*/ 390 h 454"/>
                <a:gd name="T64" fmla="*/ 968 w 1036"/>
                <a:gd name="T65" fmla="*/ 394 h 454"/>
                <a:gd name="T66" fmla="*/ 990 w 1036"/>
                <a:gd name="T67" fmla="*/ 390 h 454"/>
                <a:gd name="T68" fmla="*/ 1014 w 1036"/>
                <a:gd name="T69" fmla="*/ 372 h 454"/>
                <a:gd name="T70" fmla="*/ 1026 w 1036"/>
                <a:gd name="T71" fmla="*/ 358 h 454"/>
                <a:gd name="T72" fmla="*/ 1034 w 1036"/>
                <a:gd name="T73" fmla="*/ 334 h 454"/>
                <a:gd name="T74" fmla="*/ 1036 w 1036"/>
                <a:gd name="T75" fmla="*/ 324 h 454"/>
                <a:gd name="T76" fmla="*/ 1028 w 1036"/>
                <a:gd name="T77" fmla="*/ 304 h 454"/>
                <a:gd name="T78" fmla="*/ 1014 w 1036"/>
                <a:gd name="T79" fmla="*/ 28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36" h="454">
                  <a:moveTo>
                    <a:pt x="1014" y="284"/>
                  </a:moveTo>
                  <a:lnTo>
                    <a:pt x="1014" y="284"/>
                  </a:lnTo>
                  <a:lnTo>
                    <a:pt x="1004" y="278"/>
                  </a:lnTo>
                  <a:lnTo>
                    <a:pt x="996" y="274"/>
                  </a:lnTo>
                  <a:lnTo>
                    <a:pt x="986" y="272"/>
                  </a:lnTo>
                  <a:lnTo>
                    <a:pt x="976" y="270"/>
                  </a:lnTo>
                  <a:lnTo>
                    <a:pt x="976" y="270"/>
                  </a:lnTo>
                  <a:lnTo>
                    <a:pt x="952" y="268"/>
                  </a:lnTo>
                  <a:lnTo>
                    <a:pt x="938" y="264"/>
                  </a:lnTo>
                  <a:lnTo>
                    <a:pt x="926" y="256"/>
                  </a:lnTo>
                  <a:lnTo>
                    <a:pt x="926" y="256"/>
                  </a:lnTo>
                  <a:lnTo>
                    <a:pt x="926" y="256"/>
                  </a:lnTo>
                  <a:lnTo>
                    <a:pt x="880" y="210"/>
                  </a:lnTo>
                  <a:lnTo>
                    <a:pt x="1020" y="60"/>
                  </a:lnTo>
                  <a:lnTo>
                    <a:pt x="296" y="0"/>
                  </a:lnTo>
                  <a:lnTo>
                    <a:pt x="296" y="0"/>
                  </a:lnTo>
                  <a:lnTo>
                    <a:pt x="292" y="0"/>
                  </a:lnTo>
                  <a:lnTo>
                    <a:pt x="292" y="0"/>
                  </a:lnTo>
                  <a:lnTo>
                    <a:pt x="278" y="2"/>
                  </a:lnTo>
                  <a:lnTo>
                    <a:pt x="264" y="10"/>
                  </a:lnTo>
                  <a:lnTo>
                    <a:pt x="264" y="10"/>
                  </a:lnTo>
                  <a:lnTo>
                    <a:pt x="216" y="48"/>
                  </a:lnTo>
                  <a:lnTo>
                    <a:pt x="166" y="86"/>
                  </a:lnTo>
                  <a:lnTo>
                    <a:pt x="114" y="132"/>
                  </a:lnTo>
                  <a:lnTo>
                    <a:pt x="114" y="132"/>
                  </a:lnTo>
                  <a:lnTo>
                    <a:pt x="88" y="156"/>
                  </a:lnTo>
                  <a:lnTo>
                    <a:pt x="64" y="180"/>
                  </a:lnTo>
                  <a:lnTo>
                    <a:pt x="42" y="202"/>
                  </a:lnTo>
                  <a:lnTo>
                    <a:pt x="24" y="226"/>
                  </a:lnTo>
                  <a:lnTo>
                    <a:pt x="24" y="226"/>
                  </a:lnTo>
                  <a:lnTo>
                    <a:pt x="16" y="238"/>
                  </a:lnTo>
                  <a:lnTo>
                    <a:pt x="8" y="250"/>
                  </a:lnTo>
                  <a:lnTo>
                    <a:pt x="2" y="264"/>
                  </a:lnTo>
                  <a:lnTo>
                    <a:pt x="0" y="282"/>
                  </a:lnTo>
                  <a:lnTo>
                    <a:pt x="0" y="282"/>
                  </a:lnTo>
                  <a:lnTo>
                    <a:pt x="2" y="294"/>
                  </a:lnTo>
                  <a:lnTo>
                    <a:pt x="4" y="304"/>
                  </a:lnTo>
                  <a:lnTo>
                    <a:pt x="10" y="316"/>
                  </a:lnTo>
                  <a:lnTo>
                    <a:pt x="18" y="326"/>
                  </a:lnTo>
                  <a:lnTo>
                    <a:pt x="18" y="326"/>
                  </a:lnTo>
                  <a:lnTo>
                    <a:pt x="28" y="334"/>
                  </a:lnTo>
                  <a:lnTo>
                    <a:pt x="38" y="338"/>
                  </a:lnTo>
                  <a:lnTo>
                    <a:pt x="46" y="342"/>
                  </a:lnTo>
                  <a:lnTo>
                    <a:pt x="56" y="344"/>
                  </a:lnTo>
                  <a:lnTo>
                    <a:pt x="56" y="344"/>
                  </a:lnTo>
                  <a:lnTo>
                    <a:pt x="224" y="370"/>
                  </a:lnTo>
                  <a:lnTo>
                    <a:pt x="380" y="398"/>
                  </a:lnTo>
                  <a:lnTo>
                    <a:pt x="522" y="426"/>
                  </a:lnTo>
                  <a:lnTo>
                    <a:pt x="652" y="454"/>
                  </a:lnTo>
                  <a:lnTo>
                    <a:pt x="848" y="244"/>
                  </a:lnTo>
                  <a:lnTo>
                    <a:pt x="896" y="290"/>
                  </a:lnTo>
                  <a:lnTo>
                    <a:pt x="896" y="290"/>
                  </a:lnTo>
                  <a:lnTo>
                    <a:pt x="904" y="300"/>
                  </a:lnTo>
                  <a:lnTo>
                    <a:pt x="908" y="312"/>
                  </a:lnTo>
                  <a:lnTo>
                    <a:pt x="912" y="336"/>
                  </a:lnTo>
                  <a:lnTo>
                    <a:pt x="912" y="336"/>
                  </a:lnTo>
                  <a:lnTo>
                    <a:pt x="914" y="346"/>
                  </a:lnTo>
                  <a:lnTo>
                    <a:pt x="916" y="354"/>
                  </a:lnTo>
                  <a:lnTo>
                    <a:pt x="920" y="364"/>
                  </a:lnTo>
                  <a:lnTo>
                    <a:pt x="928" y="372"/>
                  </a:lnTo>
                  <a:lnTo>
                    <a:pt x="928" y="372"/>
                  </a:lnTo>
                  <a:lnTo>
                    <a:pt x="936" y="380"/>
                  </a:lnTo>
                  <a:lnTo>
                    <a:pt x="946" y="386"/>
                  </a:lnTo>
                  <a:lnTo>
                    <a:pt x="958" y="390"/>
                  </a:lnTo>
                  <a:lnTo>
                    <a:pt x="968" y="394"/>
                  </a:lnTo>
                  <a:lnTo>
                    <a:pt x="968" y="394"/>
                  </a:lnTo>
                  <a:lnTo>
                    <a:pt x="978" y="394"/>
                  </a:lnTo>
                  <a:lnTo>
                    <a:pt x="990" y="390"/>
                  </a:lnTo>
                  <a:lnTo>
                    <a:pt x="1002" y="384"/>
                  </a:lnTo>
                  <a:lnTo>
                    <a:pt x="1014" y="372"/>
                  </a:lnTo>
                  <a:lnTo>
                    <a:pt x="1014" y="372"/>
                  </a:lnTo>
                  <a:lnTo>
                    <a:pt x="1026" y="358"/>
                  </a:lnTo>
                  <a:lnTo>
                    <a:pt x="1032" y="346"/>
                  </a:lnTo>
                  <a:lnTo>
                    <a:pt x="1034" y="334"/>
                  </a:lnTo>
                  <a:lnTo>
                    <a:pt x="1036" y="324"/>
                  </a:lnTo>
                  <a:lnTo>
                    <a:pt x="1036" y="324"/>
                  </a:lnTo>
                  <a:lnTo>
                    <a:pt x="1032" y="314"/>
                  </a:lnTo>
                  <a:lnTo>
                    <a:pt x="1028" y="304"/>
                  </a:lnTo>
                  <a:lnTo>
                    <a:pt x="1022" y="294"/>
                  </a:lnTo>
                  <a:lnTo>
                    <a:pt x="1014" y="284"/>
                  </a:lnTo>
                  <a:lnTo>
                    <a:pt x="1014" y="284"/>
                  </a:lnTo>
                  <a:close/>
                </a:path>
              </a:pathLst>
            </a:custGeom>
            <a:noFill/>
            <a:ln>
              <a:solidFill>
                <a:schemeClr val="tx1">
                  <a:lumMod val="65000"/>
                  <a:lumOff val="35000"/>
                </a:schemeClr>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汉仪小麦体简" pitchFamily="18" charset="-122"/>
                <a:ea typeface="汉仪小麦体简" pitchFamily="18" charset="-122"/>
                <a:cs typeface="+mn-ea"/>
                <a:sym typeface="+mn-lt"/>
              </a:endParaRPr>
            </a:p>
          </p:txBody>
        </p:sp>
        <p:sp>
          <p:nvSpPr>
            <p:cNvPr id="8" name="Freeform 8"/>
            <p:cNvSpPr/>
            <p:nvPr/>
          </p:nvSpPr>
          <p:spPr bwMode="auto">
            <a:xfrm>
              <a:off x="1514653" y="2755005"/>
              <a:ext cx="1910171" cy="1029400"/>
            </a:xfrm>
            <a:custGeom>
              <a:avLst/>
              <a:gdLst>
                <a:gd name="T0" fmla="*/ 376 w 1388"/>
                <a:gd name="T1" fmla="*/ 0 h 748"/>
                <a:gd name="T2" fmla="*/ 246 w 1388"/>
                <a:gd name="T3" fmla="*/ 160 h 748"/>
                <a:gd name="T4" fmla="*/ 254 w 1388"/>
                <a:gd name="T5" fmla="*/ 162 h 748"/>
                <a:gd name="T6" fmla="*/ 274 w 1388"/>
                <a:gd name="T7" fmla="*/ 164 h 748"/>
                <a:gd name="T8" fmla="*/ 304 w 1388"/>
                <a:gd name="T9" fmla="*/ 170 h 748"/>
                <a:gd name="T10" fmla="*/ 328 w 1388"/>
                <a:gd name="T11" fmla="*/ 184 h 748"/>
                <a:gd name="T12" fmla="*/ 336 w 1388"/>
                <a:gd name="T13" fmla="*/ 190 h 748"/>
                <a:gd name="T14" fmla="*/ 358 w 1388"/>
                <a:gd name="T15" fmla="*/ 218 h 748"/>
                <a:gd name="T16" fmla="*/ 370 w 1388"/>
                <a:gd name="T17" fmla="*/ 254 h 748"/>
                <a:gd name="T18" fmla="*/ 370 w 1388"/>
                <a:gd name="T19" fmla="*/ 264 h 748"/>
                <a:gd name="T20" fmla="*/ 362 w 1388"/>
                <a:gd name="T21" fmla="*/ 294 h 748"/>
                <a:gd name="T22" fmla="*/ 346 w 1388"/>
                <a:gd name="T23" fmla="*/ 324 h 748"/>
                <a:gd name="T24" fmla="*/ 338 w 1388"/>
                <a:gd name="T25" fmla="*/ 334 h 748"/>
                <a:gd name="T26" fmla="*/ 318 w 1388"/>
                <a:gd name="T27" fmla="*/ 350 h 748"/>
                <a:gd name="T28" fmla="*/ 298 w 1388"/>
                <a:gd name="T29" fmla="*/ 360 h 748"/>
                <a:gd name="T30" fmla="*/ 278 w 1388"/>
                <a:gd name="T31" fmla="*/ 366 h 748"/>
                <a:gd name="T32" fmla="*/ 258 w 1388"/>
                <a:gd name="T33" fmla="*/ 368 h 748"/>
                <a:gd name="T34" fmla="*/ 238 w 1388"/>
                <a:gd name="T35" fmla="*/ 364 h 748"/>
                <a:gd name="T36" fmla="*/ 206 w 1388"/>
                <a:gd name="T37" fmla="*/ 346 h 748"/>
                <a:gd name="T38" fmla="*/ 194 w 1388"/>
                <a:gd name="T39" fmla="*/ 334 h 748"/>
                <a:gd name="T40" fmla="*/ 174 w 1388"/>
                <a:gd name="T41" fmla="*/ 304 h 748"/>
                <a:gd name="T42" fmla="*/ 166 w 1388"/>
                <a:gd name="T43" fmla="*/ 276 h 748"/>
                <a:gd name="T44" fmla="*/ 164 w 1388"/>
                <a:gd name="T45" fmla="*/ 258 h 748"/>
                <a:gd name="T46" fmla="*/ 150 w 1388"/>
                <a:gd name="T47" fmla="*/ 240 h 748"/>
                <a:gd name="T48" fmla="*/ 0 w 1388"/>
                <a:gd name="T49" fmla="*/ 402 h 748"/>
                <a:gd name="T50" fmla="*/ 246 w 1388"/>
                <a:gd name="T51" fmla="*/ 468 h 748"/>
                <a:gd name="T52" fmla="*/ 434 w 1388"/>
                <a:gd name="T53" fmla="*/ 532 h 748"/>
                <a:gd name="T54" fmla="*/ 574 w 1388"/>
                <a:gd name="T55" fmla="*/ 594 h 748"/>
                <a:gd name="T56" fmla="*/ 672 w 1388"/>
                <a:gd name="T57" fmla="*/ 650 h 748"/>
                <a:gd name="T58" fmla="*/ 712 w 1388"/>
                <a:gd name="T59" fmla="*/ 680 h 748"/>
                <a:gd name="T60" fmla="*/ 760 w 1388"/>
                <a:gd name="T61" fmla="*/ 730 h 748"/>
                <a:gd name="T62" fmla="*/ 1004 w 1388"/>
                <a:gd name="T63" fmla="*/ 502 h 748"/>
                <a:gd name="T64" fmla="*/ 1048 w 1388"/>
                <a:gd name="T65" fmla="*/ 546 h 748"/>
                <a:gd name="T66" fmla="*/ 1060 w 1388"/>
                <a:gd name="T67" fmla="*/ 568 h 748"/>
                <a:gd name="T68" fmla="*/ 1064 w 1388"/>
                <a:gd name="T69" fmla="*/ 592 h 748"/>
                <a:gd name="T70" fmla="*/ 1070 w 1388"/>
                <a:gd name="T71" fmla="*/ 612 h 748"/>
                <a:gd name="T72" fmla="*/ 1080 w 1388"/>
                <a:gd name="T73" fmla="*/ 628 h 748"/>
                <a:gd name="T74" fmla="*/ 1090 w 1388"/>
                <a:gd name="T75" fmla="*/ 636 h 748"/>
                <a:gd name="T76" fmla="*/ 1110 w 1388"/>
                <a:gd name="T77" fmla="*/ 648 h 748"/>
                <a:gd name="T78" fmla="*/ 1122 w 1388"/>
                <a:gd name="T79" fmla="*/ 650 h 748"/>
                <a:gd name="T80" fmla="*/ 1142 w 1388"/>
                <a:gd name="T81" fmla="*/ 646 h 748"/>
                <a:gd name="T82" fmla="*/ 1168 w 1388"/>
                <a:gd name="T83" fmla="*/ 628 h 748"/>
                <a:gd name="T84" fmla="*/ 1178 w 1388"/>
                <a:gd name="T85" fmla="*/ 614 h 748"/>
                <a:gd name="T86" fmla="*/ 1188 w 1388"/>
                <a:gd name="T87" fmla="*/ 590 h 748"/>
                <a:gd name="T88" fmla="*/ 1188 w 1388"/>
                <a:gd name="T89" fmla="*/ 580 h 748"/>
                <a:gd name="T90" fmla="*/ 1182 w 1388"/>
                <a:gd name="T91" fmla="*/ 560 h 748"/>
                <a:gd name="T92" fmla="*/ 1166 w 1388"/>
                <a:gd name="T93" fmla="*/ 540 h 748"/>
                <a:gd name="T94" fmla="*/ 1158 w 1388"/>
                <a:gd name="T95" fmla="*/ 534 h 748"/>
                <a:gd name="T96" fmla="*/ 1140 w 1388"/>
                <a:gd name="T97" fmla="*/ 528 h 748"/>
                <a:gd name="T98" fmla="*/ 1128 w 1388"/>
                <a:gd name="T99" fmla="*/ 526 h 748"/>
                <a:gd name="T100" fmla="*/ 1092 w 1388"/>
                <a:gd name="T101" fmla="*/ 520 h 748"/>
                <a:gd name="T102" fmla="*/ 1080 w 1388"/>
                <a:gd name="T103" fmla="*/ 512 h 748"/>
                <a:gd name="T104" fmla="*/ 1036 w 1388"/>
                <a:gd name="T105" fmla="*/ 470 h 748"/>
                <a:gd name="T106" fmla="*/ 1378 w 1388"/>
                <a:gd name="T107" fmla="*/ 84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88" h="748">
                  <a:moveTo>
                    <a:pt x="1378" y="84"/>
                  </a:moveTo>
                  <a:lnTo>
                    <a:pt x="376" y="0"/>
                  </a:lnTo>
                  <a:lnTo>
                    <a:pt x="236" y="148"/>
                  </a:lnTo>
                  <a:lnTo>
                    <a:pt x="246" y="160"/>
                  </a:lnTo>
                  <a:lnTo>
                    <a:pt x="246" y="160"/>
                  </a:lnTo>
                  <a:lnTo>
                    <a:pt x="254" y="162"/>
                  </a:lnTo>
                  <a:lnTo>
                    <a:pt x="274" y="164"/>
                  </a:lnTo>
                  <a:lnTo>
                    <a:pt x="274" y="164"/>
                  </a:lnTo>
                  <a:lnTo>
                    <a:pt x="288" y="166"/>
                  </a:lnTo>
                  <a:lnTo>
                    <a:pt x="304" y="170"/>
                  </a:lnTo>
                  <a:lnTo>
                    <a:pt x="320" y="178"/>
                  </a:lnTo>
                  <a:lnTo>
                    <a:pt x="328" y="184"/>
                  </a:lnTo>
                  <a:lnTo>
                    <a:pt x="336" y="190"/>
                  </a:lnTo>
                  <a:lnTo>
                    <a:pt x="336" y="190"/>
                  </a:lnTo>
                  <a:lnTo>
                    <a:pt x="348" y="204"/>
                  </a:lnTo>
                  <a:lnTo>
                    <a:pt x="358" y="218"/>
                  </a:lnTo>
                  <a:lnTo>
                    <a:pt x="364" y="236"/>
                  </a:lnTo>
                  <a:lnTo>
                    <a:pt x="370" y="254"/>
                  </a:lnTo>
                  <a:lnTo>
                    <a:pt x="370" y="254"/>
                  </a:lnTo>
                  <a:lnTo>
                    <a:pt x="370" y="264"/>
                  </a:lnTo>
                  <a:lnTo>
                    <a:pt x="368" y="274"/>
                  </a:lnTo>
                  <a:lnTo>
                    <a:pt x="362" y="294"/>
                  </a:lnTo>
                  <a:lnTo>
                    <a:pt x="352" y="314"/>
                  </a:lnTo>
                  <a:lnTo>
                    <a:pt x="346" y="324"/>
                  </a:lnTo>
                  <a:lnTo>
                    <a:pt x="338" y="334"/>
                  </a:lnTo>
                  <a:lnTo>
                    <a:pt x="338" y="334"/>
                  </a:lnTo>
                  <a:lnTo>
                    <a:pt x="328" y="342"/>
                  </a:lnTo>
                  <a:lnTo>
                    <a:pt x="318" y="350"/>
                  </a:lnTo>
                  <a:lnTo>
                    <a:pt x="308" y="356"/>
                  </a:lnTo>
                  <a:lnTo>
                    <a:pt x="298" y="360"/>
                  </a:lnTo>
                  <a:lnTo>
                    <a:pt x="288" y="364"/>
                  </a:lnTo>
                  <a:lnTo>
                    <a:pt x="278" y="366"/>
                  </a:lnTo>
                  <a:lnTo>
                    <a:pt x="268" y="368"/>
                  </a:lnTo>
                  <a:lnTo>
                    <a:pt x="258" y="368"/>
                  </a:lnTo>
                  <a:lnTo>
                    <a:pt x="258" y="368"/>
                  </a:lnTo>
                  <a:lnTo>
                    <a:pt x="238" y="364"/>
                  </a:lnTo>
                  <a:lnTo>
                    <a:pt x="222" y="356"/>
                  </a:lnTo>
                  <a:lnTo>
                    <a:pt x="206" y="346"/>
                  </a:lnTo>
                  <a:lnTo>
                    <a:pt x="194" y="334"/>
                  </a:lnTo>
                  <a:lnTo>
                    <a:pt x="194" y="334"/>
                  </a:lnTo>
                  <a:lnTo>
                    <a:pt x="182" y="320"/>
                  </a:lnTo>
                  <a:lnTo>
                    <a:pt x="174" y="304"/>
                  </a:lnTo>
                  <a:lnTo>
                    <a:pt x="170" y="290"/>
                  </a:lnTo>
                  <a:lnTo>
                    <a:pt x="166" y="276"/>
                  </a:lnTo>
                  <a:lnTo>
                    <a:pt x="166" y="276"/>
                  </a:lnTo>
                  <a:lnTo>
                    <a:pt x="164" y="258"/>
                  </a:lnTo>
                  <a:lnTo>
                    <a:pt x="162" y="252"/>
                  </a:lnTo>
                  <a:lnTo>
                    <a:pt x="150" y="240"/>
                  </a:lnTo>
                  <a:lnTo>
                    <a:pt x="0" y="402"/>
                  </a:lnTo>
                  <a:lnTo>
                    <a:pt x="0" y="402"/>
                  </a:lnTo>
                  <a:lnTo>
                    <a:pt x="130" y="434"/>
                  </a:lnTo>
                  <a:lnTo>
                    <a:pt x="246" y="468"/>
                  </a:lnTo>
                  <a:lnTo>
                    <a:pt x="346" y="500"/>
                  </a:lnTo>
                  <a:lnTo>
                    <a:pt x="434" y="532"/>
                  </a:lnTo>
                  <a:lnTo>
                    <a:pt x="510" y="564"/>
                  </a:lnTo>
                  <a:lnTo>
                    <a:pt x="574" y="594"/>
                  </a:lnTo>
                  <a:lnTo>
                    <a:pt x="628" y="622"/>
                  </a:lnTo>
                  <a:lnTo>
                    <a:pt x="672" y="650"/>
                  </a:lnTo>
                  <a:lnTo>
                    <a:pt x="672" y="650"/>
                  </a:lnTo>
                  <a:lnTo>
                    <a:pt x="712" y="680"/>
                  </a:lnTo>
                  <a:lnTo>
                    <a:pt x="740" y="706"/>
                  </a:lnTo>
                  <a:lnTo>
                    <a:pt x="760" y="730"/>
                  </a:lnTo>
                  <a:lnTo>
                    <a:pt x="774" y="748"/>
                  </a:lnTo>
                  <a:lnTo>
                    <a:pt x="1004" y="502"/>
                  </a:lnTo>
                  <a:lnTo>
                    <a:pt x="1048" y="546"/>
                  </a:lnTo>
                  <a:lnTo>
                    <a:pt x="1048" y="546"/>
                  </a:lnTo>
                  <a:lnTo>
                    <a:pt x="1056" y="556"/>
                  </a:lnTo>
                  <a:lnTo>
                    <a:pt x="1060" y="568"/>
                  </a:lnTo>
                  <a:lnTo>
                    <a:pt x="1064" y="592"/>
                  </a:lnTo>
                  <a:lnTo>
                    <a:pt x="1064" y="592"/>
                  </a:lnTo>
                  <a:lnTo>
                    <a:pt x="1066" y="602"/>
                  </a:lnTo>
                  <a:lnTo>
                    <a:pt x="1070" y="612"/>
                  </a:lnTo>
                  <a:lnTo>
                    <a:pt x="1074" y="620"/>
                  </a:lnTo>
                  <a:lnTo>
                    <a:pt x="1080" y="628"/>
                  </a:lnTo>
                  <a:lnTo>
                    <a:pt x="1080" y="628"/>
                  </a:lnTo>
                  <a:lnTo>
                    <a:pt x="1090" y="636"/>
                  </a:lnTo>
                  <a:lnTo>
                    <a:pt x="1100" y="642"/>
                  </a:lnTo>
                  <a:lnTo>
                    <a:pt x="1110" y="648"/>
                  </a:lnTo>
                  <a:lnTo>
                    <a:pt x="1122" y="650"/>
                  </a:lnTo>
                  <a:lnTo>
                    <a:pt x="1122" y="650"/>
                  </a:lnTo>
                  <a:lnTo>
                    <a:pt x="1132" y="650"/>
                  </a:lnTo>
                  <a:lnTo>
                    <a:pt x="1142" y="646"/>
                  </a:lnTo>
                  <a:lnTo>
                    <a:pt x="1154" y="640"/>
                  </a:lnTo>
                  <a:lnTo>
                    <a:pt x="1168" y="628"/>
                  </a:lnTo>
                  <a:lnTo>
                    <a:pt x="1168" y="628"/>
                  </a:lnTo>
                  <a:lnTo>
                    <a:pt x="1178" y="614"/>
                  </a:lnTo>
                  <a:lnTo>
                    <a:pt x="1186" y="602"/>
                  </a:lnTo>
                  <a:lnTo>
                    <a:pt x="1188" y="590"/>
                  </a:lnTo>
                  <a:lnTo>
                    <a:pt x="1188" y="580"/>
                  </a:lnTo>
                  <a:lnTo>
                    <a:pt x="1188" y="580"/>
                  </a:lnTo>
                  <a:lnTo>
                    <a:pt x="1186" y="570"/>
                  </a:lnTo>
                  <a:lnTo>
                    <a:pt x="1182" y="560"/>
                  </a:lnTo>
                  <a:lnTo>
                    <a:pt x="1174" y="550"/>
                  </a:lnTo>
                  <a:lnTo>
                    <a:pt x="1166" y="540"/>
                  </a:lnTo>
                  <a:lnTo>
                    <a:pt x="1166" y="540"/>
                  </a:lnTo>
                  <a:lnTo>
                    <a:pt x="1158" y="534"/>
                  </a:lnTo>
                  <a:lnTo>
                    <a:pt x="1150" y="530"/>
                  </a:lnTo>
                  <a:lnTo>
                    <a:pt x="1140" y="528"/>
                  </a:lnTo>
                  <a:lnTo>
                    <a:pt x="1128" y="526"/>
                  </a:lnTo>
                  <a:lnTo>
                    <a:pt x="1128" y="526"/>
                  </a:lnTo>
                  <a:lnTo>
                    <a:pt x="1104" y="524"/>
                  </a:lnTo>
                  <a:lnTo>
                    <a:pt x="1092" y="520"/>
                  </a:lnTo>
                  <a:lnTo>
                    <a:pt x="1080" y="512"/>
                  </a:lnTo>
                  <a:lnTo>
                    <a:pt x="1080" y="512"/>
                  </a:lnTo>
                  <a:lnTo>
                    <a:pt x="1078" y="512"/>
                  </a:lnTo>
                  <a:lnTo>
                    <a:pt x="1036" y="470"/>
                  </a:lnTo>
                  <a:lnTo>
                    <a:pt x="1388" y="94"/>
                  </a:lnTo>
                  <a:lnTo>
                    <a:pt x="1378" y="84"/>
                  </a:lnTo>
                  <a:close/>
                </a:path>
              </a:pathLst>
            </a:custGeom>
            <a:noFill/>
            <a:ln>
              <a:solidFill>
                <a:schemeClr val="tx1">
                  <a:lumMod val="65000"/>
                  <a:lumOff val="35000"/>
                </a:schemeClr>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汉仪小麦体简" pitchFamily="18" charset="-122"/>
                <a:ea typeface="汉仪小麦体简" pitchFamily="18" charset="-122"/>
                <a:cs typeface="+mn-ea"/>
                <a:sym typeface="+mn-lt"/>
              </a:endParaRPr>
            </a:p>
          </p:txBody>
        </p:sp>
        <p:sp>
          <p:nvSpPr>
            <p:cNvPr id="9" name="Freeform 9"/>
            <p:cNvSpPr/>
            <p:nvPr/>
          </p:nvSpPr>
          <p:spPr bwMode="auto">
            <a:xfrm>
              <a:off x="2577082" y="2922901"/>
              <a:ext cx="1403728" cy="1439508"/>
            </a:xfrm>
            <a:custGeom>
              <a:avLst/>
              <a:gdLst>
                <a:gd name="T0" fmla="*/ 902 w 1020"/>
                <a:gd name="T1" fmla="*/ 132 h 1046"/>
                <a:gd name="T2" fmla="*/ 936 w 1020"/>
                <a:gd name="T3" fmla="*/ 124 h 1046"/>
                <a:gd name="T4" fmla="*/ 964 w 1020"/>
                <a:gd name="T5" fmla="*/ 114 h 1046"/>
                <a:gd name="T6" fmla="*/ 980 w 1020"/>
                <a:gd name="T7" fmla="*/ 98 h 1046"/>
                <a:gd name="T8" fmla="*/ 994 w 1020"/>
                <a:gd name="T9" fmla="*/ 68 h 1046"/>
                <a:gd name="T10" fmla="*/ 990 w 1020"/>
                <a:gd name="T11" fmla="*/ 46 h 1046"/>
                <a:gd name="T12" fmla="*/ 972 w 1020"/>
                <a:gd name="T13" fmla="*/ 20 h 1046"/>
                <a:gd name="T14" fmla="*/ 940 w 1020"/>
                <a:gd name="T15" fmla="*/ 2 h 1046"/>
                <a:gd name="T16" fmla="*/ 924 w 1020"/>
                <a:gd name="T17" fmla="*/ 0 h 1046"/>
                <a:gd name="T18" fmla="*/ 904 w 1020"/>
                <a:gd name="T19" fmla="*/ 8 h 1046"/>
                <a:gd name="T20" fmla="*/ 886 w 1020"/>
                <a:gd name="T21" fmla="*/ 22 h 1046"/>
                <a:gd name="T22" fmla="*/ 872 w 1020"/>
                <a:gd name="T23" fmla="*/ 48 h 1046"/>
                <a:gd name="T24" fmla="*/ 868 w 1020"/>
                <a:gd name="T25" fmla="*/ 84 h 1046"/>
                <a:gd name="T26" fmla="*/ 858 w 1020"/>
                <a:gd name="T27" fmla="*/ 108 h 1046"/>
                <a:gd name="T28" fmla="*/ 652 w 1020"/>
                <a:gd name="T29" fmla="*/ 4 h 1046"/>
                <a:gd name="T30" fmla="*/ 334 w 1020"/>
                <a:gd name="T31" fmla="*/ 360 h 1046"/>
                <a:gd name="T32" fmla="*/ 362 w 1020"/>
                <a:gd name="T33" fmla="*/ 364 h 1046"/>
                <a:gd name="T34" fmla="*/ 408 w 1020"/>
                <a:gd name="T35" fmla="*/ 378 h 1046"/>
                <a:gd name="T36" fmla="*/ 422 w 1020"/>
                <a:gd name="T37" fmla="*/ 390 h 1046"/>
                <a:gd name="T38" fmla="*/ 452 w 1020"/>
                <a:gd name="T39" fmla="*/ 436 h 1046"/>
                <a:gd name="T40" fmla="*/ 456 w 1020"/>
                <a:gd name="T41" fmla="*/ 464 h 1046"/>
                <a:gd name="T42" fmla="*/ 440 w 1020"/>
                <a:gd name="T43" fmla="*/ 514 h 1046"/>
                <a:gd name="T44" fmla="*/ 424 w 1020"/>
                <a:gd name="T45" fmla="*/ 534 h 1046"/>
                <a:gd name="T46" fmla="*/ 396 w 1020"/>
                <a:gd name="T47" fmla="*/ 556 h 1046"/>
                <a:gd name="T48" fmla="*/ 364 w 1020"/>
                <a:gd name="T49" fmla="*/ 566 h 1046"/>
                <a:gd name="T50" fmla="*/ 344 w 1020"/>
                <a:gd name="T51" fmla="*/ 568 h 1046"/>
                <a:gd name="T52" fmla="*/ 294 w 1020"/>
                <a:gd name="T53" fmla="*/ 546 h 1046"/>
                <a:gd name="T54" fmla="*/ 268 w 1020"/>
                <a:gd name="T55" fmla="*/ 520 h 1046"/>
                <a:gd name="T56" fmla="*/ 254 w 1020"/>
                <a:gd name="T57" fmla="*/ 476 h 1046"/>
                <a:gd name="T58" fmla="*/ 248 w 1020"/>
                <a:gd name="T59" fmla="*/ 452 h 1046"/>
                <a:gd name="T60" fmla="*/ 170 w 1020"/>
                <a:gd name="T61" fmla="*/ 856 h 1046"/>
                <a:gd name="T62" fmla="*/ 110 w 1020"/>
                <a:gd name="T63" fmla="*/ 914 h 1046"/>
                <a:gd name="T64" fmla="*/ 76 w 1020"/>
                <a:gd name="T65" fmla="*/ 922 h 1046"/>
                <a:gd name="T66" fmla="*/ 48 w 1020"/>
                <a:gd name="T67" fmla="*/ 932 h 1046"/>
                <a:gd name="T68" fmla="*/ 32 w 1020"/>
                <a:gd name="T69" fmla="*/ 946 h 1046"/>
                <a:gd name="T70" fmla="*/ 18 w 1020"/>
                <a:gd name="T71" fmla="*/ 978 h 1046"/>
                <a:gd name="T72" fmla="*/ 22 w 1020"/>
                <a:gd name="T73" fmla="*/ 1000 h 1046"/>
                <a:gd name="T74" fmla="*/ 40 w 1020"/>
                <a:gd name="T75" fmla="*/ 1024 h 1046"/>
                <a:gd name="T76" fmla="*/ 76 w 1020"/>
                <a:gd name="T77" fmla="*/ 1046 h 1046"/>
                <a:gd name="T78" fmla="*/ 98 w 1020"/>
                <a:gd name="T79" fmla="*/ 1042 h 1046"/>
                <a:gd name="T80" fmla="*/ 126 w 1020"/>
                <a:gd name="T81" fmla="*/ 1024 h 1046"/>
                <a:gd name="T82" fmla="*/ 138 w 1020"/>
                <a:gd name="T83" fmla="*/ 1006 h 1046"/>
                <a:gd name="T84" fmla="*/ 142 w 1020"/>
                <a:gd name="T85" fmla="*/ 986 h 1046"/>
                <a:gd name="T86" fmla="*/ 154 w 1020"/>
                <a:gd name="T87" fmla="*/ 936 h 1046"/>
                <a:gd name="T88" fmla="*/ 204 w 1020"/>
                <a:gd name="T89" fmla="*/ 888 h 1046"/>
                <a:gd name="T90" fmla="*/ 732 w 1020"/>
                <a:gd name="T91" fmla="*/ 654 h 1046"/>
                <a:gd name="T92" fmla="*/ 704 w 1020"/>
                <a:gd name="T93" fmla="*/ 648 h 1046"/>
                <a:gd name="T94" fmla="*/ 674 w 1020"/>
                <a:gd name="T95" fmla="*/ 642 h 1046"/>
                <a:gd name="T96" fmla="*/ 644 w 1020"/>
                <a:gd name="T97" fmla="*/ 624 h 1046"/>
                <a:gd name="T98" fmla="*/ 622 w 1020"/>
                <a:gd name="T99" fmla="*/ 594 h 1046"/>
                <a:gd name="T100" fmla="*/ 610 w 1020"/>
                <a:gd name="T101" fmla="*/ 560 h 1046"/>
                <a:gd name="T102" fmla="*/ 616 w 1020"/>
                <a:gd name="T103" fmla="*/ 520 h 1046"/>
                <a:gd name="T104" fmla="*/ 642 w 1020"/>
                <a:gd name="T105" fmla="*/ 480 h 1046"/>
                <a:gd name="T106" fmla="*/ 660 w 1020"/>
                <a:gd name="T107" fmla="*/ 464 h 1046"/>
                <a:gd name="T108" fmla="*/ 690 w 1020"/>
                <a:gd name="T109" fmla="*/ 450 h 1046"/>
                <a:gd name="T110" fmla="*/ 720 w 1020"/>
                <a:gd name="T111" fmla="*/ 446 h 1046"/>
                <a:gd name="T112" fmla="*/ 758 w 1020"/>
                <a:gd name="T113" fmla="*/ 458 h 1046"/>
                <a:gd name="T114" fmla="*/ 786 w 1020"/>
                <a:gd name="T115" fmla="*/ 480 h 1046"/>
                <a:gd name="T116" fmla="*/ 810 w 1020"/>
                <a:gd name="T117" fmla="*/ 524 h 1046"/>
                <a:gd name="T118" fmla="*/ 816 w 1020"/>
                <a:gd name="T119" fmla="*/ 556 h 1046"/>
                <a:gd name="T120" fmla="*/ 1020 w 1020"/>
                <a:gd name="T121" fmla="*/ 35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0" h="1046">
                  <a:moveTo>
                    <a:pt x="890" y="140"/>
                  </a:moveTo>
                  <a:lnTo>
                    <a:pt x="890" y="140"/>
                  </a:lnTo>
                  <a:lnTo>
                    <a:pt x="902" y="132"/>
                  </a:lnTo>
                  <a:lnTo>
                    <a:pt x="912" y="128"/>
                  </a:lnTo>
                  <a:lnTo>
                    <a:pt x="936" y="124"/>
                  </a:lnTo>
                  <a:lnTo>
                    <a:pt x="936" y="124"/>
                  </a:lnTo>
                  <a:lnTo>
                    <a:pt x="946" y="122"/>
                  </a:lnTo>
                  <a:lnTo>
                    <a:pt x="956" y="118"/>
                  </a:lnTo>
                  <a:lnTo>
                    <a:pt x="964" y="114"/>
                  </a:lnTo>
                  <a:lnTo>
                    <a:pt x="972" y="108"/>
                  </a:lnTo>
                  <a:lnTo>
                    <a:pt x="972" y="108"/>
                  </a:lnTo>
                  <a:lnTo>
                    <a:pt x="980" y="98"/>
                  </a:lnTo>
                  <a:lnTo>
                    <a:pt x="986" y="88"/>
                  </a:lnTo>
                  <a:lnTo>
                    <a:pt x="992" y="78"/>
                  </a:lnTo>
                  <a:lnTo>
                    <a:pt x="994" y="68"/>
                  </a:lnTo>
                  <a:lnTo>
                    <a:pt x="994" y="68"/>
                  </a:lnTo>
                  <a:lnTo>
                    <a:pt x="994" y="56"/>
                  </a:lnTo>
                  <a:lnTo>
                    <a:pt x="990" y="46"/>
                  </a:lnTo>
                  <a:lnTo>
                    <a:pt x="984" y="34"/>
                  </a:lnTo>
                  <a:lnTo>
                    <a:pt x="972" y="20"/>
                  </a:lnTo>
                  <a:lnTo>
                    <a:pt x="972" y="20"/>
                  </a:lnTo>
                  <a:lnTo>
                    <a:pt x="960" y="12"/>
                  </a:lnTo>
                  <a:lnTo>
                    <a:pt x="950" y="4"/>
                  </a:lnTo>
                  <a:lnTo>
                    <a:pt x="940" y="2"/>
                  </a:lnTo>
                  <a:lnTo>
                    <a:pt x="930" y="0"/>
                  </a:lnTo>
                  <a:lnTo>
                    <a:pt x="930" y="0"/>
                  </a:lnTo>
                  <a:lnTo>
                    <a:pt x="924" y="0"/>
                  </a:lnTo>
                  <a:lnTo>
                    <a:pt x="924" y="0"/>
                  </a:lnTo>
                  <a:lnTo>
                    <a:pt x="914" y="2"/>
                  </a:lnTo>
                  <a:lnTo>
                    <a:pt x="904" y="8"/>
                  </a:lnTo>
                  <a:lnTo>
                    <a:pt x="894" y="14"/>
                  </a:lnTo>
                  <a:lnTo>
                    <a:pt x="886" y="22"/>
                  </a:lnTo>
                  <a:lnTo>
                    <a:pt x="886" y="22"/>
                  </a:lnTo>
                  <a:lnTo>
                    <a:pt x="878" y="30"/>
                  </a:lnTo>
                  <a:lnTo>
                    <a:pt x="874" y="40"/>
                  </a:lnTo>
                  <a:lnTo>
                    <a:pt x="872" y="48"/>
                  </a:lnTo>
                  <a:lnTo>
                    <a:pt x="870" y="60"/>
                  </a:lnTo>
                  <a:lnTo>
                    <a:pt x="870" y="60"/>
                  </a:lnTo>
                  <a:lnTo>
                    <a:pt x="868" y="84"/>
                  </a:lnTo>
                  <a:lnTo>
                    <a:pt x="864" y="96"/>
                  </a:lnTo>
                  <a:lnTo>
                    <a:pt x="858" y="108"/>
                  </a:lnTo>
                  <a:lnTo>
                    <a:pt x="858" y="108"/>
                  </a:lnTo>
                  <a:lnTo>
                    <a:pt x="856" y="110"/>
                  </a:lnTo>
                  <a:lnTo>
                    <a:pt x="812" y="154"/>
                  </a:lnTo>
                  <a:lnTo>
                    <a:pt x="652" y="4"/>
                  </a:lnTo>
                  <a:lnTo>
                    <a:pt x="326" y="352"/>
                  </a:lnTo>
                  <a:lnTo>
                    <a:pt x="334" y="360"/>
                  </a:lnTo>
                  <a:lnTo>
                    <a:pt x="334" y="360"/>
                  </a:lnTo>
                  <a:lnTo>
                    <a:pt x="340" y="362"/>
                  </a:lnTo>
                  <a:lnTo>
                    <a:pt x="362" y="364"/>
                  </a:lnTo>
                  <a:lnTo>
                    <a:pt x="362" y="364"/>
                  </a:lnTo>
                  <a:lnTo>
                    <a:pt x="376" y="366"/>
                  </a:lnTo>
                  <a:lnTo>
                    <a:pt x="392" y="370"/>
                  </a:lnTo>
                  <a:lnTo>
                    <a:pt x="408" y="378"/>
                  </a:lnTo>
                  <a:lnTo>
                    <a:pt x="416" y="384"/>
                  </a:lnTo>
                  <a:lnTo>
                    <a:pt x="422" y="390"/>
                  </a:lnTo>
                  <a:lnTo>
                    <a:pt x="422" y="390"/>
                  </a:lnTo>
                  <a:lnTo>
                    <a:pt x="434" y="404"/>
                  </a:lnTo>
                  <a:lnTo>
                    <a:pt x="444" y="418"/>
                  </a:lnTo>
                  <a:lnTo>
                    <a:pt x="452" y="436"/>
                  </a:lnTo>
                  <a:lnTo>
                    <a:pt x="456" y="454"/>
                  </a:lnTo>
                  <a:lnTo>
                    <a:pt x="456" y="454"/>
                  </a:lnTo>
                  <a:lnTo>
                    <a:pt x="456" y="464"/>
                  </a:lnTo>
                  <a:lnTo>
                    <a:pt x="456" y="474"/>
                  </a:lnTo>
                  <a:lnTo>
                    <a:pt x="450" y="494"/>
                  </a:lnTo>
                  <a:lnTo>
                    <a:pt x="440" y="514"/>
                  </a:lnTo>
                  <a:lnTo>
                    <a:pt x="432" y="524"/>
                  </a:lnTo>
                  <a:lnTo>
                    <a:pt x="424" y="534"/>
                  </a:lnTo>
                  <a:lnTo>
                    <a:pt x="424" y="534"/>
                  </a:lnTo>
                  <a:lnTo>
                    <a:pt x="416" y="542"/>
                  </a:lnTo>
                  <a:lnTo>
                    <a:pt x="406" y="550"/>
                  </a:lnTo>
                  <a:lnTo>
                    <a:pt x="396" y="556"/>
                  </a:lnTo>
                  <a:lnTo>
                    <a:pt x="386" y="560"/>
                  </a:lnTo>
                  <a:lnTo>
                    <a:pt x="374" y="564"/>
                  </a:lnTo>
                  <a:lnTo>
                    <a:pt x="364" y="566"/>
                  </a:lnTo>
                  <a:lnTo>
                    <a:pt x="354" y="568"/>
                  </a:lnTo>
                  <a:lnTo>
                    <a:pt x="344" y="568"/>
                  </a:lnTo>
                  <a:lnTo>
                    <a:pt x="344" y="568"/>
                  </a:lnTo>
                  <a:lnTo>
                    <a:pt x="326" y="564"/>
                  </a:lnTo>
                  <a:lnTo>
                    <a:pt x="308" y="556"/>
                  </a:lnTo>
                  <a:lnTo>
                    <a:pt x="294" y="546"/>
                  </a:lnTo>
                  <a:lnTo>
                    <a:pt x="280" y="534"/>
                  </a:lnTo>
                  <a:lnTo>
                    <a:pt x="280" y="534"/>
                  </a:lnTo>
                  <a:lnTo>
                    <a:pt x="268" y="520"/>
                  </a:lnTo>
                  <a:lnTo>
                    <a:pt x="262" y="504"/>
                  </a:lnTo>
                  <a:lnTo>
                    <a:pt x="256" y="490"/>
                  </a:lnTo>
                  <a:lnTo>
                    <a:pt x="254" y="476"/>
                  </a:lnTo>
                  <a:lnTo>
                    <a:pt x="254" y="476"/>
                  </a:lnTo>
                  <a:lnTo>
                    <a:pt x="250" y="458"/>
                  </a:lnTo>
                  <a:lnTo>
                    <a:pt x="248" y="452"/>
                  </a:lnTo>
                  <a:lnTo>
                    <a:pt x="240" y="444"/>
                  </a:lnTo>
                  <a:lnTo>
                    <a:pt x="0" y="698"/>
                  </a:lnTo>
                  <a:lnTo>
                    <a:pt x="170" y="856"/>
                  </a:lnTo>
                  <a:lnTo>
                    <a:pt x="122" y="906"/>
                  </a:lnTo>
                  <a:lnTo>
                    <a:pt x="122" y="906"/>
                  </a:lnTo>
                  <a:lnTo>
                    <a:pt x="110" y="914"/>
                  </a:lnTo>
                  <a:lnTo>
                    <a:pt x="98" y="918"/>
                  </a:lnTo>
                  <a:lnTo>
                    <a:pt x="76" y="922"/>
                  </a:lnTo>
                  <a:lnTo>
                    <a:pt x="76" y="922"/>
                  </a:lnTo>
                  <a:lnTo>
                    <a:pt x="66" y="924"/>
                  </a:lnTo>
                  <a:lnTo>
                    <a:pt x="56" y="926"/>
                  </a:lnTo>
                  <a:lnTo>
                    <a:pt x="48" y="932"/>
                  </a:lnTo>
                  <a:lnTo>
                    <a:pt x="40" y="938"/>
                  </a:lnTo>
                  <a:lnTo>
                    <a:pt x="40" y="938"/>
                  </a:lnTo>
                  <a:lnTo>
                    <a:pt x="32" y="946"/>
                  </a:lnTo>
                  <a:lnTo>
                    <a:pt x="26" y="956"/>
                  </a:lnTo>
                  <a:lnTo>
                    <a:pt x="20" y="968"/>
                  </a:lnTo>
                  <a:lnTo>
                    <a:pt x="18" y="978"/>
                  </a:lnTo>
                  <a:lnTo>
                    <a:pt x="18" y="978"/>
                  </a:lnTo>
                  <a:lnTo>
                    <a:pt x="18" y="988"/>
                  </a:lnTo>
                  <a:lnTo>
                    <a:pt x="22" y="1000"/>
                  </a:lnTo>
                  <a:lnTo>
                    <a:pt x="28" y="1012"/>
                  </a:lnTo>
                  <a:lnTo>
                    <a:pt x="40" y="1024"/>
                  </a:lnTo>
                  <a:lnTo>
                    <a:pt x="40" y="1024"/>
                  </a:lnTo>
                  <a:lnTo>
                    <a:pt x="52" y="1036"/>
                  </a:lnTo>
                  <a:lnTo>
                    <a:pt x="66" y="1042"/>
                  </a:lnTo>
                  <a:lnTo>
                    <a:pt x="76" y="1046"/>
                  </a:lnTo>
                  <a:lnTo>
                    <a:pt x="88" y="1046"/>
                  </a:lnTo>
                  <a:lnTo>
                    <a:pt x="88" y="1046"/>
                  </a:lnTo>
                  <a:lnTo>
                    <a:pt x="98" y="1042"/>
                  </a:lnTo>
                  <a:lnTo>
                    <a:pt x="108" y="1038"/>
                  </a:lnTo>
                  <a:lnTo>
                    <a:pt x="118" y="1032"/>
                  </a:lnTo>
                  <a:lnTo>
                    <a:pt x="126" y="1024"/>
                  </a:lnTo>
                  <a:lnTo>
                    <a:pt x="126" y="1024"/>
                  </a:lnTo>
                  <a:lnTo>
                    <a:pt x="132" y="1016"/>
                  </a:lnTo>
                  <a:lnTo>
                    <a:pt x="138" y="1006"/>
                  </a:lnTo>
                  <a:lnTo>
                    <a:pt x="140" y="996"/>
                  </a:lnTo>
                  <a:lnTo>
                    <a:pt x="142" y="986"/>
                  </a:lnTo>
                  <a:lnTo>
                    <a:pt x="142" y="986"/>
                  </a:lnTo>
                  <a:lnTo>
                    <a:pt x="144" y="962"/>
                  </a:lnTo>
                  <a:lnTo>
                    <a:pt x="148" y="948"/>
                  </a:lnTo>
                  <a:lnTo>
                    <a:pt x="154" y="936"/>
                  </a:lnTo>
                  <a:lnTo>
                    <a:pt x="154" y="936"/>
                  </a:lnTo>
                  <a:lnTo>
                    <a:pt x="156" y="936"/>
                  </a:lnTo>
                  <a:lnTo>
                    <a:pt x="204" y="888"/>
                  </a:lnTo>
                  <a:lnTo>
                    <a:pt x="370" y="1044"/>
                  </a:lnTo>
                  <a:lnTo>
                    <a:pt x="734" y="656"/>
                  </a:lnTo>
                  <a:lnTo>
                    <a:pt x="732" y="654"/>
                  </a:lnTo>
                  <a:lnTo>
                    <a:pt x="732" y="654"/>
                  </a:lnTo>
                  <a:lnTo>
                    <a:pt x="724" y="652"/>
                  </a:lnTo>
                  <a:lnTo>
                    <a:pt x="704" y="648"/>
                  </a:lnTo>
                  <a:lnTo>
                    <a:pt x="704" y="648"/>
                  </a:lnTo>
                  <a:lnTo>
                    <a:pt x="690" y="646"/>
                  </a:lnTo>
                  <a:lnTo>
                    <a:pt x="674" y="642"/>
                  </a:lnTo>
                  <a:lnTo>
                    <a:pt x="658" y="634"/>
                  </a:lnTo>
                  <a:lnTo>
                    <a:pt x="650" y="630"/>
                  </a:lnTo>
                  <a:lnTo>
                    <a:pt x="644" y="624"/>
                  </a:lnTo>
                  <a:lnTo>
                    <a:pt x="644" y="624"/>
                  </a:lnTo>
                  <a:lnTo>
                    <a:pt x="632" y="610"/>
                  </a:lnTo>
                  <a:lnTo>
                    <a:pt x="622" y="594"/>
                  </a:lnTo>
                  <a:lnTo>
                    <a:pt x="614" y="578"/>
                  </a:lnTo>
                  <a:lnTo>
                    <a:pt x="610" y="560"/>
                  </a:lnTo>
                  <a:lnTo>
                    <a:pt x="610" y="560"/>
                  </a:lnTo>
                  <a:lnTo>
                    <a:pt x="610" y="550"/>
                  </a:lnTo>
                  <a:lnTo>
                    <a:pt x="610" y="540"/>
                  </a:lnTo>
                  <a:lnTo>
                    <a:pt x="616" y="520"/>
                  </a:lnTo>
                  <a:lnTo>
                    <a:pt x="626" y="498"/>
                  </a:lnTo>
                  <a:lnTo>
                    <a:pt x="632" y="490"/>
                  </a:lnTo>
                  <a:lnTo>
                    <a:pt x="642" y="480"/>
                  </a:lnTo>
                  <a:lnTo>
                    <a:pt x="642" y="480"/>
                  </a:lnTo>
                  <a:lnTo>
                    <a:pt x="650" y="472"/>
                  </a:lnTo>
                  <a:lnTo>
                    <a:pt x="660" y="464"/>
                  </a:lnTo>
                  <a:lnTo>
                    <a:pt x="670" y="458"/>
                  </a:lnTo>
                  <a:lnTo>
                    <a:pt x="680" y="452"/>
                  </a:lnTo>
                  <a:lnTo>
                    <a:pt x="690" y="450"/>
                  </a:lnTo>
                  <a:lnTo>
                    <a:pt x="702" y="446"/>
                  </a:lnTo>
                  <a:lnTo>
                    <a:pt x="712" y="446"/>
                  </a:lnTo>
                  <a:lnTo>
                    <a:pt x="720" y="446"/>
                  </a:lnTo>
                  <a:lnTo>
                    <a:pt x="720" y="446"/>
                  </a:lnTo>
                  <a:lnTo>
                    <a:pt x="740" y="450"/>
                  </a:lnTo>
                  <a:lnTo>
                    <a:pt x="758" y="458"/>
                  </a:lnTo>
                  <a:lnTo>
                    <a:pt x="772" y="468"/>
                  </a:lnTo>
                  <a:lnTo>
                    <a:pt x="786" y="480"/>
                  </a:lnTo>
                  <a:lnTo>
                    <a:pt x="786" y="480"/>
                  </a:lnTo>
                  <a:lnTo>
                    <a:pt x="796" y="494"/>
                  </a:lnTo>
                  <a:lnTo>
                    <a:pt x="804" y="510"/>
                  </a:lnTo>
                  <a:lnTo>
                    <a:pt x="810" y="524"/>
                  </a:lnTo>
                  <a:lnTo>
                    <a:pt x="812" y="538"/>
                  </a:lnTo>
                  <a:lnTo>
                    <a:pt x="812" y="538"/>
                  </a:lnTo>
                  <a:lnTo>
                    <a:pt x="816" y="556"/>
                  </a:lnTo>
                  <a:lnTo>
                    <a:pt x="818" y="560"/>
                  </a:lnTo>
                  <a:lnTo>
                    <a:pt x="820" y="564"/>
                  </a:lnTo>
                  <a:lnTo>
                    <a:pt x="1020" y="350"/>
                  </a:lnTo>
                  <a:lnTo>
                    <a:pt x="846" y="186"/>
                  </a:lnTo>
                  <a:lnTo>
                    <a:pt x="890" y="140"/>
                  </a:lnTo>
                  <a:close/>
                </a:path>
              </a:pathLst>
            </a:custGeom>
            <a:noFill/>
            <a:ln>
              <a:solidFill>
                <a:schemeClr val="tx1">
                  <a:lumMod val="65000"/>
                  <a:lumOff val="35000"/>
                </a:schemeClr>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汉仪小麦体简" pitchFamily="18" charset="-122"/>
                <a:ea typeface="汉仪小麦体简" pitchFamily="18" charset="-122"/>
                <a:cs typeface="+mn-ea"/>
                <a:sym typeface="+mn-lt"/>
              </a:endParaRPr>
            </a:p>
          </p:txBody>
        </p:sp>
        <p:sp>
          <p:nvSpPr>
            <p:cNvPr id="10" name="Freeform 10"/>
            <p:cNvSpPr/>
            <p:nvPr/>
          </p:nvSpPr>
          <p:spPr bwMode="auto">
            <a:xfrm>
              <a:off x="3196374" y="3448611"/>
              <a:ext cx="996371" cy="1750530"/>
            </a:xfrm>
            <a:custGeom>
              <a:avLst/>
              <a:gdLst>
                <a:gd name="T0" fmla="*/ 376 w 724"/>
                <a:gd name="T1" fmla="*/ 244 h 1272"/>
                <a:gd name="T2" fmla="*/ 340 w 724"/>
                <a:gd name="T3" fmla="*/ 208 h 1272"/>
                <a:gd name="T4" fmla="*/ 326 w 724"/>
                <a:gd name="T5" fmla="*/ 184 h 1272"/>
                <a:gd name="T6" fmla="*/ 322 w 724"/>
                <a:gd name="T7" fmla="*/ 162 h 1272"/>
                <a:gd name="T8" fmla="*/ 318 w 724"/>
                <a:gd name="T9" fmla="*/ 142 h 1272"/>
                <a:gd name="T10" fmla="*/ 308 w 724"/>
                <a:gd name="T11" fmla="*/ 126 h 1272"/>
                <a:gd name="T12" fmla="*/ 298 w 724"/>
                <a:gd name="T13" fmla="*/ 118 h 1272"/>
                <a:gd name="T14" fmla="*/ 278 w 724"/>
                <a:gd name="T15" fmla="*/ 106 h 1272"/>
                <a:gd name="T16" fmla="*/ 266 w 724"/>
                <a:gd name="T17" fmla="*/ 104 h 1272"/>
                <a:gd name="T18" fmla="*/ 244 w 724"/>
                <a:gd name="T19" fmla="*/ 108 h 1272"/>
                <a:gd name="T20" fmla="*/ 220 w 724"/>
                <a:gd name="T21" fmla="*/ 126 h 1272"/>
                <a:gd name="T22" fmla="*/ 208 w 724"/>
                <a:gd name="T23" fmla="*/ 138 h 1272"/>
                <a:gd name="T24" fmla="*/ 200 w 724"/>
                <a:gd name="T25" fmla="*/ 162 h 1272"/>
                <a:gd name="T26" fmla="*/ 200 w 724"/>
                <a:gd name="T27" fmla="*/ 172 h 1272"/>
                <a:gd name="T28" fmla="*/ 206 w 724"/>
                <a:gd name="T29" fmla="*/ 194 h 1272"/>
                <a:gd name="T30" fmla="*/ 222 w 724"/>
                <a:gd name="T31" fmla="*/ 212 h 1272"/>
                <a:gd name="T32" fmla="*/ 230 w 724"/>
                <a:gd name="T33" fmla="*/ 220 h 1272"/>
                <a:gd name="T34" fmla="*/ 248 w 724"/>
                <a:gd name="T35" fmla="*/ 226 h 1272"/>
                <a:gd name="T36" fmla="*/ 258 w 724"/>
                <a:gd name="T37" fmla="*/ 228 h 1272"/>
                <a:gd name="T38" fmla="*/ 296 w 724"/>
                <a:gd name="T39" fmla="*/ 234 h 1272"/>
                <a:gd name="T40" fmla="*/ 308 w 724"/>
                <a:gd name="T41" fmla="*/ 240 h 1272"/>
                <a:gd name="T42" fmla="*/ 346 w 724"/>
                <a:gd name="T43" fmla="*/ 278 h 1272"/>
                <a:gd name="T44" fmla="*/ 0 w 724"/>
                <a:gd name="T45" fmla="*/ 646 h 1272"/>
                <a:gd name="T46" fmla="*/ 28 w 724"/>
                <a:gd name="T47" fmla="*/ 666 h 1272"/>
                <a:gd name="T48" fmla="*/ 68 w 724"/>
                <a:gd name="T49" fmla="*/ 710 h 1272"/>
                <a:gd name="T50" fmla="*/ 92 w 724"/>
                <a:gd name="T51" fmla="*/ 744 h 1272"/>
                <a:gd name="T52" fmla="*/ 148 w 724"/>
                <a:gd name="T53" fmla="*/ 838 h 1272"/>
                <a:gd name="T54" fmla="*/ 212 w 724"/>
                <a:gd name="T55" fmla="*/ 974 h 1272"/>
                <a:gd name="T56" fmla="*/ 286 w 724"/>
                <a:gd name="T57" fmla="*/ 1160 h 1272"/>
                <a:gd name="T58" fmla="*/ 484 w 724"/>
                <a:gd name="T59" fmla="*/ 1102 h 1272"/>
                <a:gd name="T60" fmla="*/ 464 w 724"/>
                <a:gd name="T61" fmla="*/ 1100 h 1272"/>
                <a:gd name="T62" fmla="*/ 450 w 724"/>
                <a:gd name="T63" fmla="*/ 1098 h 1272"/>
                <a:gd name="T64" fmla="*/ 418 w 724"/>
                <a:gd name="T65" fmla="*/ 1086 h 1272"/>
                <a:gd name="T66" fmla="*/ 402 w 724"/>
                <a:gd name="T67" fmla="*/ 1074 h 1272"/>
                <a:gd name="T68" fmla="*/ 390 w 724"/>
                <a:gd name="T69" fmla="*/ 1060 h 1272"/>
                <a:gd name="T70" fmla="*/ 372 w 724"/>
                <a:gd name="T71" fmla="*/ 1028 h 1272"/>
                <a:gd name="T72" fmla="*/ 368 w 724"/>
                <a:gd name="T73" fmla="*/ 1010 h 1272"/>
                <a:gd name="T74" fmla="*/ 370 w 724"/>
                <a:gd name="T75" fmla="*/ 990 h 1272"/>
                <a:gd name="T76" fmla="*/ 386 w 724"/>
                <a:gd name="T77" fmla="*/ 950 h 1272"/>
                <a:gd name="T78" fmla="*/ 400 w 724"/>
                <a:gd name="T79" fmla="*/ 930 h 1272"/>
                <a:gd name="T80" fmla="*/ 410 w 724"/>
                <a:gd name="T81" fmla="*/ 922 h 1272"/>
                <a:gd name="T82" fmla="*/ 430 w 724"/>
                <a:gd name="T83" fmla="*/ 908 h 1272"/>
                <a:gd name="T84" fmla="*/ 450 w 724"/>
                <a:gd name="T85" fmla="*/ 900 h 1272"/>
                <a:gd name="T86" fmla="*/ 470 w 724"/>
                <a:gd name="T87" fmla="*/ 896 h 1272"/>
                <a:gd name="T88" fmla="*/ 480 w 724"/>
                <a:gd name="T89" fmla="*/ 896 h 1272"/>
                <a:gd name="T90" fmla="*/ 516 w 724"/>
                <a:gd name="T91" fmla="*/ 908 h 1272"/>
                <a:gd name="T92" fmla="*/ 544 w 724"/>
                <a:gd name="T93" fmla="*/ 930 h 1272"/>
                <a:gd name="T94" fmla="*/ 556 w 724"/>
                <a:gd name="T95" fmla="*/ 944 h 1272"/>
                <a:gd name="T96" fmla="*/ 568 w 724"/>
                <a:gd name="T97" fmla="*/ 974 h 1272"/>
                <a:gd name="T98" fmla="*/ 572 w 724"/>
                <a:gd name="T99" fmla="*/ 988 h 1272"/>
                <a:gd name="T100" fmla="*/ 724 w 724"/>
                <a:gd name="T101" fmla="*/ 844 h 1272"/>
                <a:gd name="T102" fmla="*/ 606 w 724"/>
                <a:gd name="T103" fmla="*/ 0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4" h="1272">
                  <a:moveTo>
                    <a:pt x="606" y="0"/>
                  </a:moveTo>
                  <a:lnTo>
                    <a:pt x="376" y="244"/>
                  </a:lnTo>
                  <a:lnTo>
                    <a:pt x="340" y="208"/>
                  </a:lnTo>
                  <a:lnTo>
                    <a:pt x="340" y="208"/>
                  </a:lnTo>
                  <a:lnTo>
                    <a:pt x="332" y="196"/>
                  </a:lnTo>
                  <a:lnTo>
                    <a:pt x="326" y="184"/>
                  </a:lnTo>
                  <a:lnTo>
                    <a:pt x="322" y="162"/>
                  </a:lnTo>
                  <a:lnTo>
                    <a:pt x="322" y="162"/>
                  </a:lnTo>
                  <a:lnTo>
                    <a:pt x="320" y="152"/>
                  </a:lnTo>
                  <a:lnTo>
                    <a:pt x="318" y="142"/>
                  </a:lnTo>
                  <a:lnTo>
                    <a:pt x="314" y="134"/>
                  </a:lnTo>
                  <a:lnTo>
                    <a:pt x="308" y="126"/>
                  </a:lnTo>
                  <a:lnTo>
                    <a:pt x="308" y="126"/>
                  </a:lnTo>
                  <a:lnTo>
                    <a:pt x="298" y="118"/>
                  </a:lnTo>
                  <a:lnTo>
                    <a:pt x="288" y="110"/>
                  </a:lnTo>
                  <a:lnTo>
                    <a:pt x="278" y="106"/>
                  </a:lnTo>
                  <a:lnTo>
                    <a:pt x="266" y="104"/>
                  </a:lnTo>
                  <a:lnTo>
                    <a:pt x="266" y="104"/>
                  </a:lnTo>
                  <a:lnTo>
                    <a:pt x="256" y="104"/>
                  </a:lnTo>
                  <a:lnTo>
                    <a:pt x="244" y="108"/>
                  </a:lnTo>
                  <a:lnTo>
                    <a:pt x="232" y="114"/>
                  </a:lnTo>
                  <a:lnTo>
                    <a:pt x="220" y="126"/>
                  </a:lnTo>
                  <a:lnTo>
                    <a:pt x="220" y="126"/>
                  </a:lnTo>
                  <a:lnTo>
                    <a:pt x="208" y="138"/>
                  </a:lnTo>
                  <a:lnTo>
                    <a:pt x="202" y="150"/>
                  </a:lnTo>
                  <a:lnTo>
                    <a:pt x="200" y="162"/>
                  </a:lnTo>
                  <a:lnTo>
                    <a:pt x="200" y="172"/>
                  </a:lnTo>
                  <a:lnTo>
                    <a:pt x="200" y="172"/>
                  </a:lnTo>
                  <a:lnTo>
                    <a:pt x="202" y="184"/>
                  </a:lnTo>
                  <a:lnTo>
                    <a:pt x="206" y="194"/>
                  </a:lnTo>
                  <a:lnTo>
                    <a:pt x="212" y="204"/>
                  </a:lnTo>
                  <a:lnTo>
                    <a:pt x="222" y="212"/>
                  </a:lnTo>
                  <a:lnTo>
                    <a:pt x="222" y="212"/>
                  </a:lnTo>
                  <a:lnTo>
                    <a:pt x="230" y="220"/>
                  </a:lnTo>
                  <a:lnTo>
                    <a:pt x="238" y="224"/>
                  </a:lnTo>
                  <a:lnTo>
                    <a:pt x="248" y="226"/>
                  </a:lnTo>
                  <a:lnTo>
                    <a:pt x="258" y="228"/>
                  </a:lnTo>
                  <a:lnTo>
                    <a:pt x="258" y="228"/>
                  </a:lnTo>
                  <a:lnTo>
                    <a:pt x="284" y="230"/>
                  </a:lnTo>
                  <a:lnTo>
                    <a:pt x="296" y="234"/>
                  </a:lnTo>
                  <a:lnTo>
                    <a:pt x="308" y="240"/>
                  </a:lnTo>
                  <a:lnTo>
                    <a:pt x="308" y="240"/>
                  </a:lnTo>
                  <a:lnTo>
                    <a:pt x="308" y="242"/>
                  </a:lnTo>
                  <a:lnTo>
                    <a:pt x="346" y="278"/>
                  </a:lnTo>
                  <a:lnTo>
                    <a:pt x="0" y="646"/>
                  </a:lnTo>
                  <a:lnTo>
                    <a:pt x="0" y="646"/>
                  </a:lnTo>
                  <a:lnTo>
                    <a:pt x="12" y="654"/>
                  </a:lnTo>
                  <a:lnTo>
                    <a:pt x="28" y="666"/>
                  </a:lnTo>
                  <a:lnTo>
                    <a:pt x="46" y="684"/>
                  </a:lnTo>
                  <a:lnTo>
                    <a:pt x="68" y="710"/>
                  </a:lnTo>
                  <a:lnTo>
                    <a:pt x="68" y="710"/>
                  </a:lnTo>
                  <a:lnTo>
                    <a:pt x="92" y="744"/>
                  </a:lnTo>
                  <a:lnTo>
                    <a:pt x="120" y="786"/>
                  </a:lnTo>
                  <a:lnTo>
                    <a:pt x="148" y="838"/>
                  </a:lnTo>
                  <a:lnTo>
                    <a:pt x="180" y="902"/>
                  </a:lnTo>
                  <a:lnTo>
                    <a:pt x="212" y="974"/>
                  </a:lnTo>
                  <a:lnTo>
                    <a:pt x="248" y="1060"/>
                  </a:lnTo>
                  <a:lnTo>
                    <a:pt x="286" y="1160"/>
                  </a:lnTo>
                  <a:lnTo>
                    <a:pt x="324" y="1272"/>
                  </a:lnTo>
                  <a:lnTo>
                    <a:pt x="484" y="1102"/>
                  </a:lnTo>
                  <a:lnTo>
                    <a:pt x="484" y="1102"/>
                  </a:lnTo>
                  <a:lnTo>
                    <a:pt x="464" y="1100"/>
                  </a:lnTo>
                  <a:lnTo>
                    <a:pt x="464" y="1100"/>
                  </a:lnTo>
                  <a:lnTo>
                    <a:pt x="450" y="1098"/>
                  </a:lnTo>
                  <a:lnTo>
                    <a:pt x="434" y="1092"/>
                  </a:lnTo>
                  <a:lnTo>
                    <a:pt x="418" y="1086"/>
                  </a:lnTo>
                  <a:lnTo>
                    <a:pt x="410" y="1080"/>
                  </a:lnTo>
                  <a:lnTo>
                    <a:pt x="402" y="1074"/>
                  </a:lnTo>
                  <a:lnTo>
                    <a:pt x="402" y="1074"/>
                  </a:lnTo>
                  <a:lnTo>
                    <a:pt x="390" y="1060"/>
                  </a:lnTo>
                  <a:lnTo>
                    <a:pt x="380" y="1046"/>
                  </a:lnTo>
                  <a:lnTo>
                    <a:pt x="372" y="1028"/>
                  </a:lnTo>
                  <a:lnTo>
                    <a:pt x="368" y="1010"/>
                  </a:lnTo>
                  <a:lnTo>
                    <a:pt x="368" y="1010"/>
                  </a:lnTo>
                  <a:lnTo>
                    <a:pt x="368" y="1000"/>
                  </a:lnTo>
                  <a:lnTo>
                    <a:pt x="370" y="990"/>
                  </a:lnTo>
                  <a:lnTo>
                    <a:pt x="374" y="970"/>
                  </a:lnTo>
                  <a:lnTo>
                    <a:pt x="386" y="950"/>
                  </a:lnTo>
                  <a:lnTo>
                    <a:pt x="392" y="940"/>
                  </a:lnTo>
                  <a:lnTo>
                    <a:pt x="400" y="930"/>
                  </a:lnTo>
                  <a:lnTo>
                    <a:pt x="400" y="930"/>
                  </a:lnTo>
                  <a:lnTo>
                    <a:pt x="410" y="922"/>
                  </a:lnTo>
                  <a:lnTo>
                    <a:pt x="420" y="914"/>
                  </a:lnTo>
                  <a:lnTo>
                    <a:pt x="430" y="908"/>
                  </a:lnTo>
                  <a:lnTo>
                    <a:pt x="440" y="904"/>
                  </a:lnTo>
                  <a:lnTo>
                    <a:pt x="450" y="900"/>
                  </a:lnTo>
                  <a:lnTo>
                    <a:pt x="460" y="898"/>
                  </a:lnTo>
                  <a:lnTo>
                    <a:pt x="470" y="896"/>
                  </a:lnTo>
                  <a:lnTo>
                    <a:pt x="480" y="896"/>
                  </a:lnTo>
                  <a:lnTo>
                    <a:pt x="480" y="896"/>
                  </a:lnTo>
                  <a:lnTo>
                    <a:pt x="500" y="900"/>
                  </a:lnTo>
                  <a:lnTo>
                    <a:pt x="516" y="908"/>
                  </a:lnTo>
                  <a:lnTo>
                    <a:pt x="532" y="918"/>
                  </a:lnTo>
                  <a:lnTo>
                    <a:pt x="544" y="930"/>
                  </a:lnTo>
                  <a:lnTo>
                    <a:pt x="544" y="930"/>
                  </a:lnTo>
                  <a:lnTo>
                    <a:pt x="556" y="944"/>
                  </a:lnTo>
                  <a:lnTo>
                    <a:pt x="564" y="960"/>
                  </a:lnTo>
                  <a:lnTo>
                    <a:pt x="568" y="974"/>
                  </a:lnTo>
                  <a:lnTo>
                    <a:pt x="572" y="988"/>
                  </a:lnTo>
                  <a:lnTo>
                    <a:pt x="572" y="988"/>
                  </a:lnTo>
                  <a:lnTo>
                    <a:pt x="574" y="1004"/>
                  </a:lnTo>
                  <a:lnTo>
                    <a:pt x="724" y="844"/>
                  </a:lnTo>
                  <a:lnTo>
                    <a:pt x="608" y="4"/>
                  </a:lnTo>
                  <a:lnTo>
                    <a:pt x="606" y="0"/>
                  </a:lnTo>
                  <a:close/>
                </a:path>
              </a:pathLst>
            </a:custGeom>
            <a:noFill/>
            <a:ln>
              <a:solidFill>
                <a:schemeClr val="tx1">
                  <a:lumMod val="65000"/>
                  <a:lumOff val="35000"/>
                </a:schemeClr>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汉仪小麦体简" pitchFamily="18" charset="-122"/>
                <a:ea typeface="汉仪小麦体简" pitchFamily="18" charset="-122"/>
                <a:cs typeface="+mn-ea"/>
                <a:sym typeface="+mn-lt"/>
              </a:endParaRPr>
            </a:p>
          </p:txBody>
        </p:sp>
        <p:sp>
          <p:nvSpPr>
            <p:cNvPr id="11" name="Freeform 11"/>
            <p:cNvSpPr/>
            <p:nvPr/>
          </p:nvSpPr>
          <p:spPr bwMode="auto">
            <a:xfrm>
              <a:off x="2045867" y="3933034"/>
              <a:ext cx="993619" cy="1032152"/>
            </a:xfrm>
            <a:custGeom>
              <a:avLst/>
              <a:gdLst>
                <a:gd name="T0" fmla="*/ 572 w 722"/>
                <a:gd name="T1" fmla="*/ 228 h 750"/>
                <a:gd name="T2" fmla="*/ 568 w 722"/>
                <a:gd name="T3" fmla="*/ 256 h 750"/>
                <a:gd name="T4" fmla="*/ 564 w 722"/>
                <a:gd name="T5" fmla="*/ 270 h 750"/>
                <a:gd name="T6" fmla="*/ 552 w 722"/>
                <a:gd name="T7" fmla="*/ 302 h 750"/>
                <a:gd name="T8" fmla="*/ 542 w 722"/>
                <a:gd name="T9" fmla="*/ 318 h 750"/>
                <a:gd name="T10" fmla="*/ 528 w 722"/>
                <a:gd name="T11" fmla="*/ 330 h 750"/>
                <a:gd name="T12" fmla="*/ 496 w 722"/>
                <a:gd name="T13" fmla="*/ 348 h 750"/>
                <a:gd name="T14" fmla="*/ 478 w 722"/>
                <a:gd name="T15" fmla="*/ 352 h 750"/>
                <a:gd name="T16" fmla="*/ 458 w 722"/>
                <a:gd name="T17" fmla="*/ 350 h 750"/>
                <a:gd name="T18" fmla="*/ 418 w 722"/>
                <a:gd name="T19" fmla="*/ 334 h 750"/>
                <a:gd name="T20" fmla="*/ 398 w 722"/>
                <a:gd name="T21" fmla="*/ 320 h 750"/>
                <a:gd name="T22" fmla="*/ 390 w 722"/>
                <a:gd name="T23" fmla="*/ 310 h 750"/>
                <a:gd name="T24" fmla="*/ 376 w 722"/>
                <a:gd name="T25" fmla="*/ 290 h 750"/>
                <a:gd name="T26" fmla="*/ 368 w 722"/>
                <a:gd name="T27" fmla="*/ 270 h 750"/>
                <a:gd name="T28" fmla="*/ 364 w 722"/>
                <a:gd name="T29" fmla="*/ 250 h 750"/>
                <a:gd name="T30" fmla="*/ 364 w 722"/>
                <a:gd name="T31" fmla="*/ 240 h 750"/>
                <a:gd name="T32" fmla="*/ 376 w 722"/>
                <a:gd name="T33" fmla="*/ 204 h 750"/>
                <a:gd name="T34" fmla="*/ 398 w 722"/>
                <a:gd name="T35" fmla="*/ 176 h 750"/>
                <a:gd name="T36" fmla="*/ 412 w 722"/>
                <a:gd name="T37" fmla="*/ 164 h 750"/>
                <a:gd name="T38" fmla="*/ 442 w 722"/>
                <a:gd name="T39" fmla="*/ 152 h 750"/>
                <a:gd name="T40" fmla="*/ 456 w 722"/>
                <a:gd name="T41" fmla="*/ 148 h 750"/>
                <a:gd name="T42" fmla="*/ 480 w 722"/>
                <a:gd name="T43" fmla="*/ 144 h 750"/>
                <a:gd name="T44" fmla="*/ 354 w 722"/>
                <a:gd name="T45" fmla="*/ 0 h 750"/>
                <a:gd name="T46" fmla="*/ 0 w 722"/>
                <a:gd name="T47" fmla="*/ 518 h 750"/>
                <a:gd name="T48" fmla="*/ 84 w 722"/>
                <a:gd name="T49" fmla="*/ 578 h 750"/>
                <a:gd name="T50" fmla="*/ 86 w 722"/>
                <a:gd name="T51" fmla="*/ 572 h 750"/>
                <a:gd name="T52" fmla="*/ 90 w 722"/>
                <a:gd name="T53" fmla="*/ 552 h 750"/>
                <a:gd name="T54" fmla="*/ 96 w 722"/>
                <a:gd name="T55" fmla="*/ 522 h 750"/>
                <a:gd name="T56" fmla="*/ 108 w 722"/>
                <a:gd name="T57" fmla="*/ 498 h 750"/>
                <a:gd name="T58" fmla="*/ 116 w 722"/>
                <a:gd name="T59" fmla="*/ 490 h 750"/>
                <a:gd name="T60" fmla="*/ 144 w 722"/>
                <a:gd name="T61" fmla="*/ 468 h 750"/>
                <a:gd name="T62" fmla="*/ 180 w 722"/>
                <a:gd name="T63" fmla="*/ 456 h 750"/>
                <a:gd name="T64" fmla="*/ 188 w 722"/>
                <a:gd name="T65" fmla="*/ 456 h 750"/>
                <a:gd name="T66" fmla="*/ 218 w 722"/>
                <a:gd name="T67" fmla="*/ 462 h 750"/>
                <a:gd name="T68" fmla="*/ 250 w 722"/>
                <a:gd name="T69" fmla="*/ 480 h 750"/>
                <a:gd name="T70" fmla="*/ 258 w 722"/>
                <a:gd name="T71" fmla="*/ 488 h 750"/>
                <a:gd name="T72" fmla="*/ 274 w 722"/>
                <a:gd name="T73" fmla="*/ 506 h 750"/>
                <a:gd name="T74" fmla="*/ 286 w 722"/>
                <a:gd name="T75" fmla="*/ 526 h 750"/>
                <a:gd name="T76" fmla="*/ 292 w 722"/>
                <a:gd name="T77" fmla="*/ 548 h 750"/>
                <a:gd name="T78" fmla="*/ 292 w 722"/>
                <a:gd name="T79" fmla="*/ 568 h 750"/>
                <a:gd name="T80" fmla="*/ 288 w 722"/>
                <a:gd name="T81" fmla="*/ 586 h 750"/>
                <a:gd name="T82" fmla="*/ 270 w 722"/>
                <a:gd name="T83" fmla="*/ 618 h 750"/>
                <a:gd name="T84" fmla="*/ 258 w 722"/>
                <a:gd name="T85" fmla="*/ 632 h 750"/>
                <a:gd name="T86" fmla="*/ 230 w 722"/>
                <a:gd name="T87" fmla="*/ 652 h 750"/>
                <a:gd name="T88" fmla="*/ 200 w 722"/>
                <a:gd name="T89" fmla="*/ 658 h 750"/>
                <a:gd name="T90" fmla="*/ 182 w 722"/>
                <a:gd name="T91" fmla="*/ 662 h 750"/>
                <a:gd name="T92" fmla="*/ 168 w 722"/>
                <a:gd name="T93" fmla="*/ 674 h 750"/>
                <a:gd name="T94" fmla="*/ 658 w 722"/>
                <a:gd name="T95" fmla="*/ 414 h 750"/>
                <a:gd name="T96" fmla="*/ 584 w 722"/>
                <a:gd name="T97" fmla="*/ 216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2" h="750">
                  <a:moveTo>
                    <a:pt x="572" y="228"/>
                  </a:moveTo>
                  <a:lnTo>
                    <a:pt x="572" y="228"/>
                  </a:lnTo>
                  <a:lnTo>
                    <a:pt x="570" y="236"/>
                  </a:lnTo>
                  <a:lnTo>
                    <a:pt x="568" y="256"/>
                  </a:lnTo>
                  <a:lnTo>
                    <a:pt x="568" y="256"/>
                  </a:lnTo>
                  <a:lnTo>
                    <a:pt x="564" y="270"/>
                  </a:lnTo>
                  <a:lnTo>
                    <a:pt x="560" y="286"/>
                  </a:lnTo>
                  <a:lnTo>
                    <a:pt x="552" y="302"/>
                  </a:lnTo>
                  <a:lnTo>
                    <a:pt x="548" y="310"/>
                  </a:lnTo>
                  <a:lnTo>
                    <a:pt x="542" y="318"/>
                  </a:lnTo>
                  <a:lnTo>
                    <a:pt x="542" y="318"/>
                  </a:lnTo>
                  <a:lnTo>
                    <a:pt x="528" y="330"/>
                  </a:lnTo>
                  <a:lnTo>
                    <a:pt x="514" y="340"/>
                  </a:lnTo>
                  <a:lnTo>
                    <a:pt x="496" y="348"/>
                  </a:lnTo>
                  <a:lnTo>
                    <a:pt x="478" y="352"/>
                  </a:lnTo>
                  <a:lnTo>
                    <a:pt x="478" y="352"/>
                  </a:lnTo>
                  <a:lnTo>
                    <a:pt x="468" y="352"/>
                  </a:lnTo>
                  <a:lnTo>
                    <a:pt x="458" y="350"/>
                  </a:lnTo>
                  <a:lnTo>
                    <a:pt x="438" y="346"/>
                  </a:lnTo>
                  <a:lnTo>
                    <a:pt x="418" y="334"/>
                  </a:lnTo>
                  <a:lnTo>
                    <a:pt x="408" y="328"/>
                  </a:lnTo>
                  <a:lnTo>
                    <a:pt x="398" y="320"/>
                  </a:lnTo>
                  <a:lnTo>
                    <a:pt x="398" y="320"/>
                  </a:lnTo>
                  <a:lnTo>
                    <a:pt x="390" y="310"/>
                  </a:lnTo>
                  <a:lnTo>
                    <a:pt x="382" y="300"/>
                  </a:lnTo>
                  <a:lnTo>
                    <a:pt x="376" y="290"/>
                  </a:lnTo>
                  <a:lnTo>
                    <a:pt x="370" y="280"/>
                  </a:lnTo>
                  <a:lnTo>
                    <a:pt x="368" y="270"/>
                  </a:lnTo>
                  <a:lnTo>
                    <a:pt x="364" y="260"/>
                  </a:lnTo>
                  <a:lnTo>
                    <a:pt x="364" y="250"/>
                  </a:lnTo>
                  <a:lnTo>
                    <a:pt x="364" y="240"/>
                  </a:lnTo>
                  <a:lnTo>
                    <a:pt x="364" y="240"/>
                  </a:lnTo>
                  <a:lnTo>
                    <a:pt x="368" y="220"/>
                  </a:lnTo>
                  <a:lnTo>
                    <a:pt x="376" y="204"/>
                  </a:lnTo>
                  <a:lnTo>
                    <a:pt x="386" y="188"/>
                  </a:lnTo>
                  <a:lnTo>
                    <a:pt x="398" y="176"/>
                  </a:lnTo>
                  <a:lnTo>
                    <a:pt x="398" y="176"/>
                  </a:lnTo>
                  <a:lnTo>
                    <a:pt x="412" y="164"/>
                  </a:lnTo>
                  <a:lnTo>
                    <a:pt x="428" y="156"/>
                  </a:lnTo>
                  <a:lnTo>
                    <a:pt x="442" y="152"/>
                  </a:lnTo>
                  <a:lnTo>
                    <a:pt x="456" y="148"/>
                  </a:lnTo>
                  <a:lnTo>
                    <a:pt x="456" y="148"/>
                  </a:lnTo>
                  <a:lnTo>
                    <a:pt x="474" y="146"/>
                  </a:lnTo>
                  <a:lnTo>
                    <a:pt x="480" y="144"/>
                  </a:lnTo>
                  <a:lnTo>
                    <a:pt x="492" y="130"/>
                  </a:lnTo>
                  <a:lnTo>
                    <a:pt x="354" y="0"/>
                  </a:lnTo>
                  <a:lnTo>
                    <a:pt x="348" y="4"/>
                  </a:lnTo>
                  <a:lnTo>
                    <a:pt x="0" y="518"/>
                  </a:lnTo>
                  <a:lnTo>
                    <a:pt x="76" y="588"/>
                  </a:lnTo>
                  <a:lnTo>
                    <a:pt x="84" y="578"/>
                  </a:lnTo>
                  <a:lnTo>
                    <a:pt x="84" y="578"/>
                  </a:lnTo>
                  <a:lnTo>
                    <a:pt x="86" y="572"/>
                  </a:lnTo>
                  <a:lnTo>
                    <a:pt x="90" y="552"/>
                  </a:lnTo>
                  <a:lnTo>
                    <a:pt x="90" y="552"/>
                  </a:lnTo>
                  <a:lnTo>
                    <a:pt x="92" y="538"/>
                  </a:lnTo>
                  <a:lnTo>
                    <a:pt x="96" y="522"/>
                  </a:lnTo>
                  <a:lnTo>
                    <a:pt x="104" y="506"/>
                  </a:lnTo>
                  <a:lnTo>
                    <a:pt x="108" y="498"/>
                  </a:lnTo>
                  <a:lnTo>
                    <a:pt x="116" y="490"/>
                  </a:lnTo>
                  <a:lnTo>
                    <a:pt x="116" y="490"/>
                  </a:lnTo>
                  <a:lnTo>
                    <a:pt x="128" y="478"/>
                  </a:lnTo>
                  <a:lnTo>
                    <a:pt x="144" y="468"/>
                  </a:lnTo>
                  <a:lnTo>
                    <a:pt x="160" y="460"/>
                  </a:lnTo>
                  <a:lnTo>
                    <a:pt x="180" y="456"/>
                  </a:lnTo>
                  <a:lnTo>
                    <a:pt x="180" y="456"/>
                  </a:lnTo>
                  <a:lnTo>
                    <a:pt x="188" y="456"/>
                  </a:lnTo>
                  <a:lnTo>
                    <a:pt x="198" y="456"/>
                  </a:lnTo>
                  <a:lnTo>
                    <a:pt x="218" y="462"/>
                  </a:lnTo>
                  <a:lnTo>
                    <a:pt x="240" y="472"/>
                  </a:lnTo>
                  <a:lnTo>
                    <a:pt x="250" y="480"/>
                  </a:lnTo>
                  <a:lnTo>
                    <a:pt x="258" y="488"/>
                  </a:lnTo>
                  <a:lnTo>
                    <a:pt x="258" y="488"/>
                  </a:lnTo>
                  <a:lnTo>
                    <a:pt x="268" y="496"/>
                  </a:lnTo>
                  <a:lnTo>
                    <a:pt x="274" y="506"/>
                  </a:lnTo>
                  <a:lnTo>
                    <a:pt x="280" y="516"/>
                  </a:lnTo>
                  <a:lnTo>
                    <a:pt x="286" y="526"/>
                  </a:lnTo>
                  <a:lnTo>
                    <a:pt x="290" y="538"/>
                  </a:lnTo>
                  <a:lnTo>
                    <a:pt x="292" y="548"/>
                  </a:lnTo>
                  <a:lnTo>
                    <a:pt x="292" y="558"/>
                  </a:lnTo>
                  <a:lnTo>
                    <a:pt x="292" y="568"/>
                  </a:lnTo>
                  <a:lnTo>
                    <a:pt x="292" y="568"/>
                  </a:lnTo>
                  <a:lnTo>
                    <a:pt x="288" y="586"/>
                  </a:lnTo>
                  <a:lnTo>
                    <a:pt x="280" y="604"/>
                  </a:lnTo>
                  <a:lnTo>
                    <a:pt x="270" y="618"/>
                  </a:lnTo>
                  <a:lnTo>
                    <a:pt x="258" y="632"/>
                  </a:lnTo>
                  <a:lnTo>
                    <a:pt x="258" y="632"/>
                  </a:lnTo>
                  <a:lnTo>
                    <a:pt x="244" y="644"/>
                  </a:lnTo>
                  <a:lnTo>
                    <a:pt x="230" y="652"/>
                  </a:lnTo>
                  <a:lnTo>
                    <a:pt x="214" y="656"/>
                  </a:lnTo>
                  <a:lnTo>
                    <a:pt x="200" y="658"/>
                  </a:lnTo>
                  <a:lnTo>
                    <a:pt x="200" y="658"/>
                  </a:lnTo>
                  <a:lnTo>
                    <a:pt x="182" y="662"/>
                  </a:lnTo>
                  <a:lnTo>
                    <a:pt x="178" y="664"/>
                  </a:lnTo>
                  <a:lnTo>
                    <a:pt x="168" y="674"/>
                  </a:lnTo>
                  <a:lnTo>
                    <a:pt x="248" y="750"/>
                  </a:lnTo>
                  <a:lnTo>
                    <a:pt x="658" y="414"/>
                  </a:lnTo>
                  <a:lnTo>
                    <a:pt x="722" y="344"/>
                  </a:lnTo>
                  <a:lnTo>
                    <a:pt x="584" y="216"/>
                  </a:lnTo>
                  <a:lnTo>
                    <a:pt x="572" y="228"/>
                  </a:lnTo>
                  <a:close/>
                </a:path>
              </a:pathLst>
            </a:custGeom>
            <a:noFill/>
            <a:ln>
              <a:solidFill>
                <a:schemeClr val="tx1">
                  <a:lumMod val="65000"/>
                  <a:lumOff val="35000"/>
                </a:schemeClr>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汉仪小麦体简" pitchFamily="18" charset="-122"/>
                <a:ea typeface="汉仪小麦体简" pitchFamily="18" charset="-122"/>
                <a:cs typeface="+mn-ea"/>
                <a:sym typeface="+mn-lt"/>
              </a:endParaRPr>
            </a:p>
          </p:txBody>
        </p:sp>
        <p:sp>
          <p:nvSpPr>
            <p:cNvPr id="12" name="Freeform 12"/>
            <p:cNvSpPr/>
            <p:nvPr/>
          </p:nvSpPr>
          <p:spPr bwMode="auto">
            <a:xfrm>
              <a:off x="950409" y="4533059"/>
              <a:ext cx="1032153" cy="594520"/>
            </a:xfrm>
            <a:custGeom>
              <a:avLst/>
              <a:gdLst>
                <a:gd name="T0" fmla="*/ 136 w 750"/>
                <a:gd name="T1" fmla="*/ 0 h 432"/>
                <a:gd name="T2" fmla="*/ 118 w 750"/>
                <a:gd name="T3" fmla="*/ 4 h 432"/>
                <a:gd name="T4" fmla="*/ 104 w 750"/>
                <a:gd name="T5" fmla="*/ 14 h 432"/>
                <a:gd name="T6" fmla="*/ 76 w 750"/>
                <a:gd name="T7" fmla="*/ 48 h 432"/>
                <a:gd name="T8" fmla="*/ 36 w 750"/>
                <a:gd name="T9" fmla="*/ 108 h 432"/>
                <a:gd name="T10" fmla="*/ 10 w 750"/>
                <a:gd name="T11" fmla="*/ 164 h 432"/>
                <a:gd name="T12" fmla="*/ 0 w 750"/>
                <a:gd name="T13" fmla="*/ 212 h 432"/>
                <a:gd name="T14" fmla="*/ 0 w 750"/>
                <a:gd name="T15" fmla="*/ 234 h 432"/>
                <a:gd name="T16" fmla="*/ 6 w 750"/>
                <a:gd name="T17" fmla="*/ 270 h 432"/>
                <a:gd name="T18" fmla="*/ 18 w 750"/>
                <a:gd name="T19" fmla="*/ 298 h 432"/>
                <a:gd name="T20" fmla="*/ 24 w 750"/>
                <a:gd name="T21" fmla="*/ 308 h 432"/>
                <a:gd name="T22" fmla="*/ 38 w 750"/>
                <a:gd name="T23" fmla="*/ 324 h 432"/>
                <a:gd name="T24" fmla="*/ 44 w 750"/>
                <a:gd name="T25" fmla="*/ 328 h 432"/>
                <a:gd name="T26" fmla="*/ 66 w 750"/>
                <a:gd name="T27" fmla="*/ 336 h 432"/>
                <a:gd name="T28" fmla="*/ 116 w 750"/>
                <a:gd name="T29" fmla="*/ 342 h 432"/>
                <a:gd name="T30" fmla="*/ 242 w 750"/>
                <a:gd name="T31" fmla="*/ 364 h 432"/>
                <a:gd name="T32" fmla="*/ 296 w 750"/>
                <a:gd name="T33" fmla="*/ 376 h 432"/>
                <a:gd name="T34" fmla="*/ 406 w 750"/>
                <a:gd name="T35" fmla="*/ 410 h 432"/>
                <a:gd name="T36" fmla="*/ 522 w 750"/>
                <a:gd name="T37" fmla="*/ 362 h 432"/>
                <a:gd name="T38" fmla="*/ 512 w 750"/>
                <a:gd name="T39" fmla="*/ 354 h 432"/>
                <a:gd name="T40" fmla="*/ 486 w 750"/>
                <a:gd name="T41" fmla="*/ 348 h 432"/>
                <a:gd name="T42" fmla="*/ 470 w 750"/>
                <a:gd name="T43" fmla="*/ 346 h 432"/>
                <a:gd name="T44" fmla="*/ 438 w 750"/>
                <a:gd name="T45" fmla="*/ 334 h 432"/>
                <a:gd name="T46" fmla="*/ 424 w 750"/>
                <a:gd name="T47" fmla="*/ 322 h 432"/>
                <a:gd name="T48" fmla="*/ 412 w 750"/>
                <a:gd name="T49" fmla="*/ 310 h 432"/>
                <a:gd name="T50" fmla="*/ 394 w 750"/>
                <a:gd name="T51" fmla="*/ 278 h 432"/>
                <a:gd name="T52" fmla="*/ 390 w 750"/>
                <a:gd name="T53" fmla="*/ 260 h 432"/>
                <a:gd name="T54" fmla="*/ 390 w 750"/>
                <a:gd name="T55" fmla="*/ 240 h 432"/>
                <a:gd name="T56" fmla="*/ 406 w 750"/>
                <a:gd name="T57" fmla="*/ 198 h 432"/>
                <a:gd name="T58" fmla="*/ 422 w 750"/>
                <a:gd name="T59" fmla="*/ 180 h 432"/>
                <a:gd name="T60" fmla="*/ 430 w 750"/>
                <a:gd name="T61" fmla="*/ 170 h 432"/>
                <a:gd name="T62" fmla="*/ 450 w 750"/>
                <a:gd name="T63" fmla="*/ 158 h 432"/>
                <a:gd name="T64" fmla="*/ 472 w 750"/>
                <a:gd name="T65" fmla="*/ 148 h 432"/>
                <a:gd name="T66" fmla="*/ 492 w 750"/>
                <a:gd name="T67" fmla="*/ 146 h 432"/>
                <a:gd name="T68" fmla="*/ 502 w 750"/>
                <a:gd name="T69" fmla="*/ 146 h 432"/>
                <a:gd name="T70" fmla="*/ 538 w 750"/>
                <a:gd name="T71" fmla="*/ 158 h 432"/>
                <a:gd name="T72" fmla="*/ 566 w 750"/>
                <a:gd name="T73" fmla="*/ 180 h 432"/>
                <a:gd name="T74" fmla="*/ 578 w 750"/>
                <a:gd name="T75" fmla="*/ 194 h 432"/>
                <a:gd name="T76" fmla="*/ 590 w 750"/>
                <a:gd name="T77" fmla="*/ 224 h 432"/>
                <a:gd name="T78" fmla="*/ 592 w 750"/>
                <a:gd name="T79" fmla="*/ 238 h 432"/>
                <a:gd name="T80" fmla="*/ 598 w 750"/>
                <a:gd name="T81" fmla="*/ 260 h 432"/>
                <a:gd name="T82" fmla="*/ 750 w 750"/>
                <a:gd name="T83" fmla="*/ 118 h 432"/>
                <a:gd name="T84" fmla="*/ 688 w 750"/>
                <a:gd name="T85" fmla="*/ 100 h 432"/>
                <a:gd name="T86" fmla="*/ 574 w 750"/>
                <a:gd name="T87" fmla="*/ 74 h 432"/>
                <a:gd name="T88" fmla="*/ 398 w 750"/>
                <a:gd name="T89" fmla="*/ 40 h 432"/>
                <a:gd name="T90" fmla="*/ 146 w 750"/>
                <a:gd name="T91" fmla="*/ 0 h 432"/>
                <a:gd name="T92" fmla="*/ 136 w 750"/>
                <a:gd name="T93"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0" h="432">
                  <a:moveTo>
                    <a:pt x="136" y="0"/>
                  </a:moveTo>
                  <a:lnTo>
                    <a:pt x="136" y="0"/>
                  </a:lnTo>
                  <a:lnTo>
                    <a:pt x="128" y="2"/>
                  </a:lnTo>
                  <a:lnTo>
                    <a:pt x="118" y="4"/>
                  </a:lnTo>
                  <a:lnTo>
                    <a:pt x="112" y="8"/>
                  </a:lnTo>
                  <a:lnTo>
                    <a:pt x="104" y="14"/>
                  </a:lnTo>
                  <a:lnTo>
                    <a:pt x="104" y="14"/>
                  </a:lnTo>
                  <a:lnTo>
                    <a:pt x="76" y="48"/>
                  </a:lnTo>
                  <a:lnTo>
                    <a:pt x="54" y="78"/>
                  </a:lnTo>
                  <a:lnTo>
                    <a:pt x="36" y="108"/>
                  </a:lnTo>
                  <a:lnTo>
                    <a:pt x="20" y="136"/>
                  </a:lnTo>
                  <a:lnTo>
                    <a:pt x="10" y="164"/>
                  </a:lnTo>
                  <a:lnTo>
                    <a:pt x="4" y="188"/>
                  </a:lnTo>
                  <a:lnTo>
                    <a:pt x="0" y="212"/>
                  </a:lnTo>
                  <a:lnTo>
                    <a:pt x="0" y="234"/>
                  </a:lnTo>
                  <a:lnTo>
                    <a:pt x="0" y="234"/>
                  </a:lnTo>
                  <a:lnTo>
                    <a:pt x="2" y="252"/>
                  </a:lnTo>
                  <a:lnTo>
                    <a:pt x="6" y="270"/>
                  </a:lnTo>
                  <a:lnTo>
                    <a:pt x="12" y="286"/>
                  </a:lnTo>
                  <a:lnTo>
                    <a:pt x="18" y="298"/>
                  </a:lnTo>
                  <a:lnTo>
                    <a:pt x="18" y="298"/>
                  </a:lnTo>
                  <a:lnTo>
                    <a:pt x="24" y="308"/>
                  </a:lnTo>
                  <a:lnTo>
                    <a:pt x="32" y="318"/>
                  </a:lnTo>
                  <a:lnTo>
                    <a:pt x="38" y="324"/>
                  </a:lnTo>
                  <a:lnTo>
                    <a:pt x="38" y="324"/>
                  </a:lnTo>
                  <a:lnTo>
                    <a:pt x="44" y="328"/>
                  </a:lnTo>
                  <a:lnTo>
                    <a:pt x="52" y="332"/>
                  </a:lnTo>
                  <a:lnTo>
                    <a:pt x="66" y="336"/>
                  </a:lnTo>
                  <a:lnTo>
                    <a:pt x="66" y="336"/>
                  </a:lnTo>
                  <a:lnTo>
                    <a:pt x="116" y="342"/>
                  </a:lnTo>
                  <a:lnTo>
                    <a:pt x="174" y="352"/>
                  </a:lnTo>
                  <a:lnTo>
                    <a:pt x="242" y="364"/>
                  </a:lnTo>
                  <a:lnTo>
                    <a:pt x="242" y="364"/>
                  </a:lnTo>
                  <a:lnTo>
                    <a:pt x="296" y="376"/>
                  </a:lnTo>
                  <a:lnTo>
                    <a:pt x="352" y="392"/>
                  </a:lnTo>
                  <a:lnTo>
                    <a:pt x="406" y="410"/>
                  </a:lnTo>
                  <a:lnTo>
                    <a:pt x="456" y="432"/>
                  </a:lnTo>
                  <a:lnTo>
                    <a:pt x="522" y="362"/>
                  </a:lnTo>
                  <a:lnTo>
                    <a:pt x="512" y="354"/>
                  </a:lnTo>
                  <a:lnTo>
                    <a:pt x="512" y="354"/>
                  </a:lnTo>
                  <a:lnTo>
                    <a:pt x="506" y="352"/>
                  </a:lnTo>
                  <a:lnTo>
                    <a:pt x="486" y="348"/>
                  </a:lnTo>
                  <a:lnTo>
                    <a:pt x="486" y="348"/>
                  </a:lnTo>
                  <a:lnTo>
                    <a:pt x="470" y="346"/>
                  </a:lnTo>
                  <a:lnTo>
                    <a:pt x="456" y="342"/>
                  </a:lnTo>
                  <a:lnTo>
                    <a:pt x="438" y="334"/>
                  </a:lnTo>
                  <a:lnTo>
                    <a:pt x="432" y="330"/>
                  </a:lnTo>
                  <a:lnTo>
                    <a:pt x="424" y="322"/>
                  </a:lnTo>
                  <a:lnTo>
                    <a:pt x="424" y="322"/>
                  </a:lnTo>
                  <a:lnTo>
                    <a:pt x="412" y="310"/>
                  </a:lnTo>
                  <a:lnTo>
                    <a:pt x="402" y="294"/>
                  </a:lnTo>
                  <a:lnTo>
                    <a:pt x="394" y="278"/>
                  </a:lnTo>
                  <a:lnTo>
                    <a:pt x="390" y="260"/>
                  </a:lnTo>
                  <a:lnTo>
                    <a:pt x="390" y="260"/>
                  </a:lnTo>
                  <a:lnTo>
                    <a:pt x="390" y="250"/>
                  </a:lnTo>
                  <a:lnTo>
                    <a:pt x="390" y="240"/>
                  </a:lnTo>
                  <a:lnTo>
                    <a:pt x="396" y="220"/>
                  </a:lnTo>
                  <a:lnTo>
                    <a:pt x="406" y="198"/>
                  </a:lnTo>
                  <a:lnTo>
                    <a:pt x="414" y="188"/>
                  </a:lnTo>
                  <a:lnTo>
                    <a:pt x="422" y="180"/>
                  </a:lnTo>
                  <a:lnTo>
                    <a:pt x="422" y="180"/>
                  </a:lnTo>
                  <a:lnTo>
                    <a:pt x="430" y="170"/>
                  </a:lnTo>
                  <a:lnTo>
                    <a:pt x="440" y="164"/>
                  </a:lnTo>
                  <a:lnTo>
                    <a:pt x="450" y="158"/>
                  </a:lnTo>
                  <a:lnTo>
                    <a:pt x="460" y="152"/>
                  </a:lnTo>
                  <a:lnTo>
                    <a:pt x="472" y="148"/>
                  </a:lnTo>
                  <a:lnTo>
                    <a:pt x="482" y="146"/>
                  </a:lnTo>
                  <a:lnTo>
                    <a:pt x="492" y="146"/>
                  </a:lnTo>
                  <a:lnTo>
                    <a:pt x="502" y="146"/>
                  </a:lnTo>
                  <a:lnTo>
                    <a:pt x="502" y="146"/>
                  </a:lnTo>
                  <a:lnTo>
                    <a:pt x="520" y="150"/>
                  </a:lnTo>
                  <a:lnTo>
                    <a:pt x="538" y="158"/>
                  </a:lnTo>
                  <a:lnTo>
                    <a:pt x="552" y="168"/>
                  </a:lnTo>
                  <a:lnTo>
                    <a:pt x="566" y="180"/>
                  </a:lnTo>
                  <a:lnTo>
                    <a:pt x="566" y="180"/>
                  </a:lnTo>
                  <a:lnTo>
                    <a:pt x="578" y="194"/>
                  </a:lnTo>
                  <a:lnTo>
                    <a:pt x="586" y="208"/>
                  </a:lnTo>
                  <a:lnTo>
                    <a:pt x="590" y="224"/>
                  </a:lnTo>
                  <a:lnTo>
                    <a:pt x="592" y="238"/>
                  </a:lnTo>
                  <a:lnTo>
                    <a:pt x="592" y="238"/>
                  </a:lnTo>
                  <a:lnTo>
                    <a:pt x="596" y="256"/>
                  </a:lnTo>
                  <a:lnTo>
                    <a:pt x="598" y="260"/>
                  </a:lnTo>
                  <a:lnTo>
                    <a:pt x="608" y="270"/>
                  </a:lnTo>
                  <a:lnTo>
                    <a:pt x="750" y="118"/>
                  </a:lnTo>
                  <a:lnTo>
                    <a:pt x="750" y="118"/>
                  </a:lnTo>
                  <a:lnTo>
                    <a:pt x="688" y="100"/>
                  </a:lnTo>
                  <a:lnTo>
                    <a:pt x="638" y="88"/>
                  </a:lnTo>
                  <a:lnTo>
                    <a:pt x="574" y="74"/>
                  </a:lnTo>
                  <a:lnTo>
                    <a:pt x="496" y="58"/>
                  </a:lnTo>
                  <a:lnTo>
                    <a:pt x="398" y="40"/>
                  </a:lnTo>
                  <a:lnTo>
                    <a:pt x="282" y="20"/>
                  </a:lnTo>
                  <a:lnTo>
                    <a:pt x="146" y="0"/>
                  </a:lnTo>
                  <a:lnTo>
                    <a:pt x="146" y="0"/>
                  </a:lnTo>
                  <a:lnTo>
                    <a:pt x="136" y="0"/>
                  </a:lnTo>
                  <a:lnTo>
                    <a:pt x="136" y="0"/>
                  </a:lnTo>
                  <a:close/>
                </a:path>
              </a:pathLst>
            </a:custGeom>
            <a:noFill/>
            <a:ln>
              <a:solidFill>
                <a:schemeClr val="tx1">
                  <a:lumMod val="65000"/>
                  <a:lumOff val="35000"/>
                </a:schemeClr>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汉仪小麦体简" pitchFamily="18" charset="-122"/>
                <a:ea typeface="汉仪小麦体简" pitchFamily="18" charset="-122"/>
                <a:cs typeface="+mn-ea"/>
                <a:sym typeface="+mn-lt"/>
              </a:endParaRPr>
            </a:p>
          </p:txBody>
        </p:sp>
        <p:sp>
          <p:nvSpPr>
            <p:cNvPr id="13" name="Freeform 13"/>
            <p:cNvSpPr/>
            <p:nvPr/>
          </p:nvSpPr>
          <p:spPr bwMode="auto">
            <a:xfrm>
              <a:off x="3667035" y="4695451"/>
              <a:ext cx="685349" cy="1511071"/>
            </a:xfrm>
            <a:custGeom>
              <a:avLst/>
              <a:gdLst>
                <a:gd name="T0" fmla="*/ 238 w 498"/>
                <a:gd name="T1" fmla="*/ 164 h 1098"/>
                <a:gd name="T2" fmla="*/ 206 w 498"/>
                <a:gd name="T3" fmla="*/ 134 h 1098"/>
                <a:gd name="T4" fmla="*/ 194 w 498"/>
                <a:gd name="T5" fmla="*/ 112 h 1098"/>
                <a:gd name="T6" fmla="*/ 190 w 498"/>
                <a:gd name="T7" fmla="*/ 88 h 1098"/>
                <a:gd name="T8" fmla="*/ 186 w 498"/>
                <a:gd name="T9" fmla="*/ 68 h 1098"/>
                <a:gd name="T10" fmla="*/ 174 w 498"/>
                <a:gd name="T11" fmla="*/ 52 h 1098"/>
                <a:gd name="T12" fmla="*/ 166 w 498"/>
                <a:gd name="T13" fmla="*/ 44 h 1098"/>
                <a:gd name="T14" fmla="*/ 144 w 498"/>
                <a:gd name="T15" fmla="*/ 32 h 1098"/>
                <a:gd name="T16" fmla="*/ 134 w 498"/>
                <a:gd name="T17" fmla="*/ 30 h 1098"/>
                <a:gd name="T18" fmla="*/ 112 w 498"/>
                <a:gd name="T19" fmla="*/ 34 h 1098"/>
                <a:gd name="T20" fmla="*/ 88 w 498"/>
                <a:gd name="T21" fmla="*/ 52 h 1098"/>
                <a:gd name="T22" fmla="*/ 76 w 498"/>
                <a:gd name="T23" fmla="*/ 64 h 1098"/>
                <a:gd name="T24" fmla="*/ 66 w 498"/>
                <a:gd name="T25" fmla="*/ 88 h 1098"/>
                <a:gd name="T26" fmla="*/ 66 w 498"/>
                <a:gd name="T27" fmla="*/ 100 h 1098"/>
                <a:gd name="T28" fmla="*/ 74 w 498"/>
                <a:gd name="T29" fmla="*/ 120 h 1098"/>
                <a:gd name="T30" fmla="*/ 88 w 498"/>
                <a:gd name="T31" fmla="*/ 138 h 1098"/>
                <a:gd name="T32" fmla="*/ 96 w 498"/>
                <a:gd name="T33" fmla="*/ 146 h 1098"/>
                <a:gd name="T34" fmla="*/ 116 w 498"/>
                <a:gd name="T35" fmla="*/ 152 h 1098"/>
                <a:gd name="T36" fmla="*/ 126 w 498"/>
                <a:gd name="T37" fmla="*/ 154 h 1098"/>
                <a:gd name="T38" fmla="*/ 162 w 498"/>
                <a:gd name="T39" fmla="*/ 160 h 1098"/>
                <a:gd name="T40" fmla="*/ 176 w 498"/>
                <a:gd name="T41" fmla="*/ 166 h 1098"/>
                <a:gd name="T42" fmla="*/ 206 w 498"/>
                <a:gd name="T43" fmla="*/ 196 h 1098"/>
                <a:gd name="T44" fmla="*/ 0 w 498"/>
                <a:gd name="T45" fmla="*/ 418 h 1098"/>
                <a:gd name="T46" fmla="*/ 84 w 498"/>
                <a:gd name="T47" fmla="*/ 700 h 1098"/>
                <a:gd name="T48" fmla="*/ 176 w 498"/>
                <a:gd name="T49" fmla="*/ 1048 h 1098"/>
                <a:gd name="T50" fmla="*/ 178 w 498"/>
                <a:gd name="T51" fmla="*/ 1058 h 1098"/>
                <a:gd name="T52" fmla="*/ 188 w 498"/>
                <a:gd name="T53" fmla="*/ 1076 h 1098"/>
                <a:gd name="T54" fmla="*/ 196 w 498"/>
                <a:gd name="T55" fmla="*/ 1084 h 1098"/>
                <a:gd name="T56" fmla="*/ 220 w 498"/>
                <a:gd name="T57" fmla="*/ 1096 h 1098"/>
                <a:gd name="T58" fmla="*/ 242 w 498"/>
                <a:gd name="T59" fmla="*/ 1098 h 1098"/>
                <a:gd name="T60" fmla="*/ 260 w 498"/>
                <a:gd name="T61" fmla="*/ 1094 h 1098"/>
                <a:gd name="T62" fmla="*/ 286 w 498"/>
                <a:gd name="T63" fmla="*/ 1080 h 1098"/>
                <a:gd name="T64" fmla="*/ 296 w 498"/>
                <a:gd name="T65" fmla="*/ 1070 h 1098"/>
                <a:gd name="T66" fmla="*/ 340 w 498"/>
                <a:gd name="T67" fmla="*/ 1026 h 1098"/>
                <a:gd name="T68" fmla="*/ 382 w 498"/>
                <a:gd name="T69" fmla="*/ 972 h 1098"/>
                <a:gd name="T70" fmla="*/ 422 w 498"/>
                <a:gd name="T71" fmla="*/ 916 h 1098"/>
                <a:gd name="T72" fmla="*/ 490 w 498"/>
                <a:gd name="T73" fmla="*/ 810 h 1098"/>
                <a:gd name="T74" fmla="*/ 494 w 498"/>
                <a:gd name="T75" fmla="*/ 804 h 1098"/>
                <a:gd name="T76" fmla="*/ 498 w 498"/>
                <a:gd name="T77" fmla="*/ 788 h 1098"/>
                <a:gd name="T78" fmla="*/ 390 w 498"/>
                <a:gd name="T79" fmla="*/ 0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1098">
                  <a:moveTo>
                    <a:pt x="390" y="0"/>
                  </a:moveTo>
                  <a:lnTo>
                    <a:pt x="238" y="164"/>
                  </a:lnTo>
                  <a:lnTo>
                    <a:pt x="206" y="134"/>
                  </a:lnTo>
                  <a:lnTo>
                    <a:pt x="206" y="134"/>
                  </a:lnTo>
                  <a:lnTo>
                    <a:pt x="198" y="122"/>
                  </a:lnTo>
                  <a:lnTo>
                    <a:pt x="194" y="112"/>
                  </a:lnTo>
                  <a:lnTo>
                    <a:pt x="190" y="88"/>
                  </a:lnTo>
                  <a:lnTo>
                    <a:pt x="190" y="88"/>
                  </a:lnTo>
                  <a:lnTo>
                    <a:pt x="188" y="78"/>
                  </a:lnTo>
                  <a:lnTo>
                    <a:pt x="186" y="68"/>
                  </a:lnTo>
                  <a:lnTo>
                    <a:pt x="180" y="60"/>
                  </a:lnTo>
                  <a:lnTo>
                    <a:pt x="174" y="52"/>
                  </a:lnTo>
                  <a:lnTo>
                    <a:pt x="174" y="52"/>
                  </a:lnTo>
                  <a:lnTo>
                    <a:pt x="166" y="44"/>
                  </a:lnTo>
                  <a:lnTo>
                    <a:pt x="156" y="38"/>
                  </a:lnTo>
                  <a:lnTo>
                    <a:pt x="144" y="32"/>
                  </a:lnTo>
                  <a:lnTo>
                    <a:pt x="134" y="30"/>
                  </a:lnTo>
                  <a:lnTo>
                    <a:pt x="134" y="30"/>
                  </a:lnTo>
                  <a:lnTo>
                    <a:pt x="124" y="30"/>
                  </a:lnTo>
                  <a:lnTo>
                    <a:pt x="112" y="34"/>
                  </a:lnTo>
                  <a:lnTo>
                    <a:pt x="100" y="40"/>
                  </a:lnTo>
                  <a:lnTo>
                    <a:pt x="88" y="52"/>
                  </a:lnTo>
                  <a:lnTo>
                    <a:pt x="88" y="52"/>
                  </a:lnTo>
                  <a:lnTo>
                    <a:pt x="76" y="64"/>
                  </a:lnTo>
                  <a:lnTo>
                    <a:pt x="70" y="78"/>
                  </a:lnTo>
                  <a:lnTo>
                    <a:pt x="66" y="88"/>
                  </a:lnTo>
                  <a:lnTo>
                    <a:pt x="66" y="100"/>
                  </a:lnTo>
                  <a:lnTo>
                    <a:pt x="66" y="100"/>
                  </a:lnTo>
                  <a:lnTo>
                    <a:pt x="68" y="110"/>
                  </a:lnTo>
                  <a:lnTo>
                    <a:pt x="74" y="120"/>
                  </a:lnTo>
                  <a:lnTo>
                    <a:pt x="80" y="130"/>
                  </a:lnTo>
                  <a:lnTo>
                    <a:pt x="88" y="138"/>
                  </a:lnTo>
                  <a:lnTo>
                    <a:pt x="88" y="138"/>
                  </a:lnTo>
                  <a:lnTo>
                    <a:pt x="96" y="146"/>
                  </a:lnTo>
                  <a:lnTo>
                    <a:pt x="106" y="150"/>
                  </a:lnTo>
                  <a:lnTo>
                    <a:pt x="116" y="152"/>
                  </a:lnTo>
                  <a:lnTo>
                    <a:pt x="126" y="154"/>
                  </a:lnTo>
                  <a:lnTo>
                    <a:pt x="126" y="154"/>
                  </a:lnTo>
                  <a:lnTo>
                    <a:pt x="150" y="156"/>
                  </a:lnTo>
                  <a:lnTo>
                    <a:pt x="162" y="160"/>
                  </a:lnTo>
                  <a:lnTo>
                    <a:pt x="176" y="166"/>
                  </a:lnTo>
                  <a:lnTo>
                    <a:pt x="176" y="166"/>
                  </a:lnTo>
                  <a:lnTo>
                    <a:pt x="176" y="168"/>
                  </a:lnTo>
                  <a:lnTo>
                    <a:pt x="206" y="196"/>
                  </a:lnTo>
                  <a:lnTo>
                    <a:pt x="0" y="418"/>
                  </a:lnTo>
                  <a:lnTo>
                    <a:pt x="0" y="418"/>
                  </a:lnTo>
                  <a:lnTo>
                    <a:pt x="40" y="550"/>
                  </a:lnTo>
                  <a:lnTo>
                    <a:pt x="84" y="700"/>
                  </a:lnTo>
                  <a:lnTo>
                    <a:pt x="130" y="866"/>
                  </a:lnTo>
                  <a:lnTo>
                    <a:pt x="176" y="1048"/>
                  </a:lnTo>
                  <a:lnTo>
                    <a:pt x="176" y="1048"/>
                  </a:lnTo>
                  <a:lnTo>
                    <a:pt x="178" y="1058"/>
                  </a:lnTo>
                  <a:lnTo>
                    <a:pt x="182" y="1066"/>
                  </a:lnTo>
                  <a:lnTo>
                    <a:pt x="188" y="1076"/>
                  </a:lnTo>
                  <a:lnTo>
                    <a:pt x="196" y="1084"/>
                  </a:lnTo>
                  <a:lnTo>
                    <a:pt x="196" y="1084"/>
                  </a:lnTo>
                  <a:lnTo>
                    <a:pt x="208" y="1092"/>
                  </a:lnTo>
                  <a:lnTo>
                    <a:pt x="220" y="1096"/>
                  </a:lnTo>
                  <a:lnTo>
                    <a:pt x="232" y="1098"/>
                  </a:lnTo>
                  <a:lnTo>
                    <a:pt x="242" y="1098"/>
                  </a:lnTo>
                  <a:lnTo>
                    <a:pt x="242" y="1098"/>
                  </a:lnTo>
                  <a:lnTo>
                    <a:pt x="260" y="1094"/>
                  </a:lnTo>
                  <a:lnTo>
                    <a:pt x="274" y="1088"/>
                  </a:lnTo>
                  <a:lnTo>
                    <a:pt x="286" y="1080"/>
                  </a:lnTo>
                  <a:lnTo>
                    <a:pt x="296" y="1070"/>
                  </a:lnTo>
                  <a:lnTo>
                    <a:pt x="296" y="1070"/>
                  </a:lnTo>
                  <a:lnTo>
                    <a:pt x="318" y="1050"/>
                  </a:lnTo>
                  <a:lnTo>
                    <a:pt x="340" y="1026"/>
                  </a:lnTo>
                  <a:lnTo>
                    <a:pt x="360" y="1000"/>
                  </a:lnTo>
                  <a:lnTo>
                    <a:pt x="382" y="972"/>
                  </a:lnTo>
                  <a:lnTo>
                    <a:pt x="382" y="972"/>
                  </a:lnTo>
                  <a:lnTo>
                    <a:pt x="422" y="916"/>
                  </a:lnTo>
                  <a:lnTo>
                    <a:pt x="456" y="862"/>
                  </a:lnTo>
                  <a:lnTo>
                    <a:pt x="490" y="810"/>
                  </a:lnTo>
                  <a:lnTo>
                    <a:pt x="490" y="810"/>
                  </a:lnTo>
                  <a:lnTo>
                    <a:pt x="494" y="804"/>
                  </a:lnTo>
                  <a:lnTo>
                    <a:pt x="496" y="796"/>
                  </a:lnTo>
                  <a:lnTo>
                    <a:pt x="498" y="788"/>
                  </a:lnTo>
                  <a:lnTo>
                    <a:pt x="496" y="780"/>
                  </a:lnTo>
                  <a:lnTo>
                    <a:pt x="390" y="0"/>
                  </a:lnTo>
                  <a:close/>
                </a:path>
              </a:pathLst>
            </a:custGeom>
            <a:noFill/>
            <a:ln>
              <a:solidFill>
                <a:schemeClr val="tx1">
                  <a:lumMod val="65000"/>
                  <a:lumOff val="35000"/>
                </a:schemeClr>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汉仪小麦体简" pitchFamily="18" charset="-122"/>
                <a:ea typeface="汉仪小麦体简" pitchFamily="18" charset="-122"/>
                <a:cs typeface="+mn-ea"/>
                <a:sym typeface="+mn-lt"/>
              </a:endParaRPr>
            </a:p>
          </p:txBody>
        </p:sp>
        <p:sp>
          <p:nvSpPr>
            <p:cNvPr id="14" name="Freeform 14"/>
            <p:cNvSpPr/>
            <p:nvPr/>
          </p:nvSpPr>
          <p:spPr bwMode="auto">
            <a:xfrm>
              <a:off x="1542177" y="4615631"/>
              <a:ext cx="850494" cy="872513"/>
            </a:xfrm>
            <a:custGeom>
              <a:avLst/>
              <a:gdLst>
                <a:gd name="T0" fmla="*/ 550 w 618"/>
                <a:gd name="T1" fmla="*/ 0 h 634"/>
                <a:gd name="T2" fmla="*/ 528 w 618"/>
                <a:gd name="T3" fmla="*/ 6 h 634"/>
                <a:gd name="T4" fmla="*/ 510 w 618"/>
                <a:gd name="T5" fmla="*/ 22 h 634"/>
                <a:gd name="T6" fmla="*/ 496 w 618"/>
                <a:gd name="T7" fmla="*/ 48 h 634"/>
                <a:gd name="T8" fmla="*/ 492 w 618"/>
                <a:gd name="T9" fmla="*/ 84 h 634"/>
                <a:gd name="T10" fmla="*/ 482 w 618"/>
                <a:gd name="T11" fmla="*/ 108 h 634"/>
                <a:gd name="T12" fmla="*/ 362 w 618"/>
                <a:gd name="T13" fmla="*/ 84 h 634"/>
                <a:gd name="T14" fmla="*/ 140 w 618"/>
                <a:gd name="T15" fmla="*/ 230 h 634"/>
                <a:gd name="T16" fmla="*/ 124 w 618"/>
                <a:gd name="T17" fmla="*/ 184 h 634"/>
                <a:gd name="T18" fmla="*/ 118 w 618"/>
                <a:gd name="T19" fmla="*/ 164 h 634"/>
                <a:gd name="T20" fmla="*/ 108 w 618"/>
                <a:gd name="T21" fmla="*/ 148 h 634"/>
                <a:gd name="T22" fmla="*/ 78 w 618"/>
                <a:gd name="T23" fmla="*/ 128 h 634"/>
                <a:gd name="T24" fmla="*/ 56 w 618"/>
                <a:gd name="T25" fmla="*/ 126 h 634"/>
                <a:gd name="T26" fmla="*/ 20 w 618"/>
                <a:gd name="T27" fmla="*/ 148 h 634"/>
                <a:gd name="T28" fmla="*/ 2 w 618"/>
                <a:gd name="T29" fmla="*/ 172 h 634"/>
                <a:gd name="T30" fmla="*/ 0 w 618"/>
                <a:gd name="T31" fmla="*/ 194 h 634"/>
                <a:gd name="T32" fmla="*/ 14 w 618"/>
                <a:gd name="T33" fmla="*/ 226 h 634"/>
                <a:gd name="T34" fmla="*/ 30 w 618"/>
                <a:gd name="T35" fmla="*/ 240 h 634"/>
                <a:gd name="T36" fmla="*/ 60 w 618"/>
                <a:gd name="T37" fmla="*/ 250 h 634"/>
                <a:gd name="T38" fmla="*/ 96 w 618"/>
                <a:gd name="T39" fmla="*/ 256 h 634"/>
                <a:gd name="T40" fmla="*/ 110 w 618"/>
                <a:gd name="T41" fmla="*/ 264 h 634"/>
                <a:gd name="T42" fmla="*/ 72 w 618"/>
                <a:gd name="T43" fmla="*/ 394 h 634"/>
                <a:gd name="T44" fmla="*/ 56 w 618"/>
                <a:gd name="T45" fmla="*/ 452 h 634"/>
                <a:gd name="T46" fmla="*/ 42 w 618"/>
                <a:gd name="T47" fmla="*/ 526 h 634"/>
                <a:gd name="T48" fmla="*/ 44 w 618"/>
                <a:gd name="T49" fmla="*/ 564 h 634"/>
                <a:gd name="T50" fmla="*/ 64 w 618"/>
                <a:gd name="T51" fmla="*/ 604 h 634"/>
                <a:gd name="T52" fmla="*/ 92 w 618"/>
                <a:gd name="T53" fmla="*/ 620 h 634"/>
                <a:gd name="T54" fmla="*/ 120 w 618"/>
                <a:gd name="T55" fmla="*/ 624 h 634"/>
                <a:gd name="T56" fmla="*/ 172 w 618"/>
                <a:gd name="T57" fmla="*/ 614 h 634"/>
                <a:gd name="T58" fmla="*/ 346 w 618"/>
                <a:gd name="T59" fmla="*/ 488 h 634"/>
                <a:gd name="T60" fmla="*/ 398 w 618"/>
                <a:gd name="T61" fmla="*/ 542 h 634"/>
                <a:gd name="T62" fmla="*/ 406 w 618"/>
                <a:gd name="T63" fmla="*/ 576 h 634"/>
                <a:gd name="T64" fmla="*/ 416 w 618"/>
                <a:gd name="T65" fmla="*/ 604 h 634"/>
                <a:gd name="T66" fmla="*/ 430 w 618"/>
                <a:gd name="T67" fmla="*/ 620 h 634"/>
                <a:gd name="T68" fmla="*/ 462 w 618"/>
                <a:gd name="T69" fmla="*/ 634 h 634"/>
                <a:gd name="T70" fmla="*/ 484 w 618"/>
                <a:gd name="T71" fmla="*/ 632 h 634"/>
                <a:gd name="T72" fmla="*/ 508 w 618"/>
                <a:gd name="T73" fmla="*/ 614 h 634"/>
                <a:gd name="T74" fmla="*/ 530 w 618"/>
                <a:gd name="T75" fmla="*/ 576 h 634"/>
                <a:gd name="T76" fmla="*/ 526 w 618"/>
                <a:gd name="T77" fmla="*/ 556 h 634"/>
                <a:gd name="T78" fmla="*/ 508 w 618"/>
                <a:gd name="T79" fmla="*/ 526 h 634"/>
                <a:gd name="T80" fmla="*/ 490 w 618"/>
                <a:gd name="T81" fmla="*/ 516 h 634"/>
                <a:gd name="T82" fmla="*/ 470 w 618"/>
                <a:gd name="T83" fmla="*/ 512 h 634"/>
                <a:gd name="T84" fmla="*/ 420 w 618"/>
                <a:gd name="T85" fmla="*/ 498 h 634"/>
                <a:gd name="T86" fmla="*/ 378 w 618"/>
                <a:gd name="T87" fmla="*/ 456 h 634"/>
                <a:gd name="T88" fmla="*/ 514 w 618"/>
                <a:gd name="T89" fmla="*/ 140 h 634"/>
                <a:gd name="T90" fmla="*/ 538 w 618"/>
                <a:gd name="T91" fmla="*/ 128 h 634"/>
                <a:gd name="T92" fmla="*/ 570 w 618"/>
                <a:gd name="T93" fmla="*/ 122 h 634"/>
                <a:gd name="T94" fmla="*/ 596 w 618"/>
                <a:gd name="T95" fmla="*/ 108 h 634"/>
                <a:gd name="T96" fmla="*/ 612 w 618"/>
                <a:gd name="T97" fmla="*/ 88 h 634"/>
                <a:gd name="T98" fmla="*/ 618 w 618"/>
                <a:gd name="T99" fmla="*/ 68 h 634"/>
                <a:gd name="T100" fmla="*/ 608 w 618"/>
                <a:gd name="T101" fmla="*/ 34 h 634"/>
                <a:gd name="T102" fmla="*/ 584 w 618"/>
                <a:gd name="T103" fmla="*/ 10 h 634"/>
                <a:gd name="T104" fmla="*/ 554 w 618"/>
                <a:gd name="T105"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8" h="634">
                  <a:moveTo>
                    <a:pt x="554" y="0"/>
                  </a:moveTo>
                  <a:lnTo>
                    <a:pt x="554" y="0"/>
                  </a:lnTo>
                  <a:lnTo>
                    <a:pt x="550" y="0"/>
                  </a:lnTo>
                  <a:lnTo>
                    <a:pt x="550" y="0"/>
                  </a:lnTo>
                  <a:lnTo>
                    <a:pt x="538" y="2"/>
                  </a:lnTo>
                  <a:lnTo>
                    <a:pt x="528" y="6"/>
                  </a:lnTo>
                  <a:lnTo>
                    <a:pt x="518" y="14"/>
                  </a:lnTo>
                  <a:lnTo>
                    <a:pt x="510" y="22"/>
                  </a:lnTo>
                  <a:lnTo>
                    <a:pt x="510" y="22"/>
                  </a:lnTo>
                  <a:lnTo>
                    <a:pt x="504" y="30"/>
                  </a:lnTo>
                  <a:lnTo>
                    <a:pt x="498" y="38"/>
                  </a:lnTo>
                  <a:lnTo>
                    <a:pt x="496" y="48"/>
                  </a:lnTo>
                  <a:lnTo>
                    <a:pt x="494" y="60"/>
                  </a:lnTo>
                  <a:lnTo>
                    <a:pt x="494" y="60"/>
                  </a:lnTo>
                  <a:lnTo>
                    <a:pt x="492" y="84"/>
                  </a:lnTo>
                  <a:lnTo>
                    <a:pt x="488" y="96"/>
                  </a:lnTo>
                  <a:lnTo>
                    <a:pt x="482" y="108"/>
                  </a:lnTo>
                  <a:lnTo>
                    <a:pt x="482" y="108"/>
                  </a:lnTo>
                  <a:lnTo>
                    <a:pt x="480" y="110"/>
                  </a:lnTo>
                  <a:lnTo>
                    <a:pt x="436" y="154"/>
                  </a:lnTo>
                  <a:lnTo>
                    <a:pt x="362" y="84"/>
                  </a:lnTo>
                  <a:lnTo>
                    <a:pt x="184" y="274"/>
                  </a:lnTo>
                  <a:lnTo>
                    <a:pt x="140" y="230"/>
                  </a:lnTo>
                  <a:lnTo>
                    <a:pt x="140" y="230"/>
                  </a:lnTo>
                  <a:lnTo>
                    <a:pt x="132" y="218"/>
                  </a:lnTo>
                  <a:lnTo>
                    <a:pt x="128" y="206"/>
                  </a:lnTo>
                  <a:lnTo>
                    <a:pt x="124" y="184"/>
                  </a:lnTo>
                  <a:lnTo>
                    <a:pt x="124" y="184"/>
                  </a:lnTo>
                  <a:lnTo>
                    <a:pt x="122" y="174"/>
                  </a:lnTo>
                  <a:lnTo>
                    <a:pt x="118" y="164"/>
                  </a:lnTo>
                  <a:lnTo>
                    <a:pt x="114" y="156"/>
                  </a:lnTo>
                  <a:lnTo>
                    <a:pt x="108" y="148"/>
                  </a:lnTo>
                  <a:lnTo>
                    <a:pt x="108" y="148"/>
                  </a:lnTo>
                  <a:lnTo>
                    <a:pt x="98" y="140"/>
                  </a:lnTo>
                  <a:lnTo>
                    <a:pt x="88" y="132"/>
                  </a:lnTo>
                  <a:lnTo>
                    <a:pt x="78" y="128"/>
                  </a:lnTo>
                  <a:lnTo>
                    <a:pt x="68" y="126"/>
                  </a:lnTo>
                  <a:lnTo>
                    <a:pt x="68" y="126"/>
                  </a:lnTo>
                  <a:lnTo>
                    <a:pt x="56" y="126"/>
                  </a:lnTo>
                  <a:lnTo>
                    <a:pt x="46" y="130"/>
                  </a:lnTo>
                  <a:lnTo>
                    <a:pt x="34" y="136"/>
                  </a:lnTo>
                  <a:lnTo>
                    <a:pt x="20" y="148"/>
                  </a:lnTo>
                  <a:lnTo>
                    <a:pt x="20" y="148"/>
                  </a:lnTo>
                  <a:lnTo>
                    <a:pt x="10" y="160"/>
                  </a:lnTo>
                  <a:lnTo>
                    <a:pt x="2" y="172"/>
                  </a:lnTo>
                  <a:lnTo>
                    <a:pt x="0" y="184"/>
                  </a:lnTo>
                  <a:lnTo>
                    <a:pt x="0" y="194"/>
                  </a:lnTo>
                  <a:lnTo>
                    <a:pt x="0" y="194"/>
                  </a:lnTo>
                  <a:lnTo>
                    <a:pt x="2" y="206"/>
                  </a:lnTo>
                  <a:lnTo>
                    <a:pt x="6" y="216"/>
                  </a:lnTo>
                  <a:lnTo>
                    <a:pt x="14" y="226"/>
                  </a:lnTo>
                  <a:lnTo>
                    <a:pt x="22" y="234"/>
                  </a:lnTo>
                  <a:lnTo>
                    <a:pt x="22" y="234"/>
                  </a:lnTo>
                  <a:lnTo>
                    <a:pt x="30" y="240"/>
                  </a:lnTo>
                  <a:lnTo>
                    <a:pt x="38" y="246"/>
                  </a:lnTo>
                  <a:lnTo>
                    <a:pt x="48" y="248"/>
                  </a:lnTo>
                  <a:lnTo>
                    <a:pt x="60" y="250"/>
                  </a:lnTo>
                  <a:lnTo>
                    <a:pt x="60" y="250"/>
                  </a:lnTo>
                  <a:lnTo>
                    <a:pt x="84" y="252"/>
                  </a:lnTo>
                  <a:lnTo>
                    <a:pt x="96" y="256"/>
                  </a:lnTo>
                  <a:lnTo>
                    <a:pt x="108" y="262"/>
                  </a:lnTo>
                  <a:lnTo>
                    <a:pt x="108" y="262"/>
                  </a:lnTo>
                  <a:lnTo>
                    <a:pt x="110" y="264"/>
                  </a:lnTo>
                  <a:lnTo>
                    <a:pt x="152" y="306"/>
                  </a:lnTo>
                  <a:lnTo>
                    <a:pt x="72" y="394"/>
                  </a:lnTo>
                  <a:lnTo>
                    <a:pt x="72" y="394"/>
                  </a:lnTo>
                  <a:lnTo>
                    <a:pt x="72" y="394"/>
                  </a:lnTo>
                  <a:lnTo>
                    <a:pt x="72" y="394"/>
                  </a:lnTo>
                  <a:lnTo>
                    <a:pt x="56" y="452"/>
                  </a:lnTo>
                  <a:lnTo>
                    <a:pt x="46" y="500"/>
                  </a:lnTo>
                  <a:lnTo>
                    <a:pt x="46" y="500"/>
                  </a:lnTo>
                  <a:lnTo>
                    <a:pt x="42" y="526"/>
                  </a:lnTo>
                  <a:lnTo>
                    <a:pt x="42" y="550"/>
                  </a:lnTo>
                  <a:lnTo>
                    <a:pt x="42" y="550"/>
                  </a:lnTo>
                  <a:lnTo>
                    <a:pt x="44" y="564"/>
                  </a:lnTo>
                  <a:lnTo>
                    <a:pt x="48" y="578"/>
                  </a:lnTo>
                  <a:lnTo>
                    <a:pt x="54" y="592"/>
                  </a:lnTo>
                  <a:lnTo>
                    <a:pt x="64" y="604"/>
                  </a:lnTo>
                  <a:lnTo>
                    <a:pt x="64" y="604"/>
                  </a:lnTo>
                  <a:lnTo>
                    <a:pt x="78" y="614"/>
                  </a:lnTo>
                  <a:lnTo>
                    <a:pt x="92" y="620"/>
                  </a:lnTo>
                  <a:lnTo>
                    <a:pt x="106" y="622"/>
                  </a:lnTo>
                  <a:lnTo>
                    <a:pt x="120" y="624"/>
                  </a:lnTo>
                  <a:lnTo>
                    <a:pt x="120" y="624"/>
                  </a:lnTo>
                  <a:lnTo>
                    <a:pt x="146" y="622"/>
                  </a:lnTo>
                  <a:lnTo>
                    <a:pt x="172" y="614"/>
                  </a:lnTo>
                  <a:lnTo>
                    <a:pt x="172" y="614"/>
                  </a:lnTo>
                  <a:lnTo>
                    <a:pt x="210" y="602"/>
                  </a:lnTo>
                  <a:lnTo>
                    <a:pt x="256" y="584"/>
                  </a:lnTo>
                  <a:lnTo>
                    <a:pt x="346" y="488"/>
                  </a:lnTo>
                  <a:lnTo>
                    <a:pt x="390" y="530"/>
                  </a:lnTo>
                  <a:lnTo>
                    <a:pt x="390" y="530"/>
                  </a:lnTo>
                  <a:lnTo>
                    <a:pt x="398" y="542"/>
                  </a:lnTo>
                  <a:lnTo>
                    <a:pt x="402" y="554"/>
                  </a:lnTo>
                  <a:lnTo>
                    <a:pt x="406" y="576"/>
                  </a:lnTo>
                  <a:lnTo>
                    <a:pt x="406" y="576"/>
                  </a:lnTo>
                  <a:lnTo>
                    <a:pt x="408" y="586"/>
                  </a:lnTo>
                  <a:lnTo>
                    <a:pt x="410" y="596"/>
                  </a:lnTo>
                  <a:lnTo>
                    <a:pt x="416" y="604"/>
                  </a:lnTo>
                  <a:lnTo>
                    <a:pt x="422" y="612"/>
                  </a:lnTo>
                  <a:lnTo>
                    <a:pt x="422" y="612"/>
                  </a:lnTo>
                  <a:lnTo>
                    <a:pt x="430" y="620"/>
                  </a:lnTo>
                  <a:lnTo>
                    <a:pt x="440" y="628"/>
                  </a:lnTo>
                  <a:lnTo>
                    <a:pt x="452" y="632"/>
                  </a:lnTo>
                  <a:lnTo>
                    <a:pt x="462" y="634"/>
                  </a:lnTo>
                  <a:lnTo>
                    <a:pt x="462" y="634"/>
                  </a:lnTo>
                  <a:lnTo>
                    <a:pt x="472" y="634"/>
                  </a:lnTo>
                  <a:lnTo>
                    <a:pt x="484" y="632"/>
                  </a:lnTo>
                  <a:lnTo>
                    <a:pt x="496" y="624"/>
                  </a:lnTo>
                  <a:lnTo>
                    <a:pt x="508" y="614"/>
                  </a:lnTo>
                  <a:lnTo>
                    <a:pt x="508" y="614"/>
                  </a:lnTo>
                  <a:lnTo>
                    <a:pt x="520" y="600"/>
                  </a:lnTo>
                  <a:lnTo>
                    <a:pt x="526" y="588"/>
                  </a:lnTo>
                  <a:lnTo>
                    <a:pt x="530" y="576"/>
                  </a:lnTo>
                  <a:lnTo>
                    <a:pt x="530" y="566"/>
                  </a:lnTo>
                  <a:lnTo>
                    <a:pt x="530" y="566"/>
                  </a:lnTo>
                  <a:lnTo>
                    <a:pt x="526" y="556"/>
                  </a:lnTo>
                  <a:lnTo>
                    <a:pt x="522" y="546"/>
                  </a:lnTo>
                  <a:lnTo>
                    <a:pt x="516" y="536"/>
                  </a:lnTo>
                  <a:lnTo>
                    <a:pt x="508" y="526"/>
                  </a:lnTo>
                  <a:lnTo>
                    <a:pt x="508" y="526"/>
                  </a:lnTo>
                  <a:lnTo>
                    <a:pt x="500" y="520"/>
                  </a:lnTo>
                  <a:lnTo>
                    <a:pt x="490" y="516"/>
                  </a:lnTo>
                  <a:lnTo>
                    <a:pt x="480" y="512"/>
                  </a:lnTo>
                  <a:lnTo>
                    <a:pt x="470" y="512"/>
                  </a:lnTo>
                  <a:lnTo>
                    <a:pt x="470" y="512"/>
                  </a:lnTo>
                  <a:lnTo>
                    <a:pt x="446" y="508"/>
                  </a:lnTo>
                  <a:lnTo>
                    <a:pt x="432" y="504"/>
                  </a:lnTo>
                  <a:lnTo>
                    <a:pt x="420" y="498"/>
                  </a:lnTo>
                  <a:lnTo>
                    <a:pt x="420" y="498"/>
                  </a:lnTo>
                  <a:lnTo>
                    <a:pt x="420" y="496"/>
                  </a:lnTo>
                  <a:lnTo>
                    <a:pt x="378" y="456"/>
                  </a:lnTo>
                  <a:lnTo>
                    <a:pt x="556" y="266"/>
                  </a:lnTo>
                  <a:lnTo>
                    <a:pt x="470" y="186"/>
                  </a:lnTo>
                  <a:lnTo>
                    <a:pt x="514" y="140"/>
                  </a:lnTo>
                  <a:lnTo>
                    <a:pt x="514" y="140"/>
                  </a:lnTo>
                  <a:lnTo>
                    <a:pt x="526" y="132"/>
                  </a:lnTo>
                  <a:lnTo>
                    <a:pt x="538" y="128"/>
                  </a:lnTo>
                  <a:lnTo>
                    <a:pt x="560" y="124"/>
                  </a:lnTo>
                  <a:lnTo>
                    <a:pt x="560" y="124"/>
                  </a:lnTo>
                  <a:lnTo>
                    <a:pt x="570" y="122"/>
                  </a:lnTo>
                  <a:lnTo>
                    <a:pt x="580" y="118"/>
                  </a:lnTo>
                  <a:lnTo>
                    <a:pt x="588" y="114"/>
                  </a:lnTo>
                  <a:lnTo>
                    <a:pt x="596" y="108"/>
                  </a:lnTo>
                  <a:lnTo>
                    <a:pt x="596" y="108"/>
                  </a:lnTo>
                  <a:lnTo>
                    <a:pt x="604" y="98"/>
                  </a:lnTo>
                  <a:lnTo>
                    <a:pt x="612" y="88"/>
                  </a:lnTo>
                  <a:lnTo>
                    <a:pt x="616" y="78"/>
                  </a:lnTo>
                  <a:lnTo>
                    <a:pt x="618" y="68"/>
                  </a:lnTo>
                  <a:lnTo>
                    <a:pt x="618" y="68"/>
                  </a:lnTo>
                  <a:lnTo>
                    <a:pt x="618" y="56"/>
                  </a:lnTo>
                  <a:lnTo>
                    <a:pt x="614" y="46"/>
                  </a:lnTo>
                  <a:lnTo>
                    <a:pt x="608" y="34"/>
                  </a:lnTo>
                  <a:lnTo>
                    <a:pt x="596" y="20"/>
                  </a:lnTo>
                  <a:lnTo>
                    <a:pt x="596" y="20"/>
                  </a:lnTo>
                  <a:lnTo>
                    <a:pt x="584" y="10"/>
                  </a:lnTo>
                  <a:lnTo>
                    <a:pt x="574" y="4"/>
                  </a:lnTo>
                  <a:lnTo>
                    <a:pt x="564" y="0"/>
                  </a:lnTo>
                  <a:lnTo>
                    <a:pt x="554" y="0"/>
                  </a:lnTo>
                  <a:lnTo>
                    <a:pt x="554" y="0"/>
                  </a:lnTo>
                  <a:close/>
                </a:path>
              </a:pathLst>
            </a:custGeom>
            <a:noFill/>
            <a:ln>
              <a:solidFill>
                <a:schemeClr val="tx1">
                  <a:lumMod val="65000"/>
                  <a:lumOff val="35000"/>
                </a:schemeClr>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汉仪小麦体简" pitchFamily="18" charset="-122"/>
                <a:ea typeface="汉仪小麦体简" pitchFamily="18" charset="-122"/>
                <a:cs typeface="+mn-ea"/>
                <a:sym typeface="+mn-lt"/>
              </a:endParaRPr>
            </a:p>
          </p:txBody>
        </p:sp>
        <p:sp>
          <p:nvSpPr>
            <p:cNvPr id="15" name="Freeform 15"/>
            <p:cNvSpPr/>
            <p:nvPr/>
          </p:nvSpPr>
          <p:spPr bwMode="auto">
            <a:xfrm>
              <a:off x="1944028" y="5025740"/>
              <a:ext cx="644063" cy="1045914"/>
            </a:xfrm>
            <a:custGeom>
              <a:avLst/>
              <a:gdLst>
                <a:gd name="T0" fmla="*/ 352 w 468"/>
                <a:gd name="T1" fmla="*/ 108 h 760"/>
                <a:gd name="T2" fmla="*/ 324 w 468"/>
                <a:gd name="T3" fmla="*/ 42 h 760"/>
                <a:gd name="T4" fmla="*/ 302 w 468"/>
                <a:gd name="T5" fmla="*/ 4 h 760"/>
                <a:gd name="T6" fmla="*/ 148 w 468"/>
                <a:gd name="T7" fmla="*/ 162 h 760"/>
                <a:gd name="T8" fmla="*/ 154 w 468"/>
                <a:gd name="T9" fmla="*/ 168 h 760"/>
                <a:gd name="T10" fmla="*/ 182 w 468"/>
                <a:gd name="T11" fmla="*/ 174 h 760"/>
                <a:gd name="T12" fmla="*/ 196 w 468"/>
                <a:gd name="T13" fmla="*/ 176 h 760"/>
                <a:gd name="T14" fmla="*/ 228 w 468"/>
                <a:gd name="T15" fmla="*/ 188 h 760"/>
                <a:gd name="T16" fmla="*/ 244 w 468"/>
                <a:gd name="T17" fmla="*/ 200 h 760"/>
                <a:gd name="T18" fmla="*/ 256 w 468"/>
                <a:gd name="T19" fmla="*/ 212 h 760"/>
                <a:gd name="T20" fmla="*/ 274 w 468"/>
                <a:gd name="T21" fmla="*/ 244 h 760"/>
                <a:gd name="T22" fmla="*/ 278 w 468"/>
                <a:gd name="T23" fmla="*/ 264 h 760"/>
                <a:gd name="T24" fmla="*/ 276 w 468"/>
                <a:gd name="T25" fmla="*/ 282 h 760"/>
                <a:gd name="T26" fmla="*/ 260 w 468"/>
                <a:gd name="T27" fmla="*/ 324 h 760"/>
                <a:gd name="T28" fmla="*/ 246 w 468"/>
                <a:gd name="T29" fmla="*/ 342 h 760"/>
                <a:gd name="T30" fmla="*/ 236 w 468"/>
                <a:gd name="T31" fmla="*/ 352 h 760"/>
                <a:gd name="T32" fmla="*/ 216 w 468"/>
                <a:gd name="T33" fmla="*/ 366 h 760"/>
                <a:gd name="T34" fmla="*/ 196 w 468"/>
                <a:gd name="T35" fmla="*/ 374 h 760"/>
                <a:gd name="T36" fmla="*/ 176 w 468"/>
                <a:gd name="T37" fmla="*/ 376 h 760"/>
                <a:gd name="T38" fmla="*/ 166 w 468"/>
                <a:gd name="T39" fmla="*/ 376 h 760"/>
                <a:gd name="T40" fmla="*/ 130 w 468"/>
                <a:gd name="T41" fmla="*/ 364 h 760"/>
                <a:gd name="T42" fmla="*/ 102 w 468"/>
                <a:gd name="T43" fmla="*/ 344 h 760"/>
                <a:gd name="T44" fmla="*/ 90 w 468"/>
                <a:gd name="T45" fmla="*/ 328 h 760"/>
                <a:gd name="T46" fmla="*/ 78 w 468"/>
                <a:gd name="T47" fmla="*/ 298 h 760"/>
                <a:gd name="T48" fmla="*/ 74 w 468"/>
                <a:gd name="T49" fmla="*/ 286 h 760"/>
                <a:gd name="T50" fmla="*/ 70 w 468"/>
                <a:gd name="T51" fmla="*/ 262 h 760"/>
                <a:gd name="T52" fmla="*/ 0 w 468"/>
                <a:gd name="T53" fmla="*/ 320 h 760"/>
                <a:gd name="T54" fmla="*/ 22 w 468"/>
                <a:gd name="T55" fmla="*/ 370 h 760"/>
                <a:gd name="T56" fmla="*/ 66 w 468"/>
                <a:gd name="T57" fmla="*/ 476 h 760"/>
                <a:gd name="T58" fmla="*/ 86 w 468"/>
                <a:gd name="T59" fmla="*/ 530 h 760"/>
                <a:gd name="T60" fmla="*/ 126 w 468"/>
                <a:gd name="T61" fmla="*/ 656 h 760"/>
                <a:gd name="T62" fmla="*/ 140 w 468"/>
                <a:gd name="T63" fmla="*/ 708 h 760"/>
                <a:gd name="T64" fmla="*/ 154 w 468"/>
                <a:gd name="T65" fmla="*/ 730 h 760"/>
                <a:gd name="T66" fmla="*/ 162 w 468"/>
                <a:gd name="T67" fmla="*/ 736 h 760"/>
                <a:gd name="T68" fmla="*/ 182 w 468"/>
                <a:gd name="T69" fmla="*/ 748 h 760"/>
                <a:gd name="T70" fmla="*/ 194 w 468"/>
                <a:gd name="T71" fmla="*/ 752 h 760"/>
                <a:gd name="T72" fmla="*/ 228 w 468"/>
                <a:gd name="T73" fmla="*/ 760 h 760"/>
                <a:gd name="T74" fmla="*/ 248 w 468"/>
                <a:gd name="T75" fmla="*/ 760 h 760"/>
                <a:gd name="T76" fmla="*/ 292 w 468"/>
                <a:gd name="T77" fmla="*/ 752 h 760"/>
                <a:gd name="T78" fmla="*/ 342 w 468"/>
                <a:gd name="T79" fmla="*/ 730 h 760"/>
                <a:gd name="T80" fmla="*/ 396 w 468"/>
                <a:gd name="T81" fmla="*/ 694 h 760"/>
                <a:gd name="T82" fmla="*/ 456 w 468"/>
                <a:gd name="T83" fmla="*/ 636 h 760"/>
                <a:gd name="T84" fmla="*/ 462 w 468"/>
                <a:gd name="T85" fmla="*/ 628 h 760"/>
                <a:gd name="T86" fmla="*/ 468 w 468"/>
                <a:gd name="T87" fmla="*/ 610 h 760"/>
                <a:gd name="T88" fmla="*/ 468 w 468"/>
                <a:gd name="T89" fmla="*/ 600 h 760"/>
                <a:gd name="T90" fmla="*/ 446 w 468"/>
                <a:gd name="T91" fmla="*/ 444 h 760"/>
                <a:gd name="T92" fmla="*/ 418 w 468"/>
                <a:gd name="T93" fmla="*/ 312 h 760"/>
                <a:gd name="T94" fmla="*/ 386 w 468"/>
                <a:gd name="T95" fmla="*/ 200 h 760"/>
                <a:gd name="T96" fmla="*/ 352 w 468"/>
                <a:gd name="T97" fmla="*/ 10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8" h="760">
                  <a:moveTo>
                    <a:pt x="352" y="108"/>
                  </a:moveTo>
                  <a:lnTo>
                    <a:pt x="352" y="108"/>
                  </a:lnTo>
                  <a:lnTo>
                    <a:pt x="336" y="70"/>
                  </a:lnTo>
                  <a:lnTo>
                    <a:pt x="324" y="42"/>
                  </a:lnTo>
                  <a:lnTo>
                    <a:pt x="312" y="20"/>
                  </a:lnTo>
                  <a:lnTo>
                    <a:pt x="302" y="4"/>
                  </a:lnTo>
                  <a:lnTo>
                    <a:pt x="298" y="0"/>
                  </a:lnTo>
                  <a:lnTo>
                    <a:pt x="148" y="162"/>
                  </a:lnTo>
                  <a:lnTo>
                    <a:pt x="154" y="168"/>
                  </a:lnTo>
                  <a:lnTo>
                    <a:pt x="154" y="168"/>
                  </a:lnTo>
                  <a:lnTo>
                    <a:pt x="162" y="172"/>
                  </a:lnTo>
                  <a:lnTo>
                    <a:pt x="182" y="174"/>
                  </a:lnTo>
                  <a:lnTo>
                    <a:pt x="182" y="174"/>
                  </a:lnTo>
                  <a:lnTo>
                    <a:pt x="196" y="176"/>
                  </a:lnTo>
                  <a:lnTo>
                    <a:pt x="212" y="180"/>
                  </a:lnTo>
                  <a:lnTo>
                    <a:pt x="228" y="188"/>
                  </a:lnTo>
                  <a:lnTo>
                    <a:pt x="236" y="194"/>
                  </a:lnTo>
                  <a:lnTo>
                    <a:pt x="244" y="200"/>
                  </a:lnTo>
                  <a:lnTo>
                    <a:pt x="244" y="200"/>
                  </a:lnTo>
                  <a:lnTo>
                    <a:pt x="256" y="212"/>
                  </a:lnTo>
                  <a:lnTo>
                    <a:pt x="266" y="228"/>
                  </a:lnTo>
                  <a:lnTo>
                    <a:pt x="274" y="244"/>
                  </a:lnTo>
                  <a:lnTo>
                    <a:pt x="278" y="264"/>
                  </a:lnTo>
                  <a:lnTo>
                    <a:pt x="278" y="264"/>
                  </a:lnTo>
                  <a:lnTo>
                    <a:pt x="278" y="272"/>
                  </a:lnTo>
                  <a:lnTo>
                    <a:pt x="276" y="282"/>
                  </a:lnTo>
                  <a:lnTo>
                    <a:pt x="272" y="304"/>
                  </a:lnTo>
                  <a:lnTo>
                    <a:pt x="260" y="324"/>
                  </a:lnTo>
                  <a:lnTo>
                    <a:pt x="254" y="334"/>
                  </a:lnTo>
                  <a:lnTo>
                    <a:pt x="246" y="342"/>
                  </a:lnTo>
                  <a:lnTo>
                    <a:pt x="246" y="342"/>
                  </a:lnTo>
                  <a:lnTo>
                    <a:pt x="236" y="352"/>
                  </a:lnTo>
                  <a:lnTo>
                    <a:pt x="226" y="358"/>
                  </a:lnTo>
                  <a:lnTo>
                    <a:pt x="216" y="366"/>
                  </a:lnTo>
                  <a:lnTo>
                    <a:pt x="206" y="370"/>
                  </a:lnTo>
                  <a:lnTo>
                    <a:pt x="196" y="374"/>
                  </a:lnTo>
                  <a:lnTo>
                    <a:pt x="186" y="376"/>
                  </a:lnTo>
                  <a:lnTo>
                    <a:pt x="176" y="376"/>
                  </a:lnTo>
                  <a:lnTo>
                    <a:pt x="166" y="376"/>
                  </a:lnTo>
                  <a:lnTo>
                    <a:pt x="166" y="376"/>
                  </a:lnTo>
                  <a:lnTo>
                    <a:pt x="146" y="372"/>
                  </a:lnTo>
                  <a:lnTo>
                    <a:pt x="130" y="364"/>
                  </a:lnTo>
                  <a:lnTo>
                    <a:pt x="114" y="354"/>
                  </a:lnTo>
                  <a:lnTo>
                    <a:pt x="102" y="344"/>
                  </a:lnTo>
                  <a:lnTo>
                    <a:pt x="102" y="344"/>
                  </a:lnTo>
                  <a:lnTo>
                    <a:pt x="90" y="328"/>
                  </a:lnTo>
                  <a:lnTo>
                    <a:pt x="82" y="314"/>
                  </a:lnTo>
                  <a:lnTo>
                    <a:pt x="78" y="298"/>
                  </a:lnTo>
                  <a:lnTo>
                    <a:pt x="74" y="286"/>
                  </a:lnTo>
                  <a:lnTo>
                    <a:pt x="74" y="286"/>
                  </a:lnTo>
                  <a:lnTo>
                    <a:pt x="72" y="268"/>
                  </a:lnTo>
                  <a:lnTo>
                    <a:pt x="70" y="262"/>
                  </a:lnTo>
                  <a:lnTo>
                    <a:pt x="62" y="254"/>
                  </a:lnTo>
                  <a:lnTo>
                    <a:pt x="0" y="320"/>
                  </a:lnTo>
                  <a:lnTo>
                    <a:pt x="0" y="320"/>
                  </a:lnTo>
                  <a:lnTo>
                    <a:pt x="22" y="370"/>
                  </a:lnTo>
                  <a:lnTo>
                    <a:pt x="46" y="422"/>
                  </a:lnTo>
                  <a:lnTo>
                    <a:pt x="66" y="476"/>
                  </a:lnTo>
                  <a:lnTo>
                    <a:pt x="86" y="530"/>
                  </a:lnTo>
                  <a:lnTo>
                    <a:pt x="86" y="530"/>
                  </a:lnTo>
                  <a:lnTo>
                    <a:pt x="108" y="600"/>
                  </a:lnTo>
                  <a:lnTo>
                    <a:pt x="126" y="656"/>
                  </a:lnTo>
                  <a:lnTo>
                    <a:pt x="140" y="708"/>
                  </a:lnTo>
                  <a:lnTo>
                    <a:pt x="140" y="708"/>
                  </a:lnTo>
                  <a:lnTo>
                    <a:pt x="146" y="720"/>
                  </a:lnTo>
                  <a:lnTo>
                    <a:pt x="154" y="730"/>
                  </a:lnTo>
                  <a:lnTo>
                    <a:pt x="154" y="730"/>
                  </a:lnTo>
                  <a:lnTo>
                    <a:pt x="162" y="736"/>
                  </a:lnTo>
                  <a:lnTo>
                    <a:pt x="170" y="742"/>
                  </a:lnTo>
                  <a:lnTo>
                    <a:pt x="182" y="748"/>
                  </a:lnTo>
                  <a:lnTo>
                    <a:pt x="182" y="748"/>
                  </a:lnTo>
                  <a:lnTo>
                    <a:pt x="194" y="752"/>
                  </a:lnTo>
                  <a:lnTo>
                    <a:pt x="210" y="756"/>
                  </a:lnTo>
                  <a:lnTo>
                    <a:pt x="228" y="760"/>
                  </a:lnTo>
                  <a:lnTo>
                    <a:pt x="248" y="760"/>
                  </a:lnTo>
                  <a:lnTo>
                    <a:pt x="248" y="760"/>
                  </a:lnTo>
                  <a:lnTo>
                    <a:pt x="270" y="758"/>
                  </a:lnTo>
                  <a:lnTo>
                    <a:pt x="292" y="752"/>
                  </a:lnTo>
                  <a:lnTo>
                    <a:pt x="316" y="744"/>
                  </a:lnTo>
                  <a:lnTo>
                    <a:pt x="342" y="730"/>
                  </a:lnTo>
                  <a:lnTo>
                    <a:pt x="368" y="714"/>
                  </a:lnTo>
                  <a:lnTo>
                    <a:pt x="396" y="694"/>
                  </a:lnTo>
                  <a:lnTo>
                    <a:pt x="426" y="668"/>
                  </a:lnTo>
                  <a:lnTo>
                    <a:pt x="456" y="636"/>
                  </a:lnTo>
                  <a:lnTo>
                    <a:pt x="456" y="636"/>
                  </a:lnTo>
                  <a:lnTo>
                    <a:pt x="462" y="628"/>
                  </a:lnTo>
                  <a:lnTo>
                    <a:pt x="466" y="620"/>
                  </a:lnTo>
                  <a:lnTo>
                    <a:pt x="468" y="610"/>
                  </a:lnTo>
                  <a:lnTo>
                    <a:pt x="468" y="600"/>
                  </a:lnTo>
                  <a:lnTo>
                    <a:pt x="468" y="600"/>
                  </a:lnTo>
                  <a:lnTo>
                    <a:pt x="458" y="520"/>
                  </a:lnTo>
                  <a:lnTo>
                    <a:pt x="446" y="444"/>
                  </a:lnTo>
                  <a:lnTo>
                    <a:pt x="432" y="376"/>
                  </a:lnTo>
                  <a:lnTo>
                    <a:pt x="418" y="312"/>
                  </a:lnTo>
                  <a:lnTo>
                    <a:pt x="402" y="252"/>
                  </a:lnTo>
                  <a:lnTo>
                    <a:pt x="386" y="200"/>
                  </a:lnTo>
                  <a:lnTo>
                    <a:pt x="368" y="152"/>
                  </a:lnTo>
                  <a:lnTo>
                    <a:pt x="352" y="108"/>
                  </a:lnTo>
                  <a:lnTo>
                    <a:pt x="352" y="108"/>
                  </a:lnTo>
                  <a:close/>
                </a:path>
              </a:pathLst>
            </a:custGeom>
            <a:noFill/>
            <a:ln>
              <a:solidFill>
                <a:schemeClr val="tx1">
                  <a:lumMod val="65000"/>
                  <a:lumOff val="35000"/>
                </a:schemeClr>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汉仪小麦体简" pitchFamily="18" charset="-122"/>
                <a:ea typeface="汉仪小麦体简" pitchFamily="18" charset="-122"/>
                <a:cs typeface="+mn-ea"/>
                <a:sym typeface="+mn-lt"/>
              </a:endParaRPr>
            </a:p>
          </p:txBody>
        </p:sp>
      </p:grpSp>
      <p:sp>
        <p:nvSpPr>
          <p:cNvPr id="16" name="矩形 15"/>
          <p:cNvSpPr/>
          <p:nvPr/>
        </p:nvSpPr>
        <p:spPr>
          <a:xfrm>
            <a:off x="5954037" y="2896441"/>
            <a:ext cx="5258605" cy="2554545"/>
          </a:xfrm>
          <a:prstGeom prst="rect">
            <a:avLst/>
          </a:prstGeom>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a:p>
            <a:endParaRPr lang="zh-CN" altLang="zh-CN" sz="1600" dirty="0">
              <a:solidFill>
                <a:schemeClr val="tx1">
                  <a:lumMod val="65000"/>
                  <a:lumOff val="35000"/>
                </a:schemeClr>
              </a:solidFill>
              <a:latin typeface="汉仪小麦体简" pitchFamily="18" charset="-122"/>
              <a:ea typeface="汉仪小麦体简" pitchFamily="18" charset="-122"/>
            </a:endParaRPr>
          </a:p>
        </p:txBody>
      </p:sp>
      <p:sp>
        <p:nvSpPr>
          <p:cNvPr id="17" name="文本框 136"/>
          <p:cNvSpPr txBox="1">
            <a:spLocks noChangeArrowheads="1"/>
          </p:cNvSpPr>
          <p:nvPr/>
        </p:nvSpPr>
        <p:spPr bwMode="auto">
          <a:xfrm>
            <a:off x="4352384" y="267115"/>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18" name="任意多边形 17"/>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
        <p:nvSpPr>
          <p:cNvPr id="19" name="文本框 136"/>
          <p:cNvSpPr txBox="1">
            <a:spLocks noChangeArrowheads="1"/>
          </p:cNvSpPr>
          <p:nvPr/>
        </p:nvSpPr>
        <p:spPr bwMode="auto">
          <a:xfrm>
            <a:off x="7214905" y="2194890"/>
            <a:ext cx="27368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28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800" dirty="0">
              <a:solidFill>
                <a:schemeClr val="tx1">
                  <a:lumMod val="65000"/>
                  <a:lumOff val="35000"/>
                </a:schemeClr>
              </a:solidFill>
              <a:latin typeface="汉仪小麦体简" pitchFamily="18" charset="-122"/>
              <a:ea typeface="汉仪小麦体简" pitchFamily="18" charset="-122"/>
            </a:endParaRPr>
          </a:p>
        </p:txBody>
      </p:sp>
      <p:sp>
        <p:nvSpPr>
          <p:cNvPr id="20" name="任意多边形 19"/>
          <p:cNvSpPr/>
          <p:nvPr/>
        </p:nvSpPr>
        <p:spPr>
          <a:xfrm>
            <a:off x="6174478" y="280011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par>
                          <p:cTn id="13" fill="hold">
                            <p:stCondLst>
                              <p:cond delay="1000"/>
                            </p:stCondLst>
                            <p:childTnLst>
                              <p:par>
                                <p:cTn id="14" presetID="2" presetClass="entr" presetSubtype="12"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0-#ppt_w/2"/>
                                          </p:val>
                                        </p:tav>
                                        <p:tav tm="100000">
                                          <p:val>
                                            <p:strVal val="#ppt_x"/>
                                          </p:val>
                                        </p:tav>
                                      </p:tavLst>
                                    </p:anim>
                                    <p:anim calcmode="lin" valueType="num">
                                      <p:cBhvr additive="base">
                                        <p:cTn id="17" dur="1000" fill="hold"/>
                                        <p:tgtEl>
                                          <p:spTgt spid="2"/>
                                        </p:tgtEl>
                                        <p:attrNameLst>
                                          <p:attrName>ppt_y</p:attrName>
                                        </p:attrNameLst>
                                      </p:cBhvr>
                                      <p:tavLst>
                                        <p:tav tm="0">
                                          <p:val>
                                            <p:strVal val="1+#ppt_h/2"/>
                                          </p:val>
                                        </p:tav>
                                        <p:tav tm="100000">
                                          <p:val>
                                            <p:strVal val="#ppt_y"/>
                                          </p:val>
                                        </p:tav>
                                      </p:tavLst>
                                    </p:anim>
                                  </p:childTnLst>
                                </p:cTn>
                              </p:par>
                              <p:par>
                                <p:cTn id="18" presetID="10" presetClass="entr" presetSubtype="0" fill="hold" grpId="0" nodeType="withEffect">
                                  <p:stCondLst>
                                    <p:cond delay="0"/>
                                  </p:stCondLst>
                                  <p:iterate type="wd">
                                    <p:tmPct val="10000"/>
                                  </p:iterate>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2" presetClass="entr" presetSubtype="2"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6850"/>
                            </p:stCondLst>
                            <p:childTnLst>
                              <p:par>
                                <p:cTn id="26" presetID="22" presetClass="entr" presetSubtype="8"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P spid="19" grpId="0"/>
      <p:bldP spid="20"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5" name="矩形 41"/>
          <p:cNvSpPr>
            <a:spLocks noChangeArrowheads="1"/>
          </p:cNvSpPr>
          <p:nvPr/>
        </p:nvSpPr>
        <p:spPr bwMode="auto">
          <a:xfrm>
            <a:off x="820095" y="4204482"/>
            <a:ext cx="264232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a:p>
            <a:pPr algn="ctr"/>
            <a:endParaRPr lang="zh-CN" altLang="en-US" sz="1600" dirty="0">
              <a:solidFill>
                <a:srgbClr val="595959"/>
              </a:solidFill>
              <a:latin typeface="汉仪小麦体简" pitchFamily="18" charset="-122"/>
              <a:ea typeface="汉仪小麦体简" pitchFamily="18" charset="-122"/>
              <a:cs typeface="+mn-ea"/>
              <a:sym typeface="+mn-lt"/>
            </a:endParaRPr>
          </a:p>
        </p:txBody>
      </p:sp>
      <p:sp>
        <p:nvSpPr>
          <p:cNvPr id="17418" name="TextBox 43"/>
          <p:cNvSpPr txBox="1">
            <a:spLocks noChangeArrowheads="1"/>
          </p:cNvSpPr>
          <p:nvPr/>
        </p:nvSpPr>
        <p:spPr bwMode="auto">
          <a:xfrm>
            <a:off x="1762512" y="3357563"/>
            <a:ext cx="1100691" cy="995363"/>
          </a:xfrm>
          <a:prstGeom prst="rect">
            <a:avLst/>
          </a:prstGeom>
          <a:noFill/>
          <a:ln w="9525">
            <a:noFill/>
            <a:miter lim="800000"/>
          </a:ln>
        </p:spPr>
        <p:txBody>
          <a:bodyPr wrap="square">
            <a:spAutoFit/>
          </a:bodyPr>
          <a:lstStyle/>
          <a:p>
            <a:r>
              <a:rPr lang="en-US" altLang="zh-CN" sz="5800" dirty="0">
                <a:solidFill>
                  <a:srgbClr val="595959"/>
                </a:solidFill>
                <a:latin typeface="汉仪小麦体简" pitchFamily="18" charset="-122"/>
                <a:ea typeface="汉仪小麦体简" pitchFamily="18" charset="-122"/>
                <a:cs typeface="+mn-ea"/>
                <a:sym typeface="+mn-lt"/>
              </a:rPr>
              <a:t>01</a:t>
            </a:r>
            <a:endParaRPr lang="zh-CN" altLang="en-US" sz="5800" dirty="0">
              <a:solidFill>
                <a:srgbClr val="595959"/>
              </a:solidFill>
              <a:latin typeface="汉仪小麦体简" pitchFamily="18" charset="-122"/>
              <a:ea typeface="汉仪小麦体简" pitchFamily="18" charset="-122"/>
              <a:cs typeface="+mn-ea"/>
              <a:sym typeface="+mn-lt"/>
            </a:endParaRPr>
          </a:p>
        </p:txBody>
      </p:sp>
      <p:sp>
        <p:nvSpPr>
          <p:cNvPr id="17419" name="TextBox 45"/>
          <p:cNvSpPr txBox="1">
            <a:spLocks noChangeArrowheads="1"/>
          </p:cNvSpPr>
          <p:nvPr/>
        </p:nvSpPr>
        <p:spPr bwMode="auto">
          <a:xfrm>
            <a:off x="4409566" y="3400425"/>
            <a:ext cx="1213972" cy="995363"/>
          </a:xfrm>
          <a:prstGeom prst="rect">
            <a:avLst/>
          </a:prstGeom>
          <a:noFill/>
          <a:ln w="9525">
            <a:noFill/>
            <a:miter lim="800000"/>
          </a:ln>
        </p:spPr>
        <p:txBody>
          <a:bodyPr wrap="square">
            <a:spAutoFit/>
          </a:bodyPr>
          <a:lstStyle/>
          <a:p>
            <a:r>
              <a:rPr lang="en-US" altLang="zh-CN" sz="5800" dirty="0">
                <a:solidFill>
                  <a:srgbClr val="595959"/>
                </a:solidFill>
                <a:latin typeface="汉仪小麦体简" pitchFamily="18" charset="-122"/>
                <a:ea typeface="汉仪小麦体简" pitchFamily="18" charset="-122"/>
                <a:cs typeface="+mn-ea"/>
                <a:sym typeface="+mn-lt"/>
              </a:rPr>
              <a:t>02</a:t>
            </a:r>
            <a:endParaRPr lang="zh-CN" altLang="en-US" sz="5800" dirty="0">
              <a:solidFill>
                <a:srgbClr val="595959"/>
              </a:solidFill>
              <a:latin typeface="汉仪小麦体简" pitchFamily="18" charset="-122"/>
              <a:ea typeface="汉仪小麦体简" pitchFamily="18" charset="-122"/>
              <a:cs typeface="+mn-ea"/>
              <a:sym typeface="+mn-lt"/>
            </a:endParaRPr>
          </a:p>
        </p:txBody>
      </p:sp>
      <p:sp>
        <p:nvSpPr>
          <p:cNvPr id="17420" name="TextBox 47"/>
          <p:cNvSpPr txBox="1">
            <a:spLocks noChangeArrowheads="1"/>
          </p:cNvSpPr>
          <p:nvPr/>
        </p:nvSpPr>
        <p:spPr bwMode="auto">
          <a:xfrm>
            <a:off x="6851300" y="3394179"/>
            <a:ext cx="1102020" cy="995363"/>
          </a:xfrm>
          <a:prstGeom prst="rect">
            <a:avLst/>
          </a:prstGeom>
          <a:noFill/>
          <a:ln w="9525">
            <a:noFill/>
            <a:miter lim="800000"/>
          </a:ln>
        </p:spPr>
        <p:txBody>
          <a:bodyPr wrap="square">
            <a:spAutoFit/>
          </a:bodyPr>
          <a:lstStyle/>
          <a:p>
            <a:r>
              <a:rPr lang="en-US" altLang="zh-CN" sz="5800" dirty="0">
                <a:solidFill>
                  <a:srgbClr val="595959"/>
                </a:solidFill>
                <a:latin typeface="汉仪小麦体简" pitchFamily="18" charset="-122"/>
                <a:ea typeface="汉仪小麦体简" pitchFamily="18" charset="-122"/>
                <a:cs typeface="+mn-ea"/>
                <a:sym typeface="+mn-lt"/>
              </a:rPr>
              <a:t>03</a:t>
            </a:r>
            <a:endParaRPr lang="zh-CN" altLang="en-US" sz="5800" dirty="0">
              <a:solidFill>
                <a:srgbClr val="595959"/>
              </a:solidFill>
              <a:latin typeface="汉仪小麦体简" pitchFamily="18" charset="-122"/>
              <a:ea typeface="汉仪小麦体简" pitchFamily="18" charset="-122"/>
              <a:cs typeface="+mn-ea"/>
              <a:sym typeface="+mn-lt"/>
            </a:endParaRPr>
          </a:p>
        </p:txBody>
      </p:sp>
      <p:sp>
        <p:nvSpPr>
          <p:cNvPr id="17421" name="TextBox 49"/>
          <p:cNvSpPr txBox="1">
            <a:spLocks noChangeArrowheads="1"/>
          </p:cNvSpPr>
          <p:nvPr/>
        </p:nvSpPr>
        <p:spPr bwMode="auto">
          <a:xfrm>
            <a:off x="9458324" y="3276600"/>
            <a:ext cx="1173163" cy="995363"/>
          </a:xfrm>
          <a:prstGeom prst="rect">
            <a:avLst/>
          </a:prstGeom>
          <a:noFill/>
          <a:ln w="9525">
            <a:noFill/>
            <a:miter lim="800000"/>
          </a:ln>
        </p:spPr>
        <p:txBody>
          <a:bodyPr wrap="square">
            <a:spAutoFit/>
          </a:bodyPr>
          <a:lstStyle/>
          <a:p>
            <a:r>
              <a:rPr lang="en-US" altLang="zh-CN" sz="5800" dirty="0">
                <a:solidFill>
                  <a:srgbClr val="595959"/>
                </a:solidFill>
                <a:latin typeface="汉仪小麦体简" pitchFamily="18" charset="-122"/>
                <a:ea typeface="汉仪小麦体简" pitchFamily="18" charset="-122"/>
                <a:cs typeface="+mn-ea"/>
                <a:sym typeface="+mn-lt"/>
              </a:rPr>
              <a:t>04</a:t>
            </a:r>
            <a:endParaRPr lang="zh-CN" altLang="en-US" sz="5800" dirty="0">
              <a:solidFill>
                <a:srgbClr val="595959"/>
              </a:solidFill>
              <a:latin typeface="汉仪小麦体简" pitchFamily="18" charset="-122"/>
              <a:ea typeface="汉仪小麦体简" pitchFamily="18" charset="-122"/>
              <a:cs typeface="+mn-ea"/>
              <a:sym typeface="+mn-lt"/>
            </a:endParaRPr>
          </a:p>
        </p:txBody>
      </p:sp>
      <p:grpSp>
        <p:nvGrpSpPr>
          <p:cNvPr id="26624" name="组合 26623"/>
          <p:cNvGrpSpPr/>
          <p:nvPr/>
        </p:nvGrpSpPr>
        <p:grpSpPr>
          <a:xfrm>
            <a:off x="9174163" y="1735138"/>
            <a:ext cx="1457325" cy="1660525"/>
            <a:chOff x="9174163" y="1735138"/>
            <a:chExt cx="1457325" cy="1660525"/>
          </a:xfrm>
        </p:grpSpPr>
        <p:sp>
          <p:nvSpPr>
            <p:cNvPr id="19" name="Freeform 21"/>
            <p:cNvSpPr>
              <a:spLocks noEditPoints="1"/>
            </p:cNvSpPr>
            <p:nvPr/>
          </p:nvSpPr>
          <p:spPr bwMode="auto">
            <a:xfrm>
              <a:off x="9777413" y="3192463"/>
              <a:ext cx="215900" cy="150812"/>
            </a:xfrm>
            <a:custGeom>
              <a:avLst/>
              <a:gdLst>
                <a:gd name="T0" fmla="*/ 27 w 57"/>
                <a:gd name="T1" fmla="*/ 2 h 40"/>
                <a:gd name="T2" fmla="*/ 8 w 57"/>
                <a:gd name="T3" fmla="*/ 2 h 40"/>
                <a:gd name="T4" fmla="*/ 5 w 57"/>
                <a:gd name="T5" fmla="*/ 5 h 40"/>
                <a:gd name="T6" fmla="*/ 5 w 57"/>
                <a:gd name="T7" fmla="*/ 6 h 40"/>
                <a:gd name="T8" fmla="*/ 5 w 57"/>
                <a:gd name="T9" fmla="*/ 6 h 40"/>
                <a:gd name="T10" fmla="*/ 3 w 57"/>
                <a:gd name="T11" fmla="*/ 6 h 40"/>
                <a:gd name="T12" fmla="*/ 0 w 57"/>
                <a:gd name="T13" fmla="*/ 9 h 40"/>
                <a:gd name="T14" fmla="*/ 1 w 57"/>
                <a:gd name="T15" fmla="*/ 10 h 40"/>
                <a:gd name="T16" fmla="*/ 15 w 57"/>
                <a:gd name="T17" fmla="*/ 29 h 40"/>
                <a:gd name="T18" fmla="*/ 14 w 57"/>
                <a:gd name="T19" fmla="*/ 30 h 40"/>
                <a:gd name="T20" fmla="*/ 14 w 57"/>
                <a:gd name="T21" fmla="*/ 30 h 40"/>
                <a:gd name="T22" fmla="*/ 16 w 57"/>
                <a:gd name="T23" fmla="*/ 32 h 40"/>
                <a:gd name="T24" fmla="*/ 46 w 57"/>
                <a:gd name="T25" fmla="*/ 31 h 40"/>
                <a:gd name="T26" fmla="*/ 51 w 57"/>
                <a:gd name="T27" fmla="*/ 28 h 40"/>
                <a:gd name="T28" fmla="*/ 53 w 57"/>
                <a:gd name="T29" fmla="*/ 26 h 40"/>
                <a:gd name="T30" fmla="*/ 52 w 57"/>
                <a:gd name="T31" fmla="*/ 24 h 40"/>
                <a:gd name="T32" fmla="*/ 52 w 57"/>
                <a:gd name="T33" fmla="*/ 23 h 40"/>
                <a:gd name="T34" fmla="*/ 57 w 57"/>
                <a:gd name="T35" fmla="*/ 11 h 40"/>
                <a:gd name="T36" fmla="*/ 57 w 57"/>
                <a:gd name="T37" fmla="*/ 11 h 40"/>
                <a:gd name="T38" fmla="*/ 57 w 57"/>
                <a:gd name="T39" fmla="*/ 11 h 40"/>
                <a:gd name="T40" fmla="*/ 57 w 57"/>
                <a:gd name="T41" fmla="*/ 11 h 40"/>
                <a:gd name="T42" fmla="*/ 57 w 57"/>
                <a:gd name="T43" fmla="*/ 10 h 40"/>
                <a:gd name="T44" fmla="*/ 55 w 57"/>
                <a:gd name="T45" fmla="*/ 7 h 40"/>
                <a:gd name="T46" fmla="*/ 51 w 57"/>
                <a:gd name="T47" fmla="*/ 9 h 40"/>
                <a:gd name="T48" fmla="*/ 51 w 57"/>
                <a:gd name="T49" fmla="*/ 10 h 40"/>
                <a:gd name="T50" fmla="*/ 24 w 57"/>
                <a:gd name="T51" fmla="*/ 8 h 40"/>
                <a:gd name="T52" fmla="*/ 26 w 57"/>
                <a:gd name="T53" fmla="*/ 8 h 40"/>
                <a:gd name="T54" fmla="*/ 45 w 57"/>
                <a:gd name="T55" fmla="*/ 8 h 40"/>
                <a:gd name="T56" fmla="*/ 51 w 57"/>
                <a:gd name="T57" fmla="*/ 8 h 40"/>
                <a:gd name="T58" fmla="*/ 54 w 57"/>
                <a:gd name="T59" fmla="*/ 5 h 40"/>
                <a:gd name="T60" fmla="*/ 54 w 57"/>
                <a:gd name="T61" fmla="*/ 5 h 40"/>
                <a:gd name="T62" fmla="*/ 51 w 57"/>
                <a:gd name="T63" fmla="*/ 2 h 40"/>
                <a:gd name="T64" fmla="*/ 27 w 57"/>
                <a:gd name="T65" fmla="*/ 2 h 40"/>
                <a:gd name="T66" fmla="*/ 12 w 57"/>
                <a:gd name="T67" fmla="*/ 13 h 40"/>
                <a:gd name="T68" fmla="*/ 40 w 57"/>
                <a:gd name="T69" fmla="*/ 16 h 40"/>
                <a:gd name="T70" fmla="*/ 35 w 57"/>
                <a:gd name="T71" fmla="*/ 18 h 40"/>
                <a:gd name="T72" fmla="*/ 21 w 57"/>
                <a:gd name="T73" fmla="*/ 24 h 40"/>
                <a:gd name="T74" fmla="*/ 12 w 57"/>
                <a:gd name="T75" fmla="*/ 13 h 40"/>
                <a:gd name="T76" fmla="*/ 38 w 57"/>
                <a:gd name="T77" fmla="*/ 24 h 40"/>
                <a:gd name="T78" fmla="*/ 43 w 57"/>
                <a:gd name="T79" fmla="*/ 21 h 40"/>
                <a:gd name="T80" fmla="*/ 33 w 57"/>
                <a:gd name="T81" fmla="*/ 26 h 40"/>
                <a:gd name="T82" fmla="*/ 38 w 57"/>
                <a:gd name="T83"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 h="40">
                  <a:moveTo>
                    <a:pt x="27" y="2"/>
                  </a:moveTo>
                  <a:cubicBezTo>
                    <a:pt x="20" y="2"/>
                    <a:pt x="13" y="2"/>
                    <a:pt x="8" y="2"/>
                  </a:cubicBezTo>
                  <a:cubicBezTo>
                    <a:pt x="7" y="2"/>
                    <a:pt x="5" y="4"/>
                    <a:pt x="5" y="5"/>
                  </a:cubicBezTo>
                  <a:cubicBezTo>
                    <a:pt x="5" y="6"/>
                    <a:pt x="5" y="6"/>
                    <a:pt x="5" y="6"/>
                  </a:cubicBezTo>
                  <a:cubicBezTo>
                    <a:pt x="5" y="6"/>
                    <a:pt x="5" y="6"/>
                    <a:pt x="5" y="6"/>
                  </a:cubicBezTo>
                  <a:cubicBezTo>
                    <a:pt x="5" y="6"/>
                    <a:pt x="4" y="6"/>
                    <a:pt x="3" y="6"/>
                  </a:cubicBezTo>
                  <a:cubicBezTo>
                    <a:pt x="1" y="6"/>
                    <a:pt x="0" y="8"/>
                    <a:pt x="0" y="9"/>
                  </a:cubicBezTo>
                  <a:cubicBezTo>
                    <a:pt x="0" y="9"/>
                    <a:pt x="1" y="9"/>
                    <a:pt x="1" y="10"/>
                  </a:cubicBezTo>
                  <a:cubicBezTo>
                    <a:pt x="3" y="18"/>
                    <a:pt x="9" y="25"/>
                    <a:pt x="15" y="29"/>
                  </a:cubicBezTo>
                  <a:cubicBezTo>
                    <a:pt x="15" y="29"/>
                    <a:pt x="14" y="29"/>
                    <a:pt x="14" y="30"/>
                  </a:cubicBezTo>
                  <a:cubicBezTo>
                    <a:pt x="14" y="30"/>
                    <a:pt x="14" y="30"/>
                    <a:pt x="14" y="30"/>
                  </a:cubicBezTo>
                  <a:cubicBezTo>
                    <a:pt x="14" y="31"/>
                    <a:pt x="15" y="32"/>
                    <a:pt x="16" y="32"/>
                  </a:cubicBezTo>
                  <a:cubicBezTo>
                    <a:pt x="28" y="40"/>
                    <a:pt x="36" y="36"/>
                    <a:pt x="46" y="31"/>
                  </a:cubicBezTo>
                  <a:cubicBezTo>
                    <a:pt x="51" y="28"/>
                    <a:pt x="51" y="28"/>
                    <a:pt x="51" y="28"/>
                  </a:cubicBezTo>
                  <a:cubicBezTo>
                    <a:pt x="52" y="28"/>
                    <a:pt x="53" y="27"/>
                    <a:pt x="53" y="26"/>
                  </a:cubicBezTo>
                  <a:cubicBezTo>
                    <a:pt x="53" y="25"/>
                    <a:pt x="53" y="25"/>
                    <a:pt x="52" y="24"/>
                  </a:cubicBezTo>
                  <a:cubicBezTo>
                    <a:pt x="52" y="24"/>
                    <a:pt x="52" y="24"/>
                    <a:pt x="52" y="23"/>
                  </a:cubicBezTo>
                  <a:cubicBezTo>
                    <a:pt x="54" y="20"/>
                    <a:pt x="56" y="16"/>
                    <a:pt x="57" y="11"/>
                  </a:cubicBezTo>
                  <a:cubicBezTo>
                    <a:pt x="57" y="11"/>
                    <a:pt x="57" y="11"/>
                    <a:pt x="57" y="11"/>
                  </a:cubicBezTo>
                  <a:cubicBezTo>
                    <a:pt x="57" y="11"/>
                    <a:pt x="57" y="11"/>
                    <a:pt x="57" y="11"/>
                  </a:cubicBezTo>
                  <a:cubicBezTo>
                    <a:pt x="57" y="11"/>
                    <a:pt x="57" y="11"/>
                    <a:pt x="57" y="11"/>
                  </a:cubicBezTo>
                  <a:cubicBezTo>
                    <a:pt x="57" y="11"/>
                    <a:pt x="57" y="10"/>
                    <a:pt x="57" y="10"/>
                  </a:cubicBezTo>
                  <a:cubicBezTo>
                    <a:pt x="57" y="9"/>
                    <a:pt x="57" y="7"/>
                    <a:pt x="55" y="7"/>
                  </a:cubicBezTo>
                  <a:cubicBezTo>
                    <a:pt x="54" y="7"/>
                    <a:pt x="52" y="8"/>
                    <a:pt x="51" y="9"/>
                  </a:cubicBezTo>
                  <a:cubicBezTo>
                    <a:pt x="51" y="9"/>
                    <a:pt x="51" y="9"/>
                    <a:pt x="51" y="10"/>
                  </a:cubicBezTo>
                  <a:cubicBezTo>
                    <a:pt x="43" y="10"/>
                    <a:pt x="34" y="9"/>
                    <a:pt x="24" y="8"/>
                  </a:cubicBezTo>
                  <a:cubicBezTo>
                    <a:pt x="25" y="8"/>
                    <a:pt x="26" y="8"/>
                    <a:pt x="26" y="8"/>
                  </a:cubicBezTo>
                  <a:cubicBezTo>
                    <a:pt x="33" y="8"/>
                    <a:pt x="40" y="8"/>
                    <a:pt x="45" y="8"/>
                  </a:cubicBezTo>
                  <a:cubicBezTo>
                    <a:pt x="51" y="8"/>
                    <a:pt x="51" y="8"/>
                    <a:pt x="51" y="8"/>
                  </a:cubicBezTo>
                  <a:cubicBezTo>
                    <a:pt x="52" y="8"/>
                    <a:pt x="53" y="6"/>
                    <a:pt x="54" y="5"/>
                  </a:cubicBezTo>
                  <a:cubicBezTo>
                    <a:pt x="54" y="5"/>
                    <a:pt x="54" y="5"/>
                    <a:pt x="54" y="5"/>
                  </a:cubicBezTo>
                  <a:cubicBezTo>
                    <a:pt x="54" y="3"/>
                    <a:pt x="52" y="2"/>
                    <a:pt x="51" y="2"/>
                  </a:cubicBezTo>
                  <a:cubicBezTo>
                    <a:pt x="43" y="0"/>
                    <a:pt x="34" y="1"/>
                    <a:pt x="27" y="2"/>
                  </a:cubicBezTo>
                  <a:close/>
                  <a:moveTo>
                    <a:pt x="12" y="13"/>
                  </a:moveTo>
                  <a:cubicBezTo>
                    <a:pt x="23" y="14"/>
                    <a:pt x="31" y="15"/>
                    <a:pt x="40" y="16"/>
                  </a:cubicBezTo>
                  <a:cubicBezTo>
                    <a:pt x="38" y="17"/>
                    <a:pt x="35" y="18"/>
                    <a:pt x="35" y="18"/>
                  </a:cubicBezTo>
                  <a:cubicBezTo>
                    <a:pt x="31" y="20"/>
                    <a:pt x="26" y="22"/>
                    <a:pt x="21" y="24"/>
                  </a:cubicBezTo>
                  <a:cubicBezTo>
                    <a:pt x="17" y="22"/>
                    <a:pt x="14" y="18"/>
                    <a:pt x="12" y="13"/>
                  </a:cubicBezTo>
                  <a:close/>
                  <a:moveTo>
                    <a:pt x="38" y="24"/>
                  </a:moveTo>
                  <a:cubicBezTo>
                    <a:pt x="38" y="24"/>
                    <a:pt x="41" y="22"/>
                    <a:pt x="43" y="21"/>
                  </a:cubicBezTo>
                  <a:cubicBezTo>
                    <a:pt x="40" y="24"/>
                    <a:pt x="37" y="25"/>
                    <a:pt x="33" y="26"/>
                  </a:cubicBezTo>
                  <a:cubicBezTo>
                    <a:pt x="35" y="25"/>
                    <a:pt x="36" y="24"/>
                    <a:pt x="38" y="24"/>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20" name="Freeform 22"/>
            <p:cNvSpPr>
              <a:spLocks noEditPoints="1"/>
            </p:cNvSpPr>
            <p:nvPr/>
          </p:nvSpPr>
          <p:spPr bwMode="auto">
            <a:xfrm>
              <a:off x="9725026" y="2573338"/>
              <a:ext cx="449263" cy="90487"/>
            </a:xfrm>
            <a:custGeom>
              <a:avLst/>
              <a:gdLst>
                <a:gd name="T0" fmla="*/ 36 w 119"/>
                <a:gd name="T1" fmla="*/ 1 h 24"/>
                <a:gd name="T2" fmla="*/ 35 w 119"/>
                <a:gd name="T3" fmla="*/ 4 h 24"/>
                <a:gd name="T4" fmla="*/ 35 w 119"/>
                <a:gd name="T5" fmla="*/ 5 h 24"/>
                <a:gd name="T6" fmla="*/ 38 w 119"/>
                <a:gd name="T7" fmla="*/ 8 h 24"/>
                <a:gd name="T8" fmla="*/ 36 w 119"/>
                <a:gd name="T9" fmla="*/ 8 h 24"/>
                <a:gd name="T10" fmla="*/ 28 w 119"/>
                <a:gd name="T11" fmla="*/ 7 h 24"/>
                <a:gd name="T12" fmla="*/ 4 w 119"/>
                <a:gd name="T13" fmla="*/ 9 h 24"/>
                <a:gd name="T14" fmla="*/ 2 w 119"/>
                <a:gd name="T15" fmla="*/ 12 h 24"/>
                <a:gd name="T16" fmla="*/ 2 w 119"/>
                <a:gd name="T17" fmla="*/ 13 h 24"/>
                <a:gd name="T18" fmla="*/ 2 w 119"/>
                <a:gd name="T19" fmla="*/ 13 h 24"/>
                <a:gd name="T20" fmla="*/ 0 w 119"/>
                <a:gd name="T21" fmla="*/ 16 h 24"/>
                <a:gd name="T22" fmla="*/ 0 w 119"/>
                <a:gd name="T23" fmla="*/ 16 h 24"/>
                <a:gd name="T24" fmla="*/ 4 w 119"/>
                <a:gd name="T25" fmla="*/ 19 h 24"/>
                <a:gd name="T26" fmla="*/ 4 w 119"/>
                <a:gd name="T27" fmla="*/ 19 h 24"/>
                <a:gd name="T28" fmla="*/ 36 w 119"/>
                <a:gd name="T29" fmla="*/ 20 h 24"/>
                <a:gd name="T30" fmla="*/ 116 w 119"/>
                <a:gd name="T31" fmla="*/ 17 h 24"/>
                <a:gd name="T32" fmla="*/ 118 w 119"/>
                <a:gd name="T33" fmla="*/ 13 h 24"/>
                <a:gd name="T34" fmla="*/ 115 w 119"/>
                <a:gd name="T35" fmla="*/ 10 h 24"/>
                <a:gd name="T36" fmla="*/ 93 w 119"/>
                <a:gd name="T37" fmla="*/ 10 h 24"/>
                <a:gd name="T38" fmla="*/ 94 w 119"/>
                <a:gd name="T39" fmla="*/ 10 h 24"/>
                <a:gd name="T40" fmla="*/ 96 w 119"/>
                <a:gd name="T41" fmla="*/ 7 h 24"/>
                <a:gd name="T42" fmla="*/ 95 w 119"/>
                <a:gd name="T43" fmla="*/ 7 h 24"/>
                <a:gd name="T44" fmla="*/ 92 w 119"/>
                <a:gd name="T45" fmla="*/ 4 h 24"/>
                <a:gd name="T46" fmla="*/ 75 w 119"/>
                <a:gd name="T47" fmla="*/ 6 h 24"/>
                <a:gd name="T48" fmla="*/ 62 w 119"/>
                <a:gd name="T49" fmla="*/ 7 h 24"/>
                <a:gd name="T50" fmla="*/ 41 w 119"/>
                <a:gd name="T51" fmla="*/ 2 h 24"/>
                <a:gd name="T52" fmla="*/ 41 w 119"/>
                <a:gd name="T53" fmla="*/ 4 h 24"/>
                <a:gd name="T54" fmla="*/ 41 w 119"/>
                <a:gd name="T55" fmla="*/ 5 h 24"/>
                <a:gd name="T56" fmla="*/ 40 w 119"/>
                <a:gd name="T57" fmla="*/ 1 h 24"/>
                <a:gd name="T58" fmla="*/ 36 w 119"/>
                <a:gd name="T59" fmla="*/ 1 h 24"/>
                <a:gd name="T60" fmla="*/ 21 w 119"/>
                <a:gd name="T61" fmla="*/ 13 h 24"/>
                <a:gd name="T62" fmla="*/ 13 w 119"/>
                <a:gd name="T63" fmla="*/ 13 h 24"/>
                <a:gd name="T64" fmla="*/ 21 w 119"/>
                <a:gd name="T65" fmla="*/ 13 h 24"/>
                <a:gd name="T66" fmla="*/ 78 w 119"/>
                <a:gd name="T67" fmla="*/ 15 h 24"/>
                <a:gd name="T68" fmla="*/ 80 w 119"/>
                <a:gd name="T69" fmla="*/ 16 h 24"/>
                <a:gd name="T70" fmla="*/ 76 w 119"/>
                <a:gd name="T71" fmla="*/ 16 h 24"/>
                <a:gd name="T72" fmla="*/ 78 w 119"/>
                <a:gd name="T73"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9" h="24">
                  <a:moveTo>
                    <a:pt x="36" y="1"/>
                  </a:moveTo>
                  <a:cubicBezTo>
                    <a:pt x="36" y="2"/>
                    <a:pt x="35" y="3"/>
                    <a:pt x="35" y="4"/>
                  </a:cubicBezTo>
                  <a:cubicBezTo>
                    <a:pt x="35" y="4"/>
                    <a:pt x="35" y="5"/>
                    <a:pt x="35" y="5"/>
                  </a:cubicBezTo>
                  <a:cubicBezTo>
                    <a:pt x="36" y="6"/>
                    <a:pt x="36" y="7"/>
                    <a:pt x="38" y="8"/>
                  </a:cubicBezTo>
                  <a:cubicBezTo>
                    <a:pt x="38" y="8"/>
                    <a:pt x="37" y="8"/>
                    <a:pt x="36" y="8"/>
                  </a:cubicBezTo>
                  <a:cubicBezTo>
                    <a:pt x="28" y="7"/>
                    <a:pt x="28" y="7"/>
                    <a:pt x="28" y="7"/>
                  </a:cubicBezTo>
                  <a:cubicBezTo>
                    <a:pt x="19" y="6"/>
                    <a:pt x="10" y="5"/>
                    <a:pt x="4" y="9"/>
                  </a:cubicBezTo>
                  <a:cubicBezTo>
                    <a:pt x="3" y="9"/>
                    <a:pt x="2" y="10"/>
                    <a:pt x="2" y="12"/>
                  </a:cubicBezTo>
                  <a:cubicBezTo>
                    <a:pt x="2" y="12"/>
                    <a:pt x="2" y="13"/>
                    <a:pt x="2" y="13"/>
                  </a:cubicBezTo>
                  <a:cubicBezTo>
                    <a:pt x="2" y="13"/>
                    <a:pt x="2" y="13"/>
                    <a:pt x="2" y="13"/>
                  </a:cubicBezTo>
                  <a:cubicBezTo>
                    <a:pt x="1" y="14"/>
                    <a:pt x="0" y="15"/>
                    <a:pt x="0" y="16"/>
                  </a:cubicBezTo>
                  <a:cubicBezTo>
                    <a:pt x="0" y="16"/>
                    <a:pt x="0" y="16"/>
                    <a:pt x="0" y="16"/>
                  </a:cubicBezTo>
                  <a:cubicBezTo>
                    <a:pt x="0" y="18"/>
                    <a:pt x="2" y="19"/>
                    <a:pt x="4" y="19"/>
                  </a:cubicBezTo>
                  <a:cubicBezTo>
                    <a:pt x="4" y="19"/>
                    <a:pt x="4" y="19"/>
                    <a:pt x="4" y="19"/>
                  </a:cubicBezTo>
                  <a:cubicBezTo>
                    <a:pt x="14" y="19"/>
                    <a:pt x="25" y="20"/>
                    <a:pt x="36" y="20"/>
                  </a:cubicBezTo>
                  <a:cubicBezTo>
                    <a:pt x="64" y="22"/>
                    <a:pt x="92" y="24"/>
                    <a:pt x="116" y="17"/>
                  </a:cubicBezTo>
                  <a:cubicBezTo>
                    <a:pt x="118" y="16"/>
                    <a:pt x="119" y="15"/>
                    <a:pt x="118" y="13"/>
                  </a:cubicBezTo>
                  <a:cubicBezTo>
                    <a:pt x="118" y="12"/>
                    <a:pt x="117" y="10"/>
                    <a:pt x="115" y="10"/>
                  </a:cubicBezTo>
                  <a:cubicBezTo>
                    <a:pt x="108" y="11"/>
                    <a:pt x="100" y="11"/>
                    <a:pt x="93" y="10"/>
                  </a:cubicBezTo>
                  <a:cubicBezTo>
                    <a:pt x="93" y="10"/>
                    <a:pt x="93" y="10"/>
                    <a:pt x="94" y="10"/>
                  </a:cubicBezTo>
                  <a:cubicBezTo>
                    <a:pt x="95" y="10"/>
                    <a:pt x="96" y="9"/>
                    <a:pt x="96" y="7"/>
                  </a:cubicBezTo>
                  <a:cubicBezTo>
                    <a:pt x="96" y="7"/>
                    <a:pt x="95" y="7"/>
                    <a:pt x="95" y="7"/>
                  </a:cubicBezTo>
                  <a:cubicBezTo>
                    <a:pt x="95" y="5"/>
                    <a:pt x="94" y="4"/>
                    <a:pt x="92" y="4"/>
                  </a:cubicBezTo>
                  <a:cubicBezTo>
                    <a:pt x="75" y="6"/>
                    <a:pt x="75" y="6"/>
                    <a:pt x="75" y="6"/>
                  </a:cubicBezTo>
                  <a:cubicBezTo>
                    <a:pt x="71" y="6"/>
                    <a:pt x="66" y="7"/>
                    <a:pt x="62" y="7"/>
                  </a:cubicBezTo>
                  <a:cubicBezTo>
                    <a:pt x="45" y="4"/>
                    <a:pt x="41" y="3"/>
                    <a:pt x="41" y="2"/>
                  </a:cubicBezTo>
                  <a:cubicBezTo>
                    <a:pt x="41" y="4"/>
                    <a:pt x="41" y="4"/>
                    <a:pt x="41" y="4"/>
                  </a:cubicBezTo>
                  <a:cubicBezTo>
                    <a:pt x="41" y="5"/>
                    <a:pt x="41" y="5"/>
                    <a:pt x="41" y="5"/>
                  </a:cubicBezTo>
                  <a:cubicBezTo>
                    <a:pt x="41" y="4"/>
                    <a:pt x="41" y="2"/>
                    <a:pt x="40" y="1"/>
                  </a:cubicBezTo>
                  <a:cubicBezTo>
                    <a:pt x="38" y="0"/>
                    <a:pt x="37" y="0"/>
                    <a:pt x="36" y="1"/>
                  </a:cubicBezTo>
                  <a:close/>
                  <a:moveTo>
                    <a:pt x="21" y="13"/>
                  </a:moveTo>
                  <a:cubicBezTo>
                    <a:pt x="21" y="13"/>
                    <a:pt x="17" y="13"/>
                    <a:pt x="13" y="13"/>
                  </a:cubicBezTo>
                  <a:cubicBezTo>
                    <a:pt x="15" y="13"/>
                    <a:pt x="18" y="13"/>
                    <a:pt x="21" y="13"/>
                  </a:cubicBezTo>
                  <a:close/>
                  <a:moveTo>
                    <a:pt x="78" y="15"/>
                  </a:moveTo>
                  <a:cubicBezTo>
                    <a:pt x="78" y="16"/>
                    <a:pt x="79" y="16"/>
                    <a:pt x="80" y="16"/>
                  </a:cubicBezTo>
                  <a:cubicBezTo>
                    <a:pt x="79" y="16"/>
                    <a:pt x="78" y="16"/>
                    <a:pt x="76" y="16"/>
                  </a:cubicBezTo>
                  <a:cubicBezTo>
                    <a:pt x="77" y="16"/>
                    <a:pt x="77" y="16"/>
                    <a:pt x="78" y="15"/>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23" name="Freeform 25"/>
            <p:cNvSpPr>
              <a:spLocks noEditPoints="1"/>
            </p:cNvSpPr>
            <p:nvPr/>
          </p:nvSpPr>
          <p:spPr bwMode="auto">
            <a:xfrm>
              <a:off x="9337040" y="2874963"/>
              <a:ext cx="1188719" cy="260350"/>
            </a:xfrm>
            <a:custGeom>
              <a:avLst/>
              <a:gdLst>
                <a:gd name="T0" fmla="*/ 30 w 342"/>
                <a:gd name="T1" fmla="*/ 4 h 54"/>
                <a:gd name="T2" fmla="*/ 28 w 342"/>
                <a:gd name="T3" fmla="*/ 6 h 54"/>
                <a:gd name="T4" fmla="*/ 21 w 342"/>
                <a:gd name="T5" fmla="*/ 6 h 54"/>
                <a:gd name="T6" fmla="*/ 14 w 342"/>
                <a:gd name="T7" fmla="*/ 6 h 54"/>
                <a:gd name="T8" fmla="*/ 14 w 342"/>
                <a:gd name="T9" fmla="*/ 6 h 54"/>
                <a:gd name="T10" fmla="*/ 11 w 342"/>
                <a:gd name="T11" fmla="*/ 9 h 54"/>
                <a:gd name="T12" fmla="*/ 11 w 342"/>
                <a:gd name="T13" fmla="*/ 9 h 54"/>
                <a:gd name="T14" fmla="*/ 14 w 342"/>
                <a:gd name="T15" fmla="*/ 12 h 54"/>
                <a:gd name="T16" fmla="*/ 2 w 342"/>
                <a:gd name="T17" fmla="*/ 14 h 54"/>
                <a:gd name="T18" fmla="*/ 0 w 342"/>
                <a:gd name="T19" fmla="*/ 17 h 54"/>
                <a:gd name="T20" fmla="*/ 0 w 342"/>
                <a:gd name="T21" fmla="*/ 18 h 54"/>
                <a:gd name="T22" fmla="*/ 4 w 342"/>
                <a:gd name="T23" fmla="*/ 20 h 54"/>
                <a:gd name="T24" fmla="*/ 39 w 342"/>
                <a:gd name="T25" fmla="*/ 16 h 54"/>
                <a:gd name="T26" fmla="*/ 76 w 342"/>
                <a:gd name="T27" fmla="*/ 23 h 54"/>
                <a:gd name="T28" fmla="*/ 87 w 342"/>
                <a:gd name="T29" fmla="*/ 25 h 54"/>
                <a:gd name="T30" fmla="*/ 160 w 342"/>
                <a:gd name="T31" fmla="*/ 33 h 54"/>
                <a:gd name="T32" fmla="*/ 217 w 342"/>
                <a:gd name="T33" fmla="*/ 44 h 54"/>
                <a:gd name="T34" fmla="*/ 339 w 342"/>
                <a:gd name="T35" fmla="*/ 54 h 54"/>
                <a:gd name="T36" fmla="*/ 342 w 342"/>
                <a:gd name="T37" fmla="*/ 51 h 54"/>
                <a:gd name="T38" fmla="*/ 342 w 342"/>
                <a:gd name="T39" fmla="*/ 51 h 54"/>
                <a:gd name="T40" fmla="*/ 340 w 342"/>
                <a:gd name="T41" fmla="*/ 48 h 54"/>
                <a:gd name="T42" fmla="*/ 321 w 342"/>
                <a:gd name="T43" fmla="*/ 45 h 54"/>
                <a:gd name="T44" fmla="*/ 319 w 342"/>
                <a:gd name="T45" fmla="*/ 44 h 54"/>
                <a:gd name="T46" fmla="*/ 313 w 342"/>
                <a:gd name="T47" fmla="*/ 44 h 54"/>
                <a:gd name="T48" fmla="*/ 301 w 342"/>
                <a:gd name="T49" fmla="*/ 42 h 54"/>
                <a:gd name="T50" fmla="*/ 268 w 342"/>
                <a:gd name="T51" fmla="*/ 37 h 54"/>
                <a:gd name="T52" fmla="*/ 335 w 342"/>
                <a:gd name="T53" fmla="*/ 33 h 54"/>
                <a:gd name="T54" fmla="*/ 337 w 342"/>
                <a:gd name="T55" fmla="*/ 30 h 54"/>
                <a:gd name="T56" fmla="*/ 337 w 342"/>
                <a:gd name="T57" fmla="*/ 29 h 54"/>
                <a:gd name="T58" fmla="*/ 334 w 342"/>
                <a:gd name="T59" fmla="*/ 27 h 54"/>
                <a:gd name="T60" fmla="*/ 205 w 342"/>
                <a:gd name="T61" fmla="*/ 18 h 54"/>
                <a:gd name="T62" fmla="*/ 156 w 342"/>
                <a:gd name="T63" fmla="*/ 11 h 54"/>
                <a:gd name="T64" fmla="*/ 120 w 342"/>
                <a:gd name="T65" fmla="*/ 7 h 54"/>
                <a:gd name="T66" fmla="*/ 30 w 342"/>
                <a:gd name="T67" fmla="*/ 4 h 54"/>
                <a:gd name="T68" fmla="*/ 106 w 342"/>
                <a:gd name="T69" fmla="*/ 15 h 54"/>
                <a:gd name="T70" fmla="*/ 184 w 342"/>
                <a:gd name="T71" fmla="*/ 23 h 54"/>
                <a:gd name="T72" fmla="*/ 204 w 342"/>
                <a:gd name="T73" fmla="*/ 25 h 54"/>
                <a:gd name="T74" fmla="*/ 215 w 342"/>
                <a:gd name="T75" fmla="*/ 27 h 54"/>
                <a:gd name="T76" fmla="*/ 252 w 342"/>
                <a:gd name="T77" fmla="*/ 34 h 54"/>
                <a:gd name="T78" fmla="*/ 143 w 342"/>
                <a:gd name="T79" fmla="*/ 21 h 54"/>
                <a:gd name="T80" fmla="*/ 129 w 342"/>
                <a:gd name="T81" fmla="*/ 19 h 54"/>
                <a:gd name="T82" fmla="*/ 106 w 342"/>
                <a:gd name="T83" fmla="*/ 15 h 54"/>
                <a:gd name="T84" fmla="*/ 271 w 342"/>
                <a:gd name="T85" fmla="*/ 31 h 54"/>
                <a:gd name="T86" fmla="*/ 307 w 342"/>
                <a:gd name="T87" fmla="*/ 32 h 54"/>
                <a:gd name="T88" fmla="*/ 271 w 342"/>
                <a:gd name="T89" fmla="*/ 31 h 54"/>
                <a:gd name="T90" fmla="*/ 217 w 342"/>
                <a:gd name="T91" fmla="*/ 38 h 54"/>
                <a:gd name="T92" fmla="*/ 217 w 342"/>
                <a:gd name="T93" fmla="*/ 38 h 54"/>
                <a:gd name="T94" fmla="*/ 238 w 342"/>
                <a:gd name="T95" fmla="*/ 41 h 54"/>
                <a:gd name="T96" fmla="*/ 217 w 342"/>
                <a:gd name="T97" fmla="*/ 38 h 54"/>
                <a:gd name="T98" fmla="*/ 14 w 342"/>
                <a:gd name="T99" fmla="*/ 6 h 54"/>
                <a:gd name="T100" fmla="*/ 14 w 342"/>
                <a:gd name="T101" fmla="*/ 6 h 54"/>
                <a:gd name="T102" fmla="*/ 14 w 342"/>
                <a:gd name="T103"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2" h="54">
                  <a:moveTo>
                    <a:pt x="30" y="4"/>
                  </a:moveTo>
                  <a:cubicBezTo>
                    <a:pt x="29" y="4"/>
                    <a:pt x="28" y="5"/>
                    <a:pt x="28" y="6"/>
                  </a:cubicBezTo>
                  <a:cubicBezTo>
                    <a:pt x="26" y="6"/>
                    <a:pt x="23" y="6"/>
                    <a:pt x="21" y="6"/>
                  </a:cubicBezTo>
                  <a:cubicBezTo>
                    <a:pt x="19" y="6"/>
                    <a:pt x="16" y="6"/>
                    <a:pt x="14" y="6"/>
                  </a:cubicBezTo>
                  <a:cubicBezTo>
                    <a:pt x="14" y="6"/>
                    <a:pt x="14" y="6"/>
                    <a:pt x="14" y="6"/>
                  </a:cubicBezTo>
                  <a:cubicBezTo>
                    <a:pt x="12" y="6"/>
                    <a:pt x="11" y="7"/>
                    <a:pt x="11" y="9"/>
                  </a:cubicBezTo>
                  <a:cubicBezTo>
                    <a:pt x="11" y="9"/>
                    <a:pt x="11" y="9"/>
                    <a:pt x="11" y="9"/>
                  </a:cubicBezTo>
                  <a:cubicBezTo>
                    <a:pt x="11" y="11"/>
                    <a:pt x="12" y="12"/>
                    <a:pt x="14" y="12"/>
                  </a:cubicBezTo>
                  <a:cubicBezTo>
                    <a:pt x="10" y="13"/>
                    <a:pt x="6" y="13"/>
                    <a:pt x="2" y="14"/>
                  </a:cubicBezTo>
                  <a:cubicBezTo>
                    <a:pt x="1" y="15"/>
                    <a:pt x="0" y="16"/>
                    <a:pt x="0" y="17"/>
                  </a:cubicBezTo>
                  <a:cubicBezTo>
                    <a:pt x="0" y="18"/>
                    <a:pt x="0" y="18"/>
                    <a:pt x="0" y="18"/>
                  </a:cubicBezTo>
                  <a:cubicBezTo>
                    <a:pt x="0" y="20"/>
                    <a:pt x="2" y="21"/>
                    <a:pt x="4" y="20"/>
                  </a:cubicBezTo>
                  <a:cubicBezTo>
                    <a:pt x="15" y="17"/>
                    <a:pt x="27" y="16"/>
                    <a:pt x="39" y="16"/>
                  </a:cubicBezTo>
                  <a:cubicBezTo>
                    <a:pt x="50" y="20"/>
                    <a:pt x="64" y="22"/>
                    <a:pt x="76" y="23"/>
                  </a:cubicBezTo>
                  <a:cubicBezTo>
                    <a:pt x="87" y="25"/>
                    <a:pt x="87" y="25"/>
                    <a:pt x="87" y="25"/>
                  </a:cubicBezTo>
                  <a:cubicBezTo>
                    <a:pt x="111" y="28"/>
                    <a:pt x="135" y="31"/>
                    <a:pt x="160" y="33"/>
                  </a:cubicBezTo>
                  <a:cubicBezTo>
                    <a:pt x="180" y="37"/>
                    <a:pt x="198" y="42"/>
                    <a:pt x="217" y="44"/>
                  </a:cubicBezTo>
                  <a:cubicBezTo>
                    <a:pt x="262" y="51"/>
                    <a:pt x="302" y="54"/>
                    <a:pt x="339" y="54"/>
                  </a:cubicBezTo>
                  <a:cubicBezTo>
                    <a:pt x="341" y="54"/>
                    <a:pt x="342" y="53"/>
                    <a:pt x="342" y="51"/>
                  </a:cubicBezTo>
                  <a:cubicBezTo>
                    <a:pt x="342" y="51"/>
                    <a:pt x="342" y="51"/>
                    <a:pt x="342" y="51"/>
                  </a:cubicBezTo>
                  <a:cubicBezTo>
                    <a:pt x="342" y="49"/>
                    <a:pt x="341" y="48"/>
                    <a:pt x="340" y="48"/>
                  </a:cubicBezTo>
                  <a:cubicBezTo>
                    <a:pt x="340" y="48"/>
                    <a:pt x="331" y="46"/>
                    <a:pt x="321" y="45"/>
                  </a:cubicBezTo>
                  <a:cubicBezTo>
                    <a:pt x="321" y="44"/>
                    <a:pt x="320" y="44"/>
                    <a:pt x="319" y="44"/>
                  </a:cubicBezTo>
                  <a:cubicBezTo>
                    <a:pt x="317" y="44"/>
                    <a:pt x="315" y="44"/>
                    <a:pt x="313" y="44"/>
                  </a:cubicBezTo>
                  <a:cubicBezTo>
                    <a:pt x="308" y="43"/>
                    <a:pt x="301" y="42"/>
                    <a:pt x="301" y="42"/>
                  </a:cubicBezTo>
                  <a:cubicBezTo>
                    <a:pt x="290" y="40"/>
                    <a:pt x="279" y="38"/>
                    <a:pt x="268" y="37"/>
                  </a:cubicBezTo>
                  <a:cubicBezTo>
                    <a:pt x="294" y="40"/>
                    <a:pt x="317" y="40"/>
                    <a:pt x="335" y="33"/>
                  </a:cubicBezTo>
                  <a:cubicBezTo>
                    <a:pt x="337" y="32"/>
                    <a:pt x="337" y="31"/>
                    <a:pt x="337" y="30"/>
                  </a:cubicBezTo>
                  <a:cubicBezTo>
                    <a:pt x="337" y="30"/>
                    <a:pt x="337" y="30"/>
                    <a:pt x="337" y="29"/>
                  </a:cubicBezTo>
                  <a:cubicBezTo>
                    <a:pt x="337" y="28"/>
                    <a:pt x="336" y="27"/>
                    <a:pt x="334" y="27"/>
                  </a:cubicBezTo>
                  <a:cubicBezTo>
                    <a:pt x="291" y="27"/>
                    <a:pt x="248" y="23"/>
                    <a:pt x="205" y="18"/>
                  </a:cubicBezTo>
                  <a:cubicBezTo>
                    <a:pt x="187" y="15"/>
                    <a:pt x="171" y="12"/>
                    <a:pt x="156" y="11"/>
                  </a:cubicBezTo>
                  <a:cubicBezTo>
                    <a:pt x="120" y="7"/>
                    <a:pt x="120" y="7"/>
                    <a:pt x="120" y="7"/>
                  </a:cubicBezTo>
                  <a:cubicBezTo>
                    <a:pt x="90" y="3"/>
                    <a:pt x="58" y="0"/>
                    <a:pt x="30" y="4"/>
                  </a:cubicBezTo>
                  <a:close/>
                  <a:moveTo>
                    <a:pt x="106" y="15"/>
                  </a:moveTo>
                  <a:cubicBezTo>
                    <a:pt x="132" y="17"/>
                    <a:pt x="158" y="20"/>
                    <a:pt x="184" y="23"/>
                  </a:cubicBezTo>
                  <a:cubicBezTo>
                    <a:pt x="191" y="23"/>
                    <a:pt x="197" y="24"/>
                    <a:pt x="204" y="25"/>
                  </a:cubicBezTo>
                  <a:cubicBezTo>
                    <a:pt x="208" y="25"/>
                    <a:pt x="211" y="26"/>
                    <a:pt x="215" y="27"/>
                  </a:cubicBezTo>
                  <a:cubicBezTo>
                    <a:pt x="227" y="29"/>
                    <a:pt x="240" y="32"/>
                    <a:pt x="252" y="34"/>
                  </a:cubicBezTo>
                  <a:cubicBezTo>
                    <a:pt x="216" y="29"/>
                    <a:pt x="180" y="24"/>
                    <a:pt x="143" y="21"/>
                  </a:cubicBezTo>
                  <a:cubicBezTo>
                    <a:pt x="139" y="21"/>
                    <a:pt x="134" y="20"/>
                    <a:pt x="129" y="19"/>
                  </a:cubicBezTo>
                  <a:cubicBezTo>
                    <a:pt x="121" y="18"/>
                    <a:pt x="114" y="16"/>
                    <a:pt x="106" y="15"/>
                  </a:cubicBezTo>
                  <a:close/>
                  <a:moveTo>
                    <a:pt x="271" y="31"/>
                  </a:moveTo>
                  <a:cubicBezTo>
                    <a:pt x="283" y="31"/>
                    <a:pt x="295" y="32"/>
                    <a:pt x="307" y="32"/>
                  </a:cubicBezTo>
                  <a:cubicBezTo>
                    <a:pt x="296" y="33"/>
                    <a:pt x="283" y="32"/>
                    <a:pt x="271" y="31"/>
                  </a:cubicBezTo>
                  <a:close/>
                  <a:moveTo>
                    <a:pt x="217" y="38"/>
                  </a:moveTo>
                  <a:cubicBezTo>
                    <a:pt x="217" y="38"/>
                    <a:pt x="217" y="38"/>
                    <a:pt x="217" y="38"/>
                  </a:cubicBezTo>
                  <a:cubicBezTo>
                    <a:pt x="224" y="39"/>
                    <a:pt x="231" y="40"/>
                    <a:pt x="238" y="41"/>
                  </a:cubicBezTo>
                  <a:cubicBezTo>
                    <a:pt x="231" y="40"/>
                    <a:pt x="224" y="39"/>
                    <a:pt x="217" y="38"/>
                  </a:cubicBezTo>
                  <a:close/>
                  <a:moveTo>
                    <a:pt x="14" y="6"/>
                  </a:moveTo>
                  <a:cubicBezTo>
                    <a:pt x="14" y="6"/>
                    <a:pt x="14" y="6"/>
                    <a:pt x="14" y="6"/>
                  </a:cubicBezTo>
                  <a:cubicBezTo>
                    <a:pt x="14" y="6"/>
                    <a:pt x="14" y="6"/>
                    <a:pt x="14" y="6"/>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24" name="Freeform 26"/>
            <p:cNvSpPr>
              <a:spLocks noEditPoints="1"/>
            </p:cNvSpPr>
            <p:nvPr/>
          </p:nvSpPr>
          <p:spPr bwMode="auto">
            <a:xfrm>
              <a:off x="9588501" y="2652713"/>
              <a:ext cx="738188" cy="222250"/>
            </a:xfrm>
            <a:custGeom>
              <a:avLst/>
              <a:gdLst>
                <a:gd name="T0" fmla="*/ 18 w 195"/>
                <a:gd name="T1" fmla="*/ 2 h 36"/>
                <a:gd name="T2" fmla="*/ 15 w 195"/>
                <a:gd name="T3" fmla="*/ 5 h 36"/>
                <a:gd name="T4" fmla="*/ 15 w 195"/>
                <a:gd name="T5" fmla="*/ 5 h 36"/>
                <a:gd name="T6" fmla="*/ 18 w 195"/>
                <a:gd name="T7" fmla="*/ 8 h 36"/>
                <a:gd name="T8" fmla="*/ 34 w 195"/>
                <a:gd name="T9" fmla="*/ 9 h 36"/>
                <a:gd name="T10" fmla="*/ 55 w 195"/>
                <a:gd name="T11" fmla="*/ 10 h 36"/>
                <a:gd name="T12" fmla="*/ 71 w 195"/>
                <a:gd name="T13" fmla="*/ 12 h 36"/>
                <a:gd name="T14" fmla="*/ 84 w 195"/>
                <a:gd name="T15" fmla="*/ 14 h 36"/>
                <a:gd name="T16" fmla="*/ 54 w 195"/>
                <a:gd name="T17" fmla="*/ 13 h 36"/>
                <a:gd name="T18" fmla="*/ 34 w 195"/>
                <a:gd name="T19" fmla="*/ 12 h 36"/>
                <a:gd name="T20" fmla="*/ 29 w 195"/>
                <a:gd name="T21" fmla="*/ 11 h 36"/>
                <a:gd name="T22" fmla="*/ 1 w 195"/>
                <a:gd name="T23" fmla="*/ 12 h 36"/>
                <a:gd name="T24" fmla="*/ 1 w 195"/>
                <a:gd name="T25" fmla="*/ 16 h 36"/>
                <a:gd name="T26" fmla="*/ 6 w 195"/>
                <a:gd name="T27" fmla="*/ 16 h 36"/>
                <a:gd name="T28" fmla="*/ 6 w 195"/>
                <a:gd name="T29" fmla="*/ 16 h 36"/>
                <a:gd name="T30" fmla="*/ 15 w 195"/>
                <a:gd name="T31" fmla="*/ 16 h 36"/>
                <a:gd name="T32" fmla="*/ 14 w 195"/>
                <a:gd name="T33" fmla="*/ 18 h 36"/>
                <a:gd name="T34" fmla="*/ 14 w 195"/>
                <a:gd name="T35" fmla="*/ 18 h 36"/>
                <a:gd name="T36" fmla="*/ 16 w 195"/>
                <a:gd name="T37" fmla="*/ 21 h 36"/>
                <a:gd name="T38" fmla="*/ 109 w 195"/>
                <a:gd name="T39" fmla="*/ 29 h 36"/>
                <a:gd name="T40" fmla="*/ 189 w 195"/>
                <a:gd name="T41" fmla="*/ 36 h 36"/>
                <a:gd name="T42" fmla="*/ 192 w 195"/>
                <a:gd name="T43" fmla="*/ 33 h 36"/>
                <a:gd name="T44" fmla="*/ 192 w 195"/>
                <a:gd name="T45" fmla="*/ 33 h 36"/>
                <a:gd name="T46" fmla="*/ 190 w 195"/>
                <a:gd name="T47" fmla="*/ 30 h 36"/>
                <a:gd name="T48" fmla="*/ 182 w 195"/>
                <a:gd name="T49" fmla="*/ 26 h 36"/>
                <a:gd name="T50" fmla="*/ 190 w 195"/>
                <a:gd name="T51" fmla="*/ 25 h 36"/>
                <a:gd name="T52" fmla="*/ 193 w 195"/>
                <a:gd name="T53" fmla="*/ 22 h 36"/>
                <a:gd name="T54" fmla="*/ 193 w 195"/>
                <a:gd name="T55" fmla="*/ 21 h 36"/>
                <a:gd name="T56" fmla="*/ 190 w 195"/>
                <a:gd name="T57" fmla="*/ 18 h 36"/>
                <a:gd name="T58" fmla="*/ 161 w 195"/>
                <a:gd name="T59" fmla="*/ 17 h 36"/>
                <a:gd name="T60" fmla="*/ 192 w 195"/>
                <a:gd name="T61" fmla="*/ 17 h 36"/>
                <a:gd name="T62" fmla="*/ 195 w 195"/>
                <a:gd name="T63" fmla="*/ 14 h 36"/>
                <a:gd name="T64" fmla="*/ 195 w 195"/>
                <a:gd name="T65" fmla="*/ 14 h 36"/>
                <a:gd name="T66" fmla="*/ 192 w 195"/>
                <a:gd name="T67" fmla="*/ 11 h 36"/>
                <a:gd name="T68" fmla="*/ 164 w 195"/>
                <a:gd name="T69" fmla="*/ 11 h 36"/>
                <a:gd name="T70" fmla="*/ 127 w 195"/>
                <a:gd name="T71" fmla="*/ 11 h 36"/>
                <a:gd name="T72" fmla="*/ 56 w 195"/>
                <a:gd name="T73" fmla="*/ 4 h 36"/>
                <a:gd name="T74" fmla="*/ 18 w 195"/>
                <a:gd name="T75" fmla="*/ 2 h 36"/>
                <a:gd name="T76" fmla="*/ 129 w 195"/>
                <a:gd name="T77" fmla="*/ 21 h 36"/>
                <a:gd name="T78" fmla="*/ 152 w 195"/>
                <a:gd name="T79" fmla="*/ 23 h 36"/>
                <a:gd name="T80" fmla="*/ 154 w 195"/>
                <a:gd name="T81" fmla="*/ 23 h 36"/>
                <a:gd name="T82" fmla="*/ 96 w 195"/>
                <a:gd name="T83" fmla="*/ 20 h 36"/>
                <a:gd name="T84" fmla="*/ 95 w 195"/>
                <a:gd name="T85" fmla="*/ 20 h 36"/>
                <a:gd name="T86" fmla="*/ 129 w 195"/>
                <a:gd name="T87" fmla="*/ 21 h 36"/>
                <a:gd name="T88" fmla="*/ 190 w 195"/>
                <a:gd name="T89" fmla="*/ 25 h 36"/>
                <a:gd name="T90" fmla="*/ 190 w 195"/>
                <a:gd name="T91" fmla="*/ 25 h 36"/>
                <a:gd name="T92" fmla="*/ 190 w 195"/>
                <a:gd name="T93"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 h="36">
                  <a:moveTo>
                    <a:pt x="18" y="2"/>
                  </a:moveTo>
                  <a:cubicBezTo>
                    <a:pt x="16" y="2"/>
                    <a:pt x="15" y="3"/>
                    <a:pt x="15" y="5"/>
                  </a:cubicBezTo>
                  <a:cubicBezTo>
                    <a:pt x="15" y="5"/>
                    <a:pt x="15" y="5"/>
                    <a:pt x="15" y="5"/>
                  </a:cubicBezTo>
                  <a:cubicBezTo>
                    <a:pt x="15" y="7"/>
                    <a:pt x="16" y="8"/>
                    <a:pt x="18" y="8"/>
                  </a:cubicBezTo>
                  <a:cubicBezTo>
                    <a:pt x="34" y="9"/>
                    <a:pt x="34" y="9"/>
                    <a:pt x="34" y="9"/>
                  </a:cubicBezTo>
                  <a:cubicBezTo>
                    <a:pt x="41" y="9"/>
                    <a:pt x="48" y="9"/>
                    <a:pt x="55" y="10"/>
                  </a:cubicBezTo>
                  <a:cubicBezTo>
                    <a:pt x="60" y="11"/>
                    <a:pt x="65" y="11"/>
                    <a:pt x="71" y="12"/>
                  </a:cubicBezTo>
                  <a:cubicBezTo>
                    <a:pt x="75" y="13"/>
                    <a:pt x="79" y="13"/>
                    <a:pt x="84" y="14"/>
                  </a:cubicBezTo>
                  <a:cubicBezTo>
                    <a:pt x="74" y="14"/>
                    <a:pt x="64" y="14"/>
                    <a:pt x="54" y="13"/>
                  </a:cubicBezTo>
                  <a:cubicBezTo>
                    <a:pt x="48" y="12"/>
                    <a:pt x="41" y="12"/>
                    <a:pt x="34" y="12"/>
                  </a:cubicBezTo>
                  <a:cubicBezTo>
                    <a:pt x="32" y="12"/>
                    <a:pt x="29" y="11"/>
                    <a:pt x="29" y="11"/>
                  </a:cubicBezTo>
                  <a:cubicBezTo>
                    <a:pt x="13" y="9"/>
                    <a:pt x="4" y="8"/>
                    <a:pt x="1" y="12"/>
                  </a:cubicBezTo>
                  <a:cubicBezTo>
                    <a:pt x="0" y="13"/>
                    <a:pt x="0" y="15"/>
                    <a:pt x="1" y="16"/>
                  </a:cubicBezTo>
                  <a:cubicBezTo>
                    <a:pt x="2" y="17"/>
                    <a:pt x="4" y="17"/>
                    <a:pt x="6" y="16"/>
                  </a:cubicBezTo>
                  <a:cubicBezTo>
                    <a:pt x="6" y="16"/>
                    <a:pt x="6" y="16"/>
                    <a:pt x="6" y="16"/>
                  </a:cubicBezTo>
                  <a:cubicBezTo>
                    <a:pt x="7" y="15"/>
                    <a:pt x="10" y="15"/>
                    <a:pt x="15" y="16"/>
                  </a:cubicBezTo>
                  <a:cubicBezTo>
                    <a:pt x="14" y="16"/>
                    <a:pt x="14" y="17"/>
                    <a:pt x="14" y="18"/>
                  </a:cubicBezTo>
                  <a:cubicBezTo>
                    <a:pt x="14" y="18"/>
                    <a:pt x="14" y="18"/>
                    <a:pt x="14" y="18"/>
                  </a:cubicBezTo>
                  <a:cubicBezTo>
                    <a:pt x="14" y="20"/>
                    <a:pt x="15" y="21"/>
                    <a:pt x="16" y="21"/>
                  </a:cubicBezTo>
                  <a:cubicBezTo>
                    <a:pt x="46" y="26"/>
                    <a:pt x="78" y="28"/>
                    <a:pt x="109" y="29"/>
                  </a:cubicBezTo>
                  <a:cubicBezTo>
                    <a:pt x="135" y="31"/>
                    <a:pt x="163" y="32"/>
                    <a:pt x="189" y="36"/>
                  </a:cubicBezTo>
                  <a:cubicBezTo>
                    <a:pt x="190" y="36"/>
                    <a:pt x="192" y="35"/>
                    <a:pt x="192" y="33"/>
                  </a:cubicBezTo>
                  <a:cubicBezTo>
                    <a:pt x="192" y="33"/>
                    <a:pt x="192" y="33"/>
                    <a:pt x="192" y="33"/>
                  </a:cubicBezTo>
                  <a:cubicBezTo>
                    <a:pt x="192" y="31"/>
                    <a:pt x="192" y="30"/>
                    <a:pt x="190" y="30"/>
                  </a:cubicBezTo>
                  <a:cubicBezTo>
                    <a:pt x="188" y="28"/>
                    <a:pt x="185" y="27"/>
                    <a:pt x="182" y="26"/>
                  </a:cubicBezTo>
                  <a:cubicBezTo>
                    <a:pt x="185" y="26"/>
                    <a:pt x="187" y="25"/>
                    <a:pt x="190" y="25"/>
                  </a:cubicBezTo>
                  <a:cubicBezTo>
                    <a:pt x="192" y="24"/>
                    <a:pt x="193" y="23"/>
                    <a:pt x="193" y="22"/>
                  </a:cubicBezTo>
                  <a:cubicBezTo>
                    <a:pt x="193" y="21"/>
                    <a:pt x="193" y="21"/>
                    <a:pt x="193" y="21"/>
                  </a:cubicBezTo>
                  <a:cubicBezTo>
                    <a:pt x="192" y="20"/>
                    <a:pt x="191" y="18"/>
                    <a:pt x="190" y="18"/>
                  </a:cubicBezTo>
                  <a:cubicBezTo>
                    <a:pt x="182" y="19"/>
                    <a:pt x="172" y="18"/>
                    <a:pt x="161" y="17"/>
                  </a:cubicBezTo>
                  <a:cubicBezTo>
                    <a:pt x="162" y="17"/>
                    <a:pt x="192" y="17"/>
                    <a:pt x="192" y="17"/>
                  </a:cubicBezTo>
                  <a:cubicBezTo>
                    <a:pt x="194" y="17"/>
                    <a:pt x="195" y="15"/>
                    <a:pt x="195" y="14"/>
                  </a:cubicBezTo>
                  <a:cubicBezTo>
                    <a:pt x="195" y="14"/>
                    <a:pt x="195" y="14"/>
                    <a:pt x="195" y="14"/>
                  </a:cubicBezTo>
                  <a:cubicBezTo>
                    <a:pt x="195" y="12"/>
                    <a:pt x="194" y="11"/>
                    <a:pt x="192" y="11"/>
                  </a:cubicBezTo>
                  <a:cubicBezTo>
                    <a:pt x="164" y="11"/>
                    <a:pt x="164" y="11"/>
                    <a:pt x="164" y="11"/>
                  </a:cubicBezTo>
                  <a:cubicBezTo>
                    <a:pt x="152" y="11"/>
                    <a:pt x="139" y="11"/>
                    <a:pt x="127" y="11"/>
                  </a:cubicBezTo>
                  <a:cubicBezTo>
                    <a:pt x="103" y="7"/>
                    <a:pt x="79" y="5"/>
                    <a:pt x="56" y="4"/>
                  </a:cubicBezTo>
                  <a:cubicBezTo>
                    <a:pt x="42" y="2"/>
                    <a:pt x="29" y="0"/>
                    <a:pt x="18" y="2"/>
                  </a:cubicBezTo>
                  <a:close/>
                  <a:moveTo>
                    <a:pt x="129" y="21"/>
                  </a:moveTo>
                  <a:cubicBezTo>
                    <a:pt x="129" y="21"/>
                    <a:pt x="147" y="22"/>
                    <a:pt x="152" y="23"/>
                  </a:cubicBezTo>
                  <a:cubicBezTo>
                    <a:pt x="153" y="23"/>
                    <a:pt x="153" y="23"/>
                    <a:pt x="154" y="23"/>
                  </a:cubicBezTo>
                  <a:cubicBezTo>
                    <a:pt x="135" y="24"/>
                    <a:pt x="115" y="22"/>
                    <a:pt x="96" y="20"/>
                  </a:cubicBezTo>
                  <a:cubicBezTo>
                    <a:pt x="95" y="20"/>
                    <a:pt x="95" y="20"/>
                    <a:pt x="95" y="20"/>
                  </a:cubicBezTo>
                  <a:cubicBezTo>
                    <a:pt x="106" y="20"/>
                    <a:pt x="118" y="20"/>
                    <a:pt x="129" y="21"/>
                  </a:cubicBezTo>
                  <a:close/>
                  <a:moveTo>
                    <a:pt x="190" y="25"/>
                  </a:moveTo>
                  <a:cubicBezTo>
                    <a:pt x="190" y="25"/>
                    <a:pt x="190" y="25"/>
                    <a:pt x="190" y="25"/>
                  </a:cubicBezTo>
                  <a:cubicBezTo>
                    <a:pt x="190" y="25"/>
                    <a:pt x="190" y="25"/>
                    <a:pt x="190" y="25"/>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25" name="Freeform 27"/>
            <p:cNvSpPr/>
            <p:nvPr/>
          </p:nvSpPr>
          <p:spPr bwMode="auto">
            <a:xfrm>
              <a:off x="9932988" y="1735138"/>
              <a:ext cx="49213" cy="841375"/>
            </a:xfrm>
            <a:custGeom>
              <a:avLst/>
              <a:gdLst>
                <a:gd name="T0" fmla="*/ 3 w 13"/>
                <a:gd name="T1" fmla="*/ 30 h 223"/>
                <a:gd name="T2" fmla="*/ 3 w 13"/>
                <a:gd name="T3" fmla="*/ 78 h 223"/>
                <a:gd name="T4" fmla="*/ 4 w 13"/>
                <a:gd name="T5" fmla="*/ 125 h 223"/>
                <a:gd name="T6" fmla="*/ 0 w 13"/>
                <a:gd name="T7" fmla="*/ 220 h 223"/>
                <a:gd name="T8" fmla="*/ 3 w 13"/>
                <a:gd name="T9" fmla="*/ 223 h 223"/>
                <a:gd name="T10" fmla="*/ 7 w 13"/>
                <a:gd name="T11" fmla="*/ 220 h 223"/>
                <a:gd name="T12" fmla="*/ 10 w 13"/>
                <a:gd name="T13" fmla="*/ 125 h 223"/>
                <a:gd name="T14" fmla="*/ 10 w 13"/>
                <a:gd name="T15" fmla="*/ 107 h 223"/>
                <a:gd name="T16" fmla="*/ 10 w 13"/>
                <a:gd name="T17" fmla="*/ 78 h 223"/>
                <a:gd name="T18" fmla="*/ 9 w 13"/>
                <a:gd name="T19" fmla="*/ 49 h 223"/>
                <a:gd name="T20" fmla="*/ 10 w 13"/>
                <a:gd name="T21" fmla="*/ 30 h 223"/>
                <a:gd name="T22" fmla="*/ 12 w 13"/>
                <a:gd name="T23" fmla="*/ 9 h 223"/>
                <a:gd name="T24" fmla="*/ 13 w 13"/>
                <a:gd name="T25" fmla="*/ 6 h 223"/>
                <a:gd name="T26" fmla="*/ 13 w 13"/>
                <a:gd name="T27" fmla="*/ 6 h 223"/>
                <a:gd name="T28" fmla="*/ 10 w 13"/>
                <a:gd name="T29" fmla="*/ 0 h 223"/>
                <a:gd name="T30" fmla="*/ 3 w 13"/>
                <a:gd name="T31" fmla="*/ 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23">
                  <a:moveTo>
                    <a:pt x="3" y="30"/>
                  </a:moveTo>
                  <a:cubicBezTo>
                    <a:pt x="2" y="46"/>
                    <a:pt x="3" y="62"/>
                    <a:pt x="3" y="78"/>
                  </a:cubicBezTo>
                  <a:cubicBezTo>
                    <a:pt x="4" y="93"/>
                    <a:pt x="5" y="109"/>
                    <a:pt x="4" y="125"/>
                  </a:cubicBezTo>
                  <a:cubicBezTo>
                    <a:pt x="2" y="155"/>
                    <a:pt x="0" y="187"/>
                    <a:pt x="0" y="220"/>
                  </a:cubicBezTo>
                  <a:cubicBezTo>
                    <a:pt x="0" y="222"/>
                    <a:pt x="2" y="223"/>
                    <a:pt x="3" y="223"/>
                  </a:cubicBezTo>
                  <a:cubicBezTo>
                    <a:pt x="5" y="223"/>
                    <a:pt x="7" y="222"/>
                    <a:pt x="7" y="220"/>
                  </a:cubicBezTo>
                  <a:cubicBezTo>
                    <a:pt x="7" y="187"/>
                    <a:pt x="8" y="155"/>
                    <a:pt x="10" y="125"/>
                  </a:cubicBezTo>
                  <a:cubicBezTo>
                    <a:pt x="10" y="119"/>
                    <a:pt x="10" y="113"/>
                    <a:pt x="10" y="107"/>
                  </a:cubicBezTo>
                  <a:cubicBezTo>
                    <a:pt x="10" y="97"/>
                    <a:pt x="10" y="87"/>
                    <a:pt x="10" y="78"/>
                  </a:cubicBezTo>
                  <a:cubicBezTo>
                    <a:pt x="9" y="68"/>
                    <a:pt x="9" y="58"/>
                    <a:pt x="9" y="49"/>
                  </a:cubicBezTo>
                  <a:cubicBezTo>
                    <a:pt x="9" y="43"/>
                    <a:pt x="9" y="36"/>
                    <a:pt x="10" y="30"/>
                  </a:cubicBezTo>
                  <a:cubicBezTo>
                    <a:pt x="10" y="28"/>
                    <a:pt x="11" y="16"/>
                    <a:pt x="12" y="9"/>
                  </a:cubicBezTo>
                  <a:cubicBezTo>
                    <a:pt x="12" y="8"/>
                    <a:pt x="13" y="7"/>
                    <a:pt x="13" y="6"/>
                  </a:cubicBezTo>
                  <a:cubicBezTo>
                    <a:pt x="13" y="6"/>
                    <a:pt x="13" y="6"/>
                    <a:pt x="13" y="6"/>
                  </a:cubicBezTo>
                  <a:cubicBezTo>
                    <a:pt x="13" y="3"/>
                    <a:pt x="13" y="0"/>
                    <a:pt x="10" y="0"/>
                  </a:cubicBezTo>
                  <a:cubicBezTo>
                    <a:pt x="7" y="0"/>
                    <a:pt x="5" y="0"/>
                    <a:pt x="3" y="30"/>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26" name="Freeform 28"/>
            <p:cNvSpPr>
              <a:spLocks noEditPoints="1"/>
            </p:cNvSpPr>
            <p:nvPr/>
          </p:nvSpPr>
          <p:spPr bwMode="auto">
            <a:xfrm>
              <a:off x="9174163" y="2466975"/>
              <a:ext cx="1457325" cy="752475"/>
            </a:xfrm>
            <a:custGeom>
              <a:avLst/>
              <a:gdLst>
                <a:gd name="T0" fmla="*/ 1 w 386"/>
                <a:gd name="T1" fmla="*/ 172 h 199"/>
                <a:gd name="T2" fmla="*/ 1 w 386"/>
                <a:gd name="T3" fmla="*/ 175 h 199"/>
                <a:gd name="T4" fmla="*/ 4 w 386"/>
                <a:gd name="T5" fmla="*/ 176 h 199"/>
                <a:gd name="T6" fmla="*/ 57 w 386"/>
                <a:gd name="T7" fmla="*/ 181 h 199"/>
                <a:gd name="T8" fmla="*/ 95 w 386"/>
                <a:gd name="T9" fmla="*/ 186 h 199"/>
                <a:gd name="T10" fmla="*/ 147 w 386"/>
                <a:gd name="T11" fmla="*/ 190 h 199"/>
                <a:gd name="T12" fmla="*/ 216 w 386"/>
                <a:gd name="T13" fmla="*/ 195 h 199"/>
                <a:gd name="T14" fmla="*/ 244 w 386"/>
                <a:gd name="T15" fmla="*/ 196 h 199"/>
                <a:gd name="T16" fmla="*/ 321 w 386"/>
                <a:gd name="T17" fmla="*/ 199 h 199"/>
                <a:gd name="T18" fmla="*/ 342 w 386"/>
                <a:gd name="T19" fmla="*/ 197 h 199"/>
                <a:gd name="T20" fmla="*/ 382 w 386"/>
                <a:gd name="T21" fmla="*/ 198 h 199"/>
                <a:gd name="T22" fmla="*/ 385 w 386"/>
                <a:gd name="T23" fmla="*/ 197 h 199"/>
                <a:gd name="T24" fmla="*/ 386 w 386"/>
                <a:gd name="T25" fmla="*/ 194 h 199"/>
                <a:gd name="T26" fmla="*/ 252 w 386"/>
                <a:gd name="T27" fmla="*/ 35 h 199"/>
                <a:gd name="T28" fmla="*/ 252 w 386"/>
                <a:gd name="T29" fmla="*/ 35 h 199"/>
                <a:gd name="T30" fmla="*/ 1 w 386"/>
                <a:gd name="T31" fmla="*/ 172 h 199"/>
                <a:gd name="T32" fmla="*/ 251 w 386"/>
                <a:gd name="T33" fmla="*/ 41 h 199"/>
                <a:gd name="T34" fmla="*/ 251 w 386"/>
                <a:gd name="T35" fmla="*/ 41 h 199"/>
                <a:gd name="T36" fmla="*/ 378 w 386"/>
                <a:gd name="T37" fmla="*/ 191 h 199"/>
                <a:gd name="T38" fmla="*/ 341 w 386"/>
                <a:gd name="T39" fmla="*/ 191 h 199"/>
                <a:gd name="T40" fmla="*/ 321 w 386"/>
                <a:gd name="T41" fmla="*/ 192 h 199"/>
                <a:gd name="T42" fmla="*/ 244 w 386"/>
                <a:gd name="T43" fmla="*/ 190 h 199"/>
                <a:gd name="T44" fmla="*/ 216 w 386"/>
                <a:gd name="T45" fmla="*/ 189 h 199"/>
                <a:gd name="T46" fmla="*/ 147 w 386"/>
                <a:gd name="T47" fmla="*/ 184 h 199"/>
                <a:gd name="T48" fmla="*/ 95 w 386"/>
                <a:gd name="T49" fmla="*/ 180 h 199"/>
                <a:gd name="T50" fmla="*/ 58 w 386"/>
                <a:gd name="T51" fmla="*/ 175 h 199"/>
                <a:gd name="T52" fmla="*/ 9 w 386"/>
                <a:gd name="T53" fmla="*/ 170 h 199"/>
                <a:gd name="T54" fmla="*/ 251 w 386"/>
                <a:gd name="T55" fmla="*/ 41 h 199"/>
                <a:gd name="T56" fmla="*/ 4 w 386"/>
                <a:gd name="T57" fmla="*/ 170 h 199"/>
                <a:gd name="T58" fmla="*/ 4 w 386"/>
                <a:gd name="T59" fmla="*/ 170 h 199"/>
                <a:gd name="T60" fmla="*/ 4 w 386"/>
                <a:gd name="T61" fmla="*/ 17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6" h="199">
                  <a:moveTo>
                    <a:pt x="1" y="172"/>
                  </a:moveTo>
                  <a:cubicBezTo>
                    <a:pt x="0" y="173"/>
                    <a:pt x="1" y="174"/>
                    <a:pt x="1" y="175"/>
                  </a:cubicBezTo>
                  <a:cubicBezTo>
                    <a:pt x="2" y="176"/>
                    <a:pt x="3" y="176"/>
                    <a:pt x="4" y="176"/>
                  </a:cubicBezTo>
                  <a:cubicBezTo>
                    <a:pt x="21" y="175"/>
                    <a:pt x="39" y="178"/>
                    <a:pt x="57" y="181"/>
                  </a:cubicBezTo>
                  <a:cubicBezTo>
                    <a:pt x="70" y="183"/>
                    <a:pt x="83" y="185"/>
                    <a:pt x="95" y="186"/>
                  </a:cubicBezTo>
                  <a:cubicBezTo>
                    <a:pt x="147" y="190"/>
                    <a:pt x="147" y="190"/>
                    <a:pt x="147" y="190"/>
                  </a:cubicBezTo>
                  <a:cubicBezTo>
                    <a:pt x="170" y="192"/>
                    <a:pt x="193" y="194"/>
                    <a:pt x="216" y="195"/>
                  </a:cubicBezTo>
                  <a:cubicBezTo>
                    <a:pt x="244" y="196"/>
                    <a:pt x="244" y="196"/>
                    <a:pt x="244" y="196"/>
                  </a:cubicBezTo>
                  <a:cubicBezTo>
                    <a:pt x="269" y="197"/>
                    <a:pt x="295" y="199"/>
                    <a:pt x="321" y="199"/>
                  </a:cubicBezTo>
                  <a:cubicBezTo>
                    <a:pt x="327" y="199"/>
                    <a:pt x="335" y="198"/>
                    <a:pt x="342" y="197"/>
                  </a:cubicBezTo>
                  <a:cubicBezTo>
                    <a:pt x="357" y="196"/>
                    <a:pt x="372" y="194"/>
                    <a:pt x="382" y="198"/>
                  </a:cubicBezTo>
                  <a:cubicBezTo>
                    <a:pt x="383" y="199"/>
                    <a:pt x="384" y="198"/>
                    <a:pt x="385" y="197"/>
                  </a:cubicBezTo>
                  <a:cubicBezTo>
                    <a:pt x="386" y="197"/>
                    <a:pt x="386" y="195"/>
                    <a:pt x="386" y="194"/>
                  </a:cubicBezTo>
                  <a:cubicBezTo>
                    <a:pt x="360" y="128"/>
                    <a:pt x="334" y="60"/>
                    <a:pt x="252" y="35"/>
                  </a:cubicBezTo>
                  <a:cubicBezTo>
                    <a:pt x="252" y="35"/>
                    <a:pt x="252" y="35"/>
                    <a:pt x="252" y="35"/>
                  </a:cubicBezTo>
                  <a:cubicBezTo>
                    <a:pt x="140" y="0"/>
                    <a:pt x="49" y="83"/>
                    <a:pt x="1" y="172"/>
                  </a:cubicBezTo>
                  <a:close/>
                  <a:moveTo>
                    <a:pt x="251" y="41"/>
                  </a:moveTo>
                  <a:cubicBezTo>
                    <a:pt x="251" y="41"/>
                    <a:pt x="251" y="41"/>
                    <a:pt x="251" y="41"/>
                  </a:cubicBezTo>
                  <a:cubicBezTo>
                    <a:pt x="327" y="64"/>
                    <a:pt x="354" y="128"/>
                    <a:pt x="378" y="191"/>
                  </a:cubicBezTo>
                  <a:cubicBezTo>
                    <a:pt x="367" y="189"/>
                    <a:pt x="354" y="190"/>
                    <a:pt x="341" y="191"/>
                  </a:cubicBezTo>
                  <a:cubicBezTo>
                    <a:pt x="334" y="192"/>
                    <a:pt x="327" y="193"/>
                    <a:pt x="321" y="192"/>
                  </a:cubicBezTo>
                  <a:cubicBezTo>
                    <a:pt x="295" y="192"/>
                    <a:pt x="269" y="191"/>
                    <a:pt x="244" y="190"/>
                  </a:cubicBezTo>
                  <a:cubicBezTo>
                    <a:pt x="216" y="189"/>
                    <a:pt x="216" y="189"/>
                    <a:pt x="216" y="189"/>
                  </a:cubicBezTo>
                  <a:cubicBezTo>
                    <a:pt x="193" y="188"/>
                    <a:pt x="170" y="186"/>
                    <a:pt x="147" y="184"/>
                  </a:cubicBezTo>
                  <a:cubicBezTo>
                    <a:pt x="95" y="180"/>
                    <a:pt x="95" y="180"/>
                    <a:pt x="95" y="180"/>
                  </a:cubicBezTo>
                  <a:cubicBezTo>
                    <a:pt x="83" y="179"/>
                    <a:pt x="70" y="177"/>
                    <a:pt x="58" y="175"/>
                  </a:cubicBezTo>
                  <a:cubicBezTo>
                    <a:pt x="42" y="173"/>
                    <a:pt x="25" y="170"/>
                    <a:pt x="9" y="170"/>
                  </a:cubicBezTo>
                  <a:cubicBezTo>
                    <a:pt x="56" y="85"/>
                    <a:pt x="144" y="7"/>
                    <a:pt x="251" y="41"/>
                  </a:cubicBezTo>
                  <a:close/>
                  <a:moveTo>
                    <a:pt x="4" y="170"/>
                  </a:moveTo>
                  <a:cubicBezTo>
                    <a:pt x="4" y="170"/>
                    <a:pt x="4" y="170"/>
                    <a:pt x="4" y="170"/>
                  </a:cubicBezTo>
                  <a:cubicBezTo>
                    <a:pt x="4" y="170"/>
                    <a:pt x="4" y="170"/>
                    <a:pt x="4" y="170"/>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0" name="Freeform 32"/>
            <p:cNvSpPr/>
            <p:nvPr/>
          </p:nvSpPr>
          <p:spPr bwMode="auto">
            <a:xfrm>
              <a:off x="9740901" y="3192463"/>
              <a:ext cx="312738" cy="203200"/>
            </a:xfrm>
            <a:custGeom>
              <a:avLst/>
              <a:gdLst>
                <a:gd name="T0" fmla="*/ 4 w 83"/>
                <a:gd name="T1" fmla="*/ 3 h 54"/>
                <a:gd name="T2" fmla="*/ 18 w 83"/>
                <a:gd name="T3" fmla="*/ 44 h 54"/>
                <a:gd name="T4" fmla="*/ 61 w 83"/>
                <a:gd name="T5" fmla="*/ 46 h 54"/>
                <a:gd name="T6" fmla="*/ 83 w 83"/>
                <a:gd name="T7" fmla="*/ 4 h 54"/>
                <a:gd name="T8" fmla="*/ 79 w 83"/>
                <a:gd name="T9" fmla="*/ 0 h 54"/>
                <a:gd name="T10" fmla="*/ 76 w 83"/>
                <a:gd name="T11" fmla="*/ 4 h 54"/>
                <a:gd name="T12" fmla="*/ 58 w 83"/>
                <a:gd name="T13" fmla="*/ 41 h 54"/>
                <a:gd name="T14" fmla="*/ 22 w 83"/>
                <a:gd name="T15" fmla="*/ 39 h 54"/>
                <a:gd name="T16" fmla="*/ 10 w 83"/>
                <a:gd name="T17" fmla="*/ 4 h 54"/>
                <a:gd name="T18" fmla="*/ 8 w 83"/>
                <a:gd name="T19" fmla="*/ 1 h 54"/>
                <a:gd name="T20" fmla="*/ 4 w 83"/>
                <a:gd name="T21" fmla="*/ 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54">
                  <a:moveTo>
                    <a:pt x="4" y="3"/>
                  </a:moveTo>
                  <a:cubicBezTo>
                    <a:pt x="0" y="27"/>
                    <a:pt x="11" y="39"/>
                    <a:pt x="18" y="44"/>
                  </a:cubicBezTo>
                  <a:cubicBezTo>
                    <a:pt x="30" y="53"/>
                    <a:pt x="47" y="54"/>
                    <a:pt x="61" y="46"/>
                  </a:cubicBezTo>
                  <a:cubicBezTo>
                    <a:pt x="75" y="39"/>
                    <a:pt x="83" y="23"/>
                    <a:pt x="83" y="4"/>
                  </a:cubicBezTo>
                  <a:cubicBezTo>
                    <a:pt x="83" y="2"/>
                    <a:pt x="81" y="0"/>
                    <a:pt x="79" y="0"/>
                  </a:cubicBezTo>
                  <a:cubicBezTo>
                    <a:pt x="78" y="1"/>
                    <a:pt x="76" y="2"/>
                    <a:pt x="76" y="4"/>
                  </a:cubicBezTo>
                  <a:cubicBezTo>
                    <a:pt x="77" y="27"/>
                    <a:pt x="65" y="37"/>
                    <a:pt x="58" y="41"/>
                  </a:cubicBezTo>
                  <a:cubicBezTo>
                    <a:pt x="46" y="47"/>
                    <a:pt x="32" y="46"/>
                    <a:pt x="22" y="39"/>
                  </a:cubicBezTo>
                  <a:cubicBezTo>
                    <a:pt x="12" y="32"/>
                    <a:pt x="8" y="19"/>
                    <a:pt x="10" y="4"/>
                  </a:cubicBezTo>
                  <a:cubicBezTo>
                    <a:pt x="11" y="2"/>
                    <a:pt x="10" y="1"/>
                    <a:pt x="8" y="1"/>
                  </a:cubicBezTo>
                  <a:cubicBezTo>
                    <a:pt x="6" y="0"/>
                    <a:pt x="5" y="1"/>
                    <a:pt x="4" y="3"/>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grpSp>
        <p:nvGrpSpPr>
          <p:cNvPr id="73" name="组合 72"/>
          <p:cNvGrpSpPr/>
          <p:nvPr/>
        </p:nvGrpSpPr>
        <p:grpSpPr>
          <a:xfrm>
            <a:off x="6583363" y="1735138"/>
            <a:ext cx="1457325" cy="1660525"/>
            <a:chOff x="9174163" y="1735138"/>
            <a:chExt cx="1457325" cy="1660525"/>
          </a:xfrm>
        </p:grpSpPr>
        <p:sp>
          <p:nvSpPr>
            <p:cNvPr id="74" name="Freeform 21"/>
            <p:cNvSpPr>
              <a:spLocks noEditPoints="1"/>
            </p:cNvSpPr>
            <p:nvPr/>
          </p:nvSpPr>
          <p:spPr bwMode="auto">
            <a:xfrm>
              <a:off x="9777413" y="3192463"/>
              <a:ext cx="215900" cy="150812"/>
            </a:xfrm>
            <a:custGeom>
              <a:avLst/>
              <a:gdLst>
                <a:gd name="T0" fmla="*/ 27 w 57"/>
                <a:gd name="T1" fmla="*/ 2 h 40"/>
                <a:gd name="T2" fmla="*/ 8 w 57"/>
                <a:gd name="T3" fmla="*/ 2 h 40"/>
                <a:gd name="T4" fmla="*/ 5 w 57"/>
                <a:gd name="T5" fmla="*/ 5 h 40"/>
                <a:gd name="T6" fmla="*/ 5 w 57"/>
                <a:gd name="T7" fmla="*/ 6 h 40"/>
                <a:gd name="T8" fmla="*/ 5 w 57"/>
                <a:gd name="T9" fmla="*/ 6 h 40"/>
                <a:gd name="T10" fmla="*/ 3 w 57"/>
                <a:gd name="T11" fmla="*/ 6 h 40"/>
                <a:gd name="T12" fmla="*/ 0 w 57"/>
                <a:gd name="T13" fmla="*/ 9 h 40"/>
                <a:gd name="T14" fmla="*/ 1 w 57"/>
                <a:gd name="T15" fmla="*/ 10 h 40"/>
                <a:gd name="T16" fmla="*/ 15 w 57"/>
                <a:gd name="T17" fmla="*/ 29 h 40"/>
                <a:gd name="T18" fmla="*/ 14 w 57"/>
                <a:gd name="T19" fmla="*/ 30 h 40"/>
                <a:gd name="T20" fmla="*/ 14 w 57"/>
                <a:gd name="T21" fmla="*/ 30 h 40"/>
                <a:gd name="T22" fmla="*/ 16 w 57"/>
                <a:gd name="T23" fmla="*/ 32 h 40"/>
                <a:gd name="T24" fmla="*/ 46 w 57"/>
                <a:gd name="T25" fmla="*/ 31 h 40"/>
                <a:gd name="T26" fmla="*/ 51 w 57"/>
                <a:gd name="T27" fmla="*/ 28 h 40"/>
                <a:gd name="T28" fmla="*/ 53 w 57"/>
                <a:gd name="T29" fmla="*/ 26 h 40"/>
                <a:gd name="T30" fmla="*/ 52 w 57"/>
                <a:gd name="T31" fmla="*/ 24 h 40"/>
                <a:gd name="T32" fmla="*/ 52 w 57"/>
                <a:gd name="T33" fmla="*/ 23 h 40"/>
                <a:gd name="T34" fmla="*/ 57 w 57"/>
                <a:gd name="T35" fmla="*/ 11 h 40"/>
                <a:gd name="T36" fmla="*/ 57 w 57"/>
                <a:gd name="T37" fmla="*/ 11 h 40"/>
                <a:gd name="T38" fmla="*/ 57 w 57"/>
                <a:gd name="T39" fmla="*/ 11 h 40"/>
                <a:gd name="T40" fmla="*/ 57 w 57"/>
                <a:gd name="T41" fmla="*/ 11 h 40"/>
                <a:gd name="T42" fmla="*/ 57 w 57"/>
                <a:gd name="T43" fmla="*/ 10 h 40"/>
                <a:gd name="T44" fmla="*/ 55 w 57"/>
                <a:gd name="T45" fmla="*/ 7 h 40"/>
                <a:gd name="T46" fmla="*/ 51 w 57"/>
                <a:gd name="T47" fmla="*/ 9 h 40"/>
                <a:gd name="T48" fmla="*/ 51 w 57"/>
                <a:gd name="T49" fmla="*/ 10 h 40"/>
                <a:gd name="T50" fmla="*/ 24 w 57"/>
                <a:gd name="T51" fmla="*/ 8 h 40"/>
                <a:gd name="T52" fmla="*/ 26 w 57"/>
                <a:gd name="T53" fmla="*/ 8 h 40"/>
                <a:gd name="T54" fmla="*/ 45 w 57"/>
                <a:gd name="T55" fmla="*/ 8 h 40"/>
                <a:gd name="T56" fmla="*/ 51 w 57"/>
                <a:gd name="T57" fmla="*/ 8 h 40"/>
                <a:gd name="T58" fmla="*/ 54 w 57"/>
                <a:gd name="T59" fmla="*/ 5 h 40"/>
                <a:gd name="T60" fmla="*/ 54 w 57"/>
                <a:gd name="T61" fmla="*/ 5 h 40"/>
                <a:gd name="T62" fmla="*/ 51 w 57"/>
                <a:gd name="T63" fmla="*/ 2 h 40"/>
                <a:gd name="T64" fmla="*/ 27 w 57"/>
                <a:gd name="T65" fmla="*/ 2 h 40"/>
                <a:gd name="T66" fmla="*/ 12 w 57"/>
                <a:gd name="T67" fmla="*/ 13 h 40"/>
                <a:gd name="T68" fmla="*/ 40 w 57"/>
                <a:gd name="T69" fmla="*/ 16 h 40"/>
                <a:gd name="T70" fmla="*/ 35 w 57"/>
                <a:gd name="T71" fmla="*/ 18 h 40"/>
                <a:gd name="T72" fmla="*/ 21 w 57"/>
                <a:gd name="T73" fmla="*/ 24 h 40"/>
                <a:gd name="T74" fmla="*/ 12 w 57"/>
                <a:gd name="T75" fmla="*/ 13 h 40"/>
                <a:gd name="T76" fmla="*/ 38 w 57"/>
                <a:gd name="T77" fmla="*/ 24 h 40"/>
                <a:gd name="T78" fmla="*/ 43 w 57"/>
                <a:gd name="T79" fmla="*/ 21 h 40"/>
                <a:gd name="T80" fmla="*/ 33 w 57"/>
                <a:gd name="T81" fmla="*/ 26 h 40"/>
                <a:gd name="T82" fmla="*/ 38 w 57"/>
                <a:gd name="T83"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 h="40">
                  <a:moveTo>
                    <a:pt x="27" y="2"/>
                  </a:moveTo>
                  <a:cubicBezTo>
                    <a:pt x="20" y="2"/>
                    <a:pt x="13" y="2"/>
                    <a:pt x="8" y="2"/>
                  </a:cubicBezTo>
                  <a:cubicBezTo>
                    <a:pt x="7" y="2"/>
                    <a:pt x="5" y="4"/>
                    <a:pt x="5" y="5"/>
                  </a:cubicBezTo>
                  <a:cubicBezTo>
                    <a:pt x="5" y="6"/>
                    <a:pt x="5" y="6"/>
                    <a:pt x="5" y="6"/>
                  </a:cubicBezTo>
                  <a:cubicBezTo>
                    <a:pt x="5" y="6"/>
                    <a:pt x="5" y="6"/>
                    <a:pt x="5" y="6"/>
                  </a:cubicBezTo>
                  <a:cubicBezTo>
                    <a:pt x="5" y="6"/>
                    <a:pt x="4" y="6"/>
                    <a:pt x="3" y="6"/>
                  </a:cubicBezTo>
                  <a:cubicBezTo>
                    <a:pt x="1" y="6"/>
                    <a:pt x="0" y="8"/>
                    <a:pt x="0" y="9"/>
                  </a:cubicBezTo>
                  <a:cubicBezTo>
                    <a:pt x="0" y="9"/>
                    <a:pt x="1" y="9"/>
                    <a:pt x="1" y="10"/>
                  </a:cubicBezTo>
                  <a:cubicBezTo>
                    <a:pt x="3" y="18"/>
                    <a:pt x="9" y="25"/>
                    <a:pt x="15" y="29"/>
                  </a:cubicBezTo>
                  <a:cubicBezTo>
                    <a:pt x="15" y="29"/>
                    <a:pt x="14" y="29"/>
                    <a:pt x="14" y="30"/>
                  </a:cubicBezTo>
                  <a:cubicBezTo>
                    <a:pt x="14" y="30"/>
                    <a:pt x="14" y="30"/>
                    <a:pt x="14" y="30"/>
                  </a:cubicBezTo>
                  <a:cubicBezTo>
                    <a:pt x="14" y="31"/>
                    <a:pt x="15" y="32"/>
                    <a:pt x="16" y="32"/>
                  </a:cubicBezTo>
                  <a:cubicBezTo>
                    <a:pt x="28" y="40"/>
                    <a:pt x="36" y="36"/>
                    <a:pt x="46" y="31"/>
                  </a:cubicBezTo>
                  <a:cubicBezTo>
                    <a:pt x="51" y="28"/>
                    <a:pt x="51" y="28"/>
                    <a:pt x="51" y="28"/>
                  </a:cubicBezTo>
                  <a:cubicBezTo>
                    <a:pt x="52" y="28"/>
                    <a:pt x="53" y="27"/>
                    <a:pt x="53" y="26"/>
                  </a:cubicBezTo>
                  <a:cubicBezTo>
                    <a:pt x="53" y="25"/>
                    <a:pt x="53" y="25"/>
                    <a:pt x="52" y="24"/>
                  </a:cubicBezTo>
                  <a:cubicBezTo>
                    <a:pt x="52" y="24"/>
                    <a:pt x="52" y="24"/>
                    <a:pt x="52" y="23"/>
                  </a:cubicBezTo>
                  <a:cubicBezTo>
                    <a:pt x="54" y="20"/>
                    <a:pt x="56" y="16"/>
                    <a:pt x="57" y="11"/>
                  </a:cubicBezTo>
                  <a:cubicBezTo>
                    <a:pt x="57" y="11"/>
                    <a:pt x="57" y="11"/>
                    <a:pt x="57" y="11"/>
                  </a:cubicBezTo>
                  <a:cubicBezTo>
                    <a:pt x="57" y="11"/>
                    <a:pt x="57" y="11"/>
                    <a:pt x="57" y="11"/>
                  </a:cubicBezTo>
                  <a:cubicBezTo>
                    <a:pt x="57" y="11"/>
                    <a:pt x="57" y="11"/>
                    <a:pt x="57" y="11"/>
                  </a:cubicBezTo>
                  <a:cubicBezTo>
                    <a:pt x="57" y="11"/>
                    <a:pt x="57" y="10"/>
                    <a:pt x="57" y="10"/>
                  </a:cubicBezTo>
                  <a:cubicBezTo>
                    <a:pt x="57" y="9"/>
                    <a:pt x="57" y="7"/>
                    <a:pt x="55" y="7"/>
                  </a:cubicBezTo>
                  <a:cubicBezTo>
                    <a:pt x="54" y="7"/>
                    <a:pt x="52" y="8"/>
                    <a:pt x="51" y="9"/>
                  </a:cubicBezTo>
                  <a:cubicBezTo>
                    <a:pt x="51" y="9"/>
                    <a:pt x="51" y="9"/>
                    <a:pt x="51" y="10"/>
                  </a:cubicBezTo>
                  <a:cubicBezTo>
                    <a:pt x="43" y="10"/>
                    <a:pt x="34" y="9"/>
                    <a:pt x="24" y="8"/>
                  </a:cubicBezTo>
                  <a:cubicBezTo>
                    <a:pt x="25" y="8"/>
                    <a:pt x="26" y="8"/>
                    <a:pt x="26" y="8"/>
                  </a:cubicBezTo>
                  <a:cubicBezTo>
                    <a:pt x="33" y="8"/>
                    <a:pt x="40" y="8"/>
                    <a:pt x="45" y="8"/>
                  </a:cubicBezTo>
                  <a:cubicBezTo>
                    <a:pt x="51" y="8"/>
                    <a:pt x="51" y="8"/>
                    <a:pt x="51" y="8"/>
                  </a:cubicBezTo>
                  <a:cubicBezTo>
                    <a:pt x="52" y="8"/>
                    <a:pt x="53" y="6"/>
                    <a:pt x="54" y="5"/>
                  </a:cubicBezTo>
                  <a:cubicBezTo>
                    <a:pt x="54" y="5"/>
                    <a:pt x="54" y="5"/>
                    <a:pt x="54" y="5"/>
                  </a:cubicBezTo>
                  <a:cubicBezTo>
                    <a:pt x="54" y="3"/>
                    <a:pt x="52" y="2"/>
                    <a:pt x="51" y="2"/>
                  </a:cubicBezTo>
                  <a:cubicBezTo>
                    <a:pt x="43" y="0"/>
                    <a:pt x="34" y="1"/>
                    <a:pt x="27" y="2"/>
                  </a:cubicBezTo>
                  <a:close/>
                  <a:moveTo>
                    <a:pt x="12" y="13"/>
                  </a:moveTo>
                  <a:cubicBezTo>
                    <a:pt x="23" y="14"/>
                    <a:pt x="31" y="15"/>
                    <a:pt x="40" y="16"/>
                  </a:cubicBezTo>
                  <a:cubicBezTo>
                    <a:pt x="38" y="17"/>
                    <a:pt x="35" y="18"/>
                    <a:pt x="35" y="18"/>
                  </a:cubicBezTo>
                  <a:cubicBezTo>
                    <a:pt x="31" y="20"/>
                    <a:pt x="26" y="22"/>
                    <a:pt x="21" y="24"/>
                  </a:cubicBezTo>
                  <a:cubicBezTo>
                    <a:pt x="17" y="22"/>
                    <a:pt x="14" y="18"/>
                    <a:pt x="12" y="13"/>
                  </a:cubicBezTo>
                  <a:close/>
                  <a:moveTo>
                    <a:pt x="38" y="24"/>
                  </a:moveTo>
                  <a:cubicBezTo>
                    <a:pt x="38" y="24"/>
                    <a:pt x="41" y="22"/>
                    <a:pt x="43" y="21"/>
                  </a:cubicBezTo>
                  <a:cubicBezTo>
                    <a:pt x="40" y="24"/>
                    <a:pt x="37" y="25"/>
                    <a:pt x="33" y="26"/>
                  </a:cubicBezTo>
                  <a:cubicBezTo>
                    <a:pt x="35" y="25"/>
                    <a:pt x="36" y="24"/>
                    <a:pt x="38" y="24"/>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75" name="Freeform 22"/>
            <p:cNvSpPr>
              <a:spLocks noEditPoints="1"/>
            </p:cNvSpPr>
            <p:nvPr/>
          </p:nvSpPr>
          <p:spPr bwMode="auto">
            <a:xfrm>
              <a:off x="9725026" y="2573338"/>
              <a:ext cx="449263" cy="90487"/>
            </a:xfrm>
            <a:custGeom>
              <a:avLst/>
              <a:gdLst>
                <a:gd name="T0" fmla="*/ 36 w 119"/>
                <a:gd name="T1" fmla="*/ 1 h 24"/>
                <a:gd name="T2" fmla="*/ 35 w 119"/>
                <a:gd name="T3" fmla="*/ 4 h 24"/>
                <a:gd name="T4" fmla="*/ 35 w 119"/>
                <a:gd name="T5" fmla="*/ 5 h 24"/>
                <a:gd name="T6" fmla="*/ 38 w 119"/>
                <a:gd name="T7" fmla="*/ 8 h 24"/>
                <a:gd name="T8" fmla="*/ 36 w 119"/>
                <a:gd name="T9" fmla="*/ 8 h 24"/>
                <a:gd name="T10" fmla="*/ 28 w 119"/>
                <a:gd name="T11" fmla="*/ 7 h 24"/>
                <a:gd name="T12" fmla="*/ 4 w 119"/>
                <a:gd name="T13" fmla="*/ 9 h 24"/>
                <a:gd name="T14" fmla="*/ 2 w 119"/>
                <a:gd name="T15" fmla="*/ 12 h 24"/>
                <a:gd name="T16" fmla="*/ 2 w 119"/>
                <a:gd name="T17" fmla="*/ 13 h 24"/>
                <a:gd name="T18" fmla="*/ 2 w 119"/>
                <a:gd name="T19" fmla="*/ 13 h 24"/>
                <a:gd name="T20" fmla="*/ 0 w 119"/>
                <a:gd name="T21" fmla="*/ 16 h 24"/>
                <a:gd name="T22" fmla="*/ 0 w 119"/>
                <a:gd name="T23" fmla="*/ 16 h 24"/>
                <a:gd name="T24" fmla="*/ 4 w 119"/>
                <a:gd name="T25" fmla="*/ 19 h 24"/>
                <a:gd name="T26" fmla="*/ 4 w 119"/>
                <a:gd name="T27" fmla="*/ 19 h 24"/>
                <a:gd name="T28" fmla="*/ 36 w 119"/>
                <a:gd name="T29" fmla="*/ 20 h 24"/>
                <a:gd name="T30" fmla="*/ 116 w 119"/>
                <a:gd name="T31" fmla="*/ 17 h 24"/>
                <a:gd name="T32" fmla="*/ 118 w 119"/>
                <a:gd name="T33" fmla="*/ 13 h 24"/>
                <a:gd name="T34" fmla="*/ 115 w 119"/>
                <a:gd name="T35" fmla="*/ 10 h 24"/>
                <a:gd name="T36" fmla="*/ 93 w 119"/>
                <a:gd name="T37" fmla="*/ 10 h 24"/>
                <a:gd name="T38" fmla="*/ 94 w 119"/>
                <a:gd name="T39" fmla="*/ 10 h 24"/>
                <a:gd name="T40" fmla="*/ 96 w 119"/>
                <a:gd name="T41" fmla="*/ 7 h 24"/>
                <a:gd name="T42" fmla="*/ 95 w 119"/>
                <a:gd name="T43" fmla="*/ 7 h 24"/>
                <a:gd name="T44" fmla="*/ 92 w 119"/>
                <a:gd name="T45" fmla="*/ 4 h 24"/>
                <a:gd name="T46" fmla="*/ 75 w 119"/>
                <a:gd name="T47" fmla="*/ 6 h 24"/>
                <a:gd name="T48" fmla="*/ 62 w 119"/>
                <a:gd name="T49" fmla="*/ 7 h 24"/>
                <a:gd name="T50" fmla="*/ 41 w 119"/>
                <a:gd name="T51" fmla="*/ 2 h 24"/>
                <a:gd name="T52" fmla="*/ 41 w 119"/>
                <a:gd name="T53" fmla="*/ 4 h 24"/>
                <a:gd name="T54" fmla="*/ 41 w 119"/>
                <a:gd name="T55" fmla="*/ 5 h 24"/>
                <a:gd name="T56" fmla="*/ 40 w 119"/>
                <a:gd name="T57" fmla="*/ 1 h 24"/>
                <a:gd name="T58" fmla="*/ 36 w 119"/>
                <a:gd name="T59" fmla="*/ 1 h 24"/>
                <a:gd name="T60" fmla="*/ 21 w 119"/>
                <a:gd name="T61" fmla="*/ 13 h 24"/>
                <a:gd name="T62" fmla="*/ 13 w 119"/>
                <a:gd name="T63" fmla="*/ 13 h 24"/>
                <a:gd name="T64" fmla="*/ 21 w 119"/>
                <a:gd name="T65" fmla="*/ 13 h 24"/>
                <a:gd name="T66" fmla="*/ 78 w 119"/>
                <a:gd name="T67" fmla="*/ 15 h 24"/>
                <a:gd name="T68" fmla="*/ 80 w 119"/>
                <a:gd name="T69" fmla="*/ 16 h 24"/>
                <a:gd name="T70" fmla="*/ 76 w 119"/>
                <a:gd name="T71" fmla="*/ 16 h 24"/>
                <a:gd name="T72" fmla="*/ 78 w 119"/>
                <a:gd name="T73"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9" h="24">
                  <a:moveTo>
                    <a:pt x="36" y="1"/>
                  </a:moveTo>
                  <a:cubicBezTo>
                    <a:pt x="36" y="2"/>
                    <a:pt x="35" y="3"/>
                    <a:pt x="35" y="4"/>
                  </a:cubicBezTo>
                  <a:cubicBezTo>
                    <a:pt x="35" y="4"/>
                    <a:pt x="35" y="5"/>
                    <a:pt x="35" y="5"/>
                  </a:cubicBezTo>
                  <a:cubicBezTo>
                    <a:pt x="36" y="6"/>
                    <a:pt x="36" y="7"/>
                    <a:pt x="38" y="8"/>
                  </a:cubicBezTo>
                  <a:cubicBezTo>
                    <a:pt x="38" y="8"/>
                    <a:pt x="37" y="8"/>
                    <a:pt x="36" y="8"/>
                  </a:cubicBezTo>
                  <a:cubicBezTo>
                    <a:pt x="28" y="7"/>
                    <a:pt x="28" y="7"/>
                    <a:pt x="28" y="7"/>
                  </a:cubicBezTo>
                  <a:cubicBezTo>
                    <a:pt x="19" y="6"/>
                    <a:pt x="10" y="5"/>
                    <a:pt x="4" y="9"/>
                  </a:cubicBezTo>
                  <a:cubicBezTo>
                    <a:pt x="3" y="9"/>
                    <a:pt x="2" y="10"/>
                    <a:pt x="2" y="12"/>
                  </a:cubicBezTo>
                  <a:cubicBezTo>
                    <a:pt x="2" y="12"/>
                    <a:pt x="2" y="13"/>
                    <a:pt x="2" y="13"/>
                  </a:cubicBezTo>
                  <a:cubicBezTo>
                    <a:pt x="2" y="13"/>
                    <a:pt x="2" y="13"/>
                    <a:pt x="2" y="13"/>
                  </a:cubicBezTo>
                  <a:cubicBezTo>
                    <a:pt x="1" y="14"/>
                    <a:pt x="0" y="15"/>
                    <a:pt x="0" y="16"/>
                  </a:cubicBezTo>
                  <a:cubicBezTo>
                    <a:pt x="0" y="16"/>
                    <a:pt x="0" y="16"/>
                    <a:pt x="0" y="16"/>
                  </a:cubicBezTo>
                  <a:cubicBezTo>
                    <a:pt x="0" y="18"/>
                    <a:pt x="2" y="19"/>
                    <a:pt x="4" y="19"/>
                  </a:cubicBezTo>
                  <a:cubicBezTo>
                    <a:pt x="4" y="19"/>
                    <a:pt x="4" y="19"/>
                    <a:pt x="4" y="19"/>
                  </a:cubicBezTo>
                  <a:cubicBezTo>
                    <a:pt x="14" y="19"/>
                    <a:pt x="25" y="20"/>
                    <a:pt x="36" y="20"/>
                  </a:cubicBezTo>
                  <a:cubicBezTo>
                    <a:pt x="64" y="22"/>
                    <a:pt x="92" y="24"/>
                    <a:pt x="116" y="17"/>
                  </a:cubicBezTo>
                  <a:cubicBezTo>
                    <a:pt x="118" y="16"/>
                    <a:pt x="119" y="15"/>
                    <a:pt x="118" y="13"/>
                  </a:cubicBezTo>
                  <a:cubicBezTo>
                    <a:pt x="118" y="12"/>
                    <a:pt x="117" y="10"/>
                    <a:pt x="115" y="10"/>
                  </a:cubicBezTo>
                  <a:cubicBezTo>
                    <a:pt x="108" y="11"/>
                    <a:pt x="100" y="11"/>
                    <a:pt x="93" y="10"/>
                  </a:cubicBezTo>
                  <a:cubicBezTo>
                    <a:pt x="93" y="10"/>
                    <a:pt x="93" y="10"/>
                    <a:pt x="94" y="10"/>
                  </a:cubicBezTo>
                  <a:cubicBezTo>
                    <a:pt x="95" y="10"/>
                    <a:pt x="96" y="9"/>
                    <a:pt x="96" y="7"/>
                  </a:cubicBezTo>
                  <a:cubicBezTo>
                    <a:pt x="96" y="7"/>
                    <a:pt x="95" y="7"/>
                    <a:pt x="95" y="7"/>
                  </a:cubicBezTo>
                  <a:cubicBezTo>
                    <a:pt x="95" y="5"/>
                    <a:pt x="94" y="4"/>
                    <a:pt x="92" y="4"/>
                  </a:cubicBezTo>
                  <a:cubicBezTo>
                    <a:pt x="75" y="6"/>
                    <a:pt x="75" y="6"/>
                    <a:pt x="75" y="6"/>
                  </a:cubicBezTo>
                  <a:cubicBezTo>
                    <a:pt x="71" y="6"/>
                    <a:pt x="66" y="7"/>
                    <a:pt x="62" y="7"/>
                  </a:cubicBezTo>
                  <a:cubicBezTo>
                    <a:pt x="45" y="4"/>
                    <a:pt x="41" y="3"/>
                    <a:pt x="41" y="2"/>
                  </a:cubicBezTo>
                  <a:cubicBezTo>
                    <a:pt x="41" y="4"/>
                    <a:pt x="41" y="4"/>
                    <a:pt x="41" y="4"/>
                  </a:cubicBezTo>
                  <a:cubicBezTo>
                    <a:pt x="41" y="5"/>
                    <a:pt x="41" y="5"/>
                    <a:pt x="41" y="5"/>
                  </a:cubicBezTo>
                  <a:cubicBezTo>
                    <a:pt x="41" y="4"/>
                    <a:pt x="41" y="2"/>
                    <a:pt x="40" y="1"/>
                  </a:cubicBezTo>
                  <a:cubicBezTo>
                    <a:pt x="38" y="0"/>
                    <a:pt x="37" y="0"/>
                    <a:pt x="36" y="1"/>
                  </a:cubicBezTo>
                  <a:close/>
                  <a:moveTo>
                    <a:pt x="21" y="13"/>
                  </a:moveTo>
                  <a:cubicBezTo>
                    <a:pt x="21" y="13"/>
                    <a:pt x="17" y="13"/>
                    <a:pt x="13" y="13"/>
                  </a:cubicBezTo>
                  <a:cubicBezTo>
                    <a:pt x="15" y="13"/>
                    <a:pt x="18" y="13"/>
                    <a:pt x="21" y="13"/>
                  </a:cubicBezTo>
                  <a:close/>
                  <a:moveTo>
                    <a:pt x="78" y="15"/>
                  </a:moveTo>
                  <a:cubicBezTo>
                    <a:pt x="78" y="16"/>
                    <a:pt x="79" y="16"/>
                    <a:pt x="80" y="16"/>
                  </a:cubicBezTo>
                  <a:cubicBezTo>
                    <a:pt x="79" y="16"/>
                    <a:pt x="78" y="16"/>
                    <a:pt x="76" y="16"/>
                  </a:cubicBezTo>
                  <a:cubicBezTo>
                    <a:pt x="77" y="16"/>
                    <a:pt x="77" y="16"/>
                    <a:pt x="78" y="15"/>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76" name="Freeform 25"/>
            <p:cNvSpPr>
              <a:spLocks noEditPoints="1"/>
            </p:cNvSpPr>
            <p:nvPr/>
          </p:nvSpPr>
          <p:spPr bwMode="auto">
            <a:xfrm>
              <a:off x="9337040" y="2874963"/>
              <a:ext cx="1188719" cy="260350"/>
            </a:xfrm>
            <a:custGeom>
              <a:avLst/>
              <a:gdLst>
                <a:gd name="T0" fmla="*/ 30 w 342"/>
                <a:gd name="T1" fmla="*/ 4 h 54"/>
                <a:gd name="T2" fmla="*/ 28 w 342"/>
                <a:gd name="T3" fmla="*/ 6 h 54"/>
                <a:gd name="T4" fmla="*/ 21 w 342"/>
                <a:gd name="T5" fmla="*/ 6 h 54"/>
                <a:gd name="T6" fmla="*/ 14 w 342"/>
                <a:gd name="T7" fmla="*/ 6 h 54"/>
                <a:gd name="T8" fmla="*/ 14 w 342"/>
                <a:gd name="T9" fmla="*/ 6 h 54"/>
                <a:gd name="T10" fmla="*/ 11 w 342"/>
                <a:gd name="T11" fmla="*/ 9 h 54"/>
                <a:gd name="T12" fmla="*/ 11 w 342"/>
                <a:gd name="T13" fmla="*/ 9 h 54"/>
                <a:gd name="T14" fmla="*/ 14 w 342"/>
                <a:gd name="T15" fmla="*/ 12 h 54"/>
                <a:gd name="T16" fmla="*/ 2 w 342"/>
                <a:gd name="T17" fmla="*/ 14 h 54"/>
                <a:gd name="T18" fmla="*/ 0 w 342"/>
                <a:gd name="T19" fmla="*/ 17 h 54"/>
                <a:gd name="T20" fmla="*/ 0 w 342"/>
                <a:gd name="T21" fmla="*/ 18 h 54"/>
                <a:gd name="T22" fmla="*/ 4 w 342"/>
                <a:gd name="T23" fmla="*/ 20 h 54"/>
                <a:gd name="T24" fmla="*/ 39 w 342"/>
                <a:gd name="T25" fmla="*/ 16 h 54"/>
                <a:gd name="T26" fmla="*/ 76 w 342"/>
                <a:gd name="T27" fmla="*/ 23 h 54"/>
                <a:gd name="T28" fmla="*/ 87 w 342"/>
                <a:gd name="T29" fmla="*/ 25 h 54"/>
                <a:gd name="T30" fmla="*/ 160 w 342"/>
                <a:gd name="T31" fmla="*/ 33 h 54"/>
                <a:gd name="T32" fmla="*/ 217 w 342"/>
                <a:gd name="T33" fmla="*/ 44 h 54"/>
                <a:gd name="T34" fmla="*/ 339 w 342"/>
                <a:gd name="T35" fmla="*/ 54 h 54"/>
                <a:gd name="T36" fmla="*/ 342 w 342"/>
                <a:gd name="T37" fmla="*/ 51 h 54"/>
                <a:gd name="T38" fmla="*/ 342 w 342"/>
                <a:gd name="T39" fmla="*/ 51 h 54"/>
                <a:gd name="T40" fmla="*/ 340 w 342"/>
                <a:gd name="T41" fmla="*/ 48 h 54"/>
                <a:gd name="T42" fmla="*/ 321 w 342"/>
                <a:gd name="T43" fmla="*/ 45 h 54"/>
                <a:gd name="T44" fmla="*/ 319 w 342"/>
                <a:gd name="T45" fmla="*/ 44 h 54"/>
                <a:gd name="T46" fmla="*/ 313 w 342"/>
                <a:gd name="T47" fmla="*/ 44 h 54"/>
                <a:gd name="T48" fmla="*/ 301 w 342"/>
                <a:gd name="T49" fmla="*/ 42 h 54"/>
                <a:gd name="T50" fmla="*/ 268 w 342"/>
                <a:gd name="T51" fmla="*/ 37 h 54"/>
                <a:gd name="T52" fmla="*/ 335 w 342"/>
                <a:gd name="T53" fmla="*/ 33 h 54"/>
                <a:gd name="T54" fmla="*/ 337 w 342"/>
                <a:gd name="T55" fmla="*/ 30 h 54"/>
                <a:gd name="T56" fmla="*/ 337 w 342"/>
                <a:gd name="T57" fmla="*/ 29 h 54"/>
                <a:gd name="T58" fmla="*/ 334 w 342"/>
                <a:gd name="T59" fmla="*/ 27 h 54"/>
                <a:gd name="T60" fmla="*/ 205 w 342"/>
                <a:gd name="T61" fmla="*/ 18 h 54"/>
                <a:gd name="T62" fmla="*/ 156 w 342"/>
                <a:gd name="T63" fmla="*/ 11 h 54"/>
                <a:gd name="T64" fmla="*/ 120 w 342"/>
                <a:gd name="T65" fmla="*/ 7 h 54"/>
                <a:gd name="T66" fmla="*/ 30 w 342"/>
                <a:gd name="T67" fmla="*/ 4 h 54"/>
                <a:gd name="T68" fmla="*/ 106 w 342"/>
                <a:gd name="T69" fmla="*/ 15 h 54"/>
                <a:gd name="T70" fmla="*/ 184 w 342"/>
                <a:gd name="T71" fmla="*/ 23 h 54"/>
                <a:gd name="T72" fmla="*/ 204 w 342"/>
                <a:gd name="T73" fmla="*/ 25 h 54"/>
                <a:gd name="T74" fmla="*/ 215 w 342"/>
                <a:gd name="T75" fmla="*/ 27 h 54"/>
                <a:gd name="T76" fmla="*/ 252 w 342"/>
                <a:gd name="T77" fmla="*/ 34 h 54"/>
                <a:gd name="T78" fmla="*/ 143 w 342"/>
                <a:gd name="T79" fmla="*/ 21 h 54"/>
                <a:gd name="T80" fmla="*/ 129 w 342"/>
                <a:gd name="T81" fmla="*/ 19 h 54"/>
                <a:gd name="T82" fmla="*/ 106 w 342"/>
                <a:gd name="T83" fmla="*/ 15 h 54"/>
                <a:gd name="T84" fmla="*/ 271 w 342"/>
                <a:gd name="T85" fmla="*/ 31 h 54"/>
                <a:gd name="T86" fmla="*/ 307 w 342"/>
                <a:gd name="T87" fmla="*/ 32 h 54"/>
                <a:gd name="T88" fmla="*/ 271 w 342"/>
                <a:gd name="T89" fmla="*/ 31 h 54"/>
                <a:gd name="T90" fmla="*/ 217 w 342"/>
                <a:gd name="T91" fmla="*/ 38 h 54"/>
                <a:gd name="T92" fmla="*/ 217 w 342"/>
                <a:gd name="T93" fmla="*/ 38 h 54"/>
                <a:gd name="T94" fmla="*/ 238 w 342"/>
                <a:gd name="T95" fmla="*/ 41 h 54"/>
                <a:gd name="T96" fmla="*/ 217 w 342"/>
                <a:gd name="T97" fmla="*/ 38 h 54"/>
                <a:gd name="T98" fmla="*/ 14 w 342"/>
                <a:gd name="T99" fmla="*/ 6 h 54"/>
                <a:gd name="T100" fmla="*/ 14 w 342"/>
                <a:gd name="T101" fmla="*/ 6 h 54"/>
                <a:gd name="T102" fmla="*/ 14 w 342"/>
                <a:gd name="T103"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2" h="54">
                  <a:moveTo>
                    <a:pt x="30" y="4"/>
                  </a:moveTo>
                  <a:cubicBezTo>
                    <a:pt x="29" y="4"/>
                    <a:pt x="28" y="5"/>
                    <a:pt x="28" y="6"/>
                  </a:cubicBezTo>
                  <a:cubicBezTo>
                    <a:pt x="26" y="6"/>
                    <a:pt x="23" y="6"/>
                    <a:pt x="21" y="6"/>
                  </a:cubicBezTo>
                  <a:cubicBezTo>
                    <a:pt x="19" y="6"/>
                    <a:pt x="16" y="6"/>
                    <a:pt x="14" y="6"/>
                  </a:cubicBezTo>
                  <a:cubicBezTo>
                    <a:pt x="14" y="6"/>
                    <a:pt x="14" y="6"/>
                    <a:pt x="14" y="6"/>
                  </a:cubicBezTo>
                  <a:cubicBezTo>
                    <a:pt x="12" y="6"/>
                    <a:pt x="11" y="7"/>
                    <a:pt x="11" y="9"/>
                  </a:cubicBezTo>
                  <a:cubicBezTo>
                    <a:pt x="11" y="9"/>
                    <a:pt x="11" y="9"/>
                    <a:pt x="11" y="9"/>
                  </a:cubicBezTo>
                  <a:cubicBezTo>
                    <a:pt x="11" y="11"/>
                    <a:pt x="12" y="12"/>
                    <a:pt x="14" y="12"/>
                  </a:cubicBezTo>
                  <a:cubicBezTo>
                    <a:pt x="10" y="13"/>
                    <a:pt x="6" y="13"/>
                    <a:pt x="2" y="14"/>
                  </a:cubicBezTo>
                  <a:cubicBezTo>
                    <a:pt x="1" y="15"/>
                    <a:pt x="0" y="16"/>
                    <a:pt x="0" y="17"/>
                  </a:cubicBezTo>
                  <a:cubicBezTo>
                    <a:pt x="0" y="18"/>
                    <a:pt x="0" y="18"/>
                    <a:pt x="0" y="18"/>
                  </a:cubicBezTo>
                  <a:cubicBezTo>
                    <a:pt x="0" y="20"/>
                    <a:pt x="2" y="21"/>
                    <a:pt x="4" y="20"/>
                  </a:cubicBezTo>
                  <a:cubicBezTo>
                    <a:pt x="15" y="17"/>
                    <a:pt x="27" y="16"/>
                    <a:pt x="39" y="16"/>
                  </a:cubicBezTo>
                  <a:cubicBezTo>
                    <a:pt x="50" y="20"/>
                    <a:pt x="64" y="22"/>
                    <a:pt x="76" y="23"/>
                  </a:cubicBezTo>
                  <a:cubicBezTo>
                    <a:pt x="87" y="25"/>
                    <a:pt x="87" y="25"/>
                    <a:pt x="87" y="25"/>
                  </a:cubicBezTo>
                  <a:cubicBezTo>
                    <a:pt x="111" y="28"/>
                    <a:pt x="135" y="31"/>
                    <a:pt x="160" y="33"/>
                  </a:cubicBezTo>
                  <a:cubicBezTo>
                    <a:pt x="180" y="37"/>
                    <a:pt x="198" y="42"/>
                    <a:pt x="217" y="44"/>
                  </a:cubicBezTo>
                  <a:cubicBezTo>
                    <a:pt x="262" y="51"/>
                    <a:pt x="302" y="54"/>
                    <a:pt x="339" y="54"/>
                  </a:cubicBezTo>
                  <a:cubicBezTo>
                    <a:pt x="341" y="54"/>
                    <a:pt x="342" y="53"/>
                    <a:pt x="342" y="51"/>
                  </a:cubicBezTo>
                  <a:cubicBezTo>
                    <a:pt x="342" y="51"/>
                    <a:pt x="342" y="51"/>
                    <a:pt x="342" y="51"/>
                  </a:cubicBezTo>
                  <a:cubicBezTo>
                    <a:pt x="342" y="49"/>
                    <a:pt x="341" y="48"/>
                    <a:pt x="340" y="48"/>
                  </a:cubicBezTo>
                  <a:cubicBezTo>
                    <a:pt x="340" y="48"/>
                    <a:pt x="331" y="46"/>
                    <a:pt x="321" y="45"/>
                  </a:cubicBezTo>
                  <a:cubicBezTo>
                    <a:pt x="321" y="44"/>
                    <a:pt x="320" y="44"/>
                    <a:pt x="319" y="44"/>
                  </a:cubicBezTo>
                  <a:cubicBezTo>
                    <a:pt x="317" y="44"/>
                    <a:pt x="315" y="44"/>
                    <a:pt x="313" y="44"/>
                  </a:cubicBezTo>
                  <a:cubicBezTo>
                    <a:pt x="308" y="43"/>
                    <a:pt x="301" y="42"/>
                    <a:pt x="301" y="42"/>
                  </a:cubicBezTo>
                  <a:cubicBezTo>
                    <a:pt x="290" y="40"/>
                    <a:pt x="279" y="38"/>
                    <a:pt x="268" y="37"/>
                  </a:cubicBezTo>
                  <a:cubicBezTo>
                    <a:pt x="294" y="40"/>
                    <a:pt x="317" y="40"/>
                    <a:pt x="335" y="33"/>
                  </a:cubicBezTo>
                  <a:cubicBezTo>
                    <a:pt x="337" y="32"/>
                    <a:pt x="337" y="31"/>
                    <a:pt x="337" y="30"/>
                  </a:cubicBezTo>
                  <a:cubicBezTo>
                    <a:pt x="337" y="30"/>
                    <a:pt x="337" y="30"/>
                    <a:pt x="337" y="29"/>
                  </a:cubicBezTo>
                  <a:cubicBezTo>
                    <a:pt x="337" y="28"/>
                    <a:pt x="336" y="27"/>
                    <a:pt x="334" y="27"/>
                  </a:cubicBezTo>
                  <a:cubicBezTo>
                    <a:pt x="291" y="27"/>
                    <a:pt x="248" y="23"/>
                    <a:pt x="205" y="18"/>
                  </a:cubicBezTo>
                  <a:cubicBezTo>
                    <a:pt x="187" y="15"/>
                    <a:pt x="171" y="12"/>
                    <a:pt x="156" y="11"/>
                  </a:cubicBezTo>
                  <a:cubicBezTo>
                    <a:pt x="120" y="7"/>
                    <a:pt x="120" y="7"/>
                    <a:pt x="120" y="7"/>
                  </a:cubicBezTo>
                  <a:cubicBezTo>
                    <a:pt x="90" y="3"/>
                    <a:pt x="58" y="0"/>
                    <a:pt x="30" y="4"/>
                  </a:cubicBezTo>
                  <a:close/>
                  <a:moveTo>
                    <a:pt x="106" y="15"/>
                  </a:moveTo>
                  <a:cubicBezTo>
                    <a:pt x="132" y="17"/>
                    <a:pt x="158" y="20"/>
                    <a:pt x="184" y="23"/>
                  </a:cubicBezTo>
                  <a:cubicBezTo>
                    <a:pt x="191" y="23"/>
                    <a:pt x="197" y="24"/>
                    <a:pt x="204" y="25"/>
                  </a:cubicBezTo>
                  <a:cubicBezTo>
                    <a:pt x="208" y="25"/>
                    <a:pt x="211" y="26"/>
                    <a:pt x="215" y="27"/>
                  </a:cubicBezTo>
                  <a:cubicBezTo>
                    <a:pt x="227" y="29"/>
                    <a:pt x="240" y="32"/>
                    <a:pt x="252" y="34"/>
                  </a:cubicBezTo>
                  <a:cubicBezTo>
                    <a:pt x="216" y="29"/>
                    <a:pt x="180" y="24"/>
                    <a:pt x="143" y="21"/>
                  </a:cubicBezTo>
                  <a:cubicBezTo>
                    <a:pt x="139" y="21"/>
                    <a:pt x="134" y="20"/>
                    <a:pt x="129" y="19"/>
                  </a:cubicBezTo>
                  <a:cubicBezTo>
                    <a:pt x="121" y="18"/>
                    <a:pt x="114" y="16"/>
                    <a:pt x="106" y="15"/>
                  </a:cubicBezTo>
                  <a:close/>
                  <a:moveTo>
                    <a:pt x="271" y="31"/>
                  </a:moveTo>
                  <a:cubicBezTo>
                    <a:pt x="283" y="31"/>
                    <a:pt x="295" y="32"/>
                    <a:pt x="307" y="32"/>
                  </a:cubicBezTo>
                  <a:cubicBezTo>
                    <a:pt x="296" y="33"/>
                    <a:pt x="283" y="32"/>
                    <a:pt x="271" y="31"/>
                  </a:cubicBezTo>
                  <a:close/>
                  <a:moveTo>
                    <a:pt x="217" y="38"/>
                  </a:moveTo>
                  <a:cubicBezTo>
                    <a:pt x="217" y="38"/>
                    <a:pt x="217" y="38"/>
                    <a:pt x="217" y="38"/>
                  </a:cubicBezTo>
                  <a:cubicBezTo>
                    <a:pt x="224" y="39"/>
                    <a:pt x="231" y="40"/>
                    <a:pt x="238" y="41"/>
                  </a:cubicBezTo>
                  <a:cubicBezTo>
                    <a:pt x="231" y="40"/>
                    <a:pt x="224" y="39"/>
                    <a:pt x="217" y="38"/>
                  </a:cubicBezTo>
                  <a:close/>
                  <a:moveTo>
                    <a:pt x="14" y="6"/>
                  </a:moveTo>
                  <a:cubicBezTo>
                    <a:pt x="14" y="6"/>
                    <a:pt x="14" y="6"/>
                    <a:pt x="14" y="6"/>
                  </a:cubicBezTo>
                  <a:cubicBezTo>
                    <a:pt x="14" y="6"/>
                    <a:pt x="14" y="6"/>
                    <a:pt x="14" y="6"/>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77" name="Freeform 26"/>
            <p:cNvSpPr>
              <a:spLocks noEditPoints="1"/>
            </p:cNvSpPr>
            <p:nvPr/>
          </p:nvSpPr>
          <p:spPr bwMode="auto">
            <a:xfrm>
              <a:off x="9588501" y="2652713"/>
              <a:ext cx="738188" cy="222250"/>
            </a:xfrm>
            <a:custGeom>
              <a:avLst/>
              <a:gdLst>
                <a:gd name="T0" fmla="*/ 18 w 195"/>
                <a:gd name="T1" fmla="*/ 2 h 36"/>
                <a:gd name="T2" fmla="*/ 15 w 195"/>
                <a:gd name="T3" fmla="*/ 5 h 36"/>
                <a:gd name="T4" fmla="*/ 15 w 195"/>
                <a:gd name="T5" fmla="*/ 5 h 36"/>
                <a:gd name="T6" fmla="*/ 18 w 195"/>
                <a:gd name="T7" fmla="*/ 8 h 36"/>
                <a:gd name="T8" fmla="*/ 34 w 195"/>
                <a:gd name="T9" fmla="*/ 9 h 36"/>
                <a:gd name="T10" fmla="*/ 55 w 195"/>
                <a:gd name="T11" fmla="*/ 10 h 36"/>
                <a:gd name="T12" fmla="*/ 71 w 195"/>
                <a:gd name="T13" fmla="*/ 12 h 36"/>
                <a:gd name="T14" fmla="*/ 84 w 195"/>
                <a:gd name="T15" fmla="*/ 14 h 36"/>
                <a:gd name="T16" fmla="*/ 54 w 195"/>
                <a:gd name="T17" fmla="*/ 13 h 36"/>
                <a:gd name="T18" fmla="*/ 34 w 195"/>
                <a:gd name="T19" fmla="*/ 12 h 36"/>
                <a:gd name="T20" fmla="*/ 29 w 195"/>
                <a:gd name="T21" fmla="*/ 11 h 36"/>
                <a:gd name="T22" fmla="*/ 1 w 195"/>
                <a:gd name="T23" fmla="*/ 12 h 36"/>
                <a:gd name="T24" fmla="*/ 1 w 195"/>
                <a:gd name="T25" fmla="*/ 16 h 36"/>
                <a:gd name="T26" fmla="*/ 6 w 195"/>
                <a:gd name="T27" fmla="*/ 16 h 36"/>
                <a:gd name="T28" fmla="*/ 6 w 195"/>
                <a:gd name="T29" fmla="*/ 16 h 36"/>
                <a:gd name="T30" fmla="*/ 15 w 195"/>
                <a:gd name="T31" fmla="*/ 16 h 36"/>
                <a:gd name="T32" fmla="*/ 14 w 195"/>
                <a:gd name="T33" fmla="*/ 18 h 36"/>
                <a:gd name="T34" fmla="*/ 14 w 195"/>
                <a:gd name="T35" fmla="*/ 18 h 36"/>
                <a:gd name="T36" fmla="*/ 16 w 195"/>
                <a:gd name="T37" fmla="*/ 21 h 36"/>
                <a:gd name="T38" fmla="*/ 109 w 195"/>
                <a:gd name="T39" fmla="*/ 29 h 36"/>
                <a:gd name="T40" fmla="*/ 189 w 195"/>
                <a:gd name="T41" fmla="*/ 36 h 36"/>
                <a:gd name="T42" fmla="*/ 192 w 195"/>
                <a:gd name="T43" fmla="*/ 33 h 36"/>
                <a:gd name="T44" fmla="*/ 192 w 195"/>
                <a:gd name="T45" fmla="*/ 33 h 36"/>
                <a:gd name="T46" fmla="*/ 190 w 195"/>
                <a:gd name="T47" fmla="*/ 30 h 36"/>
                <a:gd name="T48" fmla="*/ 182 w 195"/>
                <a:gd name="T49" fmla="*/ 26 h 36"/>
                <a:gd name="T50" fmla="*/ 190 w 195"/>
                <a:gd name="T51" fmla="*/ 25 h 36"/>
                <a:gd name="T52" fmla="*/ 193 w 195"/>
                <a:gd name="T53" fmla="*/ 22 h 36"/>
                <a:gd name="T54" fmla="*/ 193 w 195"/>
                <a:gd name="T55" fmla="*/ 21 h 36"/>
                <a:gd name="T56" fmla="*/ 190 w 195"/>
                <a:gd name="T57" fmla="*/ 18 h 36"/>
                <a:gd name="T58" fmla="*/ 161 w 195"/>
                <a:gd name="T59" fmla="*/ 17 h 36"/>
                <a:gd name="T60" fmla="*/ 192 w 195"/>
                <a:gd name="T61" fmla="*/ 17 h 36"/>
                <a:gd name="T62" fmla="*/ 195 w 195"/>
                <a:gd name="T63" fmla="*/ 14 h 36"/>
                <a:gd name="T64" fmla="*/ 195 w 195"/>
                <a:gd name="T65" fmla="*/ 14 h 36"/>
                <a:gd name="T66" fmla="*/ 192 w 195"/>
                <a:gd name="T67" fmla="*/ 11 h 36"/>
                <a:gd name="T68" fmla="*/ 164 w 195"/>
                <a:gd name="T69" fmla="*/ 11 h 36"/>
                <a:gd name="T70" fmla="*/ 127 w 195"/>
                <a:gd name="T71" fmla="*/ 11 h 36"/>
                <a:gd name="T72" fmla="*/ 56 w 195"/>
                <a:gd name="T73" fmla="*/ 4 h 36"/>
                <a:gd name="T74" fmla="*/ 18 w 195"/>
                <a:gd name="T75" fmla="*/ 2 h 36"/>
                <a:gd name="T76" fmla="*/ 129 w 195"/>
                <a:gd name="T77" fmla="*/ 21 h 36"/>
                <a:gd name="T78" fmla="*/ 152 w 195"/>
                <a:gd name="T79" fmla="*/ 23 h 36"/>
                <a:gd name="T80" fmla="*/ 154 w 195"/>
                <a:gd name="T81" fmla="*/ 23 h 36"/>
                <a:gd name="T82" fmla="*/ 96 w 195"/>
                <a:gd name="T83" fmla="*/ 20 h 36"/>
                <a:gd name="T84" fmla="*/ 95 w 195"/>
                <a:gd name="T85" fmla="*/ 20 h 36"/>
                <a:gd name="T86" fmla="*/ 129 w 195"/>
                <a:gd name="T87" fmla="*/ 21 h 36"/>
                <a:gd name="T88" fmla="*/ 190 w 195"/>
                <a:gd name="T89" fmla="*/ 25 h 36"/>
                <a:gd name="T90" fmla="*/ 190 w 195"/>
                <a:gd name="T91" fmla="*/ 25 h 36"/>
                <a:gd name="T92" fmla="*/ 190 w 195"/>
                <a:gd name="T93"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 h="36">
                  <a:moveTo>
                    <a:pt x="18" y="2"/>
                  </a:moveTo>
                  <a:cubicBezTo>
                    <a:pt x="16" y="2"/>
                    <a:pt x="15" y="3"/>
                    <a:pt x="15" y="5"/>
                  </a:cubicBezTo>
                  <a:cubicBezTo>
                    <a:pt x="15" y="5"/>
                    <a:pt x="15" y="5"/>
                    <a:pt x="15" y="5"/>
                  </a:cubicBezTo>
                  <a:cubicBezTo>
                    <a:pt x="15" y="7"/>
                    <a:pt x="16" y="8"/>
                    <a:pt x="18" y="8"/>
                  </a:cubicBezTo>
                  <a:cubicBezTo>
                    <a:pt x="34" y="9"/>
                    <a:pt x="34" y="9"/>
                    <a:pt x="34" y="9"/>
                  </a:cubicBezTo>
                  <a:cubicBezTo>
                    <a:pt x="41" y="9"/>
                    <a:pt x="48" y="9"/>
                    <a:pt x="55" y="10"/>
                  </a:cubicBezTo>
                  <a:cubicBezTo>
                    <a:pt x="60" y="11"/>
                    <a:pt x="65" y="11"/>
                    <a:pt x="71" y="12"/>
                  </a:cubicBezTo>
                  <a:cubicBezTo>
                    <a:pt x="75" y="13"/>
                    <a:pt x="79" y="13"/>
                    <a:pt x="84" y="14"/>
                  </a:cubicBezTo>
                  <a:cubicBezTo>
                    <a:pt x="74" y="14"/>
                    <a:pt x="64" y="14"/>
                    <a:pt x="54" y="13"/>
                  </a:cubicBezTo>
                  <a:cubicBezTo>
                    <a:pt x="48" y="12"/>
                    <a:pt x="41" y="12"/>
                    <a:pt x="34" y="12"/>
                  </a:cubicBezTo>
                  <a:cubicBezTo>
                    <a:pt x="32" y="12"/>
                    <a:pt x="29" y="11"/>
                    <a:pt x="29" y="11"/>
                  </a:cubicBezTo>
                  <a:cubicBezTo>
                    <a:pt x="13" y="9"/>
                    <a:pt x="4" y="8"/>
                    <a:pt x="1" y="12"/>
                  </a:cubicBezTo>
                  <a:cubicBezTo>
                    <a:pt x="0" y="13"/>
                    <a:pt x="0" y="15"/>
                    <a:pt x="1" y="16"/>
                  </a:cubicBezTo>
                  <a:cubicBezTo>
                    <a:pt x="2" y="17"/>
                    <a:pt x="4" y="17"/>
                    <a:pt x="6" y="16"/>
                  </a:cubicBezTo>
                  <a:cubicBezTo>
                    <a:pt x="6" y="16"/>
                    <a:pt x="6" y="16"/>
                    <a:pt x="6" y="16"/>
                  </a:cubicBezTo>
                  <a:cubicBezTo>
                    <a:pt x="7" y="15"/>
                    <a:pt x="10" y="15"/>
                    <a:pt x="15" y="16"/>
                  </a:cubicBezTo>
                  <a:cubicBezTo>
                    <a:pt x="14" y="16"/>
                    <a:pt x="14" y="17"/>
                    <a:pt x="14" y="18"/>
                  </a:cubicBezTo>
                  <a:cubicBezTo>
                    <a:pt x="14" y="18"/>
                    <a:pt x="14" y="18"/>
                    <a:pt x="14" y="18"/>
                  </a:cubicBezTo>
                  <a:cubicBezTo>
                    <a:pt x="14" y="20"/>
                    <a:pt x="15" y="21"/>
                    <a:pt x="16" y="21"/>
                  </a:cubicBezTo>
                  <a:cubicBezTo>
                    <a:pt x="46" y="26"/>
                    <a:pt x="78" y="28"/>
                    <a:pt x="109" y="29"/>
                  </a:cubicBezTo>
                  <a:cubicBezTo>
                    <a:pt x="135" y="31"/>
                    <a:pt x="163" y="32"/>
                    <a:pt x="189" y="36"/>
                  </a:cubicBezTo>
                  <a:cubicBezTo>
                    <a:pt x="190" y="36"/>
                    <a:pt x="192" y="35"/>
                    <a:pt x="192" y="33"/>
                  </a:cubicBezTo>
                  <a:cubicBezTo>
                    <a:pt x="192" y="33"/>
                    <a:pt x="192" y="33"/>
                    <a:pt x="192" y="33"/>
                  </a:cubicBezTo>
                  <a:cubicBezTo>
                    <a:pt x="192" y="31"/>
                    <a:pt x="192" y="30"/>
                    <a:pt x="190" y="30"/>
                  </a:cubicBezTo>
                  <a:cubicBezTo>
                    <a:pt x="188" y="28"/>
                    <a:pt x="185" y="27"/>
                    <a:pt x="182" y="26"/>
                  </a:cubicBezTo>
                  <a:cubicBezTo>
                    <a:pt x="185" y="26"/>
                    <a:pt x="187" y="25"/>
                    <a:pt x="190" y="25"/>
                  </a:cubicBezTo>
                  <a:cubicBezTo>
                    <a:pt x="192" y="24"/>
                    <a:pt x="193" y="23"/>
                    <a:pt x="193" y="22"/>
                  </a:cubicBezTo>
                  <a:cubicBezTo>
                    <a:pt x="193" y="21"/>
                    <a:pt x="193" y="21"/>
                    <a:pt x="193" y="21"/>
                  </a:cubicBezTo>
                  <a:cubicBezTo>
                    <a:pt x="192" y="20"/>
                    <a:pt x="191" y="18"/>
                    <a:pt x="190" y="18"/>
                  </a:cubicBezTo>
                  <a:cubicBezTo>
                    <a:pt x="182" y="19"/>
                    <a:pt x="172" y="18"/>
                    <a:pt x="161" y="17"/>
                  </a:cubicBezTo>
                  <a:cubicBezTo>
                    <a:pt x="162" y="17"/>
                    <a:pt x="192" y="17"/>
                    <a:pt x="192" y="17"/>
                  </a:cubicBezTo>
                  <a:cubicBezTo>
                    <a:pt x="194" y="17"/>
                    <a:pt x="195" y="15"/>
                    <a:pt x="195" y="14"/>
                  </a:cubicBezTo>
                  <a:cubicBezTo>
                    <a:pt x="195" y="14"/>
                    <a:pt x="195" y="14"/>
                    <a:pt x="195" y="14"/>
                  </a:cubicBezTo>
                  <a:cubicBezTo>
                    <a:pt x="195" y="12"/>
                    <a:pt x="194" y="11"/>
                    <a:pt x="192" y="11"/>
                  </a:cubicBezTo>
                  <a:cubicBezTo>
                    <a:pt x="164" y="11"/>
                    <a:pt x="164" y="11"/>
                    <a:pt x="164" y="11"/>
                  </a:cubicBezTo>
                  <a:cubicBezTo>
                    <a:pt x="152" y="11"/>
                    <a:pt x="139" y="11"/>
                    <a:pt x="127" y="11"/>
                  </a:cubicBezTo>
                  <a:cubicBezTo>
                    <a:pt x="103" y="7"/>
                    <a:pt x="79" y="5"/>
                    <a:pt x="56" y="4"/>
                  </a:cubicBezTo>
                  <a:cubicBezTo>
                    <a:pt x="42" y="2"/>
                    <a:pt x="29" y="0"/>
                    <a:pt x="18" y="2"/>
                  </a:cubicBezTo>
                  <a:close/>
                  <a:moveTo>
                    <a:pt x="129" y="21"/>
                  </a:moveTo>
                  <a:cubicBezTo>
                    <a:pt x="129" y="21"/>
                    <a:pt x="147" y="22"/>
                    <a:pt x="152" y="23"/>
                  </a:cubicBezTo>
                  <a:cubicBezTo>
                    <a:pt x="153" y="23"/>
                    <a:pt x="153" y="23"/>
                    <a:pt x="154" y="23"/>
                  </a:cubicBezTo>
                  <a:cubicBezTo>
                    <a:pt x="135" y="24"/>
                    <a:pt x="115" y="22"/>
                    <a:pt x="96" y="20"/>
                  </a:cubicBezTo>
                  <a:cubicBezTo>
                    <a:pt x="95" y="20"/>
                    <a:pt x="95" y="20"/>
                    <a:pt x="95" y="20"/>
                  </a:cubicBezTo>
                  <a:cubicBezTo>
                    <a:pt x="106" y="20"/>
                    <a:pt x="118" y="20"/>
                    <a:pt x="129" y="21"/>
                  </a:cubicBezTo>
                  <a:close/>
                  <a:moveTo>
                    <a:pt x="190" y="25"/>
                  </a:moveTo>
                  <a:cubicBezTo>
                    <a:pt x="190" y="25"/>
                    <a:pt x="190" y="25"/>
                    <a:pt x="190" y="25"/>
                  </a:cubicBezTo>
                  <a:cubicBezTo>
                    <a:pt x="190" y="25"/>
                    <a:pt x="190" y="25"/>
                    <a:pt x="190" y="25"/>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78" name="Freeform 27"/>
            <p:cNvSpPr/>
            <p:nvPr/>
          </p:nvSpPr>
          <p:spPr bwMode="auto">
            <a:xfrm>
              <a:off x="9932988" y="1735138"/>
              <a:ext cx="49213" cy="841375"/>
            </a:xfrm>
            <a:custGeom>
              <a:avLst/>
              <a:gdLst>
                <a:gd name="T0" fmla="*/ 3 w 13"/>
                <a:gd name="T1" fmla="*/ 30 h 223"/>
                <a:gd name="T2" fmla="*/ 3 w 13"/>
                <a:gd name="T3" fmla="*/ 78 h 223"/>
                <a:gd name="T4" fmla="*/ 4 w 13"/>
                <a:gd name="T5" fmla="*/ 125 h 223"/>
                <a:gd name="T6" fmla="*/ 0 w 13"/>
                <a:gd name="T7" fmla="*/ 220 h 223"/>
                <a:gd name="T8" fmla="*/ 3 w 13"/>
                <a:gd name="T9" fmla="*/ 223 h 223"/>
                <a:gd name="T10" fmla="*/ 7 w 13"/>
                <a:gd name="T11" fmla="*/ 220 h 223"/>
                <a:gd name="T12" fmla="*/ 10 w 13"/>
                <a:gd name="T13" fmla="*/ 125 h 223"/>
                <a:gd name="T14" fmla="*/ 10 w 13"/>
                <a:gd name="T15" fmla="*/ 107 h 223"/>
                <a:gd name="T16" fmla="*/ 10 w 13"/>
                <a:gd name="T17" fmla="*/ 78 h 223"/>
                <a:gd name="T18" fmla="*/ 9 w 13"/>
                <a:gd name="T19" fmla="*/ 49 h 223"/>
                <a:gd name="T20" fmla="*/ 10 w 13"/>
                <a:gd name="T21" fmla="*/ 30 h 223"/>
                <a:gd name="T22" fmla="*/ 12 w 13"/>
                <a:gd name="T23" fmla="*/ 9 h 223"/>
                <a:gd name="T24" fmla="*/ 13 w 13"/>
                <a:gd name="T25" fmla="*/ 6 h 223"/>
                <a:gd name="T26" fmla="*/ 13 w 13"/>
                <a:gd name="T27" fmla="*/ 6 h 223"/>
                <a:gd name="T28" fmla="*/ 10 w 13"/>
                <a:gd name="T29" fmla="*/ 0 h 223"/>
                <a:gd name="T30" fmla="*/ 3 w 13"/>
                <a:gd name="T31" fmla="*/ 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23">
                  <a:moveTo>
                    <a:pt x="3" y="30"/>
                  </a:moveTo>
                  <a:cubicBezTo>
                    <a:pt x="2" y="46"/>
                    <a:pt x="3" y="62"/>
                    <a:pt x="3" y="78"/>
                  </a:cubicBezTo>
                  <a:cubicBezTo>
                    <a:pt x="4" y="93"/>
                    <a:pt x="5" y="109"/>
                    <a:pt x="4" y="125"/>
                  </a:cubicBezTo>
                  <a:cubicBezTo>
                    <a:pt x="2" y="155"/>
                    <a:pt x="0" y="187"/>
                    <a:pt x="0" y="220"/>
                  </a:cubicBezTo>
                  <a:cubicBezTo>
                    <a:pt x="0" y="222"/>
                    <a:pt x="2" y="223"/>
                    <a:pt x="3" y="223"/>
                  </a:cubicBezTo>
                  <a:cubicBezTo>
                    <a:pt x="5" y="223"/>
                    <a:pt x="7" y="222"/>
                    <a:pt x="7" y="220"/>
                  </a:cubicBezTo>
                  <a:cubicBezTo>
                    <a:pt x="7" y="187"/>
                    <a:pt x="8" y="155"/>
                    <a:pt x="10" y="125"/>
                  </a:cubicBezTo>
                  <a:cubicBezTo>
                    <a:pt x="10" y="119"/>
                    <a:pt x="10" y="113"/>
                    <a:pt x="10" y="107"/>
                  </a:cubicBezTo>
                  <a:cubicBezTo>
                    <a:pt x="10" y="97"/>
                    <a:pt x="10" y="87"/>
                    <a:pt x="10" y="78"/>
                  </a:cubicBezTo>
                  <a:cubicBezTo>
                    <a:pt x="9" y="68"/>
                    <a:pt x="9" y="58"/>
                    <a:pt x="9" y="49"/>
                  </a:cubicBezTo>
                  <a:cubicBezTo>
                    <a:pt x="9" y="43"/>
                    <a:pt x="9" y="36"/>
                    <a:pt x="10" y="30"/>
                  </a:cubicBezTo>
                  <a:cubicBezTo>
                    <a:pt x="10" y="28"/>
                    <a:pt x="11" y="16"/>
                    <a:pt x="12" y="9"/>
                  </a:cubicBezTo>
                  <a:cubicBezTo>
                    <a:pt x="12" y="8"/>
                    <a:pt x="13" y="7"/>
                    <a:pt x="13" y="6"/>
                  </a:cubicBezTo>
                  <a:cubicBezTo>
                    <a:pt x="13" y="6"/>
                    <a:pt x="13" y="6"/>
                    <a:pt x="13" y="6"/>
                  </a:cubicBezTo>
                  <a:cubicBezTo>
                    <a:pt x="13" y="3"/>
                    <a:pt x="13" y="0"/>
                    <a:pt x="10" y="0"/>
                  </a:cubicBezTo>
                  <a:cubicBezTo>
                    <a:pt x="7" y="0"/>
                    <a:pt x="5" y="0"/>
                    <a:pt x="3" y="30"/>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79" name="Freeform 28"/>
            <p:cNvSpPr>
              <a:spLocks noEditPoints="1"/>
            </p:cNvSpPr>
            <p:nvPr/>
          </p:nvSpPr>
          <p:spPr bwMode="auto">
            <a:xfrm>
              <a:off x="9174163" y="2466975"/>
              <a:ext cx="1457325" cy="752475"/>
            </a:xfrm>
            <a:custGeom>
              <a:avLst/>
              <a:gdLst>
                <a:gd name="T0" fmla="*/ 1 w 386"/>
                <a:gd name="T1" fmla="*/ 172 h 199"/>
                <a:gd name="T2" fmla="*/ 1 w 386"/>
                <a:gd name="T3" fmla="*/ 175 h 199"/>
                <a:gd name="T4" fmla="*/ 4 w 386"/>
                <a:gd name="T5" fmla="*/ 176 h 199"/>
                <a:gd name="T6" fmla="*/ 57 w 386"/>
                <a:gd name="T7" fmla="*/ 181 h 199"/>
                <a:gd name="T8" fmla="*/ 95 w 386"/>
                <a:gd name="T9" fmla="*/ 186 h 199"/>
                <a:gd name="T10" fmla="*/ 147 w 386"/>
                <a:gd name="T11" fmla="*/ 190 h 199"/>
                <a:gd name="T12" fmla="*/ 216 w 386"/>
                <a:gd name="T13" fmla="*/ 195 h 199"/>
                <a:gd name="T14" fmla="*/ 244 w 386"/>
                <a:gd name="T15" fmla="*/ 196 h 199"/>
                <a:gd name="T16" fmla="*/ 321 w 386"/>
                <a:gd name="T17" fmla="*/ 199 h 199"/>
                <a:gd name="T18" fmla="*/ 342 w 386"/>
                <a:gd name="T19" fmla="*/ 197 h 199"/>
                <a:gd name="T20" fmla="*/ 382 w 386"/>
                <a:gd name="T21" fmla="*/ 198 h 199"/>
                <a:gd name="T22" fmla="*/ 385 w 386"/>
                <a:gd name="T23" fmla="*/ 197 h 199"/>
                <a:gd name="T24" fmla="*/ 386 w 386"/>
                <a:gd name="T25" fmla="*/ 194 h 199"/>
                <a:gd name="T26" fmla="*/ 252 w 386"/>
                <a:gd name="T27" fmla="*/ 35 h 199"/>
                <a:gd name="T28" fmla="*/ 252 w 386"/>
                <a:gd name="T29" fmla="*/ 35 h 199"/>
                <a:gd name="T30" fmla="*/ 1 w 386"/>
                <a:gd name="T31" fmla="*/ 172 h 199"/>
                <a:gd name="T32" fmla="*/ 251 w 386"/>
                <a:gd name="T33" fmla="*/ 41 h 199"/>
                <a:gd name="T34" fmla="*/ 251 w 386"/>
                <a:gd name="T35" fmla="*/ 41 h 199"/>
                <a:gd name="T36" fmla="*/ 378 w 386"/>
                <a:gd name="T37" fmla="*/ 191 h 199"/>
                <a:gd name="T38" fmla="*/ 341 w 386"/>
                <a:gd name="T39" fmla="*/ 191 h 199"/>
                <a:gd name="T40" fmla="*/ 321 w 386"/>
                <a:gd name="T41" fmla="*/ 192 h 199"/>
                <a:gd name="T42" fmla="*/ 244 w 386"/>
                <a:gd name="T43" fmla="*/ 190 h 199"/>
                <a:gd name="T44" fmla="*/ 216 w 386"/>
                <a:gd name="T45" fmla="*/ 189 h 199"/>
                <a:gd name="T46" fmla="*/ 147 w 386"/>
                <a:gd name="T47" fmla="*/ 184 h 199"/>
                <a:gd name="T48" fmla="*/ 95 w 386"/>
                <a:gd name="T49" fmla="*/ 180 h 199"/>
                <a:gd name="T50" fmla="*/ 58 w 386"/>
                <a:gd name="T51" fmla="*/ 175 h 199"/>
                <a:gd name="T52" fmla="*/ 9 w 386"/>
                <a:gd name="T53" fmla="*/ 170 h 199"/>
                <a:gd name="T54" fmla="*/ 251 w 386"/>
                <a:gd name="T55" fmla="*/ 41 h 199"/>
                <a:gd name="T56" fmla="*/ 4 w 386"/>
                <a:gd name="T57" fmla="*/ 170 h 199"/>
                <a:gd name="T58" fmla="*/ 4 w 386"/>
                <a:gd name="T59" fmla="*/ 170 h 199"/>
                <a:gd name="T60" fmla="*/ 4 w 386"/>
                <a:gd name="T61" fmla="*/ 17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6" h="199">
                  <a:moveTo>
                    <a:pt x="1" y="172"/>
                  </a:moveTo>
                  <a:cubicBezTo>
                    <a:pt x="0" y="173"/>
                    <a:pt x="1" y="174"/>
                    <a:pt x="1" y="175"/>
                  </a:cubicBezTo>
                  <a:cubicBezTo>
                    <a:pt x="2" y="176"/>
                    <a:pt x="3" y="176"/>
                    <a:pt x="4" y="176"/>
                  </a:cubicBezTo>
                  <a:cubicBezTo>
                    <a:pt x="21" y="175"/>
                    <a:pt x="39" y="178"/>
                    <a:pt x="57" y="181"/>
                  </a:cubicBezTo>
                  <a:cubicBezTo>
                    <a:pt x="70" y="183"/>
                    <a:pt x="83" y="185"/>
                    <a:pt x="95" y="186"/>
                  </a:cubicBezTo>
                  <a:cubicBezTo>
                    <a:pt x="147" y="190"/>
                    <a:pt x="147" y="190"/>
                    <a:pt x="147" y="190"/>
                  </a:cubicBezTo>
                  <a:cubicBezTo>
                    <a:pt x="170" y="192"/>
                    <a:pt x="193" y="194"/>
                    <a:pt x="216" y="195"/>
                  </a:cubicBezTo>
                  <a:cubicBezTo>
                    <a:pt x="244" y="196"/>
                    <a:pt x="244" y="196"/>
                    <a:pt x="244" y="196"/>
                  </a:cubicBezTo>
                  <a:cubicBezTo>
                    <a:pt x="269" y="197"/>
                    <a:pt x="295" y="199"/>
                    <a:pt x="321" y="199"/>
                  </a:cubicBezTo>
                  <a:cubicBezTo>
                    <a:pt x="327" y="199"/>
                    <a:pt x="335" y="198"/>
                    <a:pt x="342" y="197"/>
                  </a:cubicBezTo>
                  <a:cubicBezTo>
                    <a:pt x="357" y="196"/>
                    <a:pt x="372" y="194"/>
                    <a:pt x="382" y="198"/>
                  </a:cubicBezTo>
                  <a:cubicBezTo>
                    <a:pt x="383" y="199"/>
                    <a:pt x="384" y="198"/>
                    <a:pt x="385" y="197"/>
                  </a:cubicBezTo>
                  <a:cubicBezTo>
                    <a:pt x="386" y="197"/>
                    <a:pt x="386" y="195"/>
                    <a:pt x="386" y="194"/>
                  </a:cubicBezTo>
                  <a:cubicBezTo>
                    <a:pt x="360" y="128"/>
                    <a:pt x="334" y="60"/>
                    <a:pt x="252" y="35"/>
                  </a:cubicBezTo>
                  <a:cubicBezTo>
                    <a:pt x="252" y="35"/>
                    <a:pt x="252" y="35"/>
                    <a:pt x="252" y="35"/>
                  </a:cubicBezTo>
                  <a:cubicBezTo>
                    <a:pt x="140" y="0"/>
                    <a:pt x="49" y="83"/>
                    <a:pt x="1" y="172"/>
                  </a:cubicBezTo>
                  <a:close/>
                  <a:moveTo>
                    <a:pt x="251" y="41"/>
                  </a:moveTo>
                  <a:cubicBezTo>
                    <a:pt x="251" y="41"/>
                    <a:pt x="251" y="41"/>
                    <a:pt x="251" y="41"/>
                  </a:cubicBezTo>
                  <a:cubicBezTo>
                    <a:pt x="327" y="64"/>
                    <a:pt x="354" y="128"/>
                    <a:pt x="378" y="191"/>
                  </a:cubicBezTo>
                  <a:cubicBezTo>
                    <a:pt x="367" y="189"/>
                    <a:pt x="354" y="190"/>
                    <a:pt x="341" y="191"/>
                  </a:cubicBezTo>
                  <a:cubicBezTo>
                    <a:pt x="334" y="192"/>
                    <a:pt x="327" y="193"/>
                    <a:pt x="321" y="192"/>
                  </a:cubicBezTo>
                  <a:cubicBezTo>
                    <a:pt x="295" y="192"/>
                    <a:pt x="269" y="191"/>
                    <a:pt x="244" y="190"/>
                  </a:cubicBezTo>
                  <a:cubicBezTo>
                    <a:pt x="216" y="189"/>
                    <a:pt x="216" y="189"/>
                    <a:pt x="216" y="189"/>
                  </a:cubicBezTo>
                  <a:cubicBezTo>
                    <a:pt x="193" y="188"/>
                    <a:pt x="170" y="186"/>
                    <a:pt x="147" y="184"/>
                  </a:cubicBezTo>
                  <a:cubicBezTo>
                    <a:pt x="95" y="180"/>
                    <a:pt x="95" y="180"/>
                    <a:pt x="95" y="180"/>
                  </a:cubicBezTo>
                  <a:cubicBezTo>
                    <a:pt x="83" y="179"/>
                    <a:pt x="70" y="177"/>
                    <a:pt x="58" y="175"/>
                  </a:cubicBezTo>
                  <a:cubicBezTo>
                    <a:pt x="42" y="173"/>
                    <a:pt x="25" y="170"/>
                    <a:pt x="9" y="170"/>
                  </a:cubicBezTo>
                  <a:cubicBezTo>
                    <a:pt x="56" y="85"/>
                    <a:pt x="144" y="7"/>
                    <a:pt x="251" y="41"/>
                  </a:cubicBezTo>
                  <a:close/>
                  <a:moveTo>
                    <a:pt x="4" y="170"/>
                  </a:moveTo>
                  <a:cubicBezTo>
                    <a:pt x="4" y="170"/>
                    <a:pt x="4" y="170"/>
                    <a:pt x="4" y="170"/>
                  </a:cubicBezTo>
                  <a:cubicBezTo>
                    <a:pt x="4" y="170"/>
                    <a:pt x="4" y="170"/>
                    <a:pt x="4" y="170"/>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0" name="Freeform 32"/>
            <p:cNvSpPr/>
            <p:nvPr/>
          </p:nvSpPr>
          <p:spPr bwMode="auto">
            <a:xfrm>
              <a:off x="9740901" y="3192463"/>
              <a:ext cx="312738" cy="203200"/>
            </a:xfrm>
            <a:custGeom>
              <a:avLst/>
              <a:gdLst>
                <a:gd name="T0" fmla="*/ 4 w 83"/>
                <a:gd name="T1" fmla="*/ 3 h 54"/>
                <a:gd name="T2" fmla="*/ 18 w 83"/>
                <a:gd name="T3" fmla="*/ 44 h 54"/>
                <a:gd name="T4" fmla="*/ 61 w 83"/>
                <a:gd name="T5" fmla="*/ 46 h 54"/>
                <a:gd name="T6" fmla="*/ 83 w 83"/>
                <a:gd name="T7" fmla="*/ 4 h 54"/>
                <a:gd name="T8" fmla="*/ 79 w 83"/>
                <a:gd name="T9" fmla="*/ 0 h 54"/>
                <a:gd name="T10" fmla="*/ 76 w 83"/>
                <a:gd name="T11" fmla="*/ 4 h 54"/>
                <a:gd name="T12" fmla="*/ 58 w 83"/>
                <a:gd name="T13" fmla="*/ 41 h 54"/>
                <a:gd name="T14" fmla="*/ 22 w 83"/>
                <a:gd name="T15" fmla="*/ 39 h 54"/>
                <a:gd name="T16" fmla="*/ 10 w 83"/>
                <a:gd name="T17" fmla="*/ 4 h 54"/>
                <a:gd name="T18" fmla="*/ 8 w 83"/>
                <a:gd name="T19" fmla="*/ 1 h 54"/>
                <a:gd name="T20" fmla="*/ 4 w 83"/>
                <a:gd name="T21" fmla="*/ 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54">
                  <a:moveTo>
                    <a:pt x="4" y="3"/>
                  </a:moveTo>
                  <a:cubicBezTo>
                    <a:pt x="0" y="27"/>
                    <a:pt x="11" y="39"/>
                    <a:pt x="18" y="44"/>
                  </a:cubicBezTo>
                  <a:cubicBezTo>
                    <a:pt x="30" y="53"/>
                    <a:pt x="47" y="54"/>
                    <a:pt x="61" y="46"/>
                  </a:cubicBezTo>
                  <a:cubicBezTo>
                    <a:pt x="75" y="39"/>
                    <a:pt x="83" y="23"/>
                    <a:pt x="83" y="4"/>
                  </a:cubicBezTo>
                  <a:cubicBezTo>
                    <a:pt x="83" y="2"/>
                    <a:pt x="81" y="0"/>
                    <a:pt x="79" y="0"/>
                  </a:cubicBezTo>
                  <a:cubicBezTo>
                    <a:pt x="78" y="1"/>
                    <a:pt x="76" y="2"/>
                    <a:pt x="76" y="4"/>
                  </a:cubicBezTo>
                  <a:cubicBezTo>
                    <a:pt x="77" y="27"/>
                    <a:pt x="65" y="37"/>
                    <a:pt x="58" y="41"/>
                  </a:cubicBezTo>
                  <a:cubicBezTo>
                    <a:pt x="46" y="47"/>
                    <a:pt x="32" y="46"/>
                    <a:pt x="22" y="39"/>
                  </a:cubicBezTo>
                  <a:cubicBezTo>
                    <a:pt x="12" y="32"/>
                    <a:pt x="8" y="19"/>
                    <a:pt x="10" y="4"/>
                  </a:cubicBezTo>
                  <a:cubicBezTo>
                    <a:pt x="11" y="2"/>
                    <a:pt x="10" y="1"/>
                    <a:pt x="8" y="1"/>
                  </a:cubicBezTo>
                  <a:cubicBezTo>
                    <a:pt x="6" y="0"/>
                    <a:pt x="5" y="1"/>
                    <a:pt x="4" y="3"/>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grpSp>
        <p:nvGrpSpPr>
          <p:cNvPr id="81" name="组合 80"/>
          <p:cNvGrpSpPr/>
          <p:nvPr/>
        </p:nvGrpSpPr>
        <p:grpSpPr>
          <a:xfrm>
            <a:off x="4124643" y="1735138"/>
            <a:ext cx="1457325" cy="1660525"/>
            <a:chOff x="9174163" y="1735138"/>
            <a:chExt cx="1457325" cy="1660525"/>
          </a:xfrm>
        </p:grpSpPr>
        <p:sp>
          <p:nvSpPr>
            <p:cNvPr id="82" name="Freeform 21"/>
            <p:cNvSpPr>
              <a:spLocks noEditPoints="1"/>
            </p:cNvSpPr>
            <p:nvPr/>
          </p:nvSpPr>
          <p:spPr bwMode="auto">
            <a:xfrm>
              <a:off x="9777413" y="3192463"/>
              <a:ext cx="215900" cy="150812"/>
            </a:xfrm>
            <a:custGeom>
              <a:avLst/>
              <a:gdLst>
                <a:gd name="T0" fmla="*/ 27 w 57"/>
                <a:gd name="T1" fmla="*/ 2 h 40"/>
                <a:gd name="T2" fmla="*/ 8 w 57"/>
                <a:gd name="T3" fmla="*/ 2 h 40"/>
                <a:gd name="T4" fmla="*/ 5 w 57"/>
                <a:gd name="T5" fmla="*/ 5 h 40"/>
                <a:gd name="T6" fmla="*/ 5 w 57"/>
                <a:gd name="T7" fmla="*/ 6 h 40"/>
                <a:gd name="T8" fmla="*/ 5 w 57"/>
                <a:gd name="T9" fmla="*/ 6 h 40"/>
                <a:gd name="T10" fmla="*/ 3 w 57"/>
                <a:gd name="T11" fmla="*/ 6 h 40"/>
                <a:gd name="T12" fmla="*/ 0 w 57"/>
                <a:gd name="T13" fmla="*/ 9 h 40"/>
                <a:gd name="T14" fmla="*/ 1 w 57"/>
                <a:gd name="T15" fmla="*/ 10 h 40"/>
                <a:gd name="T16" fmla="*/ 15 w 57"/>
                <a:gd name="T17" fmla="*/ 29 h 40"/>
                <a:gd name="T18" fmla="*/ 14 w 57"/>
                <a:gd name="T19" fmla="*/ 30 h 40"/>
                <a:gd name="T20" fmla="*/ 14 w 57"/>
                <a:gd name="T21" fmla="*/ 30 h 40"/>
                <a:gd name="T22" fmla="*/ 16 w 57"/>
                <a:gd name="T23" fmla="*/ 32 h 40"/>
                <a:gd name="T24" fmla="*/ 46 w 57"/>
                <a:gd name="T25" fmla="*/ 31 h 40"/>
                <a:gd name="T26" fmla="*/ 51 w 57"/>
                <a:gd name="T27" fmla="*/ 28 h 40"/>
                <a:gd name="T28" fmla="*/ 53 w 57"/>
                <a:gd name="T29" fmla="*/ 26 h 40"/>
                <a:gd name="T30" fmla="*/ 52 w 57"/>
                <a:gd name="T31" fmla="*/ 24 h 40"/>
                <a:gd name="T32" fmla="*/ 52 w 57"/>
                <a:gd name="T33" fmla="*/ 23 h 40"/>
                <a:gd name="T34" fmla="*/ 57 w 57"/>
                <a:gd name="T35" fmla="*/ 11 h 40"/>
                <a:gd name="T36" fmla="*/ 57 w 57"/>
                <a:gd name="T37" fmla="*/ 11 h 40"/>
                <a:gd name="T38" fmla="*/ 57 w 57"/>
                <a:gd name="T39" fmla="*/ 11 h 40"/>
                <a:gd name="T40" fmla="*/ 57 w 57"/>
                <a:gd name="T41" fmla="*/ 11 h 40"/>
                <a:gd name="T42" fmla="*/ 57 w 57"/>
                <a:gd name="T43" fmla="*/ 10 h 40"/>
                <a:gd name="T44" fmla="*/ 55 w 57"/>
                <a:gd name="T45" fmla="*/ 7 h 40"/>
                <a:gd name="T46" fmla="*/ 51 w 57"/>
                <a:gd name="T47" fmla="*/ 9 h 40"/>
                <a:gd name="T48" fmla="*/ 51 w 57"/>
                <a:gd name="T49" fmla="*/ 10 h 40"/>
                <a:gd name="T50" fmla="*/ 24 w 57"/>
                <a:gd name="T51" fmla="*/ 8 h 40"/>
                <a:gd name="T52" fmla="*/ 26 w 57"/>
                <a:gd name="T53" fmla="*/ 8 h 40"/>
                <a:gd name="T54" fmla="*/ 45 w 57"/>
                <a:gd name="T55" fmla="*/ 8 h 40"/>
                <a:gd name="T56" fmla="*/ 51 w 57"/>
                <a:gd name="T57" fmla="*/ 8 h 40"/>
                <a:gd name="T58" fmla="*/ 54 w 57"/>
                <a:gd name="T59" fmla="*/ 5 h 40"/>
                <a:gd name="T60" fmla="*/ 54 w 57"/>
                <a:gd name="T61" fmla="*/ 5 h 40"/>
                <a:gd name="T62" fmla="*/ 51 w 57"/>
                <a:gd name="T63" fmla="*/ 2 h 40"/>
                <a:gd name="T64" fmla="*/ 27 w 57"/>
                <a:gd name="T65" fmla="*/ 2 h 40"/>
                <a:gd name="T66" fmla="*/ 12 w 57"/>
                <a:gd name="T67" fmla="*/ 13 h 40"/>
                <a:gd name="T68" fmla="*/ 40 w 57"/>
                <a:gd name="T69" fmla="*/ 16 h 40"/>
                <a:gd name="T70" fmla="*/ 35 w 57"/>
                <a:gd name="T71" fmla="*/ 18 h 40"/>
                <a:gd name="T72" fmla="*/ 21 w 57"/>
                <a:gd name="T73" fmla="*/ 24 h 40"/>
                <a:gd name="T74" fmla="*/ 12 w 57"/>
                <a:gd name="T75" fmla="*/ 13 h 40"/>
                <a:gd name="T76" fmla="*/ 38 w 57"/>
                <a:gd name="T77" fmla="*/ 24 h 40"/>
                <a:gd name="T78" fmla="*/ 43 w 57"/>
                <a:gd name="T79" fmla="*/ 21 h 40"/>
                <a:gd name="T80" fmla="*/ 33 w 57"/>
                <a:gd name="T81" fmla="*/ 26 h 40"/>
                <a:gd name="T82" fmla="*/ 38 w 57"/>
                <a:gd name="T83"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 h="40">
                  <a:moveTo>
                    <a:pt x="27" y="2"/>
                  </a:moveTo>
                  <a:cubicBezTo>
                    <a:pt x="20" y="2"/>
                    <a:pt x="13" y="2"/>
                    <a:pt x="8" y="2"/>
                  </a:cubicBezTo>
                  <a:cubicBezTo>
                    <a:pt x="7" y="2"/>
                    <a:pt x="5" y="4"/>
                    <a:pt x="5" y="5"/>
                  </a:cubicBezTo>
                  <a:cubicBezTo>
                    <a:pt x="5" y="6"/>
                    <a:pt x="5" y="6"/>
                    <a:pt x="5" y="6"/>
                  </a:cubicBezTo>
                  <a:cubicBezTo>
                    <a:pt x="5" y="6"/>
                    <a:pt x="5" y="6"/>
                    <a:pt x="5" y="6"/>
                  </a:cubicBezTo>
                  <a:cubicBezTo>
                    <a:pt x="5" y="6"/>
                    <a:pt x="4" y="6"/>
                    <a:pt x="3" y="6"/>
                  </a:cubicBezTo>
                  <a:cubicBezTo>
                    <a:pt x="1" y="6"/>
                    <a:pt x="0" y="8"/>
                    <a:pt x="0" y="9"/>
                  </a:cubicBezTo>
                  <a:cubicBezTo>
                    <a:pt x="0" y="9"/>
                    <a:pt x="1" y="9"/>
                    <a:pt x="1" y="10"/>
                  </a:cubicBezTo>
                  <a:cubicBezTo>
                    <a:pt x="3" y="18"/>
                    <a:pt x="9" y="25"/>
                    <a:pt x="15" y="29"/>
                  </a:cubicBezTo>
                  <a:cubicBezTo>
                    <a:pt x="15" y="29"/>
                    <a:pt x="14" y="29"/>
                    <a:pt x="14" y="30"/>
                  </a:cubicBezTo>
                  <a:cubicBezTo>
                    <a:pt x="14" y="30"/>
                    <a:pt x="14" y="30"/>
                    <a:pt x="14" y="30"/>
                  </a:cubicBezTo>
                  <a:cubicBezTo>
                    <a:pt x="14" y="31"/>
                    <a:pt x="15" y="32"/>
                    <a:pt x="16" y="32"/>
                  </a:cubicBezTo>
                  <a:cubicBezTo>
                    <a:pt x="28" y="40"/>
                    <a:pt x="36" y="36"/>
                    <a:pt x="46" y="31"/>
                  </a:cubicBezTo>
                  <a:cubicBezTo>
                    <a:pt x="51" y="28"/>
                    <a:pt x="51" y="28"/>
                    <a:pt x="51" y="28"/>
                  </a:cubicBezTo>
                  <a:cubicBezTo>
                    <a:pt x="52" y="28"/>
                    <a:pt x="53" y="27"/>
                    <a:pt x="53" y="26"/>
                  </a:cubicBezTo>
                  <a:cubicBezTo>
                    <a:pt x="53" y="25"/>
                    <a:pt x="53" y="25"/>
                    <a:pt x="52" y="24"/>
                  </a:cubicBezTo>
                  <a:cubicBezTo>
                    <a:pt x="52" y="24"/>
                    <a:pt x="52" y="24"/>
                    <a:pt x="52" y="23"/>
                  </a:cubicBezTo>
                  <a:cubicBezTo>
                    <a:pt x="54" y="20"/>
                    <a:pt x="56" y="16"/>
                    <a:pt x="57" y="11"/>
                  </a:cubicBezTo>
                  <a:cubicBezTo>
                    <a:pt x="57" y="11"/>
                    <a:pt x="57" y="11"/>
                    <a:pt x="57" y="11"/>
                  </a:cubicBezTo>
                  <a:cubicBezTo>
                    <a:pt x="57" y="11"/>
                    <a:pt x="57" y="11"/>
                    <a:pt x="57" y="11"/>
                  </a:cubicBezTo>
                  <a:cubicBezTo>
                    <a:pt x="57" y="11"/>
                    <a:pt x="57" y="11"/>
                    <a:pt x="57" y="11"/>
                  </a:cubicBezTo>
                  <a:cubicBezTo>
                    <a:pt x="57" y="11"/>
                    <a:pt x="57" y="10"/>
                    <a:pt x="57" y="10"/>
                  </a:cubicBezTo>
                  <a:cubicBezTo>
                    <a:pt x="57" y="9"/>
                    <a:pt x="57" y="7"/>
                    <a:pt x="55" y="7"/>
                  </a:cubicBezTo>
                  <a:cubicBezTo>
                    <a:pt x="54" y="7"/>
                    <a:pt x="52" y="8"/>
                    <a:pt x="51" y="9"/>
                  </a:cubicBezTo>
                  <a:cubicBezTo>
                    <a:pt x="51" y="9"/>
                    <a:pt x="51" y="9"/>
                    <a:pt x="51" y="10"/>
                  </a:cubicBezTo>
                  <a:cubicBezTo>
                    <a:pt x="43" y="10"/>
                    <a:pt x="34" y="9"/>
                    <a:pt x="24" y="8"/>
                  </a:cubicBezTo>
                  <a:cubicBezTo>
                    <a:pt x="25" y="8"/>
                    <a:pt x="26" y="8"/>
                    <a:pt x="26" y="8"/>
                  </a:cubicBezTo>
                  <a:cubicBezTo>
                    <a:pt x="33" y="8"/>
                    <a:pt x="40" y="8"/>
                    <a:pt x="45" y="8"/>
                  </a:cubicBezTo>
                  <a:cubicBezTo>
                    <a:pt x="51" y="8"/>
                    <a:pt x="51" y="8"/>
                    <a:pt x="51" y="8"/>
                  </a:cubicBezTo>
                  <a:cubicBezTo>
                    <a:pt x="52" y="8"/>
                    <a:pt x="53" y="6"/>
                    <a:pt x="54" y="5"/>
                  </a:cubicBezTo>
                  <a:cubicBezTo>
                    <a:pt x="54" y="5"/>
                    <a:pt x="54" y="5"/>
                    <a:pt x="54" y="5"/>
                  </a:cubicBezTo>
                  <a:cubicBezTo>
                    <a:pt x="54" y="3"/>
                    <a:pt x="52" y="2"/>
                    <a:pt x="51" y="2"/>
                  </a:cubicBezTo>
                  <a:cubicBezTo>
                    <a:pt x="43" y="0"/>
                    <a:pt x="34" y="1"/>
                    <a:pt x="27" y="2"/>
                  </a:cubicBezTo>
                  <a:close/>
                  <a:moveTo>
                    <a:pt x="12" y="13"/>
                  </a:moveTo>
                  <a:cubicBezTo>
                    <a:pt x="23" y="14"/>
                    <a:pt x="31" y="15"/>
                    <a:pt x="40" y="16"/>
                  </a:cubicBezTo>
                  <a:cubicBezTo>
                    <a:pt x="38" y="17"/>
                    <a:pt x="35" y="18"/>
                    <a:pt x="35" y="18"/>
                  </a:cubicBezTo>
                  <a:cubicBezTo>
                    <a:pt x="31" y="20"/>
                    <a:pt x="26" y="22"/>
                    <a:pt x="21" y="24"/>
                  </a:cubicBezTo>
                  <a:cubicBezTo>
                    <a:pt x="17" y="22"/>
                    <a:pt x="14" y="18"/>
                    <a:pt x="12" y="13"/>
                  </a:cubicBezTo>
                  <a:close/>
                  <a:moveTo>
                    <a:pt x="38" y="24"/>
                  </a:moveTo>
                  <a:cubicBezTo>
                    <a:pt x="38" y="24"/>
                    <a:pt x="41" y="22"/>
                    <a:pt x="43" y="21"/>
                  </a:cubicBezTo>
                  <a:cubicBezTo>
                    <a:pt x="40" y="24"/>
                    <a:pt x="37" y="25"/>
                    <a:pt x="33" y="26"/>
                  </a:cubicBezTo>
                  <a:cubicBezTo>
                    <a:pt x="35" y="25"/>
                    <a:pt x="36" y="24"/>
                    <a:pt x="38" y="24"/>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3" name="Freeform 22"/>
            <p:cNvSpPr>
              <a:spLocks noEditPoints="1"/>
            </p:cNvSpPr>
            <p:nvPr/>
          </p:nvSpPr>
          <p:spPr bwMode="auto">
            <a:xfrm>
              <a:off x="9725026" y="2573338"/>
              <a:ext cx="449263" cy="90487"/>
            </a:xfrm>
            <a:custGeom>
              <a:avLst/>
              <a:gdLst>
                <a:gd name="T0" fmla="*/ 36 w 119"/>
                <a:gd name="T1" fmla="*/ 1 h 24"/>
                <a:gd name="T2" fmla="*/ 35 w 119"/>
                <a:gd name="T3" fmla="*/ 4 h 24"/>
                <a:gd name="T4" fmla="*/ 35 w 119"/>
                <a:gd name="T5" fmla="*/ 5 h 24"/>
                <a:gd name="T6" fmla="*/ 38 w 119"/>
                <a:gd name="T7" fmla="*/ 8 h 24"/>
                <a:gd name="T8" fmla="*/ 36 w 119"/>
                <a:gd name="T9" fmla="*/ 8 h 24"/>
                <a:gd name="T10" fmla="*/ 28 w 119"/>
                <a:gd name="T11" fmla="*/ 7 h 24"/>
                <a:gd name="T12" fmla="*/ 4 w 119"/>
                <a:gd name="T13" fmla="*/ 9 h 24"/>
                <a:gd name="T14" fmla="*/ 2 w 119"/>
                <a:gd name="T15" fmla="*/ 12 h 24"/>
                <a:gd name="T16" fmla="*/ 2 w 119"/>
                <a:gd name="T17" fmla="*/ 13 h 24"/>
                <a:gd name="T18" fmla="*/ 2 w 119"/>
                <a:gd name="T19" fmla="*/ 13 h 24"/>
                <a:gd name="T20" fmla="*/ 0 w 119"/>
                <a:gd name="T21" fmla="*/ 16 h 24"/>
                <a:gd name="T22" fmla="*/ 0 w 119"/>
                <a:gd name="T23" fmla="*/ 16 h 24"/>
                <a:gd name="T24" fmla="*/ 4 w 119"/>
                <a:gd name="T25" fmla="*/ 19 h 24"/>
                <a:gd name="T26" fmla="*/ 4 w 119"/>
                <a:gd name="T27" fmla="*/ 19 h 24"/>
                <a:gd name="T28" fmla="*/ 36 w 119"/>
                <a:gd name="T29" fmla="*/ 20 h 24"/>
                <a:gd name="T30" fmla="*/ 116 w 119"/>
                <a:gd name="T31" fmla="*/ 17 h 24"/>
                <a:gd name="T32" fmla="*/ 118 w 119"/>
                <a:gd name="T33" fmla="*/ 13 h 24"/>
                <a:gd name="T34" fmla="*/ 115 w 119"/>
                <a:gd name="T35" fmla="*/ 10 h 24"/>
                <a:gd name="T36" fmla="*/ 93 w 119"/>
                <a:gd name="T37" fmla="*/ 10 h 24"/>
                <a:gd name="T38" fmla="*/ 94 w 119"/>
                <a:gd name="T39" fmla="*/ 10 h 24"/>
                <a:gd name="T40" fmla="*/ 96 w 119"/>
                <a:gd name="T41" fmla="*/ 7 h 24"/>
                <a:gd name="T42" fmla="*/ 95 w 119"/>
                <a:gd name="T43" fmla="*/ 7 h 24"/>
                <a:gd name="T44" fmla="*/ 92 w 119"/>
                <a:gd name="T45" fmla="*/ 4 h 24"/>
                <a:gd name="T46" fmla="*/ 75 w 119"/>
                <a:gd name="T47" fmla="*/ 6 h 24"/>
                <a:gd name="T48" fmla="*/ 62 w 119"/>
                <a:gd name="T49" fmla="*/ 7 h 24"/>
                <a:gd name="T50" fmla="*/ 41 w 119"/>
                <a:gd name="T51" fmla="*/ 2 h 24"/>
                <a:gd name="T52" fmla="*/ 41 w 119"/>
                <a:gd name="T53" fmla="*/ 4 h 24"/>
                <a:gd name="T54" fmla="*/ 41 w 119"/>
                <a:gd name="T55" fmla="*/ 5 h 24"/>
                <a:gd name="T56" fmla="*/ 40 w 119"/>
                <a:gd name="T57" fmla="*/ 1 h 24"/>
                <a:gd name="T58" fmla="*/ 36 w 119"/>
                <a:gd name="T59" fmla="*/ 1 h 24"/>
                <a:gd name="T60" fmla="*/ 21 w 119"/>
                <a:gd name="T61" fmla="*/ 13 h 24"/>
                <a:gd name="T62" fmla="*/ 13 w 119"/>
                <a:gd name="T63" fmla="*/ 13 h 24"/>
                <a:gd name="T64" fmla="*/ 21 w 119"/>
                <a:gd name="T65" fmla="*/ 13 h 24"/>
                <a:gd name="T66" fmla="*/ 78 w 119"/>
                <a:gd name="T67" fmla="*/ 15 h 24"/>
                <a:gd name="T68" fmla="*/ 80 w 119"/>
                <a:gd name="T69" fmla="*/ 16 h 24"/>
                <a:gd name="T70" fmla="*/ 76 w 119"/>
                <a:gd name="T71" fmla="*/ 16 h 24"/>
                <a:gd name="T72" fmla="*/ 78 w 119"/>
                <a:gd name="T73"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9" h="24">
                  <a:moveTo>
                    <a:pt x="36" y="1"/>
                  </a:moveTo>
                  <a:cubicBezTo>
                    <a:pt x="36" y="2"/>
                    <a:pt x="35" y="3"/>
                    <a:pt x="35" y="4"/>
                  </a:cubicBezTo>
                  <a:cubicBezTo>
                    <a:pt x="35" y="4"/>
                    <a:pt x="35" y="5"/>
                    <a:pt x="35" y="5"/>
                  </a:cubicBezTo>
                  <a:cubicBezTo>
                    <a:pt x="36" y="6"/>
                    <a:pt x="36" y="7"/>
                    <a:pt x="38" y="8"/>
                  </a:cubicBezTo>
                  <a:cubicBezTo>
                    <a:pt x="38" y="8"/>
                    <a:pt x="37" y="8"/>
                    <a:pt x="36" y="8"/>
                  </a:cubicBezTo>
                  <a:cubicBezTo>
                    <a:pt x="28" y="7"/>
                    <a:pt x="28" y="7"/>
                    <a:pt x="28" y="7"/>
                  </a:cubicBezTo>
                  <a:cubicBezTo>
                    <a:pt x="19" y="6"/>
                    <a:pt x="10" y="5"/>
                    <a:pt x="4" y="9"/>
                  </a:cubicBezTo>
                  <a:cubicBezTo>
                    <a:pt x="3" y="9"/>
                    <a:pt x="2" y="10"/>
                    <a:pt x="2" y="12"/>
                  </a:cubicBezTo>
                  <a:cubicBezTo>
                    <a:pt x="2" y="12"/>
                    <a:pt x="2" y="13"/>
                    <a:pt x="2" y="13"/>
                  </a:cubicBezTo>
                  <a:cubicBezTo>
                    <a:pt x="2" y="13"/>
                    <a:pt x="2" y="13"/>
                    <a:pt x="2" y="13"/>
                  </a:cubicBezTo>
                  <a:cubicBezTo>
                    <a:pt x="1" y="14"/>
                    <a:pt x="0" y="15"/>
                    <a:pt x="0" y="16"/>
                  </a:cubicBezTo>
                  <a:cubicBezTo>
                    <a:pt x="0" y="16"/>
                    <a:pt x="0" y="16"/>
                    <a:pt x="0" y="16"/>
                  </a:cubicBezTo>
                  <a:cubicBezTo>
                    <a:pt x="0" y="18"/>
                    <a:pt x="2" y="19"/>
                    <a:pt x="4" y="19"/>
                  </a:cubicBezTo>
                  <a:cubicBezTo>
                    <a:pt x="4" y="19"/>
                    <a:pt x="4" y="19"/>
                    <a:pt x="4" y="19"/>
                  </a:cubicBezTo>
                  <a:cubicBezTo>
                    <a:pt x="14" y="19"/>
                    <a:pt x="25" y="20"/>
                    <a:pt x="36" y="20"/>
                  </a:cubicBezTo>
                  <a:cubicBezTo>
                    <a:pt x="64" y="22"/>
                    <a:pt x="92" y="24"/>
                    <a:pt x="116" y="17"/>
                  </a:cubicBezTo>
                  <a:cubicBezTo>
                    <a:pt x="118" y="16"/>
                    <a:pt x="119" y="15"/>
                    <a:pt x="118" y="13"/>
                  </a:cubicBezTo>
                  <a:cubicBezTo>
                    <a:pt x="118" y="12"/>
                    <a:pt x="117" y="10"/>
                    <a:pt x="115" y="10"/>
                  </a:cubicBezTo>
                  <a:cubicBezTo>
                    <a:pt x="108" y="11"/>
                    <a:pt x="100" y="11"/>
                    <a:pt x="93" y="10"/>
                  </a:cubicBezTo>
                  <a:cubicBezTo>
                    <a:pt x="93" y="10"/>
                    <a:pt x="93" y="10"/>
                    <a:pt x="94" y="10"/>
                  </a:cubicBezTo>
                  <a:cubicBezTo>
                    <a:pt x="95" y="10"/>
                    <a:pt x="96" y="9"/>
                    <a:pt x="96" y="7"/>
                  </a:cubicBezTo>
                  <a:cubicBezTo>
                    <a:pt x="96" y="7"/>
                    <a:pt x="95" y="7"/>
                    <a:pt x="95" y="7"/>
                  </a:cubicBezTo>
                  <a:cubicBezTo>
                    <a:pt x="95" y="5"/>
                    <a:pt x="94" y="4"/>
                    <a:pt x="92" y="4"/>
                  </a:cubicBezTo>
                  <a:cubicBezTo>
                    <a:pt x="75" y="6"/>
                    <a:pt x="75" y="6"/>
                    <a:pt x="75" y="6"/>
                  </a:cubicBezTo>
                  <a:cubicBezTo>
                    <a:pt x="71" y="6"/>
                    <a:pt x="66" y="7"/>
                    <a:pt x="62" y="7"/>
                  </a:cubicBezTo>
                  <a:cubicBezTo>
                    <a:pt x="45" y="4"/>
                    <a:pt x="41" y="3"/>
                    <a:pt x="41" y="2"/>
                  </a:cubicBezTo>
                  <a:cubicBezTo>
                    <a:pt x="41" y="4"/>
                    <a:pt x="41" y="4"/>
                    <a:pt x="41" y="4"/>
                  </a:cubicBezTo>
                  <a:cubicBezTo>
                    <a:pt x="41" y="5"/>
                    <a:pt x="41" y="5"/>
                    <a:pt x="41" y="5"/>
                  </a:cubicBezTo>
                  <a:cubicBezTo>
                    <a:pt x="41" y="4"/>
                    <a:pt x="41" y="2"/>
                    <a:pt x="40" y="1"/>
                  </a:cubicBezTo>
                  <a:cubicBezTo>
                    <a:pt x="38" y="0"/>
                    <a:pt x="37" y="0"/>
                    <a:pt x="36" y="1"/>
                  </a:cubicBezTo>
                  <a:close/>
                  <a:moveTo>
                    <a:pt x="21" y="13"/>
                  </a:moveTo>
                  <a:cubicBezTo>
                    <a:pt x="21" y="13"/>
                    <a:pt x="17" y="13"/>
                    <a:pt x="13" y="13"/>
                  </a:cubicBezTo>
                  <a:cubicBezTo>
                    <a:pt x="15" y="13"/>
                    <a:pt x="18" y="13"/>
                    <a:pt x="21" y="13"/>
                  </a:cubicBezTo>
                  <a:close/>
                  <a:moveTo>
                    <a:pt x="78" y="15"/>
                  </a:moveTo>
                  <a:cubicBezTo>
                    <a:pt x="78" y="16"/>
                    <a:pt x="79" y="16"/>
                    <a:pt x="80" y="16"/>
                  </a:cubicBezTo>
                  <a:cubicBezTo>
                    <a:pt x="79" y="16"/>
                    <a:pt x="78" y="16"/>
                    <a:pt x="76" y="16"/>
                  </a:cubicBezTo>
                  <a:cubicBezTo>
                    <a:pt x="77" y="16"/>
                    <a:pt x="77" y="16"/>
                    <a:pt x="78" y="15"/>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4" name="Freeform 25"/>
            <p:cNvSpPr>
              <a:spLocks noEditPoints="1"/>
            </p:cNvSpPr>
            <p:nvPr/>
          </p:nvSpPr>
          <p:spPr bwMode="auto">
            <a:xfrm>
              <a:off x="9337040" y="2874963"/>
              <a:ext cx="1188719" cy="260350"/>
            </a:xfrm>
            <a:custGeom>
              <a:avLst/>
              <a:gdLst>
                <a:gd name="T0" fmla="*/ 30 w 342"/>
                <a:gd name="T1" fmla="*/ 4 h 54"/>
                <a:gd name="T2" fmla="*/ 28 w 342"/>
                <a:gd name="T3" fmla="*/ 6 h 54"/>
                <a:gd name="T4" fmla="*/ 21 w 342"/>
                <a:gd name="T5" fmla="*/ 6 h 54"/>
                <a:gd name="T6" fmla="*/ 14 w 342"/>
                <a:gd name="T7" fmla="*/ 6 h 54"/>
                <a:gd name="T8" fmla="*/ 14 w 342"/>
                <a:gd name="T9" fmla="*/ 6 h 54"/>
                <a:gd name="T10" fmla="*/ 11 w 342"/>
                <a:gd name="T11" fmla="*/ 9 h 54"/>
                <a:gd name="T12" fmla="*/ 11 w 342"/>
                <a:gd name="T13" fmla="*/ 9 h 54"/>
                <a:gd name="T14" fmla="*/ 14 w 342"/>
                <a:gd name="T15" fmla="*/ 12 h 54"/>
                <a:gd name="T16" fmla="*/ 2 w 342"/>
                <a:gd name="T17" fmla="*/ 14 h 54"/>
                <a:gd name="T18" fmla="*/ 0 w 342"/>
                <a:gd name="T19" fmla="*/ 17 h 54"/>
                <a:gd name="T20" fmla="*/ 0 w 342"/>
                <a:gd name="T21" fmla="*/ 18 h 54"/>
                <a:gd name="T22" fmla="*/ 4 w 342"/>
                <a:gd name="T23" fmla="*/ 20 h 54"/>
                <a:gd name="T24" fmla="*/ 39 w 342"/>
                <a:gd name="T25" fmla="*/ 16 h 54"/>
                <a:gd name="T26" fmla="*/ 76 w 342"/>
                <a:gd name="T27" fmla="*/ 23 h 54"/>
                <a:gd name="T28" fmla="*/ 87 w 342"/>
                <a:gd name="T29" fmla="*/ 25 h 54"/>
                <a:gd name="T30" fmla="*/ 160 w 342"/>
                <a:gd name="T31" fmla="*/ 33 h 54"/>
                <a:gd name="T32" fmla="*/ 217 w 342"/>
                <a:gd name="T33" fmla="*/ 44 h 54"/>
                <a:gd name="T34" fmla="*/ 339 w 342"/>
                <a:gd name="T35" fmla="*/ 54 h 54"/>
                <a:gd name="T36" fmla="*/ 342 w 342"/>
                <a:gd name="T37" fmla="*/ 51 h 54"/>
                <a:gd name="T38" fmla="*/ 342 w 342"/>
                <a:gd name="T39" fmla="*/ 51 h 54"/>
                <a:gd name="T40" fmla="*/ 340 w 342"/>
                <a:gd name="T41" fmla="*/ 48 h 54"/>
                <a:gd name="T42" fmla="*/ 321 w 342"/>
                <a:gd name="T43" fmla="*/ 45 h 54"/>
                <a:gd name="T44" fmla="*/ 319 w 342"/>
                <a:gd name="T45" fmla="*/ 44 h 54"/>
                <a:gd name="T46" fmla="*/ 313 w 342"/>
                <a:gd name="T47" fmla="*/ 44 h 54"/>
                <a:gd name="T48" fmla="*/ 301 w 342"/>
                <a:gd name="T49" fmla="*/ 42 h 54"/>
                <a:gd name="T50" fmla="*/ 268 w 342"/>
                <a:gd name="T51" fmla="*/ 37 h 54"/>
                <a:gd name="T52" fmla="*/ 335 w 342"/>
                <a:gd name="T53" fmla="*/ 33 h 54"/>
                <a:gd name="T54" fmla="*/ 337 w 342"/>
                <a:gd name="T55" fmla="*/ 30 h 54"/>
                <a:gd name="T56" fmla="*/ 337 w 342"/>
                <a:gd name="T57" fmla="*/ 29 h 54"/>
                <a:gd name="T58" fmla="*/ 334 w 342"/>
                <a:gd name="T59" fmla="*/ 27 h 54"/>
                <a:gd name="T60" fmla="*/ 205 w 342"/>
                <a:gd name="T61" fmla="*/ 18 h 54"/>
                <a:gd name="T62" fmla="*/ 156 w 342"/>
                <a:gd name="T63" fmla="*/ 11 h 54"/>
                <a:gd name="T64" fmla="*/ 120 w 342"/>
                <a:gd name="T65" fmla="*/ 7 h 54"/>
                <a:gd name="T66" fmla="*/ 30 w 342"/>
                <a:gd name="T67" fmla="*/ 4 h 54"/>
                <a:gd name="T68" fmla="*/ 106 w 342"/>
                <a:gd name="T69" fmla="*/ 15 h 54"/>
                <a:gd name="T70" fmla="*/ 184 w 342"/>
                <a:gd name="T71" fmla="*/ 23 h 54"/>
                <a:gd name="T72" fmla="*/ 204 w 342"/>
                <a:gd name="T73" fmla="*/ 25 h 54"/>
                <a:gd name="T74" fmla="*/ 215 w 342"/>
                <a:gd name="T75" fmla="*/ 27 h 54"/>
                <a:gd name="T76" fmla="*/ 252 w 342"/>
                <a:gd name="T77" fmla="*/ 34 h 54"/>
                <a:gd name="T78" fmla="*/ 143 w 342"/>
                <a:gd name="T79" fmla="*/ 21 h 54"/>
                <a:gd name="T80" fmla="*/ 129 w 342"/>
                <a:gd name="T81" fmla="*/ 19 h 54"/>
                <a:gd name="T82" fmla="*/ 106 w 342"/>
                <a:gd name="T83" fmla="*/ 15 h 54"/>
                <a:gd name="T84" fmla="*/ 271 w 342"/>
                <a:gd name="T85" fmla="*/ 31 h 54"/>
                <a:gd name="T86" fmla="*/ 307 w 342"/>
                <a:gd name="T87" fmla="*/ 32 h 54"/>
                <a:gd name="T88" fmla="*/ 271 w 342"/>
                <a:gd name="T89" fmla="*/ 31 h 54"/>
                <a:gd name="T90" fmla="*/ 217 w 342"/>
                <a:gd name="T91" fmla="*/ 38 h 54"/>
                <a:gd name="T92" fmla="*/ 217 w 342"/>
                <a:gd name="T93" fmla="*/ 38 h 54"/>
                <a:gd name="T94" fmla="*/ 238 w 342"/>
                <a:gd name="T95" fmla="*/ 41 h 54"/>
                <a:gd name="T96" fmla="*/ 217 w 342"/>
                <a:gd name="T97" fmla="*/ 38 h 54"/>
                <a:gd name="T98" fmla="*/ 14 w 342"/>
                <a:gd name="T99" fmla="*/ 6 h 54"/>
                <a:gd name="T100" fmla="*/ 14 w 342"/>
                <a:gd name="T101" fmla="*/ 6 h 54"/>
                <a:gd name="T102" fmla="*/ 14 w 342"/>
                <a:gd name="T103"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2" h="54">
                  <a:moveTo>
                    <a:pt x="30" y="4"/>
                  </a:moveTo>
                  <a:cubicBezTo>
                    <a:pt x="29" y="4"/>
                    <a:pt x="28" y="5"/>
                    <a:pt x="28" y="6"/>
                  </a:cubicBezTo>
                  <a:cubicBezTo>
                    <a:pt x="26" y="6"/>
                    <a:pt x="23" y="6"/>
                    <a:pt x="21" y="6"/>
                  </a:cubicBezTo>
                  <a:cubicBezTo>
                    <a:pt x="19" y="6"/>
                    <a:pt x="16" y="6"/>
                    <a:pt x="14" y="6"/>
                  </a:cubicBezTo>
                  <a:cubicBezTo>
                    <a:pt x="14" y="6"/>
                    <a:pt x="14" y="6"/>
                    <a:pt x="14" y="6"/>
                  </a:cubicBezTo>
                  <a:cubicBezTo>
                    <a:pt x="12" y="6"/>
                    <a:pt x="11" y="7"/>
                    <a:pt x="11" y="9"/>
                  </a:cubicBezTo>
                  <a:cubicBezTo>
                    <a:pt x="11" y="9"/>
                    <a:pt x="11" y="9"/>
                    <a:pt x="11" y="9"/>
                  </a:cubicBezTo>
                  <a:cubicBezTo>
                    <a:pt x="11" y="11"/>
                    <a:pt x="12" y="12"/>
                    <a:pt x="14" y="12"/>
                  </a:cubicBezTo>
                  <a:cubicBezTo>
                    <a:pt x="10" y="13"/>
                    <a:pt x="6" y="13"/>
                    <a:pt x="2" y="14"/>
                  </a:cubicBezTo>
                  <a:cubicBezTo>
                    <a:pt x="1" y="15"/>
                    <a:pt x="0" y="16"/>
                    <a:pt x="0" y="17"/>
                  </a:cubicBezTo>
                  <a:cubicBezTo>
                    <a:pt x="0" y="18"/>
                    <a:pt x="0" y="18"/>
                    <a:pt x="0" y="18"/>
                  </a:cubicBezTo>
                  <a:cubicBezTo>
                    <a:pt x="0" y="20"/>
                    <a:pt x="2" y="21"/>
                    <a:pt x="4" y="20"/>
                  </a:cubicBezTo>
                  <a:cubicBezTo>
                    <a:pt x="15" y="17"/>
                    <a:pt x="27" y="16"/>
                    <a:pt x="39" y="16"/>
                  </a:cubicBezTo>
                  <a:cubicBezTo>
                    <a:pt x="50" y="20"/>
                    <a:pt x="64" y="22"/>
                    <a:pt x="76" y="23"/>
                  </a:cubicBezTo>
                  <a:cubicBezTo>
                    <a:pt x="87" y="25"/>
                    <a:pt x="87" y="25"/>
                    <a:pt x="87" y="25"/>
                  </a:cubicBezTo>
                  <a:cubicBezTo>
                    <a:pt x="111" y="28"/>
                    <a:pt x="135" y="31"/>
                    <a:pt x="160" y="33"/>
                  </a:cubicBezTo>
                  <a:cubicBezTo>
                    <a:pt x="180" y="37"/>
                    <a:pt x="198" y="42"/>
                    <a:pt x="217" y="44"/>
                  </a:cubicBezTo>
                  <a:cubicBezTo>
                    <a:pt x="262" y="51"/>
                    <a:pt x="302" y="54"/>
                    <a:pt x="339" y="54"/>
                  </a:cubicBezTo>
                  <a:cubicBezTo>
                    <a:pt x="341" y="54"/>
                    <a:pt x="342" y="53"/>
                    <a:pt x="342" y="51"/>
                  </a:cubicBezTo>
                  <a:cubicBezTo>
                    <a:pt x="342" y="51"/>
                    <a:pt x="342" y="51"/>
                    <a:pt x="342" y="51"/>
                  </a:cubicBezTo>
                  <a:cubicBezTo>
                    <a:pt x="342" y="49"/>
                    <a:pt x="341" y="48"/>
                    <a:pt x="340" y="48"/>
                  </a:cubicBezTo>
                  <a:cubicBezTo>
                    <a:pt x="340" y="48"/>
                    <a:pt x="331" y="46"/>
                    <a:pt x="321" y="45"/>
                  </a:cubicBezTo>
                  <a:cubicBezTo>
                    <a:pt x="321" y="44"/>
                    <a:pt x="320" y="44"/>
                    <a:pt x="319" y="44"/>
                  </a:cubicBezTo>
                  <a:cubicBezTo>
                    <a:pt x="317" y="44"/>
                    <a:pt x="315" y="44"/>
                    <a:pt x="313" y="44"/>
                  </a:cubicBezTo>
                  <a:cubicBezTo>
                    <a:pt x="308" y="43"/>
                    <a:pt x="301" y="42"/>
                    <a:pt x="301" y="42"/>
                  </a:cubicBezTo>
                  <a:cubicBezTo>
                    <a:pt x="290" y="40"/>
                    <a:pt x="279" y="38"/>
                    <a:pt x="268" y="37"/>
                  </a:cubicBezTo>
                  <a:cubicBezTo>
                    <a:pt x="294" y="40"/>
                    <a:pt x="317" y="40"/>
                    <a:pt x="335" y="33"/>
                  </a:cubicBezTo>
                  <a:cubicBezTo>
                    <a:pt x="337" y="32"/>
                    <a:pt x="337" y="31"/>
                    <a:pt x="337" y="30"/>
                  </a:cubicBezTo>
                  <a:cubicBezTo>
                    <a:pt x="337" y="30"/>
                    <a:pt x="337" y="30"/>
                    <a:pt x="337" y="29"/>
                  </a:cubicBezTo>
                  <a:cubicBezTo>
                    <a:pt x="337" y="28"/>
                    <a:pt x="336" y="27"/>
                    <a:pt x="334" y="27"/>
                  </a:cubicBezTo>
                  <a:cubicBezTo>
                    <a:pt x="291" y="27"/>
                    <a:pt x="248" y="23"/>
                    <a:pt x="205" y="18"/>
                  </a:cubicBezTo>
                  <a:cubicBezTo>
                    <a:pt x="187" y="15"/>
                    <a:pt x="171" y="12"/>
                    <a:pt x="156" y="11"/>
                  </a:cubicBezTo>
                  <a:cubicBezTo>
                    <a:pt x="120" y="7"/>
                    <a:pt x="120" y="7"/>
                    <a:pt x="120" y="7"/>
                  </a:cubicBezTo>
                  <a:cubicBezTo>
                    <a:pt x="90" y="3"/>
                    <a:pt x="58" y="0"/>
                    <a:pt x="30" y="4"/>
                  </a:cubicBezTo>
                  <a:close/>
                  <a:moveTo>
                    <a:pt x="106" y="15"/>
                  </a:moveTo>
                  <a:cubicBezTo>
                    <a:pt x="132" y="17"/>
                    <a:pt x="158" y="20"/>
                    <a:pt x="184" y="23"/>
                  </a:cubicBezTo>
                  <a:cubicBezTo>
                    <a:pt x="191" y="23"/>
                    <a:pt x="197" y="24"/>
                    <a:pt x="204" y="25"/>
                  </a:cubicBezTo>
                  <a:cubicBezTo>
                    <a:pt x="208" y="25"/>
                    <a:pt x="211" y="26"/>
                    <a:pt x="215" y="27"/>
                  </a:cubicBezTo>
                  <a:cubicBezTo>
                    <a:pt x="227" y="29"/>
                    <a:pt x="240" y="32"/>
                    <a:pt x="252" y="34"/>
                  </a:cubicBezTo>
                  <a:cubicBezTo>
                    <a:pt x="216" y="29"/>
                    <a:pt x="180" y="24"/>
                    <a:pt x="143" y="21"/>
                  </a:cubicBezTo>
                  <a:cubicBezTo>
                    <a:pt x="139" y="21"/>
                    <a:pt x="134" y="20"/>
                    <a:pt x="129" y="19"/>
                  </a:cubicBezTo>
                  <a:cubicBezTo>
                    <a:pt x="121" y="18"/>
                    <a:pt x="114" y="16"/>
                    <a:pt x="106" y="15"/>
                  </a:cubicBezTo>
                  <a:close/>
                  <a:moveTo>
                    <a:pt x="271" y="31"/>
                  </a:moveTo>
                  <a:cubicBezTo>
                    <a:pt x="283" y="31"/>
                    <a:pt x="295" y="32"/>
                    <a:pt x="307" y="32"/>
                  </a:cubicBezTo>
                  <a:cubicBezTo>
                    <a:pt x="296" y="33"/>
                    <a:pt x="283" y="32"/>
                    <a:pt x="271" y="31"/>
                  </a:cubicBezTo>
                  <a:close/>
                  <a:moveTo>
                    <a:pt x="217" y="38"/>
                  </a:moveTo>
                  <a:cubicBezTo>
                    <a:pt x="217" y="38"/>
                    <a:pt x="217" y="38"/>
                    <a:pt x="217" y="38"/>
                  </a:cubicBezTo>
                  <a:cubicBezTo>
                    <a:pt x="224" y="39"/>
                    <a:pt x="231" y="40"/>
                    <a:pt x="238" y="41"/>
                  </a:cubicBezTo>
                  <a:cubicBezTo>
                    <a:pt x="231" y="40"/>
                    <a:pt x="224" y="39"/>
                    <a:pt x="217" y="38"/>
                  </a:cubicBezTo>
                  <a:close/>
                  <a:moveTo>
                    <a:pt x="14" y="6"/>
                  </a:moveTo>
                  <a:cubicBezTo>
                    <a:pt x="14" y="6"/>
                    <a:pt x="14" y="6"/>
                    <a:pt x="14" y="6"/>
                  </a:cubicBezTo>
                  <a:cubicBezTo>
                    <a:pt x="14" y="6"/>
                    <a:pt x="14" y="6"/>
                    <a:pt x="14" y="6"/>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5" name="Freeform 26"/>
            <p:cNvSpPr>
              <a:spLocks noEditPoints="1"/>
            </p:cNvSpPr>
            <p:nvPr/>
          </p:nvSpPr>
          <p:spPr bwMode="auto">
            <a:xfrm>
              <a:off x="9588501" y="2652713"/>
              <a:ext cx="738188" cy="222250"/>
            </a:xfrm>
            <a:custGeom>
              <a:avLst/>
              <a:gdLst>
                <a:gd name="T0" fmla="*/ 18 w 195"/>
                <a:gd name="T1" fmla="*/ 2 h 36"/>
                <a:gd name="T2" fmla="*/ 15 w 195"/>
                <a:gd name="T3" fmla="*/ 5 h 36"/>
                <a:gd name="T4" fmla="*/ 15 w 195"/>
                <a:gd name="T5" fmla="*/ 5 h 36"/>
                <a:gd name="T6" fmla="*/ 18 w 195"/>
                <a:gd name="T7" fmla="*/ 8 h 36"/>
                <a:gd name="T8" fmla="*/ 34 w 195"/>
                <a:gd name="T9" fmla="*/ 9 h 36"/>
                <a:gd name="T10" fmla="*/ 55 w 195"/>
                <a:gd name="T11" fmla="*/ 10 h 36"/>
                <a:gd name="T12" fmla="*/ 71 w 195"/>
                <a:gd name="T13" fmla="*/ 12 h 36"/>
                <a:gd name="T14" fmla="*/ 84 w 195"/>
                <a:gd name="T15" fmla="*/ 14 h 36"/>
                <a:gd name="T16" fmla="*/ 54 w 195"/>
                <a:gd name="T17" fmla="*/ 13 h 36"/>
                <a:gd name="T18" fmla="*/ 34 w 195"/>
                <a:gd name="T19" fmla="*/ 12 h 36"/>
                <a:gd name="T20" fmla="*/ 29 w 195"/>
                <a:gd name="T21" fmla="*/ 11 h 36"/>
                <a:gd name="T22" fmla="*/ 1 w 195"/>
                <a:gd name="T23" fmla="*/ 12 h 36"/>
                <a:gd name="T24" fmla="*/ 1 w 195"/>
                <a:gd name="T25" fmla="*/ 16 h 36"/>
                <a:gd name="T26" fmla="*/ 6 w 195"/>
                <a:gd name="T27" fmla="*/ 16 h 36"/>
                <a:gd name="T28" fmla="*/ 6 w 195"/>
                <a:gd name="T29" fmla="*/ 16 h 36"/>
                <a:gd name="T30" fmla="*/ 15 w 195"/>
                <a:gd name="T31" fmla="*/ 16 h 36"/>
                <a:gd name="T32" fmla="*/ 14 w 195"/>
                <a:gd name="T33" fmla="*/ 18 h 36"/>
                <a:gd name="T34" fmla="*/ 14 w 195"/>
                <a:gd name="T35" fmla="*/ 18 h 36"/>
                <a:gd name="T36" fmla="*/ 16 w 195"/>
                <a:gd name="T37" fmla="*/ 21 h 36"/>
                <a:gd name="T38" fmla="*/ 109 w 195"/>
                <a:gd name="T39" fmla="*/ 29 h 36"/>
                <a:gd name="T40" fmla="*/ 189 w 195"/>
                <a:gd name="T41" fmla="*/ 36 h 36"/>
                <a:gd name="T42" fmla="*/ 192 w 195"/>
                <a:gd name="T43" fmla="*/ 33 h 36"/>
                <a:gd name="T44" fmla="*/ 192 w 195"/>
                <a:gd name="T45" fmla="*/ 33 h 36"/>
                <a:gd name="T46" fmla="*/ 190 w 195"/>
                <a:gd name="T47" fmla="*/ 30 h 36"/>
                <a:gd name="T48" fmla="*/ 182 w 195"/>
                <a:gd name="T49" fmla="*/ 26 h 36"/>
                <a:gd name="T50" fmla="*/ 190 w 195"/>
                <a:gd name="T51" fmla="*/ 25 h 36"/>
                <a:gd name="T52" fmla="*/ 193 w 195"/>
                <a:gd name="T53" fmla="*/ 22 h 36"/>
                <a:gd name="T54" fmla="*/ 193 w 195"/>
                <a:gd name="T55" fmla="*/ 21 h 36"/>
                <a:gd name="T56" fmla="*/ 190 w 195"/>
                <a:gd name="T57" fmla="*/ 18 h 36"/>
                <a:gd name="T58" fmla="*/ 161 w 195"/>
                <a:gd name="T59" fmla="*/ 17 h 36"/>
                <a:gd name="T60" fmla="*/ 192 w 195"/>
                <a:gd name="T61" fmla="*/ 17 h 36"/>
                <a:gd name="T62" fmla="*/ 195 w 195"/>
                <a:gd name="T63" fmla="*/ 14 h 36"/>
                <a:gd name="T64" fmla="*/ 195 w 195"/>
                <a:gd name="T65" fmla="*/ 14 h 36"/>
                <a:gd name="T66" fmla="*/ 192 w 195"/>
                <a:gd name="T67" fmla="*/ 11 h 36"/>
                <a:gd name="T68" fmla="*/ 164 w 195"/>
                <a:gd name="T69" fmla="*/ 11 h 36"/>
                <a:gd name="T70" fmla="*/ 127 w 195"/>
                <a:gd name="T71" fmla="*/ 11 h 36"/>
                <a:gd name="T72" fmla="*/ 56 w 195"/>
                <a:gd name="T73" fmla="*/ 4 h 36"/>
                <a:gd name="T74" fmla="*/ 18 w 195"/>
                <a:gd name="T75" fmla="*/ 2 h 36"/>
                <a:gd name="T76" fmla="*/ 129 w 195"/>
                <a:gd name="T77" fmla="*/ 21 h 36"/>
                <a:gd name="T78" fmla="*/ 152 w 195"/>
                <a:gd name="T79" fmla="*/ 23 h 36"/>
                <a:gd name="T80" fmla="*/ 154 w 195"/>
                <a:gd name="T81" fmla="*/ 23 h 36"/>
                <a:gd name="T82" fmla="*/ 96 w 195"/>
                <a:gd name="T83" fmla="*/ 20 h 36"/>
                <a:gd name="T84" fmla="*/ 95 w 195"/>
                <a:gd name="T85" fmla="*/ 20 h 36"/>
                <a:gd name="T86" fmla="*/ 129 w 195"/>
                <a:gd name="T87" fmla="*/ 21 h 36"/>
                <a:gd name="T88" fmla="*/ 190 w 195"/>
                <a:gd name="T89" fmla="*/ 25 h 36"/>
                <a:gd name="T90" fmla="*/ 190 w 195"/>
                <a:gd name="T91" fmla="*/ 25 h 36"/>
                <a:gd name="T92" fmla="*/ 190 w 195"/>
                <a:gd name="T93"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 h="36">
                  <a:moveTo>
                    <a:pt x="18" y="2"/>
                  </a:moveTo>
                  <a:cubicBezTo>
                    <a:pt x="16" y="2"/>
                    <a:pt x="15" y="3"/>
                    <a:pt x="15" y="5"/>
                  </a:cubicBezTo>
                  <a:cubicBezTo>
                    <a:pt x="15" y="5"/>
                    <a:pt x="15" y="5"/>
                    <a:pt x="15" y="5"/>
                  </a:cubicBezTo>
                  <a:cubicBezTo>
                    <a:pt x="15" y="7"/>
                    <a:pt x="16" y="8"/>
                    <a:pt x="18" y="8"/>
                  </a:cubicBezTo>
                  <a:cubicBezTo>
                    <a:pt x="34" y="9"/>
                    <a:pt x="34" y="9"/>
                    <a:pt x="34" y="9"/>
                  </a:cubicBezTo>
                  <a:cubicBezTo>
                    <a:pt x="41" y="9"/>
                    <a:pt x="48" y="9"/>
                    <a:pt x="55" y="10"/>
                  </a:cubicBezTo>
                  <a:cubicBezTo>
                    <a:pt x="60" y="11"/>
                    <a:pt x="65" y="11"/>
                    <a:pt x="71" y="12"/>
                  </a:cubicBezTo>
                  <a:cubicBezTo>
                    <a:pt x="75" y="13"/>
                    <a:pt x="79" y="13"/>
                    <a:pt x="84" y="14"/>
                  </a:cubicBezTo>
                  <a:cubicBezTo>
                    <a:pt x="74" y="14"/>
                    <a:pt x="64" y="14"/>
                    <a:pt x="54" y="13"/>
                  </a:cubicBezTo>
                  <a:cubicBezTo>
                    <a:pt x="48" y="12"/>
                    <a:pt x="41" y="12"/>
                    <a:pt x="34" y="12"/>
                  </a:cubicBezTo>
                  <a:cubicBezTo>
                    <a:pt x="32" y="12"/>
                    <a:pt x="29" y="11"/>
                    <a:pt x="29" y="11"/>
                  </a:cubicBezTo>
                  <a:cubicBezTo>
                    <a:pt x="13" y="9"/>
                    <a:pt x="4" y="8"/>
                    <a:pt x="1" y="12"/>
                  </a:cubicBezTo>
                  <a:cubicBezTo>
                    <a:pt x="0" y="13"/>
                    <a:pt x="0" y="15"/>
                    <a:pt x="1" y="16"/>
                  </a:cubicBezTo>
                  <a:cubicBezTo>
                    <a:pt x="2" y="17"/>
                    <a:pt x="4" y="17"/>
                    <a:pt x="6" y="16"/>
                  </a:cubicBezTo>
                  <a:cubicBezTo>
                    <a:pt x="6" y="16"/>
                    <a:pt x="6" y="16"/>
                    <a:pt x="6" y="16"/>
                  </a:cubicBezTo>
                  <a:cubicBezTo>
                    <a:pt x="7" y="15"/>
                    <a:pt x="10" y="15"/>
                    <a:pt x="15" y="16"/>
                  </a:cubicBezTo>
                  <a:cubicBezTo>
                    <a:pt x="14" y="16"/>
                    <a:pt x="14" y="17"/>
                    <a:pt x="14" y="18"/>
                  </a:cubicBezTo>
                  <a:cubicBezTo>
                    <a:pt x="14" y="18"/>
                    <a:pt x="14" y="18"/>
                    <a:pt x="14" y="18"/>
                  </a:cubicBezTo>
                  <a:cubicBezTo>
                    <a:pt x="14" y="20"/>
                    <a:pt x="15" y="21"/>
                    <a:pt x="16" y="21"/>
                  </a:cubicBezTo>
                  <a:cubicBezTo>
                    <a:pt x="46" y="26"/>
                    <a:pt x="78" y="28"/>
                    <a:pt x="109" y="29"/>
                  </a:cubicBezTo>
                  <a:cubicBezTo>
                    <a:pt x="135" y="31"/>
                    <a:pt x="163" y="32"/>
                    <a:pt x="189" y="36"/>
                  </a:cubicBezTo>
                  <a:cubicBezTo>
                    <a:pt x="190" y="36"/>
                    <a:pt x="192" y="35"/>
                    <a:pt x="192" y="33"/>
                  </a:cubicBezTo>
                  <a:cubicBezTo>
                    <a:pt x="192" y="33"/>
                    <a:pt x="192" y="33"/>
                    <a:pt x="192" y="33"/>
                  </a:cubicBezTo>
                  <a:cubicBezTo>
                    <a:pt x="192" y="31"/>
                    <a:pt x="192" y="30"/>
                    <a:pt x="190" y="30"/>
                  </a:cubicBezTo>
                  <a:cubicBezTo>
                    <a:pt x="188" y="28"/>
                    <a:pt x="185" y="27"/>
                    <a:pt x="182" y="26"/>
                  </a:cubicBezTo>
                  <a:cubicBezTo>
                    <a:pt x="185" y="26"/>
                    <a:pt x="187" y="25"/>
                    <a:pt x="190" y="25"/>
                  </a:cubicBezTo>
                  <a:cubicBezTo>
                    <a:pt x="192" y="24"/>
                    <a:pt x="193" y="23"/>
                    <a:pt x="193" y="22"/>
                  </a:cubicBezTo>
                  <a:cubicBezTo>
                    <a:pt x="193" y="21"/>
                    <a:pt x="193" y="21"/>
                    <a:pt x="193" y="21"/>
                  </a:cubicBezTo>
                  <a:cubicBezTo>
                    <a:pt x="192" y="20"/>
                    <a:pt x="191" y="18"/>
                    <a:pt x="190" y="18"/>
                  </a:cubicBezTo>
                  <a:cubicBezTo>
                    <a:pt x="182" y="19"/>
                    <a:pt x="172" y="18"/>
                    <a:pt x="161" y="17"/>
                  </a:cubicBezTo>
                  <a:cubicBezTo>
                    <a:pt x="162" y="17"/>
                    <a:pt x="192" y="17"/>
                    <a:pt x="192" y="17"/>
                  </a:cubicBezTo>
                  <a:cubicBezTo>
                    <a:pt x="194" y="17"/>
                    <a:pt x="195" y="15"/>
                    <a:pt x="195" y="14"/>
                  </a:cubicBezTo>
                  <a:cubicBezTo>
                    <a:pt x="195" y="14"/>
                    <a:pt x="195" y="14"/>
                    <a:pt x="195" y="14"/>
                  </a:cubicBezTo>
                  <a:cubicBezTo>
                    <a:pt x="195" y="12"/>
                    <a:pt x="194" y="11"/>
                    <a:pt x="192" y="11"/>
                  </a:cubicBezTo>
                  <a:cubicBezTo>
                    <a:pt x="164" y="11"/>
                    <a:pt x="164" y="11"/>
                    <a:pt x="164" y="11"/>
                  </a:cubicBezTo>
                  <a:cubicBezTo>
                    <a:pt x="152" y="11"/>
                    <a:pt x="139" y="11"/>
                    <a:pt x="127" y="11"/>
                  </a:cubicBezTo>
                  <a:cubicBezTo>
                    <a:pt x="103" y="7"/>
                    <a:pt x="79" y="5"/>
                    <a:pt x="56" y="4"/>
                  </a:cubicBezTo>
                  <a:cubicBezTo>
                    <a:pt x="42" y="2"/>
                    <a:pt x="29" y="0"/>
                    <a:pt x="18" y="2"/>
                  </a:cubicBezTo>
                  <a:close/>
                  <a:moveTo>
                    <a:pt x="129" y="21"/>
                  </a:moveTo>
                  <a:cubicBezTo>
                    <a:pt x="129" y="21"/>
                    <a:pt x="147" y="22"/>
                    <a:pt x="152" y="23"/>
                  </a:cubicBezTo>
                  <a:cubicBezTo>
                    <a:pt x="153" y="23"/>
                    <a:pt x="153" y="23"/>
                    <a:pt x="154" y="23"/>
                  </a:cubicBezTo>
                  <a:cubicBezTo>
                    <a:pt x="135" y="24"/>
                    <a:pt x="115" y="22"/>
                    <a:pt x="96" y="20"/>
                  </a:cubicBezTo>
                  <a:cubicBezTo>
                    <a:pt x="95" y="20"/>
                    <a:pt x="95" y="20"/>
                    <a:pt x="95" y="20"/>
                  </a:cubicBezTo>
                  <a:cubicBezTo>
                    <a:pt x="106" y="20"/>
                    <a:pt x="118" y="20"/>
                    <a:pt x="129" y="21"/>
                  </a:cubicBezTo>
                  <a:close/>
                  <a:moveTo>
                    <a:pt x="190" y="25"/>
                  </a:moveTo>
                  <a:cubicBezTo>
                    <a:pt x="190" y="25"/>
                    <a:pt x="190" y="25"/>
                    <a:pt x="190" y="25"/>
                  </a:cubicBezTo>
                  <a:cubicBezTo>
                    <a:pt x="190" y="25"/>
                    <a:pt x="190" y="25"/>
                    <a:pt x="190" y="25"/>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6" name="Freeform 27"/>
            <p:cNvSpPr/>
            <p:nvPr/>
          </p:nvSpPr>
          <p:spPr bwMode="auto">
            <a:xfrm>
              <a:off x="9932988" y="1735138"/>
              <a:ext cx="49213" cy="841375"/>
            </a:xfrm>
            <a:custGeom>
              <a:avLst/>
              <a:gdLst>
                <a:gd name="T0" fmla="*/ 3 w 13"/>
                <a:gd name="T1" fmla="*/ 30 h 223"/>
                <a:gd name="T2" fmla="*/ 3 w 13"/>
                <a:gd name="T3" fmla="*/ 78 h 223"/>
                <a:gd name="T4" fmla="*/ 4 w 13"/>
                <a:gd name="T5" fmla="*/ 125 h 223"/>
                <a:gd name="T6" fmla="*/ 0 w 13"/>
                <a:gd name="T7" fmla="*/ 220 h 223"/>
                <a:gd name="T8" fmla="*/ 3 w 13"/>
                <a:gd name="T9" fmla="*/ 223 h 223"/>
                <a:gd name="T10" fmla="*/ 7 w 13"/>
                <a:gd name="T11" fmla="*/ 220 h 223"/>
                <a:gd name="T12" fmla="*/ 10 w 13"/>
                <a:gd name="T13" fmla="*/ 125 h 223"/>
                <a:gd name="T14" fmla="*/ 10 w 13"/>
                <a:gd name="T15" fmla="*/ 107 h 223"/>
                <a:gd name="T16" fmla="*/ 10 w 13"/>
                <a:gd name="T17" fmla="*/ 78 h 223"/>
                <a:gd name="T18" fmla="*/ 9 w 13"/>
                <a:gd name="T19" fmla="*/ 49 h 223"/>
                <a:gd name="T20" fmla="*/ 10 w 13"/>
                <a:gd name="T21" fmla="*/ 30 h 223"/>
                <a:gd name="T22" fmla="*/ 12 w 13"/>
                <a:gd name="T23" fmla="*/ 9 h 223"/>
                <a:gd name="T24" fmla="*/ 13 w 13"/>
                <a:gd name="T25" fmla="*/ 6 h 223"/>
                <a:gd name="T26" fmla="*/ 13 w 13"/>
                <a:gd name="T27" fmla="*/ 6 h 223"/>
                <a:gd name="T28" fmla="*/ 10 w 13"/>
                <a:gd name="T29" fmla="*/ 0 h 223"/>
                <a:gd name="T30" fmla="*/ 3 w 13"/>
                <a:gd name="T31" fmla="*/ 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23">
                  <a:moveTo>
                    <a:pt x="3" y="30"/>
                  </a:moveTo>
                  <a:cubicBezTo>
                    <a:pt x="2" y="46"/>
                    <a:pt x="3" y="62"/>
                    <a:pt x="3" y="78"/>
                  </a:cubicBezTo>
                  <a:cubicBezTo>
                    <a:pt x="4" y="93"/>
                    <a:pt x="5" y="109"/>
                    <a:pt x="4" y="125"/>
                  </a:cubicBezTo>
                  <a:cubicBezTo>
                    <a:pt x="2" y="155"/>
                    <a:pt x="0" y="187"/>
                    <a:pt x="0" y="220"/>
                  </a:cubicBezTo>
                  <a:cubicBezTo>
                    <a:pt x="0" y="222"/>
                    <a:pt x="2" y="223"/>
                    <a:pt x="3" y="223"/>
                  </a:cubicBezTo>
                  <a:cubicBezTo>
                    <a:pt x="5" y="223"/>
                    <a:pt x="7" y="222"/>
                    <a:pt x="7" y="220"/>
                  </a:cubicBezTo>
                  <a:cubicBezTo>
                    <a:pt x="7" y="187"/>
                    <a:pt x="8" y="155"/>
                    <a:pt x="10" y="125"/>
                  </a:cubicBezTo>
                  <a:cubicBezTo>
                    <a:pt x="10" y="119"/>
                    <a:pt x="10" y="113"/>
                    <a:pt x="10" y="107"/>
                  </a:cubicBezTo>
                  <a:cubicBezTo>
                    <a:pt x="10" y="97"/>
                    <a:pt x="10" y="87"/>
                    <a:pt x="10" y="78"/>
                  </a:cubicBezTo>
                  <a:cubicBezTo>
                    <a:pt x="9" y="68"/>
                    <a:pt x="9" y="58"/>
                    <a:pt x="9" y="49"/>
                  </a:cubicBezTo>
                  <a:cubicBezTo>
                    <a:pt x="9" y="43"/>
                    <a:pt x="9" y="36"/>
                    <a:pt x="10" y="30"/>
                  </a:cubicBezTo>
                  <a:cubicBezTo>
                    <a:pt x="10" y="28"/>
                    <a:pt x="11" y="16"/>
                    <a:pt x="12" y="9"/>
                  </a:cubicBezTo>
                  <a:cubicBezTo>
                    <a:pt x="12" y="8"/>
                    <a:pt x="13" y="7"/>
                    <a:pt x="13" y="6"/>
                  </a:cubicBezTo>
                  <a:cubicBezTo>
                    <a:pt x="13" y="6"/>
                    <a:pt x="13" y="6"/>
                    <a:pt x="13" y="6"/>
                  </a:cubicBezTo>
                  <a:cubicBezTo>
                    <a:pt x="13" y="3"/>
                    <a:pt x="13" y="0"/>
                    <a:pt x="10" y="0"/>
                  </a:cubicBezTo>
                  <a:cubicBezTo>
                    <a:pt x="7" y="0"/>
                    <a:pt x="5" y="0"/>
                    <a:pt x="3" y="30"/>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7" name="Freeform 28"/>
            <p:cNvSpPr>
              <a:spLocks noEditPoints="1"/>
            </p:cNvSpPr>
            <p:nvPr/>
          </p:nvSpPr>
          <p:spPr bwMode="auto">
            <a:xfrm>
              <a:off x="9174163" y="2466975"/>
              <a:ext cx="1457325" cy="752475"/>
            </a:xfrm>
            <a:custGeom>
              <a:avLst/>
              <a:gdLst>
                <a:gd name="T0" fmla="*/ 1 w 386"/>
                <a:gd name="T1" fmla="*/ 172 h 199"/>
                <a:gd name="T2" fmla="*/ 1 w 386"/>
                <a:gd name="T3" fmla="*/ 175 h 199"/>
                <a:gd name="T4" fmla="*/ 4 w 386"/>
                <a:gd name="T5" fmla="*/ 176 h 199"/>
                <a:gd name="T6" fmla="*/ 57 w 386"/>
                <a:gd name="T7" fmla="*/ 181 h 199"/>
                <a:gd name="T8" fmla="*/ 95 w 386"/>
                <a:gd name="T9" fmla="*/ 186 h 199"/>
                <a:gd name="T10" fmla="*/ 147 w 386"/>
                <a:gd name="T11" fmla="*/ 190 h 199"/>
                <a:gd name="T12" fmla="*/ 216 w 386"/>
                <a:gd name="T13" fmla="*/ 195 h 199"/>
                <a:gd name="T14" fmla="*/ 244 w 386"/>
                <a:gd name="T15" fmla="*/ 196 h 199"/>
                <a:gd name="T16" fmla="*/ 321 w 386"/>
                <a:gd name="T17" fmla="*/ 199 h 199"/>
                <a:gd name="T18" fmla="*/ 342 w 386"/>
                <a:gd name="T19" fmla="*/ 197 h 199"/>
                <a:gd name="T20" fmla="*/ 382 w 386"/>
                <a:gd name="T21" fmla="*/ 198 h 199"/>
                <a:gd name="T22" fmla="*/ 385 w 386"/>
                <a:gd name="T23" fmla="*/ 197 h 199"/>
                <a:gd name="T24" fmla="*/ 386 w 386"/>
                <a:gd name="T25" fmla="*/ 194 h 199"/>
                <a:gd name="T26" fmla="*/ 252 w 386"/>
                <a:gd name="T27" fmla="*/ 35 h 199"/>
                <a:gd name="T28" fmla="*/ 252 w 386"/>
                <a:gd name="T29" fmla="*/ 35 h 199"/>
                <a:gd name="T30" fmla="*/ 1 w 386"/>
                <a:gd name="T31" fmla="*/ 172 h 199"/>
                <a:gd name="T32" fmla="*/ 251 w 386"/>
                <a:gd name="T33" fmla="*/ 41 h 199"/>
                <a:gd name="T34" fmla="*/ 251 w 386"/>
                <a:gd name="T35" fmla="*/ 41 h 199"/>
                <a:gd name="T36" fmla="*/ 378 w 386"/>
                <a:gd name="T37" fmla="*/ 191 h 199"/>
                <a:gd name="T38" fmla="*/ 341 w 386"/>
                <a:gd name="T39" fmla="*/ 191 h 199"/>
                <a:gd name="T40" fmla="*/ 321 w 386"/>
                <a:gd name="T41" fmla="*/ 192 h 199"/>
                <a:gd name="T42" fmla="*/ 244 w 386"/>
                <a:gd name="T43" fmla="*/ 190 h 199"/>
                <a:gd name="T44" fmla="*/ 216 w 386"/>
                <a:gd name="T45" fmla="*/ 189 h 199"/>
                <a:gd name="T46" fmla="*/ 147 w 386"/>
                <a:gd name="T47" fmla="*/ 184 h 199"/>
                <a:gd name="T48" fmla="*/ 95 w 386"/>
                <a:gd name="T49" fmla="*/ 180 h 199"/>
                <a:gd name="T50" fmla="*/ 58 w 386"/>
                <a:gd name="T51" fmla="*/ 175 h 199"/>
                <a:gd name="T52" fmla="*/ 9 w 386"/>
                <a:gd name="T53" fmla="*/ 170 h 199"/>
                <a:gd name="T54" fmla="*/ 251 w 386"/>
                <a:gd name="T55" fmla="*/ 41 h 199"/>
                <a:gd name="T56" fmla="*/ 4 w 386"/>
                <a:gd name="T57" fmla="*/ 170 h 199"/>
                <a:gd name="T58" fmla="*/ 4 w 386"/>
                <a:gd name="T59" fmla="*/ 170 h 199"/>
                <a:gd name="T60" fmla="*/ 4 w 386"/>
                <a:gd name="T61" fmla="*/ 17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6" h="199">
                  <a:moveTo>
                    <a:pt x="1" y="172"/>
                  </a:moveTo>
                  <a:cubicBezTo>
                    <a:pt x="0" y="173"/>
                    <a:pt x="1" y="174"/>
                    <a:pt x="1" y="175"/>
                  </a:cubicBezTo>
                  <a:cubicBezTo>
                    <a:pt x="2" y="176"/>
                    <a:pt x="3" y="176"/>
                    <a:pt x="4" y="176"/>
                  </a:cubicBezTo>
                  <a:cubicBezTo>
                    <a:pt x="21" y="175"/>
                    <a:pt x="39" y="178"/>
                    <a:pt x="57" y="181"/>
                  </a:cubicBezTo>
                  <a:cubicBezTo>
                    <a:pt x="70" y="183"/>
                    <a:pt x="83" y="185"/>
                    <a:pt x="95" y="186"/>
                  </a:cubicBezTo>
                  <a:cubicBezTo>
                    <a:pt x="147" y="190"/>
                    <a:pt x="147" y="190"/>
                    <a:pt x="147" y="190"/>
                  </a:cubicBezTo>
                  <a:cubicBezTo>
                    <a:pt x="170" y="192"/>
                    <a:pt x="193" y="194"/>
                    <a:pt x="216" y="195"/>
                  </a:cubicBezTo>
                  <a:cubicBezTo>
                    <a:pt x="244" y="196"/>
                    <a:pt x="244" y="196"/>
                    <a:pt x="244" y="196"/>
                  </a:cubicBezTo>
                  <a:cubicBezTo>
                    <a:pt x="269" y="197"/>
                    <a:pt x="295" y="199"/>
                    <a:pt x="321" y="199"/>
                  </a:cubicBezTo>
                  <a:cubicBezTo>
                    <a:pt x="327" y="199"/>
                    <a:pt x="335" y="198"/>
                    <a:pt x="342" y="197"/>
                  </a:cubicBezTo>
                  <a:cubicBezTo>
                    <a:pt x="357" y="196"/>
                    <a:pt x="372" y="194"/>
                    <a:pt x="382" y="198"/>
                  </a:cubicBezTo>
                  <a:cubicBezTo>
                    <a:pt x="383" y="199"/>
                    <a:pt x="384" y="198"/>
                    <a:pt x="385" y="197"/>
                  </a:cubicBezTo>
                  <a:cubicBezTo>
                    <a:pt x="386" y="197"/>
                    <a:pt x="386" y="195"/>
                    <a:pt x="386" y="194"/>
                  </a:cubicBezTo>
                  <a:cubicBezTo>
                    <a:pt x="360" y="128"/>
                    <a:pt x="334" y="60"/>
                    <a:pt x="252" y="35"/>
                  </a:cubicBezTo>
                  <a:cubicBezTo>
                    <a:pt x="252" y="35"/>
                    <a:pt x="252" y="35"/>
                    <a:pt x="252" y="35"/>
                  </a:cubicBezTo>
                  <a:cubicBezTo>
                    <a:pt x="140" y="0"/>
                    <a:pt x="49" y="83"/>
                    <a:pt x="1" y="172"/>
                  </a:cubicBezTo>
                  <a:close/>
                  <a:moveTo>
                    <a:pt x="251" y="41"/>
                  </a:moveTo>
                  <a:cubicBezTo>
                    <a:pt x="251" y="41"/>
                    <a:pt x="251" y="41"/>
                    <a:pt x="251" y="41"/>
                  </a:cubicBezTo>
                  <a:cubicBezTo>
                    <a:pt x="327" y="64"/>
                    <a:pt x="354" y="128"/>
                    <a:pt x="378" y="191"/>
                  </a:cubicBezTo>
                  <a:cubicBezTo>
                    <a:pt x="367" y="189"/>
                    <a:pt x="354" y="190"/>
                    <a:pt x="341" y="191"/>
                  </a:cubicBezTo>
                  <a:cubicBezTo>
                    <a:pt x="334" y="192"/>
                    <a:pt x="327" y="193"/>
                    <a:pt x="321" y="192"/>
                  </a:cubicBezTo>
                  <a:cubicBezTo>
                    <a:pt x="295" y="192"/>
                    <a:pt x="269" y="191"/>
                    <a:pt x="244" y="190"/>
                  </a:cubicBezTo>
                  <a:cubicBezTo>
                    <a:pt x="216" y="189"/>
                    <a:pt x="216" y="189"/>
                    <a:pt x="216" y="189"/>
                  </a:cubicBezTo>
                  <a:cubicBezTo>
                    <a:pt x="193" y="188"/>
                    <a:pt x="170" y="186"/>
                    <a:pt x="147" y="184"/>
                  </a:cubicBezTo>
                  <a:cubicBezTo>
                    <a:pt x="95" y="180"/>
                    <a:pt x="95" y="180"/>
                    <a:pt x="95" y="180"/>
                  </a:cubicBezTo>
                  <a:cubicBezTo>
                    <a:pt x="83" y="179"/>
                    <a:pt x="70" y="177"/>
                    <a:pt x="58" y="175"/>
                  </a:cubicBezTo>
                  <a:cubicBezTo>
                    <a:pt x="42" y="173"/>
                    <a:pt x="25" y="170"/>
                    <a:pt x="9" y="170"/>
                  </a:cubicBezTo>
                  <a:cubicBezTo>
                    <a:pt x="56" y="85"/>
                    <a:pt x="144" y="7"/>
                    <a:pt x="251" y="41"/>
                  </a:cubicBezTo>
                  <a:close/>
                  <a:moveTo>
                    <a:pt x="4" y="170"/>
                  </a:moveTo>
                  <a:cubicBezTo>
                    <a:pt x="4" y="170"/>
                    <a:pt x="4" y="170"/>
                    <a:pt x="4" y="170"/>
                  </a:cubicBezTo>
                  <a:cubicBezTo>
                    <a:pt x="4" y="170"/>
                    <a:pt x="4" y="170"/>
                    <a:pt x="4" y="170"/>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88" name="Freeform 32"/>
            <p:cNvSpPr/>
            <p:nvPr/>
          </p:nvSpPr>
          <p:spPr bwMode="auto">
            <a:xfrm>
              <a:off x="9740901" y="3192463"/>
              <a:ext cx="312738" cy="203200"/>
            </a:xfrm>
            <a:custGeom>
              <a:avLst/>
              <a:gdLst>
                <a:gd name="T0" fmla="*/ 4 w 83"/>
                <a:gd name="T1" fmla="*/ 3 h 54"/>
                <a:gd name="T2" fmla="*/ 18 w 83"/>
                <a:gd name="T3" fmla="*/ 44 h 54"/>
                <a:gd name="T4" fmla="*/ 61 w 83"/>
                <a:gd name="T5" fmla="*/ 46 h 54"/>
                <a:gd name="T6" fmla="*/ 83 w 83"/>
                <a:gd name="T7" fmla="*/ 4 h 54"/>
                <a:gd name="T8" fmla="*/ 79 w 83"/>
                <a:gd name="T9" fmla="*/ 0 h 54"/>
                <a:gd name="T10" fmla="*/ 76 w 83"/>
                <a:gd name="T11" fmla="*/ 4 h 54"/>
                <a:gd name="T12" fmla="*/ 58 w 83"/>
                <a:gd name="T13" fmla="*/ 41 h 54"/>
                <a:gd name="T14" fmla="*/ 22 w 83"/>
                <a:gd name="T15" fmla="*/ 39 h 54"/>
                <a:gd name="T16" fmla="*/ 10 w 83"/>
                <a:gd name="T17" fmla="*/ 4 h 54"/>
                <a:gd name="T18" fmla="*/ 8 w 83"/>
                <a:gd name="T19" fmla="*/ 1 h 54"/>
                <a:gd name="T20" fmla="*/ 4 w 83"/>
                <a:gd name="T21" fmla="*/ 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54">
                  <a:moveTo>
                    <a:pt x="4" y="3"/>
                  </a:moveTo>
                  <a:cubicBezTo>
                    <a:pt x="0" y="27"/>
                    <a:pt x="11" y="39"/>
                    <a:pt x="18" y="44"/>
                  </a:cubicBezTo>
                  <a:cubicBezTo>
                    <a:pt x="30" y="53"/>
                    <a:pt x="47" y="54"/>
                    <a:pt x="61" y="46"/>
                  </a:cubicBezTo>
                  <a:cubicBezTo>
                    <a:pt x="75" y="39"/>
                    <a:pt x="83" y="23"/>
                    <a:pt x="83" y="4"/>
                  </a:cubicBezTo>
                  <a:cubicBezTo>
                    <a:pt x="83" y="2"/>
                    <a:pt x="81" y="0"/>
                    <a:pt x="79" y="0"/>
                  </a:cubicBezTo>
                  <a:cubicBezTo>
                    <a:pt x="78" y="1"/>
                    <a:pt x="76" y="2"/>
                    <a:pt x="76" y="4"/>
                  </a:cubicBezTo>
                  <a:cubicBezTo>
                    <a:pt x="77" y="27"/>
                    <a:pt x="65" y="37"/>
                    <a:pt x="58" y="41"/>
                  </a:cubicBezTo>
                  <a:cubicBezTo>
                    <a:pt x="46" y="47"/>
                    <a:pt x="32" y="46"/>
                    <a:pt x="22" y="39"/>
                  </a:cubicBezTo>
                  <a:cubicBezTo>
                    <a:pt x="12" y="32"/>
                    <a:pt x="8" y="19"/>
                    <a:pt x="10" y="4"/>
                  </a:cubicBezTo>
                  <a:cubicBezTo>
                    <a:pt x="11" y="2"/>
                    <a:pt x="10" y="1"/>
                    <a:pt x="8" y="1"/>
                  </a:cubicBezTo>
                  <a:cubicBezTo>
                    <a:pt x="6" y="0"/>
                    <a:pt x="5" y="1"/>
                    <a:pt x="4" y="3"/>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grpSp>
        <p:nvGrpSpPr>
          <p:cNvPr id="89" name="组合 88"/>
          <p:cNvGrpSpPr/>
          <p:nvPr/>
        </p:nvGrpSpPr>
        <p:grpSpPr>
          <a:xfrm>
            <a:off x="1493203" y="1735138"/>
            <a:ext cx="1457325" cy="1660525"/>
            <a:chOff x="9174163" y="1735138"/>
            <a:chExt cx="1457325" cy="1660525"/>
          </a:xfrm>
        </p:grpSpPr>
        <p:sp>
          <p:nvSpPr>
            <p:cNvPr id="90" name="Freeform 21"/>
            <p:cNvSpPr>
              <a:spLocks noEditPoints="1"/>
            </p:cNvSpPr>
            <p:nvPr/>
          </p:nvSpPr>
          <p:spPr bwMode="auto">
            <a:xfrm>
              <a:off x="9777413" y="3192463"/>
              <a:ext cx="215900" cy="150812"/>
            </a:xfrm>
            <a:custGeom>
              <a:avLst/>
              <a:gdLst>
                <a:gd name="T0" fmla="*/ 27 w 57"/>
                <a:gd name="T1" fmla="*/ 2 h 40"/>
                <a:gd name="T2" fmla="*/ 8 w 57"/>
                <a:gd name="T3" fmla="*/ 2 h 40"/>
                <a:gd name="T4" fmla="*/ 5 w 57"/>
                <a:gd name="T5" fmla="*/ 5 h 40"/>
                <a:gd name="T6" fmla="*/ 5 w 57"/>
                <a:gd name="T7" fmla="*/ 6 h 40"/>
                <a:gd name="T8" fmla="*/ 5 w 57"/>
                <a:gd name="T9" fmla="*/ 6 h 40"/>
                <a:gd name="T10" fmla="*/ 3 w 57"/>
                <a:gd name="T11" fmla="*/ 6 h 40"/>
                <a:gd name="T12" fmla="*/ 0 w 57"/>
                <a:gd name="T13" fmla="*/ 9 h 40"/>
                <a:gd name="T14" fmla="*/ 1 w 57"/>
                <a:gd name="T15" fmla="*/ 10 h 40"/>
                <a:gd name="T16" fmla="*/ 15 w 57"/>
                <a:gd name="T17" fmla="*/ 29 h 40"/>
                <a:gd name="T18" fmla="*/ 14 w 57"/>
                <a:gd name="T19" fmla="*/ 30 h 40"/>
                <a:gd name="T20" fmla="*/ 14 w 57"/>
                <a:gd name="T21" fmla="*/ 30 h 40"/>
                <a:gd name="T22" fmla="*/ 16 w 57"/>
                <a:gd name="T23" fmla="*/ 32 h 40"/>
                <a:gd name="T24" fmla="*/ 46 w 57"/>
                <a:gd name="T25" fmla="*/ 31 h 40"/>
                <a:gd name="T26" fmla="*/ 51 w 57"/>
                <a:gd name="T27" fmla="*/ 28 h 40"/>
                <a:gd name="T28" fmla="*/ 53 w 57"/>
                <a:gd name="T29" fmla="*/ 26 h 40"/>
                <a:gd name="T30" fmla="*/ 52 w 57"/>
                <a:gd name="T31" fmla="*/ 24 h 40"/>
                <a:gd name="T32" fmla="*/ 52 w 57"/>
                <a:gd name="T33" fmla="*/ 23 h 40"/>
                <a:gd name="T34" fmla="*/ 57 w 57"/>
                <a:gd name="T35" fmla="*/ 11 h 40"/>
                <a:gd name="T36" fmla="*/ 57 w 57"/>
                <a:gd name="T37" fmla="*/ 11 h 40"/>
                <a:gd name="T38" fmla="*/ 57 w 57"/>
                <a:gd name="T39" fmla="*/ 11 h 40"/>
                <a:gd name="T40" fmla="*/ 57 w 57"/>
                <a:gd name="T41" fmla="*/ 11 h 40"/>
                <a:gd name="T42" fmla="*/ 57 w 57"/>
                <a:gd name="T43" fmla="*/ 10 h 40"/>
                <a:gd name="T44" fmla="*/ 55 w 57"/>
                <a:gd name="T45" fmla="*/ 7 h 40"/>
                <a:gd name="T46" fmla="*/ 51 w 57"/>
                <a:gd name="T47" fmla="*/ 9 h 40"/>
                <a:gd name="T48" fmla="*/ 51 w 57"/>
                <a:gd name="T49" fmla="*/ 10 h 40"/>
                <a:gd name="T50" fmla="*/ 24 w 57"/>
                <a:gd name="T51" fmla="*/ 8 h 40"/>
                <a:gd name="T52" fmla="*/ 26 w 57"/>
                <a:gd name="T53" fmla="*/ 8 h 40"/>
                <a:gd name="T54" fmla="*/ 45 w 57"/>
                <a:gd name="T55" fmla="*/ 8 h 40"/>
                <a:gd name="T56" fmla="*/ 51 w 57"/>
                <a:gd name="T57" fmla="*/ 8 h 40"/>
                <a:gd name="T58" fmla="*/ 54 w 57"/>
                <a:gd name="T59" fmla="*/ 5 h 40"/>
                <a:gd name="T60" fmla="*/ 54 w 57"/>
                <a:gd name="T61" fmla="*/ 5 h 40"/>
                <a:gd name="T62" fmla="*/ 51 w 57"/>
                <a:gd name="T63" fmla="*/ 2 h 40"/>
                <a:gd name="T64" fmla="*/ 27 w 57"/>
                <a:gd name="T65" fmla="*/ 2 h 40"/>
                <a:gd name="T66" fmla="*/ 12 w 57"/>
                <a:gd name="T67" fmla="*/ 13 h 40"/>
                <a:gd name="T68" fmla="*/ 40 w 57"/>
                <a:gd name="T69" fmla="*/ 16 h 40"/>
                <a:gd name="T70" fmla="*/ 35 w 57"/>
                <a:gd name="T71" fmla="*/ 18 h 40"/>
                <a:gd name="T72" fmla="*/ 21 w 57"/>
                <a:gd name="T73" fmla="*/ 24 h 40"/>
                <a:gd name="T74" fmla="*/ 12 w 57"/>
                <a:gd name="T75" fmla="*/ 13 h 40"/>
                <a:gd name="T76" fmla="*/ 38 w 57"/>
                <a:gd name="T77" fmla="*/ 24 h 40"/>
                <a:gd name="T78" fmla="*/ 43 w 57"/>
                <a:gd name="T79" fmla="*/ 21 h 40"/>
                <a:gd name="T80" fmla="*/ 33 w 57"/>
                <a:gd name="T81" fmla="*/ 26 h 40"/>
                <a:gd name="T82" fmla="*/ 38 w 57"/>
                <a:gd name="T83"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 h="40">
                  <a:moveTo>
                    <a:pt x="27" y="2"/>
                  </a:moveTo>
                  <a:cubicBezTo>
                    <a:pt x="20" y="2"/>
                    <a:pt x="13" y="2"/>
                    <a:pt x="8" y="2"/>
                  </a:cubicBezTo>
                  <a:cubicBezTo>
                    <a:pt x="7" y="2"/>
                    <a:pt x="5" y="4"/>
                    <a:pt x="5" y="5"/>
                  </a:cubicBezTo>
                  <a:cubicBezTo>
                    <a:pt x="5" y="6"/>
                    <a:pt x="5" y="6"/>
                    <a:pt x="5" y="6"/>
                  </a:cubicBezTo>
                  <a:cubicBezTo>
                    <a:pt x="5" y="6"/>
                    <a:pt x="5" y="6"/>
                    <a:pt x="5" y="6"/>
                  </a:cubicBezTo>
                  <a:cubicBezTo>
                    <a:pt x="5" y="6"/>
                    <a:pt x="4" y="6"/>
                    <a:pt x="3" y="6"/>
                  </a:cubicBezTo>
                  <a:cubicBezTo>
                    <a:pt x="1" y="6"/>
                    <a:pt x="0" y="8"/>
                    <a:pt x="0" y="9"/>
                  </a:cubicBezTo>
                  <a:cubicBezTo>
                    <a:pt x="0" y="9"/>
                    <a:pt x="1" y="9"/>
                    <a:pt x="1" y="10"/>
                  </a:cubicBezTo>
                  <a:cubicBezTo>
                    <a:pt x="3" y="18"/>
                    <a:pt x="9" y="25"/>
                    <a:pt x="15" y="29"/>
                  </a:cubicBezTo>
                  <a:cubicBezTo>
                    <a:pt x="15" y="29"/>
                    <a:pt x="14" y="29"/>
                    <a:pt x="14" y="30"/>
                  </a:cubicBezTo>
                  <a:cubicBezTo>
                    <a:pt x="14" y="30"/>
                    <a:pt x="14" y="30"/>
                    <a:pt x="14" y="30"/>
                  </a:cubicBezTo>
                  <a:cubicBezTo>
                    <a:pt x="14" y="31"/>
                    <a:pt x="15" y="32"/>
                    <a:pt x="16" y="32"/>
                  </a:cubicBezTo>
                  <a:cubicBezTo>
                    <a:pt x="28" y="40"/>
                    <a:pt x="36" y="36"/>
                    <a:pt x="46" y="31"/>
                  </a:cubicBezTo>
                  <a:cubicBezTo>
                    <a:pt x="51" y="28"/>
                    <a:pt x="51" y="28"/>
                    <a:pt x="51" y="28"/>
                  </a:cubicBezTo>
                  <a:cubicBezTo>
                    <a:pt x="52" y="28"/>
                    <a:pt x="53" y="27"/>
                    <a:pt x="53" y="26"/>
                  </a:cubicBezTo>
                  <a:cubicBezTo>
                    <a:pt x="53" y="25"/>
                    <a:pt x="53" y="25"/>
                    <a:pt x="52" y="24"/>
                  </a:cubicBezTo>
                  <a:cubicBezTo>
                    <a:pt x="52" y="24"/>
                    <a:pt x="52" y="24"/>
                    <a:pt x="52" y="23"/>
                  </a:cubicBezTo>
                  <a:cubicBezTo>
                    <a:pt x="54" y="20"/>
                    <a:pt x="56" y="16"/>
                    <a:pt x="57" y="11"/>
                  </a:cubicBezTo>
                  <a:cubicBezTo>
                    <a:pt x="57" y="11"/>
                    <a:pt x="57" y="11"/>
                    <a:pt x="57" y="11"/>
                  </a:cubicBezTo>
                  <a:cubicBezTo>
                    <a:pt x="57" y="11"/>
                    <a:pt x="57" y="11"/>
                    <a:pt x="57" y="11"/>
                  </a:cubicBezTo>
                  <a:cubicBezTo>
                    <a:pt x="57" y="11"/>
                    <a:pt x="57" y="11"/>
                    <a:pt x="57" y="11"/>
                  </a:cubicBezTo>
                  <a:cubicBezTo>
                    <a:pt x="57" y="11"/>
                    <a:pt x="57" y="10"/>
                    <a:pt x="57" y="10"/>
                  </a:cubicBezTo>
                  <a:cubicBezTo>
                    <a:pt x="57" y="9"/>
                    <a:pt x="57" y="7"/>
                    <a:pt x="55" y="7"/>
                  </a:cubicBezTo>
                  <a:cubicBezTo>
                    <a:pt x="54" y="7"/>
                    <a:pt x="52" y="8"/>
                    <a:pt x="51" y="9"/>
                  </a:cubicBezTo>
                  <a:cubicBezTo>
                    <a:pt x="51" y="9"/>
                    <a:pt x="51" y="9"/>
                    <a:pt x="51" y="10"/>
                  </a:cubicBezTo>
                  <a:cubicBezTo>
                    <a:pt x="43" y="10"/>
                    <a:pt x="34" y="9"/>
                    <a:pt x="24" y="8"/>
                  </a:cubicBezTo>
                  <a:cubicBezTo>
                    <a:pt x="25" y="8"/>
                    <a:pt x="26" y="8"/>
                    <a:pt x="26" y="8"/>
                  </a:cubicBezTo>
                  <a:cubicBezTo>
                    <a:pt x="33" y="8"/>
                    <a:pt x="40" y="8"/>
                    <a:pt x="45" y="8"/>
                  </a:cubicBezTo>
                  <a:cubicBezTo>
                    <a:pt x="51" y="8"/>
                    <a:pt x="51" y="8"/>
                    <a:pt x="51" y="8"/>
                  </a:cubicBezTo>
                  <a:cubicBezTo>
                    <a:pt x="52" y="8"/>
                    <a:pt x="53" y="6"/>
                    <a:pt x="54" y="5"/>
                  </a:cubicBezTo>
                  <a:cubicBezTo>
                    <a:pt x="54" y="5"/>
                    <a:pt x="54" y="5"/>
                    <a:pt x="54" y="5"/>
                  </a:cubicBezTo>
                  <a:cubicBezTo>
                    <a:pt x="54" y="3"/>
                    <a:pt x="52" y="2"/>
                    <a:pt x="51" y="2"/>
                  </a:cubicBezTo>
                  <a:cubicBezTo>
                    <a:pt x="43" y="0"/>
                    <a:pt x="34" y="1"/>
                    <a:pt x="27" y="2"/>
                  </a:cubicBezTo>
                  <a:close/>
                  <a:moveTo>
                    <a:pt x="12" y="13"/>
                  </a:moveTo>
                  <a:cubicBezTo>
                    <a:pt x="23" y="14"/>
                    <a:pt x="31" y="15"/>
                    <a:pt x="40" y="16"/>
                  </a:cubicBezTo>
                  <a:cubicBezTo>
                    <a:pt x="38" y="17"/>
                    <a:pt x="35" y="18"/>
                    <a:pt x="35" y="18"/>
                  </a:cubicBezTo>
                  <a:cubicBezTo>
                    <a:pt x="31" y="20"/>
                    <a:pt x="26" y="22"/>
                    <a:pt x="21" y="24"/>
                  </a:cubicBezTo>
                  <a:cubicBezTo>
                    <a:pt x="17" y="22"/>
                    <a:pt x="14" y="18"/>
                    <a:pt x="12" y="13"/>
                  </a:cubicBezTo>
                  <a:close/>
                  <a:moveTo>
                    <a:pt x="38" y="24"/>
                  </a:moveTo>
                  <a:cubicBezTo>
                    <a:pt x="38" y="24"/>
                    <a:pt x="41" y="22"/>
                    <a:pt x="43" y="21"/>
                  </a:cubicBezTo>
                  <a:cubicBezTo>
                    <a:pt x="40" y="24"/>
                    <a:pt x="37" y="25"/>
                    <a:pt x="33" y="26"/>
                  </a:cubicBezTo>
                  <a:cubicBezTo>
                    <a:pt x="35" y="25"/>
                    <a:pt x="36" y="24"/>
                    <a:pt x="38" y="24"/>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91" name="Freeform 22"/>
            <p:cNvSpPr>
              <a:spLocks noEditPoints="1"/>
            </p:cNvSpPr>
            <p:nvPr/>
          </p:nvSpPr>
          <p:spPr bwMode="auto">
            <a:xfrm>
              <a:off x="9725026" y="2573338"/>
              <a:ext cx="449263" cy="90487"/>
            </a:xfrm>
            <a:custGeom>
              <a:avLst/>
              <a:gdLst>
                <a:gd name="T0" fmla="*/ 36 w 119"/>
                <a:gd name="T1" fmla="*/ 1 h 24"/>
                <a:gd name="T2" fmla="*/ 35 w 119"/>
                <a:gd name="T3" fmla="*/ 4 h 24"/>
                <a:gd name="T4" fmla="*/ 35 w 119"/>
                <a:gd name="T5" fmla="*/ 5 h 24"/>
                <a:gd name="T6" fmla="*/ 38 w 119"/>
                <a:gd name="T7" fmla="*/ 8 h 24"/>
                <a:gd name="T8" fmla="*/ 36 w 119"/>
                <a:gd name="T9" fmla="*/ 8 h 24"/>
                <a:gd name="T10" fmla="*/ 28 w 119"/>
                <a:gd name="T11" fmla="*/ 7 h 24"/>
                <a:gd name="T12" fmla="*/ 4 w 119"/>
                <a:gd name="T13" fmla="*/ 9 h 24"/>
                <a:gd name="T14" fmla="*/ 2 w 119"/>
                <a:gd name="T15" fmla="*/ 12 h 24"/>
                <a:gd name="T16" fmla="*/ 2 w 119"/>
                <a:gd name="T17" fmla="*/ 13 h 24"/>
                <a:gd name="T18" fmla="*/ 2 w 119"/>
                <a:gd name="T19" fmla="*/ 13 h 24"/>
                <a:gd name="T20" fmla="*/ 0 w 119"/>
                <a:gd name="T21" fmla="*/ 16 h 24"/>
                <a:gd name="T22" fmla="*/ 0 w 119"/>
                <a:gd name="T23" fmla="*/ 16 h 24"/>
                <a:gd name="T24" fmla="*/ 4 w 119"/>
                <a:gd name="T25" fmla="*/ 19 h 24"/>
                <a:gd name="T26" fmla="*/ 4 w 119"/>
                <a:gd name="T27" fmla="*/ 19 h 24"/>
                <a:gd name="T28" fmla="*/ 36 w 119"/>
                <a:gd name="T29" fmla="*/ 20 h 24"/>
                <a:gd name="T30" fmla="*/ 116 w 119"/>
                <a:gd name="T31" fmla="*/ 17 h 24"/>
                <a:gd name="T32" fmla="*/ 118 w 119"/>
                <a:gd name="T33" fmla="*/ 13 h 24"/>
                <a:gd name="T34" fmla="*/ 115 w 119"/>
                <a:gd name="T35" fmla="*/ 10 h 24"/>
                <a:gd name="T36" fmla="*/ 93 w 119"/>
                <a:gd name="T37" fmla="*/ 10 h 24"/>
                <a:gd name="T38" fmla="*/ 94 w 119"/>
                <a:gd name="T39" fmla="*/ 10 h 24"/>
                <a:gd name="T40" fmla="*/ 96 w 119"/>
                <a:gd name="T41" fmla="*/ 7 h 24"/>
                <a:gd name="T42" fmla="*/ 95 w 119"/>
                <a:gd name="T43" fmla="*/ 7 h 24"/>
                <a:gd name="T44" fmla="*/ 92 w 119"/>
                <a:gd name="T45" fmla="*/ 4 h 24"/>
                <a:gd name="T46" fmla="*/ 75 w 119"/>
                <a:gd name="T47" fmla="*/ 6 h 24"/>
                <a:gd name="T48" fmla="*/ 62 w 119"/>
                <a:gd name="T49" fmla="*/ 7 h 24"/>
                <a:gd name="T50" fmla="*/ 41 w 119"/>
                <a:gd name="T51" fmla="*/ 2 h 24"/>
                <a:gd name="T52" fmla="*/ 41 w 119"/>
                <a:gd name="T53" fmla="*/ 4 h 24"/>
                <a:gd name="T54" fmla="*/ 41 w 119"/>
                <a:gd name="T55" fmla="*/ 5 h 24"/>
                <a:gd name="T56" fmla="*/ 40 w 119"/>
                <a:gd name="T57" fmla="*/ 1 h 24"/>
                <a:gd name="T58" fmla="*/ 36 w 119"/>
                <a:gd name="T59" fmla="*/ 1 h 24"/>
                <a:gd name="T60" fmla="*/ 21 w 119"/>
                <a:gd name="T61" fmla="*/ 13 h 24"/>
                <a:gd name="T62" fmla="*/ 13 w 119"/>
                <a:gd name="T63" fmla="*/ 13 h 24"/>
                <a:gd name="T64" fmla="*/ 21 w 119"/>
                <a:gd name="T65" fmla="*/ 13 h 24"/>
                <a:gd name="T66" fmla="*/ 78 w 119"/>
                <a:gd name="T67" fmla="*/ 15 h 24"/>
                <a:gd name="T68" fmla="*/ 80 w 119"/>
                <a:gd name="T69" fmla="*/ 16 h 24"/>
                <a:gd name="T70" fmla="*/ 76 w 119"/>
                <a:gd name="T71" fmla="*/ 16 h 24"/>
                <a:gd name="T72" fmla="*/ 78 w 119"/>
                <a:gd name="T73"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9" h="24">
                  <a:moveTo>
                    <a:pt x="36" y="1"/>
                  </a:moveTo>
                  <a:cubicBezTo>
                    <a:pt x="36" y="2"/>
                    <a:pt x="35" y="3"/>
                    <a:pt x="35" y="4"/>
                  </a:cubicBezTo>
                  <a:cubicBezTo>
                    <a:pt x="35" y="4"/>
                    <a:pt x="35" y="5"/>
                    <a:pt x="35" y="5"/>
                  </a:cubicBezTo>
                  <a:cubicBezTo>
                    <a:pt x="36" y="6"/>
                    <a:pt x="36" y="7"/>
                    <a:pt x="38" y="8"/>
                  </a:cubicBezTo>
                  <a:cubicBezTo>
                    <a:pt x="38" y="8"/>
                    <a:pt x="37" y="8"/>
                    <a:pt x="36" y="8"/>
                  </a:cubicBezTo>
                  <a:cubicBezTo>
                    <a:pt x="28" y="7"/>
                    <a:pt x="28" y="7"/>
                    <a:pt x="28" y="7"/>
                  </a:cubicBezTo>
                  <a:cubicBezTo>
                    <a:pt x="19" y="6"/>
                    <a:pt x="10" y="5"/>
                    <a:pt x="4" y="9"/>
                  </a:cubicBezTo>
                  <a:cubicBezTo>
                    <a:pt x="3" y="9"/>
                    <a:pt x="2" y="10"/>
                    <a:pt x="2" y="12"/>
                  </a:cubicBezTo>
                  <a:cubicBezTo>
                    <a:pt x="2" y="12"/>
                    <a:pt x="2" y="13"/>
                    <a:pt x="2" y="13"/>
                  </a:cubicBezTo>
                  <a:cubicBezTo>
                    <a:pt x="2" y="13"/>
                    <a:pt x="2" y="13"/>
                    <a:pt x="2" y="13"/>
                  </a:cubicBezTo>
                  <a:cubicBezTo>
                    <a:pt x="1" y="14"/>
                    <a:pt x="0" y="15"/>
                    <a:pt x="0" y="16"/>
                  </a:cubicBezTo>
                  <a:cubicBezTo>
                    <a:pt x="0" y="16"/>
                    <a:pt x="0" y="16"/>
                    <a:pt x="0" y="16"/>
                  </a:cubicBezTo>
                  <a:cubicBezTo>
                    <a:pt x="0" y="18"/>
                    <a:pt x="2" y="19"/>
                    <a:pt x="4" y="19"/>
                  </a:cubicBezTo>
                  <a:cubicBezTo>
                    <a:pt x="4" y="19"/>
                    <a:pt x="4" y="19"/>
                    <a:pt x="4" y="19"/>
                  </a:cubicBezTo>
                  <a:cubicBezTo>
                    <a:pt x="14" y="19"/>
                    <a:pt x="25" y="20"/>
                    <a:pt x="36" y="20"/>
                  </a:cubicBezTo>
                  <a:cubicBezTo>
                    <a:pt x="64" y="22"/>
                    <a:pt x="92" y="24"/>
                    <a:pt x="116" y="17"/>
                  </a:cubicBezTo>
                  <a:cubicBezTo>
                    <a:pt x="118" y="16"/>
                    <a:pt x="119" y="15"/>
                    <a:pt x="118" y="13"/>
                  </a:cubicBezTo>
                  <a:cubicBezTo>
                    <a:pt x="118" y="12"/>
                    <a:pt x="117" y="10"/>
                    <a:pt x="115" y="10"/>
                  </a:cubicBezTo>
                  <a:cubicBezTo>
                    <a:pt x="108" y="11"/>
                    <a:pt x="100" y="11"/>
                    <a:pt x="93" y="10"/>
                  </a:cubicBezTo>
                  <a:cubicBezTo>
                    <a:pt x="93" y="10"/>
                    <a:pt x="93" y="10"/>
                    <a:pt x="94" y="10"/>
                  </a:cubicBezTo>
                  <a:cubicBezTo>
                    <a:pt x="95" y="10"/>
                    <a:pt x="96" y="9"/>
                    <a:pt x="96" y="7"/>
                  </a:cubicBezTo>
                  <a:cubicBezTo>
                    <a:pt x="96" y="7"/>
                    <a:pt x="95" y="7"/>
                    <a:pt x="95" y="7"/>
                  </a:cubicBezTo>
                  <a:cubicBezTo>
                    <a:pt x="95" y="5"/>
                    <a:pt x="94" y="4"/>
                    <a:pt x="92" y="4"/>
                  </a:cubicBezTo>
                  <a:cubicBezTo>
                    <a:pt x="75" y="6"/>
                    <a:pt x="75" y="6"/>
                    <a:pt x="75" y="6"/>
                  </a:cubicBezTo>
                  <a:cubicBezTo>
                    <a:pt x="71" y="6"/>
                    <a:pt x="66" y="7"/>
                    <a:pt x="62" y="7"/>
                  </a:cubicBezTo>
                  <a:cubicBezTo>
                    <a:pt x="45" y="4"/>
                    <a:pt x="41" y="3"/>
                    <a:pt x="41" y="2"/>
                  </a:cubicBezTo>
                  <a:cubicBezTo>
                    <a:pt x="41" y="4"/>
                    <a:pt x="41" y="4"/>
                    <a:pt x="41" y="4"/>
                  </a:cubicBezTo>
                  <a:cubicBezTo>
                    <a:pt x="41" y="5"/>
                    <a:pt x="41" y="5"/>
                    <a:pt x="41" y="5"/>
                  </a:cubicBezTo>
                  <a:cubicBezTo>
                    <a:pt x="41" y="4"/>
                    <a:pt x="41" y="2"/>
                    <a:pt x="40" y="1"/>
                  </a:cubicBezTo>
                  <a:cubicBezTo>
                    <a:pt x="38" y="0"/>
                    <a:pt x="37" y="0"/>
                    <a:pt x="36" y="1"/>
                  </a:cubicBezTo>
                  <a:close/>
                  <a:moveTo>
                    <a:pt x="21" y="13"/>
                  </a:moveTo>
                  <a:cubicBezTo>
                    <a:pt x="21" y="13"/>
                    <a:pt x="17" y="13"/>
                    <a:pt x="13" y="13"/>
                  </a:cubicBezTo>
                  <a:cubicBezTo>
                    <a:pt x="15" y="13"/>
                    <a:pt x="18" y="13"/>
                    <a:pt x="21" y="13"/>
                  </a:cubicBezTo>
                  <a:close/>
                  <a:moveTo>
                    <a:pt x="78" y="15"/>
                  </a:moveTo>
                  <a:cubicBezTo>
                    <a:pt x="78" y="16"/>
                    <a:pt x="79" y="16"/>
                    <a:pt x="80" y="16"/>
                  </a:cubicBezTo>
                  <a:cubicBezTo>
                    <a:pt x="79" y="16"/>
                    <a:pt x="78" y="16"/>
                    <a:pt x="76" y="16"/>
                  </a:cubicBezTo>
                  <a:cubicBezTo>
                    <a:pt x="77" y="16"/>
                    <a:pt x="77" y="16"/>
                    <a:pt x="78" y="15"/>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92" name="Freeform 25"/>
            <p:cNvSpPr>
              <a:spLocks noEditPoints="1"/>
            </p:cNvSpPr>
            <p:nvPr/>
          </p:nvSpPr>
          <p:spPr bwMode="auto">
            <a:xfrm>
              <a:off x="9337040" y="2874963"/>
              <a:ext cx="1188719" cy="260350"/>
            </a:xfrm>
            <a:custGeom>
              <a:avLst/>
              <a:gdLst>
                <a:gd name="T0" fmla="*/ 30 w 342"/>
                <a:gd name="T1" fmla="*/ 4 h 54"/>
                <a:gd name="T2" fmla="*/ 28 w 342"/>
                <a:gd name="T3" fmla="*/ 6 h 54"/>
                <a:gd name="T4" fmla="*/ 21 w 342"/>
                <a:gd name="T5" fmla="*/ 6 h 54"/>
                <a:gd name="T6" fmla="*/ 14 w 342"/>
                <a:gd name="T7" fmla="*/ 6 h 54"/>
                <a:gd name="T8" fmla="*/ 14 w 342"/>
                <a:gd name="T9" fmla="*/ 6 h 54"/>
                <a:gd name="T10" fmla="*/ 11 w 342"/>
                <a:gd name="T11" fmla="*/ 9 h 54"/>
                <a:gd name="T12" fmla="*/ 11 w 342"/>
                <a:gd name="T13" fmla="*/ 9 h 54"/>
                <a:gd name="T14" fmla="*/ 14 w 342"/>
                <a:gd name="T15" fmla="*/ 12 h 54"/>
                <a:gd name="T16" fmla="*/ 2 w 342"/>
                <a:gd name="T17" fmla="*/ 14 h 54"/>
                <a:gd name="T18" fmla="*/ 0 w 342"/>
                <a:gd name="T19" fmla="*/ 17 h 54"/>
                <a:gd name="T20" fmla="*/ 0 w 342"/>
                <a:gd name="T21" fmla="*/ 18 h 54"/>
                <a:gd name="T22" fmla="*/ 4 w 342"/>
                <a:gd name="T23" fmla="*/ 20 h 54"/>
                <a:gd name="T24" fmla="*/ 39 w 342"/>
                <a:gd name="T25" fmla="*/ 16 h 54"/>
                <a:gd name="T26" fmla="*/ 76 w 342"/>
                <a:gd name="T27" fmla="*/ 23 h 54"/>
                <a:gd name="T28" fmla="*/ 87 w 342"/>
                <a:gd name="T29" fmla="*/ 25 h 54"/>
                <a:gd name="T30" fmla="*/ 160 w 342"/>
                <a:gd name="T31" fmla="*/ 33 h 54"/>
                <a:gd name="T32" fmla="*/ 217 w 342"/>
                <a:gd name="T33" fmla="*/ 44 h 54"/>
                <a:gd name="T34" fmla="*/ 339 w 342"/>
                <a:gd name="T35" fmla="*/ 54 h 54"/>
                <a:gd name="T36" fmla="*/ 342 w 342"/>
                <a:gd name="T37" fmla="*/ 51 h 54"/>
                <a:gd name="T38" fmla="*/ 342 w 342"/>
                <a:gd name="T39" fmla="*/ 51 h 54"/>
                <a:gd name="T40" fmla="*/ 340 w 342"/>
                <a:gd name="T41" fmla="*/ 48 h 54"/>
                <a:gd name="T42" fmla="*/ 321 w 342"/>
                <a:gd name="T43" fmla="*/ 45 h 54"/>
                <a:gd name="T44" fmla="*/ 319 w 342"/>
                <a:gd name="T45" fmla="*/ 44 h 54"/>
                <a:gd name="T46" fmla="*/ 313 w 342"/>
                <a:gd name="T47" fmla="*/ 44 h 54"/>
                <a:gd name="T48" fmla="*/ 301 w 342"/>
                <a:gd name="T49" fmla="*/ 42 h 54"/>
                <a:gd name="T50" fmla="*/ 268 w 342"/>
                <a:gd name="T51" fmla="*/ 37 h 54"/>
                <a:gd name="T52" fmla="*/ 335 w 342"/>
                <a:gd name="T53" fmla="*/ 33 h 54"/>
                <a:gd name="T54" fmla="*/ 337 w 342"/>
                <a:gd name="T55" fmla="*/ 30 h 54"/>
                <a:gd name="T56" fmla="*/ 337 w 342"/>
                <a:gd name="T57" fmla="*/ 29 h 54"/>
                <a:gd name="T58" fmla="*/ 334 w 342"/>
                <a:gd name="T59" fmla="*/ 27 h 54"/>
                <a:gd name="T60" fmla="*/ 205 w 342"/>
                <a:gd name="T61" fmla="*/ 18 h 54"/>
                <a:gd name="T62" fmla="*/ 156 w 342"/>
                <a:gd name="T63" fmla="*/ 11 h 54"/>
                <a:gd name="T64" fmla="*/ 120 w 342"/>
                <a:gd name="T65" fmla="*/ 7 h 54"/>
                <a:gd name="T66" fmla="*/ 30 w 342"/>
                <a:gd name="T67" fmla="*/ 4 h 54"/>
                <a:gd name="T68" fmla="*/ 106 w 342"/>
                <a:gd name="T69" fmla="*/ 15 h 54"/>
                <a:gd name="T70" fmla="*/ 184 w 342"/>
                <a:gd name="T71" fmla="*/ 23 h 54"/>
                <a:gd name="T72" fmla="*/ 204 w 342"/>
                <a:gd name="T73" fmla="*/ 25 h 54"/>
                <a:gd name="T74" fmla="*/ 215 w 342"/>
                <a:gd name="T75" fmla="*/ 27 h 54"/>
                <a:gd name="T76" fmla="*/ 252 w 342"/>
                <a:gd name="T77" fmla="*/ 34 h 54"/>
                <a:gd name="T78" fmla="*/ 143 w 342"/>
                <a:gd name="T79" fmla="*/ 21 h 54"/>
                <a:gd name="T80" fmla="*/ 129 w 342"/>
                <a:gd name="T81" fmla="*/ 19 h 54"/>
                <a:gd name="T82" fmla="*/ 106 w 342"/>
                <a:gd name="T83" fmla="*/ 15 h 54"/>
                <a:gd name="T84" fmla="*/ 271 w 342"/>
                <a:gd name="T85" fmla="*/ 31 h 54"/>
                <a:gd name="T86" fmla="*/ 307 w 342"/>
                <a:gd name="T87" fmla="*/ 32 h 54"/>
                <a:gd name="T88" fmla="*/ 271 w 342"/>
                <a:gd name="T89" fmla="*/ 31 h 54"/>
                <a:gd name="T90" fmla="*/ 217 w 342"/>
                <a:gd name="T91" fmla="*/ 38 h 54"/>
                <a:gd name="T92" fmla="*/ 217 w 342"/>
                <a:gd name="T93" fmla="*/ 38 h 54"/>
                <a:gd name="T94" fmla="*/ 238 w 342"/>
                <a:gd name="T95" fmla="*/ 41 h 54"/>
                <a:gd name="T96" fmla="*/ 217 w 342"/>
                <a:gd name="T97" fmla="*/ 38 h 54"/>
                <a:gd name="T98" fmla="*/ 14 w 342"/>
                <a:gd name="T99" fmla="*/ 6 h 54"/>
                <a:gd name="T100" fmla="*/ 14 w 342"/>
                <a:gd name="T101" fmla="*/ 6 h 54"/>
                <a:gd name="T102" fmla="*/ 14 w 342"/>
                <a:gd name="T103"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2" h="54">
                  <a:moveTo>
                    <a:pt x="30" y="4"/>
                  </a:moveTo>
                  <a:cubicBezTo>
                    <a:pt x="29" y="4"/>
                    <a:pt x="28" y="5"/>
                    <a:pt x="28" y="6"/>
                  </a:cubicBezTo>
                  <a:cubicBezTo>
                    <a:pt x="26" y="6"/>
                    <a:pt x="23" y="6"/>
                    <a:pt x="21" y="6"/>
                  </a:cubicBezTo>
                  <a:cubicBezTo>
                    <a:pt x="19" y="6"/>
                    <a:pt x="16" y="6"/>
                    <a:pt x="14" y="6"/>
                  </a:cubicBezTo>
                  <a:cubicBezTo>
                    <a:pt x="14" y="6"/>
                    <a:pt x="14" y="6"/>
                    <a:pt x="14" y="6"/>
                  </a:cubicBezTo>
                  <a:cubicBezTo>
                    <a:pt x="12" y="6"/>
                    <a:pt x="11" y="7"/>
                    <a:pt x="11" y="9"/>
                  </a:cubicBezTo>
                  <a:cubicBezTo>
                    <a:pt x="11" y="9"/>
                    <a:pt x="11" y="9"/>
                    <a:pt x="11" y="9"/>
                  </a:cubicBezTo>
                  <a:cubicBezTo>
                    <a:pt x="11" y="11"/>
                    <a:pt x="12" y="12"/>
                    <a:pt x="14" y="12"/>
                  </a:cubicBezTo>
                  <a:cubicBezTo>
                    <a:pt x="10" y="13"/>
                    <a:pt x="6" y="13"/>
                    <a:pt x="2" y="14"/>
                  </a:cubicBezTo>
                  <a:cubicBezTo>
                    <a:pt x="1" y="15"/>
                    <a:pt x="0" y="16"/>
                    <a:pt x="0" y="17"/>
                  </a:cubicBezTo>
                  <a:cubicBezTo>
                    <a:pt x="0" y="18"/>
                    <a:pt x="0" y="18"/>
                    <a:pt x="0" y="18"/>
                  </a:cubicBezTo>
                  <a:cubicBezTo>
                    <a:pt x="0" y="20"/>
                    <a:pt x="2" y="21"/>
                    <a:pt x="4" y="20"/>
                  </a:cubicBezTo>
                  <a:cubicBezTo>
                    <a:pt x="15" y="17"/>
                    <a:pt x="27" y="16"/>
                    <a:pt x="39" y="16"/>
                  </a:cubicBezTo>
                  <a:cubicBezTo>
                    <a:pt x="50" y="20"/>
                    <a:pt x="64" y="22"/>
                    <a:pt x="76" y="23"/>
                  </a:cubicBezTo>
                  <a:cubicBezTo>
                    <a:pt x="87" y="25"/>
                    <a:pt x="87" y="25"/>
                    <a:pt x="87" y="25"/>
                  </a:cubicBezTo>
                  <a:cubicBezTo>
                    <a:pt x="111" y="28"/>
                    <a:pt x="135" y="31"/>
                    <a:pt x="160" y="33"/>
                  </a:cubicBezTo>
                  <a:cubicBezTo>
                    <a:pt x="180" y="37"/>
                    <a:pt x="198" y="42"/>
                    <a:pt x="217" y="44"/>
                  </a:cubicBezTo>
                  <a:cubicBezTo>
                    <a:pt x="262" y="51"/>
                    <a:pt x="302" y="54"/>
                    <a:pt x="339" y="54"/>
                  </a:cubicBezTo>
                  <a:cubicBezTo>
                    <a:pt x="341" y="54"/>
                    <a:pt x="342" y="53"/>
                    <a:pt x="342" y="51"/>
                  </a:cubicBezTo>
                  <a:cubicBezTo>
                    <a:pt x="342" y="51"/>
                    <a:pt x="342" y="51"/>
                    <a:pt x="342" y="51"/>
                  </a:cubicBezTo>
                  <a:cubicBezTo>
                    <a:pt x="342" y="49"/>
                    <a:pt x="341" y="48"/>
                    <a:pt x="340" y="48"/>
                  </a:cubicBezTo>
                  <a:cubicBezTo>
                    <a:pt x="340" y="48"/>
                    <a:pt x="331" y="46"/>
                    <a:pt x="321" y="45"/>
                  </a:cubicBezTo>
                  <a:cubicBezTo>
                    <a:pt x="321" y="44"/>
                    <a:pt x="320" y="44"/>
                    <a:pt x="319" y="44"/>
                  </a:cubicBezTo>
                  <a:cubicBezTo>
                    <a:pt x="317" y="44"/>
                    <a:pt x="315" y="44"/>
                    <a:pt x="313" y="44"/>
                  </a:cubicBezTo>
                  <a:cubicBezTo>
                    <a:pt x="308" y="43"/>
                    <a:pt x="301" y="42"/>
                    <a:pt x="301" y="42"/>
                  </a:cubicBezTo>
                  <a:cubicBezTo>
                    <a:pt x="290" y="40"/>
                    <a:pt x="279" y="38"/>
                    <a:pt x="268" y="37"/>
                  </a:cubicBezTo>
                  <a:cubicBezTo>
                    <a:pt x="294" y="40"/>
                    <a:pt x="317" y="40"/>
                    <a:pt x="335" y="33"/>
                  </a:cubicBezTo>
                  <a:cubicBezTo>
                    <a:pt x="337" y="32"/>
                    <a:pt x="337" y="31"/>
                    <a:pt x="337" y="30"/>
                  </a:cubicBezTo>
                  <a:cubicBezTo>
                    <a:pt x="337" y="30"/>
                    <a:pt x="337" y="30"/>
                    <a:pt x="337" y="29"/>
                  </a:cubicBezTo>
                  <a:cubicBezTo>
                    <a:pt x="337" y="28"/>
                    <a:pt x="336" y="27"/>
                    <a:pt x="334" y="27"/>
                  </a:cubicBezTo>
                  <a:cubicBezTo>
                    <a:pt x="291" y="27"/>
                    <a:pt x="248" y="23"/>
                    <a:pt x="205" y="18"/>
                  </a:cubicBezTo>
                  <a:cubicBezTo>
                    <a:pt x="187" y="15"/>
                    <a:pt x="171" y="12"/>
                    <a:pt x="156" y="11"/>
                  </a:cubicBezTo>
                  <a:cubicBezTo>
                    <a:pt x="120" y="7"/>
                    <a:pt x="120" y="7"/>
                    <a:pt x="120" y="7"/>
                  </a:cubicBezTo>
                  <a:cubicBezTo>
                    <a:pt x="90" y="3"/>
                    <a:pt x="58" y="0"/>
                    <a:pt x="30" y="4"/>
                  </a:cubicBezTo>
                  <a:close/>
                  <a:moveTo>
                    <a:pt x="106" y="15"/>
                  </a:moveTo>
                  <a:cubicBezTo>
                    <a:pt x="132" y="17"/>
                    <a:pt x="158" y="20"/>
                    <a:pt x="184" y="23"/>
                  </a:cubicBezTo>
                  <a:cubicBezTo>
                    <a:pt x="191" y="23"/>
                    <a:pt x="197" y="24"/>
                    <a:pt x="204" y="25"/>
                  </a:cubicBezTo>
                  <a:cubicBezTo>
                    <a:pt x="208" y="25"/>
                    <a:pt x="211" y="26"/>
                    <a:pt x="215" y="27"/>
                  </a:cubicBezTo>
                  <a:cubicBezTo>
                    <a:pt x="227" y="29"/>
                    <a:pt x="240" y="32"/>
                    <a:pt x="252" y="34"/>
                  </a:cubicBezTo>
                  <a:cubicBezTo>
                    <a:pt x="216" y="29"/>
                    <a:pt x="180" y="24"/>
                    <a:pt x="143" y="21"/>
                  </a:cubicBezTo>
                  <a:cubicBezTo>
                    <a:pt x="139" y="21"/>
                    <a:pt x="134" y="20"/>
                    <a:pt x="129" y="19"/>
                  </a:cubicBezTo>
                  <a:cubicBezTo>
                    <a:pt x="121" y="18"/>
                    <a:pt x="114" y="16"/>
                    <a:pt x="106" y="15"/>
                  </a:cubicBezTo>
                  <a:close/>
                  <a:moveTo>
                    <a:pt x="271" y="31"/>
                  </a:moveTo>
                  <a:cubicBezTo>
                    <a:pt x="283" y="31"/>
                    <a:pt x="295" y="32"/>
                    <a:pt x="307" y="32"/>
                  </a:cubicBezTo>
                  <a:cubicBezTo>
                    <a:pt x="296" y="33"/>
                    <a:pt x="283" y="32"/>
                    <a:pt x="271" y="31"/>
                  </a:cubicBezTo>
                  <a:close/>
                  <a:moveTo>
                    <a:pt x="217" y="38"/>
                  </a:moveTo>
                  <a:cubicBezTo>
                    <a:pt x="217" y="38"/>
                    <a:pt x="217" y="38"/>
                    <a:pt x="217" y="38"/>
                  </a:cubicBezTo>
                  <a:cubicBezTo>
                    <a:pt x="224" y="39"/>
                    <a:pt x="231" y="40"/>
                    <a:pt x="238" y="41"/>
                  </a:cubicBezTo>
                  <a:cubicBezTo>
                    <a:pt x="231" y="40"/>
                    <a:pt x="224" y="39"/>
                    <a:pt x="217" y="38"/>
                  </a:cubicBezTo>
                  <a:close/>
                  <a:moveTo>
                    <a:pt x="14" y="6"/>
                  </a:moveTo>
                  <a:cubicBezTo>
                    <a:pt x="14" y="6"/>
                    <a:pt x="14" y="6"/>
                    <a:pt x="14" y="6"/>
                  </a:cubicBezTo>
                  <a:cubicBezTo>
                    <a:pt x="14" y="6"/>
                    <a:pt x="14" y="6"/>
                    <a:pt x="14" y="6"/>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93" name="Freeform 26"/>
            <p:cNvSpPr>
              <a:spLocks noEditPoints="1"/>
            </p:cNvSpPr>
            <p:nvPr/>
          </p:nvSpPr>
          <p:spPr bwMode="auto">
            <a:xfrm>
              <a:off x="9588501" y="2652713"/>
              <a:ext cx="738188" cy="222250"/>
            </a:xfrm>
            <a:custGeom>
              <a:avLst/>
              <a:gdLst>
                <a:gd name="T0" fmla="*/ 18 w 195"/>
                <a:gd name="T1" fmla="*/ 2 h 36"/>
                <a:gd name="T2" fmla="*/ 15 w 195"/>
                <a:gd name="T3" fmla="*/ 5 h 36"/>
                <a:gd name="T4" fmla="*/ 15 w 195"/>
                <a:gd name="T5" fmla="*/ 5 h 36"/>
                <a:gd name="T6" fmla="*/ 18 w 195"/>
                <a:gd name="T7" fmla="*/ 8 h 36"/>
                <a:gd name="T8" fmla="*/ 34 w 195"/>
                <a:gd name="T9" fmla="*/ 9 h 36"/>
                <a:gd name="T10" fmla="*/ 55 w 195"/>
                <a:gd name="T11" fmla="*/ 10 h 36"/>
                <a:gd name="T12" fmla="*/ 71 w 195"/>
                <a:gd name="T13" fmla="*/ 12 h 36"/>
                <a:gd name="T14" fmla="*/ 84 w 195"/>
                <a:gd name="T15" fmla="*/ 14 h 36"/>
                <a:gd name="T16" fmla="*/ 54 w 195"/>
                <a:gd name="T17" fmla="*/ 13 h 36"/>
                <a:gd name="T18" fmla="*/ 34 w 195"/>
                <a:gd name="T19" fmla="*/ 12 h 36"/>
                <a:gd name="T20" fmla="*/ 29 w 195"/>
                <a:gd name="T21" fmla="*/ 11 h 36"/>
                <a:gd name="T22" fmla="*/ 1 w 195"/>
                <a:gd name="T23" fmla="*/ 12 h 36"/>
                <a:gd name="T24" fmla="*/ 1 w 195"/>
                <a:gd name="T25" fmla="*/ 16 h 36"/>
                <a:gd name="T26" fmla="*/ 6 w 195"/>
                <a:gd name="T27" fmla="*/ 16 h 36"/>
                <a:gd name="T28" fmla="*/ 6 w 195"/>
                <a:gd name="T29" fmla="*/ 16 h 36"/>
                <a:gd name="T30" fmla="*/ 15 w 195"/>
                <a:gd name="T31" fmla="*/ 16 h 36"/>
                <a:gd name="T32" fmla="*/ 14 w 195"/>
                <a:gd name="T33" fmla="*/ 18 h 36"/>
                <a:gd name="T34" fmla="*/ 14 w 195"/>
                <a:gd name="T35" fmla="*/ 18 h 36"/>
                <a:gd name="T36" fmla="*/ 16 w 195"/>
                <a:gd name="T37" fmla="*/ 21 h 36"/>
                <a:gd name="T38" fmla="*/ 109 w 195"/>
                <a:gd name="T39" fmla="*/ 29 h 36"/>
                <a:gd name="T40" fmla="*/ 189 w 195"/>
                <a:gd name="T41" fmla="*/ 36 h 36"/>
                <a:gd name="T42" fmla="*/ 192 w 195"/>
                <a:gd name="T43" fmla="*/ 33 h 36"/>
                <a:gd name="T44" fmla="*/ 192 w 195"/>
                <a:gd name="T45" fmla="*/ 33 h 36"/>
                <a:gd name="T46" fmla="*/ 190 w 195"/>
                <a:gd name="T47" fmla="*/ 30 h 36"/>
                <a:gd name="T48" fmla="*/ 182 w 195"/>
                <a:gd name="T49" fmla="*/ 26 h 36"/>
                <a:gd name="T50" fmla="*/ 190 w 195"/>
                <a:gd name="T51" fmla="*/ 25 h 36"/>
                <a:gd name="T52" fmla="*/ 193 w 195"/>
                <a:gd name="T53" fmla="*/ 22 h 36"/>
                <a:gd name="T54" fmla="*/ 193 w 195"/>
                <a:gd name="T55" fmla="*/ 21 h 36"/>
                <a:gd name="T56" fmla="*/ 190 w 195"/>
                <a:gd name="T57" fmla="*/ 18 h 36"/>
                <a:gd name="T58" fmla="*/ 161 w 195"/>
                <a:gd name="T59" fmla="*/ 17 h 36"/>
                <a:gd name="T60" fmla="*/ 192 w 195"/>
                <a:gd name="T61" fmla="*/ 17 h 36"/>
                <a:gd name="T62" fmla="*/ 195 w 195"/>
                <a:gd name="T63" fmla="*/ 14 h 36"/>
                <a:gd name="T64" fmla="*/ 195 w 195"/>
                <a:gd name="T65" fmla="*/ 14 h 36"/>
                <a:gd name="T66" fmla="*/ 192 w 195"/>
                <a:gd name="T67" fmla="*/ 11 h 36"/>
                <a:gd name="T68" fmla="*/ 164 w 195"/>
                <a:gd name="T69" fmla="*/ 11 h 36"/>
                <a:gd name="T70" fmla="*/ 127 w 195"/>
                <a:gd name="T71" fmla="*/ 11 h 36"/>
                <a:gd name="T72" fmla="*/ 56 w 195"/>
                <a:gd name="T73" fmla="*/ 4 h 36"/>
                <a:gd name="T74" fmla="*/ 18 w 195"/>
                <a:gd name="T75" fmla="*/ 2 h 36"/>
                <a:gd name="T76" fmla="*/ 129 w 195"/>
                <a:gd name="T77" fmla="*/ 21 h 36"/>
                <a:gd name="T78" fmla="*/ 152 w 195"/>
                <a:gd name="T79" fmla="*/ 23 h 36"/>
                <a:gd name="T80" fmla="*/ 154 w 195"/>
                <a:gd name="T81" fmla="*/ 23 h 36"/>
                <a:gd name="T82" fmla="*/ 96 w 195"/>
                <a:gd name="T83" fmla="*/ 20 h 36"/>
                <a:gd name="T84" fmla="*/ 95 w 195"/>
                <a:gd name="T85" fmla="*/ 20 h 36"/>
                <a:gd name="T86" fmla="*/ 129 w 195"/>
                <a:gd name="T87" fmla="*/ 21 h 36"/>
                <a:gd name="T88" fmla="*/ 190 w 195"/>
                <a:gd name="T89" fmla="*/ 25 h 36"/>
                <a:gd name="T90" fmla="*/ 190 w 195"/>
                <a:gd name="T91" fmla="*/ 25 h 36"/>
                <a:gd name="T92" fmla="*/ 190 w 195"/>
                <a:gd name="T93"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 h="36">
                  <a:moveTo>
                    <a:pt x="18" y="2"/>
                  </a:moveTo>
                  <a:cubicBezTo>
                    <a:pt x="16" y="2"/>
                    <a:pt x="15" y="3"/>
                    <a:pt x="15" y="5"/>
                  </a:cubicBezTo>
                  <a:cubicBezTo>
                    <a:pt x="15" y="5"/>
                    <a:pt x="15" y="5"/>
                    <a:pt x="15" y="5"/>
                  </a:cubicBezTo>
                  <a:cubicBezTo>
                    <a:pt x="15" y="7"/>
                    <a:pt x="16" y="8"/>
                    <a:pt x="18" y="8"/>
                  </a:cubicBezTo>
                  <a:cubicBezTo>
                    <a:pt x="34" y="9"/>
                    <a:pt x="34" y="9"/>
                    <a:pt x="34" y="9"/>
                  </a:cubicBezTo>
                  <a:cubicBezTo>
                    <a:pt x="41" y="9"/>
                    <a:pt x="48" y="9"/>
                    <a:pt x="55" y="10"/>
                  </a:cubicBezTo>
                  <a:cubicBezTo>
                    <a:pt x="60" y="11"/>
                    <a:pt x="65" y="11"/>
                    <a:pt x="71" y="12"/>
                  </a:cubicBezTo>
                  <a:cubicBezTo>
                    <a:pt x="75" y="13"/>
                    <a:pt x="79" y="13"/>
                    <a:pt x="84" y="14"/>
                  </a:cubicBezTo>
                  <a:cubicBezTo>
                    <a:pt x="74" y="14"/>
                    <a:pt x="64" y="14"/>
                    <a:pt x="54" y="13"/>
                  </a:cubicBezTo>
                  <a:cubicBezTo>
                    <a:pt x="48" y="12"/>
                    <a:pt x="41" y="12"/>
                    <a:pt x="34" y="12"/>
                  </a:cubicBezTo>
                  <a:cubicBezTo>
                    <a:pt x="32" y="12"/>
                    <a:pt x="29" y="11"/>
                    <a:pt x="29" y="11"/>
                  </a:cubicBezTo>
                  <a:cubicBezTo>
                    <a:pt x="13" y="9"/>
                    <a:pt x="4" y="8"/>
                    <a:pt x="1" y="12"/>
                  </a:cubicBezTo>
                  <a:cubicBezTo>
                    <a:pt x="0" y="13"/>
                    <a:pt x="0" y="15"/>
                    <a:pt x="1" y="16"/>
                  </a:cubicBezTo>
                  <a:cubicBezTo>
                    <a:pt x="2" y="17"/>
                    <a:pt x="4" y="17"/>
                    <a:pt x="6" y="16"/>
                  </a:cubicBezTo>
                  <a:cubicBezTo>
                    <a:pt x="6" y="16"/>
                    <a:pt x="6" y="16"/>
                    <a:pt x="6" y="16"/>
                  </a:cubicBezTo>
                  <a:cubicBezTo>
                    <a:pt x="7" y="15"/>
                    <a:pt x="10" y="15"/>
                    <a:pt x="15" y="16"/>
                  </a:cubicBezTo>
                  <a:cubicBezTo>
                    <a:pt x="14" y="16"/>
                    <a:pt x="14" y="17"/>
                    <a:pt x="14" y="18"/>
                  </a:cubicBezTo>
                  <a:cubicBezTo>
                    <a:pt x="14" y="18"/>
                    <a:pt x="14" y="18"/>
                    <a:pt x="14" y="18"/>
                  </a:cubicBezTo>
                  <a:cubicBezTo>
                    <a:pt x="14" y="20"/>
                    <a:pt x="15" y="21"/>
                    <a:pt x="16" y="21"/>
                  </a:cubicBezTo>
                  <a:cubicBezTo>
                    <a:pt x="46" y="26"/>
                    <a:pt x="78" y="28"/>
                    <a:pt x="109" y="29"/>
                  </a:cubicBezTo>
                  <a:cubicBezTo>
                    <a:pt x="135" y="31"/>
                    <a:pt x="163" y="32"/>
                    <a:pt x="189" y="36"/>
                  </a:cubicBezTo>
                  <a:cubicBezTo>
                    <a:pt x="190" y="36"/>
                    <a:pt x="192" y="35"/>
                    <a:pt x="192" y="33"/>
                  </a:cubicBezTo>
                  <a:cubicBezTo>
                    <a:pt x="192" y="33"/>
                    <a:pt x="192" y="33"/>
                    <a:pt x="192" y="33"/>
                  </a:cubicBezTo>
                  <a:cubicBezTo>
                    <a:pt x="192" y="31"/>
                    <a:pt x="192" y="30"/>
                    <a:pt x="190" y="30"/>
                  </a:cubicBezTo>
                  <a:cubicBezTo>
                    <a:pt x="188" y="28"/>
                    <a:pt x="185" y="27"/>
                    <a:pt x="182" y="26"/>
                  </a:cubicBezTo>
                  <a:cubicBezTo>
                    <a:pt x="185" y="26"/>
                    <a:pt x="187" y="25"/>
                    <a:pt x="190" y="25"/>
                  </a:cubicBezTo>
                  <a:cubicBezTo>
                    <a:pt x="192" y="24"/>
                    <a:pt x="193" y="23"/>
                    <a:pt x="193" y="22"/>
                  </a:cubicBezTo>
                  <a:cubicBezTo>
                    <a:pt x="193" y="21"/>
                    <a:pt x="193" y="21"/>
                    <a:pt x="193" y="21"/>
                  </a:cubicBezTo>
                  <a:cubicBezTo>
                    <a:pt x="192" y="20"/>
                    <a:pt x="191" y="18"/>
                    <a:pt x="190" y="18"/>
                  </a:cubicBezTo>
                  <a:cubicBezTo>
                    <a:pt x="182" y="19"/>
                    <a:pt x="172" y="18"/>
                    <a:pt x="161" y="17"/>
                  </a:cubicBezTo>
                  <a:cubicBezTo>
                    <a:pt x="162" y="17"/>
                    <a:pt x="192" y="17"/>
                    <a:pt x="192" y="17"/>
                  </a:cubicBezTo>
                  <a:cubicBezTo>
                    <a:pt x="194" y="17"/>
                    <a:pt x="195" y="15"/>
                    <a:pt x="195" y="14"/>
                  </a:cubicBezTo>
                  <a:cubicBezTo>
                    <a:pt x="195" y="14"/>
                    <a:pt x="195" y="14"/>
                    <a:pt x="195" y="14"/>
                  </a:cubicBezTo>
                  <a:cubicBezTo>
                    <a:pt x="195" y="12"/>
                    <a:pt x="194" y="11"/>
                    <a:pt x="192" y="11"/>
                  </a:cubicBezTo>
                  <a:cubicBezTo>
                    <a:pt x="164" y="11"/>
                    <a:pt x="164" y="11"/>
                    <a:pt x="164" y="11"/>
                  </a:cubicBezTo>
                  <a:cubicBezTo>
                    <a:pt x="152" y="11"/>
                    <a:pt x="139" y="11"/>
                    <a:pt x="127" y="11"/>
                  </a:cubicBezTo>
                  <a:cubicBezTo>
                    <a:pt x="103" y="7"/>
                    <a:pt x="79" y="5"/>
                    <a:pt x="56" y="4"/>
                  </a:cubicBezTo>
                  <a:cubicBezTo>
                    <a:pt x="42" y="2"/>
                    <a:pt x="29" y="0"/>
                    <a:pt x="18" y="2"/>
                  </a:cubicBezTo>
                  <a:close/>
                  <a:moveTo>
                    <a:pt x="129" y="21"/>
                  </a:moveTo>
                  <a:cubicBezTo>
                    <a:pt x="129" y="21"/>
                    <a:pt x="147" y="22"/>
                    <a:pt x="152" y="23"/>
                  </a:cubicBezTo>
                  <a:cubicBezTo>
                    <a:pt x="153" y="23"/>
                    <a:pt x="153" y="23"/>
                    <a:pt x="154" y="23"/>
                  </a:cubicBezTo>
                  <a:cubicBezTo>
                    <a:pt x="135" y="24"/>
                    <a:pt x="115" y="22"/>
                    <a:pt x="96" y="20"/>
                  </a:cubicBezTo>
                  <a:cubicBezTo>
                    <a:pt x="95" y="20"/>
                    <a:pt x="95" y="20"/>
                    <a:pt x="95" y="20"/>
                  </a:cubicBezTo>
                  <a:cubicBezTo>
                    <a:pt x="106" y="20"/>
                    <a:pt x="118" y="20"/>
                    <a:pt x="129" y="21"/>
                  </a:cubicBezTo>
                  <a:close/>
                  <a:moveTo>
                    <a:pt x="190" y="25"/>
                  </a:moveTo>
                  <a:cubicBezTo>
                    <a:pt x="190" y="25"/>
                    <a:pt x="190" y="25"/>
                    <a:pt x="190" y="25"/>
                  </a:cubicBezTo>
                  <a:cubicBezTo>
                    <a:pt x="190" y="25"/>
                    <a:pt x="190" y="25"/>
                    <a:pt x="190" y="25"/>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94" name="Freeform 27"/>
            <p:cNvSpPr/>
            <p:nvPr/>
          </p:nvSpPr>
          <p:spPr bwMode="auto">
            <a:xfrm>
              <a:off x="9932988" y="1735138"/>
              <a:ext cx="49213" cy="841375"/>
            </a:xfrm>
            <a:custGeom>
              <a:avLst/>
              <a:gdLst>
                <a:gd name="T0" fmla="*/ 3 w 13"/>
                <a:gd name="T1" fmla="*/ 30 h 223"/>
                <a:gd name="T2" fmla="*/ 3 w 13"/>
                <a:gd name="T3" fmla="*/ 78 h 223"/>
                <a:gd name="T4" fmla="*/ 4 w 13"/>
                <a:gd name="T5" fmla="*/ 125 h 223"/>
                <a:gd name="T6" fmla="*/ 0 w 13"/>
                <a:gd name="T7" fmla="*/ 220 h 223"/>
                <a:gd name="T8" fmla="*/ 3 w 13"/>
                <a:gd name="T9" fmla="*/ 223 h 223"/>
                <a:gd name="T10" fmla="*/ 7 w 13"/>
                <a:gd name="T11" fmla="*/ 220 h 223"/>
                <a:gd name="T12" fmla="*/ 10 w 13"/>
                <a:gd name="T13" fmla="*/ 125 h 223"/>
                <a:gd name="T14" fmla="*/ 10 w 13"/>
                <a:gd name="T15" fmla="*/ 107 h 223"/>
                <a:gd name="T16" fmla="*/ 10 w 13"/>
                <a:gd name="T17" fmla="*/ 78 h 223"/>
                <a:gd name="T18" fmla="*/ 9 w 13"/>
                <a:gd name="T19" fmla="*/ 49 h 223"/>
                <a:gd name="T20" fmla="*/ 10 w 13"/>
                <a:gd name="T21" fmla="*/ 30 h 223"/>
                <a:gd name="T22" fmla="*/ 12 w 13"/>
                <a:gd name="T23" fmla="*/ 9 h 223"/>
                <a:gd name="T24" fmla="*/ 13 w 13"/>
                <a:gd name="T25" fmla="*/ 6 h 223"/>
                <a:gd name="T26" fmla="*/ 13 w 13"/>
                <a:gd name="T27" fmla="*/ 6 h 223"/>
                <a:gd name="T28" fmla="*/ 10 w 13"/>
                <a:gd name="T29" fmla="*/ 0 h 223"/>
                <a:gd name="T30" fmla="*/ 3 w 13"/>
                <a:gd name="T31" fmla="*/ 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223">
                  <a:moveTo>
                    <a:pt x="3" y="30"/>
                  </a:moveTo>
                  <a:cubicBezTo>
                    <a:pt x="2" y="46"/>
                    <a:pt x="3" y="62"/>
                    <a:pt x="3" y="78"/>
                  </a:cubicBezTo>
                  <a:cubicBezTo>
                    <a:pt x="4" y="93"/>
                    <a:pt x="5" y="109"/>
                    <a:pt x="4" y="125"/>
                  </a:cubicBezTo>
                  <a:cubicBezTo>
                    <a:pt x="2" y="155"/>
                    <a:pt x="0" y="187"/>
                    <a:pt x="0" y="220"/>
                  </a:cubicBezTo>
                  <a:cubicBezTo>
                    <a:pt x="0" y="222"/>
                    <a:pt x="2" y="223"/>
                    <a:pt x="3" y="223"/>
                  </a:cubicBezTo>
                  <a:cubicBezTo>
                    <a:pt x="5" y="223"/>
                    <a:pt x="7" y="222"/>
                    <a:pt x="7" y="220"/>
                  </a:cubicBezTo>
                  <a:cubicBezTo>
                    <a:pt x="7" y="187"/>
                    <a:pt x="8" y="155"/>
                    <a:pt x="10" y="125"/>
                  </a:cubicBezTo>
                  <a:cubicBezTo>
                    <a:pt x="10" y="119"/>
                    <a:pt x="10" y="113"/>
                    <a:pt x="10" y="107"/>
                  </a:cubicBezTo>
                  <a:cubicBezTo>
                    <a:pt x="10" y="97"/>
                    <a:pt x="10" y="87"/>
                    <a:pt x="10" y="78"/>
                  </a:cubicBezTo>
                  <a:cubicBezTo>
                    <a:pt x="9" y="68"/>
                    <a:pt x="9" y="58"/>
                    <a:pt x="9" y="49"/>
                  </a:cubicBezTo>
                  <a:cubicBezTo>
                    <a:pt x="9" y="43"/>
                    <a:pt x="9" y="36"/>
                    <a:pt x="10" y="30"/>
                  </a:cubicBezTo>
                  <a:cubicBezTo>
                    <a:pt x="10" y="28"/>
                    <a:pt x="11" y="16"/>
                    <a:pt x="12" y="9"/>
                  </a:cubicBezTo>
                  <a:cubicBezTo>
                    <a:pt x="12" y="8"/>
                    <a:pt x="13" y="7"/>
                    <a:pt x="13" y="6"/>
                  </a:cubicBezTo>
                  <a:cubicBezTo>
                    <a:pt x="13" y="6"/>
                    <a:pt x="13" y="6"/>
                    <a:pt x="13" y="6"/>
                  </a:cubicBezTo>
                  <a:cubicBezTo>
                    <a:pt x="13" y="3"/>
                    <a:pt x="13" y="0"/>
                    <a:pt x="10" y="0"/>
                  </a:cubicBezTo>
                  <a:cubicBezTo>
                    <a:pt x="7" y="0"/>
                    <a:pt x="5" y="0"/>
                    <a:pt x="3" y="30"/>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95" name="Freeform 28"/>
            <p:cNvSpPr>
              <a:spLocks noEditPoints="1"/>
            </p:cNvSpPr>
            <p:nvPr/>
          </p:nvSpPr>
          <p:spPr bwMode="auto">
            <a:xfrm>
              <a:off x="9174163" y="2466975"/>
              <a:ext cx="1457325" cy="752475"/>
            </a:xfrm>
            <a:custGeom>
              <a:avLst/>
              <a:gdLst>
                <a:gd name="T0" fmla="*/ 1 w 386"/>
                <a:gd name="T1" fmla="*/ 172 h 199"/>
                <a:gd name="T2" fmla="*/ 1 w 386"/>
                <a:gd name="T3" fmla="*/ 175 h 199"/>
                <a:gd name="T4" fmla="*/ 4 w 386"/>
                <a:gd name="T5" fmla="*/ 176 h 199"/>
                <a:gd name="T6" fmla="*/ 57 w 386"/>
                <a:gd name="T7" fmla="*/ 181 h 199"/>
                <a:gd name="T8" fmla="*/ 95 w 386"/>
                <a:gd name="T9" fmla="*/ 186 h 199"/>
                <a:gd name="T10" fmla="*/ 147 w 386"/>
                <a:gd name="T11" fmla="*/ 190 h 199"/>
                <a:gd name="T12" fmla="*/ 216 w 386"/>
                <a:gd name="T13" fmla="*/ 195 h 199"/>
                <a:gd name="T14" fmla="*/ 244 w 386"/>
                <a:gd name="T15" fmla="*/ 196 h 199"/>
                <a:gd name="T16" fmla="*/ 321 w 386"/>
                <a:gd name="T17" fmla="*/ 199 h 199"/>
                <a:gd name="T18" fmla="*/ 342 w 386"/>
                <a:gd name="T19" fmla="*/ 197 h 199"/>
                <a:gd name="T20" fmla="*/ 382 w 386"/>
                <a:gd name="T21" fmla="*/ 198 h 199"/>
                <a:gd name="T22" fmla="*/ 385 w 386"/>
                <a:gd name="T23" fmla="*/ 197 h 199"/>
                <a:gd name="T24" fmla="*/ 386 w 386"/>
                <a:gd name="T25" fmla="*/ 194 h 199"/>
                <a:gd name="T26" fmla="*/ 252 w 386"/>
                <a:gd name="T27" fmla="*/ 35 h 199"/>
                <a:gd name="T28" fmla="*/ 252 w 386"/>
                <a:gd name="T29" fmla="*/ 35 h 199"/>
                <a:gd name="T30" fmla="*/ 1 w 386"/>
                <a:gd name="T31" fmla="*/ 172 h 199"/>
                <a:gd name="T32" fmla="*/ 251 w 386"/>
                <a:gd name="T33" fmla="*/ 41 h 199"/>
                <a:gd name="T34" fmla="*/ 251 w 386"/>
                <a:gd name="T35" fmla="*/ 41 h 199"/>
                <a:gd name="T36" fmla="*/ 378 w 386"/>
                <a:gd name="T37" fmla="*/ 191 h 199"/>
                <a:gd name="T38" fmla="*/ 341 w 386"/>
                <a:gd name="T39" fmla="*/ 191 h 199"/>
                <a:gd name="T40" fmla="*/ 321 w 386"/>
                <a:gd name="T41" fmla="*/ 192 h 199"/>
                <a:gd name="T42" fmla="*/ 244 w 386"/>
                <a:gd name="T43" fmla="*/ 190 h 199"/>
                <a:gd name="T44" fmla="*/ 216 w 386"/>
                <a:gd name="T45" fmla="*/ 189 h 199"/>
                <a:gd name="T46" fmla="*/ 147 w 386"/>
                <a:gd name="T47" fmla="*/ 184 h 199"/>
                <a:gd name="T48" fmla="*/ 95 w 386"/>
                <a:gd name="T49" fmla="*/ 180 h 199"/>
                <a:gd name="T50" fmla="*/ 58 w 386"/>
                <a:gd name="T51" fmla="*/ 175 h 199"/>
                <a:gd name="T52" fmla="*/ 9 w 386"/>
                <a:gd name="T53" fmla="*/ 170 h 199"/>
                <a:gd name="T54" fmla="*/ 251 w 386"/>
                <a:gd name="T55" fmla="*/ 41 h 199"/>
                <a:gd name="T56" fmla="*/ 4 w 386"/>
                <a:gd name="T57" fmla="*/ 170 h 199"/>
                <a:gd name="T58" fmla="*/ 4 w 386"/>
                <a:gd name="T59" fmla="*/ 170 h 199"/>
                <a:gd name="T60" fmla="*/ 4 w 386"/>
                <a:gd name="T61" fmla="*/ 17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6" h="199">
                  <a:moveTo>
                    <a:pt x="1" y="172"/>
                  </a:moveTo>
                  <a:cubicBezTo>
                    <a:pt x="0" y="173"/>
                    <a:pt x="1" y="174"/>
                    <a:pt x="1" y="175"/>
                  </a:cubicBezTo>
                  <a:cubicBezTo>
                    <a:pt x="2" y="176"/>
                    <a:pt x="3" y="176"/>
                    <a:pt x="4" y="176"/>
                  </a:cubicBezTo>
                  <a:cubicBezTo>
                    <a:pt x="21" y="175"/>
                    <a:pt x="39" y="178"/>
                    <a:pt x="57" y="181"/>
                  </a:cubicBezTo>
                  <a:cubicBezTo>
                    <a:pt x="70" y="183"/>
                    <a:pt x="83" y="185"/>
                    <a:pt x="95" y="186"/>
                  </a:cubicBezTo>
                  <a:cubicBezTo>
                    <a:pt x="147" y="190"/>
                    <a:pt x="147" y="190"/>
                    <a:pt x="147" y="190"/>
                  </a:cubicBezTo>
                  <a:cubicBezTo>
                    <a:pt x="170" y="192"/>
                    <a:pt x="193" y="194"/>
                    <a:pt x="216" y="195"/>
                  </a:cubicBezTo>
                  <a:cubicBezTo>
                    <a:pt x="244" y="196"/>
                    <a:pt x="244" y="196"/>
                    <a:pt x="244" y="196"/>
                  </a:cubicBezTo>
                  <a:cubicBezTo>
                    <a:pt x="269" y="197"/>
                    <a:pt x="295" y="199"/>
                    <a:pt x="321" y="199"/>
                  </a:cubicBezTo>
                  <a:cubicBezTo>
                    <a:pt x="327" y="199"/>
                    <a:pt x="335" y="198"/>
                    <a:pt x="342" y="197"/>
                  </a:cubicBezTo>
                  <a:cubicBezTo>
                    <a:pt x="357" y="196"/>
                    <a:pt x="372" y="194"/>
                    <a:pt x="382" y="198"/>
                  </a:cubicBezTo>
                  <a:cubicBezTo>
                    <a:pt x="383" y="199"/>
                    <a:pt x="384" y="198"/>
                    <a:pt x="385" y="197"/>
                  </a:cubicBezTo>
                  <a:cubicBezTo>
                    <a:pt x="386" y="197"/>
                    <a:pt x="386" y="195"/>
                    <a:pt x="386" y="194"/>
                  </a:cubicBezTo>
                  <a:cubicBezTo>
                    <a:pt x="360" y="128"/>
                    <a:pt x="334" y="60"/>
                    <a:pt x="252" y="35"/>
                  </a:cubicBezTo>
                  <a:cubicBezTo>
                    <a:pt x="252" y="35"/>
                    <a:pt x="252" y="35"/>
                    <a:pt x="252" y="35"/>
                  </a:cubicBezTo>
                  <a:cubicBezTo>
                    <a:pt x="140" y="0"/>
                    <a:pt x="49" y="83"/>
                    <a:pt x="1" y="172"/>
                  </a:cubicBezTo>
                  <a:close/>
                  <a:moveTo>
                    <a:pt x="251" y="41"/>
                  </a:moveTo>
                  <a:cubicBezTo>
                    <a:pt x="251" y="41"/>
                    <a:pt x="251" y="41"/>
                    <a:pt x="251" y="41"/>
                  </a:cubicBezTo>
                  <a:cubicBezTo>
                    <a:pt x="327" y="64"/>
                    <a:pt x="354" y="128"/>
                    <a:pt x="378" y="191"/>
                  </a:cubicBezTo>
                  <a:cubicBezTo>
                    <a:pt x="367" y="189"/>
                    <a:pt x="354" y="190"/>
                    <a:pt x="341" y="191"/>
                  </a:cubicBezTo>
                  <a:cubicBezTo>
                    <a:pt x="334" y="192"/>
                    <a:pt x="327" y="193"/>
                    <a:pt x="321" y="192"/>
                  </a:cubicBezTo>
                  <a:cubicBezTo>
                    <a:pt x="295" y="192"/>
                    <a:pt x="269" y="191"/>
                    <a:pt x="244" y="190"/>
                  </a:cubicBezTo>
                  <a:cubicBezTo>
                    <a:pt x="216" y="189"/>
                    <a:pt x="216" y="189"/>
                    <a:pt x="216" y="189"/>
                  </a:cubicBezTo>
                  <a:cubicBezTo>
                    <a:pt x="193" y="188"/>
                    <a:pt x="170" y="186"/>
                    <a:pt x="147" y="184"/>
                  </a:cubicBezTo>
                  <a:cubicBezTo>
                    <a:pt x="95" y="180"/>
                    <a:pt x="95" y="180"/>
                    <a:pt x="95" y="180"/>
                  </a:cubicBezTo>
                  <a:cubicBezTo>
                    <a:pt x="83" y="179"/>
                    <a:pt x="70" y="177"/>
                    <a:pt x="58" y="175"/>
                  </a:cubicBezTo>
                  <a:cubicBezTo>
                    <a:pt x="42" y="173"/>
                    <a:pt x="25" y="170"/>
                    <a:pt x="9" y="170"/>
                  </a:cubicBezTo>
                  <a:cubicBezTo>
                    <a:pt x="56" y="85"/>
                    <a:pt x="144" y="7"/>
                    <a:pt x="251" y="41"/>
                  </a:cubicBezTo>
                  <a:close/>
                  <a:moveTo>
                    <a:pt x="4" y="170"/>
                  </a:moveTo>
                  <a:cubicBezTo>
                    <a:pt x="4" y="170"/>
                    <a:pt x="4" y="170"/>
                    <a:pt x="4" y="170"/>
                  </a:cubicBezTo>
                  <a:cubicBezTo>
                    <a:pt x="4" y="170"/>
                    <a:pt x="4" y="170"/>
                    <a:pt x="4" y="170"/>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96" name="Freeform 32"/>
            <p:cNvSpPr/>
            <p:nvPr/>
          </p:nvSpPr>
          <p:spPr bwMode="auto">
            <a:xfrm>
              <a:off x="9740901" y="3192463"/>
              <a:ext cx="312738" cy="203200"/>
            </a:xfrm>
            <a:custGeom>
              <a:avLst/>
              <a:gdLst>
                <a:gd name="T0" fmla="*/ 4 w 83"/>
                <a:gd name="T1" fmla="*/ 3 h 54"/>
                <a:gd name="T2" fmla="*/ 18 w 83"/>
                <a:gd name="T3" fmla="*/ 44 h 54"/>
                <a:gd name="T4" fmla="*/ 61 w 83"/>
                <a:gd name="T5" fmla="*/ 46 h 54"/>
                <a:gd name="T6" fmla="*/ 83 w 83"/>
                <a:gd name="T7" fmla="*/ 4 h 54"/>
                <a:gd name="T8" fmla="*/ 79 w 83"/>
                <a:gd name="T9" fmla="*/ 0 h 54"/>
                <a:gd name="T10" fmla="*/ 76 w 83"/>
                <a:gd name="T11" fmla="*/ 4 h 54"/>
                <a:gd name="T12" fmla="*/ 58 w 83"/>
                <a:gd name="T13" fmla="*/ 41 h 54"/>
                <a:gd name="T14" fmla="*/ 22 w 83"/>
                <a:gd name="T15" fmla="*/ 39 h 54"/>
                <a:gd name="T16" fmla="*/ 10 w 83"/>
                <a:gd name="T17" fmla="*/ 4 h 54"/>
                <a:gd name="T18" fmla="*/ 8 w 83"/>
                <a:gd name="T19" fmla="*/ 1 h 54"/>
                <a:gd name="T20" fmla="*/ 4 w 83"/>
                <a:gd name="T21" fmla="*/ 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54">
                  <a:moveTo>
                    <a:pt x="4" y="3"/>
                  </a:moveTo>
                  <a:cubicBezTo>
                    <a:pt x="0" y="27"/>
                    <a:pt x="11" y="39"/>
                    <a:pt x="18" y="44"/>
                  </a:cubicBezTo>
                  <a:cubicBezTo>
                    <a:pt x="30" y="53"/>
                    <a:pt x="47" y="54"/>
                    <a:pt x="61" y="46"/>
                  </a:cubicBezTo>
                  <a:cubicBezTo>
                    <a:pt x="75" y="39"/>
                    <a:pt x="83" y="23"/>
                    <a:pt x="83" y="4"/>
                  </a:cubicBezTo>
                  <a:cubicBezTo>
                    <a:pt x="83" y="2"/>
                    <a:pt x="81" y="0"/>
                    <a:pt x="79" y="0"/>
                  </a:cubicBezTo>
                  <a:cubicBezTo>
                    <a:pt x="78" y="1"/>
                    <a:pt x="76" y="2"/>
                    <a:pt x="76" y="4"/>
                  </a:cubicBezTo>
                  <a:cubicBezTo>
                    <a:pt x="77" y="27"/>
                    <a:pt x="65" y="37"/>
                    <a:pt x="58" y="41"/>
                  </a:cubicBezTo>
                  <a:cubicBezTo>
                    <a:pt x="46" y="47"/>
                    <a:pt x="32" y="46"/>
                    <a:pt x="22" y="39"/>
                  </a:cubicBezTo>
                  <a:cubicBezTo>
                    <a:pt x="12" y="32"/>
                    <a:pt x="8" y="19"/>
                    <a:pt x="10" y="4"/>
                  </a:cubicBezTo>
                  <a:cubicBezTo>
                    <a:pt x="11" y="2"/>
                    <a:pt x="10" y="1"/>
                    <a:pt x="8" y="1"/>
                  </a:cubicBezTo>
                  <a:cubicBezTo>
                    <a:pt x="6" y="0"/>
                    <a:pt x="5" y="1"/>
                    <a:pt x="4" y="3"/>
                  </a:cubicBezTo>
                  <a:close/>
                </a:path>
              </a:pathLst>
            </a:custGeom>
            <a:noFill/>
            <a:ln w="9525">
              <a:solidFill>
                <a:srgbClr val="000000"/>
              </a:solidFill>
              <a:round/>
            </a:ln>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sp>
        <p:nvSpPr>
          <p:cNvPr id="44" name="文本框 136"/>
          <p:cNvSpPr txBox="1">
            <a:spLocks noChangeArrowheads="1"/>
          </p:cNvSpPr>
          <p:nvPr/>
        </p:nvSpPr>
        <p:spPr bwMode="auto">
          <a:xfrm>
            <a:off x="4479629" y="302431"/>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45" name="任意多边形 44"/>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
        <p:nvSpPr>
          <p:cNvPr id="46" name="矩形 41"/>
          <p:cNvSpPr>
            <a:spLocks noChangeArrowheads="1"/>
          </p:cNvSpPr>
          <p:nvPr/>
        </p:nvSpPr>
        <p:spPr bwMode="auto">
          <a:xfrm>
            <a:off x="3462418" y="4204482"/>
            <a:ext cx="269998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a:p>
            <a:pPr algn="ctr"/>
            <a:endParaRPr lang="zh-CN" altLang="en-US" sz="1600" dirty="0">
              <a:solidFill>
                <a:srgbClr val="595959"/>
              </a:solidFill>
              <a:latin typeface="汉仪小麦体简" pitchFamily="18" charset="-122"/>
              <a:ea typeface="汉仪小麦体简" pitchFamily="18" charset="-122"/>
              <a:cs typeface="+mn-ea"/>
              <a:sym typeface="+mn-lt"/>
            </a:endParaRPr>
          </a:p>
        </p:txBody>
      </p:sp>
      <p:sp>
        <p:nvSpPr>
          <p:cNvPr id="47" name="矩形 41"/>
          <p:cNvSpPr>
            <a:spLocks noChangeArrowheads="1"/>
          </p:cNvSpPr>
          <p:nvPr/>
        </p:nvSpPr>
        <p:spPr bwMode="auto">
          <a:xfrm>
            <a:off x="6070289" y="4199720"/>
            <a:ext cx="273393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p:txBody>
      </p:sp>
      <p:sp>
        <p:nvSpPr>
          <p:cNvPr id="50" name="矩形 41"/>
          <p:cNvSpPr>
            <a:spLocks noChangeArrowheads="1"/>
          </p:cNvSpPr>
          <p:nvPr/>
        </p:nvSpPr>
        <p:spPr bwMode="auto">
          <a:xfrm>
            <a:off x="8710272" y="4199720"/>
            <a:ext cx="264342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left)">
                                      <p:cBhvr>
                                        <p:cTn id="12" dur="500"/>
                                        <p:tgtEl>
                                          <p:spTgt spid="45"/>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89"/>
                                        </p:tgtEl>
                                        <p:attrNameLst>
                                          <p:attrName>style.visibility</p:attrName>
                                        </p:attrNameLst>
                                      </p:cBhvr>
                                      <p:to>
                                        <p:strVal val="visible"/>
                                      </p:to>
                                    </p:set>
                                    <p:animEffect transition="in" filter="wipe(up)">
                                      <p:cBhvr>
                                        <p:cTn id="16" dur="500"/>
                                        <p:tgtEl>
                                          <p:spTgt spid="89"/>
                                        </p:tgtEl>
                                      </p:cBhvr>
                                    </p:animEffect>
                                  </p:childTnLst>
                                </p:cTn>
                              </p:par>
                              <p:par>
                                <p:cTn id="17" presetID="22" presetClass="entr" presetSubtype="1" fill="hold" nodeType="withEffect">
                                  <p:stCondLst>
                                    <p:cond delay="100"/>
                                  </p:stCondLst>
                                  <p:childTnLst>
                                    <p:set>
                                      <p:cBhvr>
                                        <p:cTn id="18" dur="1" fill="hold">
                                          <p:stCondLst>
                                            <p:cond delay="0"/>
                                          </p:stCondLst>
                                        </p:cTn>
                                        <p:tgtEl>
                                          <p:spTgt spid="81"/>
                                        </p:tgtEl>
                                        <p:attrNameLst>
                                          <p:attrName>style.visibility</p:attrName>
                                        </p:attrNameLst>
                                      </p:cBhvr>
                                      <p:to>
                                        <p:strVal val="visible"/>
                                      </p:to>
                                    </p:set>
                                    <p:animEffect transition="in" filter="wipe(up)">
                                      <p:cBhvr>
                                        <p:cTn id="19" dur="500"/>
                                        <p:tgtEl>
                                          <p:spTgt spid="81"/>
                                        </p:tgtEl>
                                      </p:cBhvr>
                                    </p:animEffect>
                                  </p:childTnLst>
                                </p:cTn>
                              </p:par>
                              <p:par>
                                <p:cTn id="20" presetID="22" presetClass="entr" presetSubtype="1" fill="hold" nodeType="withEffect">
                                  <p:stCondLst>
                                    <p:cond delay="200"/>
                                  </p:stCondLst>
                                  <p:childTnLst>
                                    <p:set>
                                      <p:cBhvr>
                                        <p:cTn id="21" dur="1" fill="hold">
                                          <p:stCondLst>
                                            <p:cond delay="0"/>
                                          </p:stCondLst>
                                        </p:cTn>
                                        <p:tgtEl>
                                          <p:spTgt spid="73"/>
                                        </p:tgtEl>
                                        <p:attrNameLst>
                                          <p:attrName>style.visibility</p:attrName>
                                        </p:attrNameLst>
                                      </p:cBhvr>
                                      <p:to>
                                        <p:strVal val="visible"/>
                                      </p:to>
                                    </p:set>
                                    <p:animEffect transition="in" filter="wipe(up)">
                                      <p:cBhvr>
                                        <p:cTn id="22" dur="500"/>
                                        <p:tgtEl>
                                          <p:spTgt spid="73"/>
                                        </p:tgtEl>
                                      </p:cBhvr>
                                    </p:animEffect>
                                  </p:childTnLst>
                                </p:cTn>
                              </p:par>
                              <p:par>
                                <p:cTn id="23" presetID="22" presetClass="entr" presetSubtype="1" fill="hold" nodeType="withEffect">
                                  <p:stCondLst>
                                    <p:cond delay="300"/>
                                  </p:stCondLst>
                                  <p:childTnLst>
                                    <p:set>
                                      <p:cBhvr>
                                        <p:cTn id="24" dur="1" fill="hold">
                                          <p:stCondLst>
                                            <p:cond delay="0"/>
                                          </p:stCondLst>
                                        </p:cTn>
                                        <p:tgtEl>
                                          <p:spTgt spid="26624"/>
                                        </p:tgtEl>
                                        <p:attrNameLst>
                                          <p:attrName>style.visibility</p:attrName>
                                        </p:attrNameLst>
                                      </p:cBhvr>
                                      <p:to>
                                        <p:strVal val="visible"/>
                                      </p:to>
                                    </p:set>
                                    <p:animEffect transition="in" filter="wipe(up)">
                                      <p:cBhvr>
                                        <p:cTn id="25" dur="500"/>
                                        <p:tgtEl>
                                          <p:spTgt spid="26624"/>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17418"/>
                                        </p:tgtEl>
                                        <p:attrNameLst>
                                          <p:attrName>style.visibility</p:attrName>
                                        </p:attrNameLst>
                                      </p:cBhvr>
                                      <p:to>
                                        <p:strVal val="visible"/>
                                      </p:to>
                                    </p:set>
                                    <p:anim calcmode="lin" valueType="num">
                                      <p:cBhvr>
                                        <p:cTn id="29" dur="500" fill="hold"/>
                                        <p:tgtEl>
                                          <p:spTgt spid="17418"/>
                                        </p:tgtEl>
                                        <p:attrNameLst>
                                          <p:attrName>ppt_w</p:attrName>
                                        </p:attrNameLst>
                                      </p:cBhvr>
                                      <p:tavLst>
                                        <p:tav tm="0">
                                          <p:val>
                                            <p:fltVal val="0"/>
                                          </p:val>
                                        </p:tav>
                                        <p:tav tm="100000">
                                          <p:val>
                                            <p:strVal val="#ppt_w"/>
                                          </p:val>
                                        </p:tav>
                                      </p:tavLst>
                                    </p:anim>
                                    <p:anim calcmode="lin" valueType="num">
                                      <p:cBhvr>
                                        <p:cTn id="30" dur="500" fill="hold"/>
                                        <p:tgtEl>
                                          <p:spTgt spid="17418"/>
                                        </p:tgtEl>
                                        <p:attrNameLst>
                                          <p:attrName>ppt_h</p:attrName>
                                        </p:attrNameLst>
                                      </p:cBhvr>
                                      <p:tavLst>
                                        <p:tav tm="0">
                                          <p:val>
                                            <p:fltVal val="0"/>
                                          </p:val>
                                        </p:tav>
                                        <p:tav tm="100000">
                                          <p:val>
                                            <p:strVal val="#ppt_h"/>
                                          </p:val>
                                        </p:tav>
                                      </p:tavLst>
                                    </p:anim>
                                    <p:animEffect transition="in" filter="fade">
                                      <p:cBhvr>
                                        <p:cTn id="31" dur="500"/>
                                        <p:tgtEl>
                                          <p:spTgt spid="1741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7419"/>
                                        </p:tgtEl>
                                        <p:attrNameLst>
                                          <p:attrName>style.visibility</p:attrName>
                                        </p:attrNameLst>
                                      </p:cBhvr>
                                      <p:to>
                                        <p:strVal val="visible"/>
                                      </p:to>
                                    </p:set>
                                    <p:anim calcmode="lin" valueType="num">
                                      <p:cBhvr>
                                        <p:cTn id="34" dur="500" fill="hold"/>
                                        <p:tgtEl>
                                          <p:spTgt spid="17419"/>
                                        </p:tgtEl>
                                        <p:attrNameLst>
                                          <p:attrName>ppt_w</p:attrName>
                                        </p:attrNameLst>
                                      </p:cBhvr>
                                      <p:tavLst>
                                        <p:tav tm="0">
                                          <p:val>
                                            <p:fltVal val="0"/>
                                          </p:val>
                                        </p:tav>
                                        <p:tav tm="100000">
                                          <p:val>
                                            <p:strVal val="#ppt_w"/>
                                          </p:val>
                                        </p:tav>
                                      </p:tavLst>
                                    </p:anim>
                                    <p:anim calcmode="lin" valueType="num">
                                      <p:cBhvr>
                                        <p:cTn id="35" dur="500" fill="hold"/>
                                        <p:tgtEl>
                                          <p:spTgt spid="17419"/>
                                        </p:tgtEl>
                                        <p:attrNameLst>
                                          <p:attrName>ppt_h</p:attrName>
                                        </p:attrNameLst>
                                      </p:cBhvr>
                                      <p:tavLst>
                                        <p:tav tm="0">
                                          <p:val>
                                            <p:fltVal val="0"/>
                                          </p:val>
                                        </p:tav>
                                        <p:tav tm="100000">
                                          <p:val>
                                            <p:strVal val="#ppt_h"/>
                                          </p:val>
                                        </p:tav>
                                      </p:tavLst>
                                    </p:anim>
                                    <p:animEffect transition="in" filter="fade">
                                      <p:cBhvr>
                                        <p:cTn id="36" dur="500"/>
                                        <p:tgtEl>
                                          <p:spTgt spid="17419"/>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7420"/>
                                        </p:tgtEl>
                                        <p:attrNameLst>
                                          <p:attrName>style.visibility</p:attrName>
                                        </p:attrNameLst>
                                      </p:cBhvr>
                                      <p:to>
                                        <p:strVal val="visible"/>
                                      </p:to>
                                    </p:set>
                                    <p:anim calcmode="lin" valueType="num">
                                      <p:cBhvr>
                                        <p:cTn id="39" dur="500" fill="hold"/>
                                        <p:tgtEl>
                                          <p:spTgt spid="17420"/>
                                        </p:tgtEl>
                                        <p:attrNameLst>
                                          <p:attrName>ppt_w</p:attrName>
                                        </p:attrNameLst>
                                      </p:cBhvr>
                                      <p:tavLst>
                                        <p:tav tm="0">
                                          <p:val>
                                            <p:fltVal val="0"/>
                                          </p:val>
                                        </p:tav>
                                        <p:tav tm="100000">
                                          <p:val>
                                            <p:strVal val="#ppt_w"/>
                                          </p:val>
                                        </p:tav>
                                      </p:tavLst>
                                    </p:anim>
                                    <p:anim calcmode="lin" valueType="num">
                                      <p:cBhvr>
                                        <p:cTn id="40" dur="500" fill="hold"/>
                                        <p:tgtEl>
                                          <p:spTgt spid="17420"/>
                                        </p:tgtEl>
                                        <p:attrNameLst>
                                          <p:attrName>ppt_h</p:attrName>
                                        </p:attrNameLst>
                                      </p:cBhvr>
                                      <p:tavLst>
                                        <p:tav tm="0">
                                          <p:val>
                                            <p:fltVal val="0"/>
                                          </p:val>
                                        </p:tav>
                                        <p:tav tm="100000">
                                          <p:val>
                                            <p:strVal val="#ppt_h"/>
                                          </p:val>
                                        </p:tav>
                                      </p:tavLst>
                                    </p:anim>
                                    <p:animEffect transition="in" filter="fade">
                                      <p:cBhvr>
                                        <p:cTn id="41" dur="500"/>
                                        <p:tgtEl>
                                          <p:spTgt spid="17420"/>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7421"/>
                                        </p:tgtEl>
                                        <p:attrNameLst>
                                          <p:attrName>style.visibility</p:attrName>
                                        </p:attrNameLst>
                                      </p:cBhvr>
                                      <p:to>
                                        <p:strVal val="visible"/>
                                      </p:to>
                                    </p:set>
                                    <p:anim calcmode="lin" valueType="num">
                                      <p:cBhvr>
                                        <p:cTn id="44" dur="500" fill="hold"/>
                                        <p:tgtEl>
                                          <p:spTgt spid="17421"/>
                                        </p:tgtEl>
                                        <p:attrNameLst>
                                          <p:attrName>ppt_w</p:attrName>
                                        </p:attrNameLst>
                                      </p:cBhvr>
                                      <p:tavLst>
                                        <p:tav tm="0">
                                          <p:val>
                                            <p:fltVal val="0"/>
                                          </p:val>
                                        </p:tav>
                                        <p:tav tm="100000">
                                          <p:val>
                                            <p:strVal val="#ppt_w"/>
                                          </p:val>
                                        </p:tav>
                                      </p:tavLst>
                                    </p:anim>
                                    <p:anim calcmode="lin" valueType="num">
                                      <p:cBhvr>
                                        <p:cTn id="45" dur="500" fill="hold"/>
                                        <p:tgtEl>
                                          <p:spTgt spid="17421"/>
                                        </p:tgtEl>
                                        <p:attrNameLst>
                                          <p:attrName>ppt_h</p:attrName>
                                        </p:attrNameLst>
                                      </p:cBhvr>
                                      <p:tavLst>
                                        <p:tav tm="0">
                                          <p:val>
                                            <p:fltVal val="0"/>
                                          </p:val>
                                        </p:tav>
                                        <p:tav tm="100000">
                                          <p:val>
                                            <p:strVal val="#ppt_h"/>
                                          </p:val>
                                        </p:tav>
                                      </p:tavLst>
                                    </p:anim>
                                    <p:animEffect transition="in" filter="fade">
                                      <p:cBhvr>
                                        <p:cTn id="46" dur="500"/>
                                        <p:tgtEl>
                                          <p:spTgt spid="17421"/>
                                        </p:tgtEl>
                                      </p:cBhvr>
                                    </p:animEffect>
                                  </p:childTnLst>
                                </p:cTn>
                              </p:par>
                            </p:childTnLst>
                          </p:cTn>
                        </p:par>
                        <p:par>
                          <p:cTn id="47" fill="hold">
                            <p:stCondLst>
                              <p:cond delay="2000"/>
                            </p:stCondLst>
                            <p:childTnLst>
                              <p:par>
                                <p:cTn id="48" presetID="22" presetClass="entr" presetSubtype="1" fill="hold" grpId="0" nodeType="afterEffect">
                                  <p:stCondLst>
                                    <p:cond delay="0"/>
                                  </p:stCondLst>
                                  <p:childTnLst>
                                    <p:set>
                                      <p:cBhvr>
                                        <p:cTn id="49" dur="1" fill="hold">
                                          <p:stCondLst>
                                            <p:cond delay="0"/>
                                          </p:stCondLst>
                                        </p:cTn>
                                        <p:tgtEl>
                                          <p:spTgt spid="26625"/>
                                        </p:tgtEl>
                                        <p:attrNameLst>
                                          <p:attrName>style.visibility</p:attrName>
                                        </p:attrNameLst>
                                      </p:cBhvr>
                                      <p:to>
                                        <p:strVal val="visible"/>
                                      </p:to>
                                    </p:set>
                                    <p:animEffect transition="in" filter="wipe(up)">
                                      <p:cBhvr>
                                        <p:cTn id="50" dur="500"/>
                                        <p:tgtEl>
                                          <p:spTgt spid="26625"/>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wipe(up)">
                                      <p:cBhvr>
                                        <p:cTn id="53" dur="500"/>
                                        <p:tgtEl>
                                          <p:spTgt spid="46"/>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up)">
                                      <p:cBhvr>
                                        <p:cTn id="56" dur="500"/>
                                        <p:tgtEl>
                                          <p:spTgt spid="47"/>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wipe(up)">
                                      <p:cBhvr>
                                        <p:cTn id="5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5" grpId="0"/>
      <p:bldP spid="17418" grpId="0"/>
      <p:bldP spid="17419" grpId="0"/>
      <p:bldP spid="17420" grpId="0"/>
      <p:bldP spid="17421" grpId="0"/>
      <p:bldP spid="44" grpId="0"/>
      <p:bldP spid="45" grpId="0" animBg="1"/>
      <p:bldP spid="46" grpId="0"/>
      <p:bldP spid="47" grpId="0"/>
      <p:bldP spid="50" grpId="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1319213" y="1998663"/>
            <a:ext cx="4232275" cy="3679825"/>
            <a:chOff x="1319213" y="1998663"/>
            <a:chExt cx="4232275" cy="3679825"/>
          </a:xfrm>
        </p:grpSpPr>
        <p:sp>
          <p:nvSpPr>
            <p:cNvPr id="6" name="任意多边形 5"/>
            <p:cNvSpPr/>
            <p:nvPr/>
          </p:nvSpPr>
          <p:spPr>
            <a:xfrm>
              <a:off x="1628775" y="2222396"/>
              <a:ext cx="3600450" cy="2759180"/>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180975" y="2619375"/>
                  </a:lnTo>
                  <a:lnTo>
                    <a:pt x="600075" y="2686050"/>
                  </a:ln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blipFill dpi="0" rotWithShape="1">
              <a:blip r:embed="rId3"/>
              <a:srcRect/>
              <a:stretch>
                <a:fillRect r="-2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605448"/>
                </a:solidFill>
                <a:latin typeface="汉仪小麦体简" pitchFamily="18" charset="-122"/>
                <a:ea typeface="汉仪小麦体简" pitchFamily="18" charset="-122"/>
                <a:cs typeface="+mn-ea"/>
                <a:sym typeface="+mn-lt"/>
              </a:endParaRPr>
            </a:p>
          </p:txBody>
        </p:sp>
        <p:sp>
          <p:nvSpPr>
            <p:cNvPr id="63" name="任意多边形 62"/>
            <p:cNvSpPr/>
            <p:nvPr/>
          </p:nvSpPr>
          <p:spPr>
            <a:xfrm>
              <a:off x="1319213" y="1998663"/>
              <a:ext cx="4232275" cy="3227387"/>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bg1"/>
            </a:solid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rgbClr val="605448"/>
                </a:solidFill>
                <a:latin typeface="汉仪小麦体简" pitchFamily="18" charset="-122"/>
                <a:ea typeface="汉仪小麦体简" pitchFamily="18" charset="-122"/>
                <a:cs typeface="+mn-ea"/>
                <a:sym typeface="+mn-lt"/>
              </a:endParaRPr>
            </a:p>
          </p:txBody>
        </p:sp>
        <p:sp>
          <p:nvSpPr>
            <p:cNvPr id="3" name="任意多边形 2"/>
            <p:cNvSpPr/>
            <p:nvPr/>
          </p:nvSpPr>
          <p:spPr>
            <a:xfrm>
              <a:off x="2457450" y="5205413"/>
              <a:ext cx="1920875" cy="473075"/>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rgbClr val="605448"/>
                </a:solidFill>
                <a:latin typeface="汉仪小麦体简" pitchFamily="18" charset="-122"/>
                <a:ea typeface="汉仪小麦体简" pitchFamily="18" charset="-122"/>
                <a:cs typeface="+mn-ea"/>
                <a:sym typeface="+mn-lt"/>
              </a:endParaRPr>
            </a:p>
          </p:txBody>
        </p:sp>
      </p:grpSp>
      <p:sp>
        <p:nvSpPr>
          <p:cNvPr id="71" name="文本框 70"/>
          <p:cNvSpPr txBox="1"/>
          <p:nvPr/>
        </p:nvSpPr>
        <p:spPr>
          <a:xfrm>
            <a:off x="7218361" y="2100556"/>
            <a:ext cx="2543773" cy="461665"/>
          </a:xfrm>
          <a:prstGeom prst="rect">
            <a:avLst/>
          </a:prstGeom>
          <a:noFill/>
        </p:spPr>
        <p:txBody>
          <a:bodyPr wrap="squar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28677" name="文本框 71"/>
          <p:cNvSpPr txBox="1">
            <a:spLocks noChangeArrowheads="1"/>
          </p:cNvSpPr>
          <p:nvPr/>
        </p:nvSpPr>
        <p:spPr bwMode="auto">
          <a:xfrm>
            <a:off x="6299916" y="2519185"/>
            <a:ext cx="40068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p:txBody>
      </p:sp>
      <p:sp>
        <p:nvSpPr>
          <p:cNvPr id="81" name="文本框 80"/>
          <p:cNvSpPr txBox="1"/>
          <p:nvPr/>
        </p:nvSpPr>
        <p:spPr>
          <a:xfrm>
            <a:off x="7218362" y="3863597"/>
            <a:ext cx="2543773" cy="461665"/>
          </a:xfrm>
          <a:prstGeom prst="rect">
            <a:avLst/>
          </a:prstGeom>
          <a:noFill/>
        </p:spPr>
        <p:txBody>
          <a:bodyPr wrap="squar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28679" name="文本框 82"/>
          <p:cNvSpPr txBox="1">
            <a:spLocks noChangeArrowheads="1"/>
          </p:cNvSpPr>
          <p:nvPr/>
        </p:nvSpPr>
        <p:spPr bwMode="auto">
          <a:xfrm>
            <a:off x="6367462" y="4325262"/>
            <a:ext cx="40068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p>
        </p:txBody>
      </p:sp>
      <p:sp>
        <p:nvSpPr>
          <p:cNvPr id="11" name="文本框 136"/>
          <p:cNvSpPr txBox="1">
            <a:spLocks noChangeArrowheads="1"/>
          </p:cNvSpPr>
          <p:nvPr/>
        </p:nvSpPr>
        <p:spPr bwMode="auto">
          <a:xfrm>
            <a:off x="4538662" y="333553"/>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12" name="任意多边形 11"/>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
        <p:nvSpPr>
          <p:cNvPr id="14" name="任意多边形 13"/>
          <p:cNvSpPr/>
          <p:nvPr/>
        </p:nvSpPr>
        <p:spPr>
          <a:xfrm>
            <a:off x="5959628" y="3639439"/>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par>
                                <p:cTn id="19" presetID="2" presetClass="entr" presetSubtype="2" fill="hold" grpId="0" nodeType="withEffect">
                                  <p:stCondLst>
                                    <p:cond delay="0"/>
                                  </p:stCondLst>
                                  <p:iterate type="wd">
                                    <p:tmPct val="10000"/>
                                  </p:iterate>
                                  <p:childTnLst>
                                    <p:set>
                                      <p:cBhvr>
                                        <p:cTn id="20" dur="1" fill="hold">
                                          <p:stCondLst>
                                            <p:cond delay="0"/>
                                          </p:stCondLst>
                                        </p:cTn>
                                        <p:tgtEl>
                                          <p:spTgt spid="71"/>
                                        </p:tgtEl>
                                        <p:attrNameLst>
                                          <p:attrName>style.visibility</p:attrName>
                                        </p:attrNameLst>
                                      </p:cBhvr>
                                      <p:to>
                                        <p:strVal val="visible"/>
                                      </p:to>
                                    </p:set>
                                    <p:anim calcmode="lin" valueType="num">
                                      <p:cBhvr additive="base">
                                        <p:cTn id="21" dur="500" fill="hold"/>
                                        <p:tgtEl>
                                          <p:spTgt spid="71"/>
                                        </p:tgtEl>
                                        <p:attrNameLst>
                                          <p:attrName>ppt_x</p:attrName>
                                        </p:attrNameLst>
                                      </p:cBhvr>
                                      <p:tavLst>
                                        <p:tav tm="0">
                                          <p:val>
                                            <p:strVal val="1+#ppt_w/2"/>
                                          </p:val>
                                        </p:tav>
                                        <p:tav tm="100000">
                                          <p:val>
                                            <p:strVal val="#ppt_x"/>
                                          </p:val>
                                        </p:tav>
                                      </p:tavLst>
                                    </p:anim>
                                    <p:anim calcmode="lin" valueType="num">
                                      <p:cBhvr additive="base">
                                        <p:cTn id="22" dur="500" fill="hold"/>
                                        <p:tgtEl>
                                          <p:spTgt spid="71"/>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iterate type="wd">
                                    <p:tmPct val="10000"/>
                                  </p:iterate>
                                  <p:childTnLst>
                                    <p:set>
                                      <p:cBhvr>
                                        <p:cTn id="24" dur="1" fill="hold">
                                          <p:stCondLst>
                                            <p:cond delay="0"/>
                                          </p:stCondLst>
                                        </p:cTn>
                                        <p:tgtEl>
                                          <p:spTgt spid="81"/>
                                        </p:tgtEl>
                                        <p:attrNameLst>
                                          <p:attrName>style.visibility</p:attrName>
                                        </p:attrNameLst>
                                      </p:cBhvr>
                                      <p:to>
                                        <p:strVal val="visible"/>
                                      </p:to>
                                    </p:set>
                                    <p:anim calcmode="lin" valueType="num">
                                      <p:cBhvr additive="base">
                                        <p:cTn id="25" dur="500" fill="hold"/>
                                        <p:tgtEl>
                                          <p:spTgt spid="81"/>
                                        </p:tgtEl>
                                        <p:attrNameLst>
                                          <p:attrName>ppt_x</p:attrName>
                                        </p:attrNameLst>
                                      </p:cBhvr>
                                      <p:tavLst>
                                        <p:tav tm="0">
                                          <p:val>
                                            <p:strVal val="1+#ppt_w/2"/>
                                          </p:val>
                                        </p:tav>
                                        <p:tav tm="100000">
                                          <p:val>
                                            <p:strVal val="#ppt_x"/>
                                          </p:val>
                                        </p:tav>
                                      </p:tavLst>
                                    </p:anim>
                                    <p:anim calcmode="lin" valueType="num">
                                      <p:cBhvr additive="base">
                                        <p:cTn id="26" dur="500" fill="hold"/>
                                        <p:tgtEl>
                                          <p:spTgt spid="81"/>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2" presetClass="entr" presetSubtype="1" fill="hold" grpId="0" nodeType="afterEffect">
                                  <p:stCondLst>
                                    <p:cond delay="0"/>
                                  </p:stCondLst>
                                  <p:childTnLst>
                                    <p:set>
                                      <p:cBhvr>
                                        <p:cTn id="29" dur="1" fill="hold">
                                          <p:stCondLst>
                                            <p:cond delay="0"/>
                                          </p:stCondLst>
                                        </p:cTn>
                                        <p:tgtEl>
                                          <p:spTgt spid="28677"/>
                                        </p:tgtEl>
                                        <p:attrNameLst>
                                          <p:attrName>style.visibility</p:attrName>
                                        </p:attrNameLst>
                                      </p:cBhvr>
                                      <p:to>
                                        <p:strVal val="visible"/>
                                      </p:to>
                                    </p:set>
                                    <p:animEffect transition="in" filter="wipe(up)">
                                      <p:cBhvr>
                                        <p:cTn id="30" dur="500"/>
                                        <p:tgtEl>
                                          <p:spTgt spid="2867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28679"/>
                                        </p:tgtEl>
                                        <p:attrNameLst>
                                          <p:attrName>style.visibility</p:attrName>
                                        </p:attrNameLst>
                                      </p:cBhvr>
                                      <p:to>
                                        <p:strVal val="visible"/>
                                      </p:to>
                                    </p:set>
                                    <p:animEffect transition="in" filter="wipe(up)">
                                      <p:cBhvr>
                                        <p:cTn id="33" dur="500"/>
                                        <p:tgtEl>
                                          <p:spTgt spid="28679"/>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28677" grpId="0"/>
      <p:bldP spid="81" grpId="0"/>
      <p:bldP spid="28679" grpId="0"/>
      <p:bldP spid="11" grpId="0"/>
      <p:bldP spid="12" grpId="0" animBg="1"/>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7" name="TextBox 487"/>
          <p:cNvSpPr txBox="1"/>
          <p:nvPr/>
        </p:nvSpPr>
        <p:spPr>
          <a:xfrm>
            <a:off x="6221713" y="3476402"/>
            <a:ext cx="4494711" cy="800219"/>
          </a:xfrm>
          <a:prstGeom prst="rect">
            <a:avLst/>
          </a:prstGeom>
          <a:noFill/>
        </p:spPr>
        <p:txBody>
          <a:bodyPr wrap="square">
            <a:spAutoFit/>
          </a:bodyPr>
          <a:lstStyle/>
          <a:p>
            <a:pPr algn="dist"/>
            <a:r>
              <a:rPr lang="zh-CN" altLang="en-US" sz="4600" dirty="0">
                <a:solidFill>
                  <a:srgbClr val="595959"/>
                </a:solidFill>
                <a:latin typeface="汉仪小麦体简" pitchFamily="18" charset="-122"/>
                <a:ea typeface="汉仪小麦体简" pitchFamily="18" charset="-122"/>
              </a:rPr>
              <a:t>感谢</a:t>
            </a:r>
            <a:r>
              <a:rPr lang="zh-CN" altLang="en-US" sz="4600" dirty="0" smtClean="0">
                <a:solidFill>
                  <a:srgbClr val="595959"/>
                </a:solidFill>
                <a:latin typeface="汉仪小麦体简" pitchFamily="18" charset="-122"/>
                <a:ea typeface="汉仪小麦体简" pitchFamily="18" charset="-122"/>
              </a:rPr>
              <a:t>观看！</a:t>
            </a:r>
            <a:endParaRPr lang="zh-CN" altLang="en-US" sz="4600" dirty="0">
              <a:solidFill>
                <a:srgbClr val="595959"/>
              </a:solidFill>
              <a:latin typeface="汉仪小麦体简" pitchFamily="18" charset="-122"/>
              <a:ea typeface="汉仪小麦体简" pitchFamily="18" charset="-122"/>
            </a:endParaRPr>
          </a:p>
        </p:txBody>
      </p:sp>
      <p:sp>
        <p:nvSpPr>
          <p:cNvPr id="90" name="Freeform 5"/>
          <p:cNvSpPr>
            <a:spLocks noChangeArrowheads="1"/>
          </p:cNvSpPr>
          <p:nvPr/>
        </p:nvSpPr>
        <p:spPr bwMode="auto">
          <a:xfrm>
            <a:off x="6085687" y="3423944"/>
            <a:ext cx="4630737" cy="109537"/>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b="1" dirty="0">
              <a:latin typeface="汉仪小麦体简" pitchFamily="18" charset="-122"/>
              <a:ea typeface="汉仪小麦体简" pitchFamily="18" charset="-122"/>
            </a:endParaRPr>
          </a:p>
        </p:txBody>
      </p:sp>
      <p:sp>
        <p:nvSpPr>
          <p:cNvPr id="91" name="Freeform 5"/>
          <p:cNvSpPr>
            <a:spLocks noChangeArrowheads="1"/>
          </p:cNvSpPr>
          <p:nvPr/>
        </p:nvSpPr>
        <p:spPr bwMode="auto">
          <a:xfrm>
            <a:off x="6045999" y="4204994"/>
            <a:ext cx="4630738" cy="107950"/>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b="1" dirty="0">
              <a:latin typeface="汉仪小麦体简" pitchFamily="18" charset="-122"/>
              <a:ea typeface="汉仪小麦体简" pitchFamily="18" charset="-122"/>
            </a:endParaRPr>
          </a:p>
        </p:txBody>
      </p:sp>
      <p:grpSp>
        <p:nvGrpSpPr>
          <p:cNvPr id="92" name="Group 142"/>
          <p:cNvGrpSpPr>
            <a:grpSpLocks noChangeAspect="1"/>
          </p:cNvGrpSpPr>
          <p:nvPr/>
        </p:nvGrpSpPr>
        <p:grpSpPr bwMode="auto">
          <a:xfrm>
            <a:off x="2409196" y="678922"/>
            <a:ext cx="2815946" cy="4979455"/>
            <a:chOff x="3610" y="1073"/>
            <a:chExt cx="833" cy="1473"/>
          </a:xfrm>
        </p:grpSpPr>
        <p:sp>
          <p:nvSpPr>
            <p:cNvPr id="93" name="Freeform 143"/>
            <p:cNvSpPr>
              <a:spLocks noEditPoints="1"/>
            </p:cNvSpPr>
            <p:nvPr/>
          </p:nvSpPr>
          <p:spPr bwMode="auto">
            <a:xfrm>
              <a:off x="3869" y="1452"/>
              <a:ext cx="301" cy="299"/>
            </a:xfrm>
            <a:custGeom>
              <a:avLst/>
              <a:gdLst>
                <a:gd name="T0" fmla="*/ 23 w 66"/>
                <a:gd name="T1" fmla="*/ 2 h 66"/>
                <a:gd name="T2" fmla="*/ 31 w 66"/>
                <a:gd name="T3" fmla="*/ 0 h 66"/>
                <a:gd name="T4" fmla="*/ 41 w 66"/>
                <a:gd name="T5" fmla="*/ 1 h 66"/>
                <a:gd name="T6" fmla="*/ 47 w 66"/>
                <a:gd name="T7" fmla="*/ 3 h 66"/>
                <a:gd name="T8" fmla="*/ 53 w 66"/>
                <a:gd name="T9" fmla="*/ 7 h 66"/>
                <a:gd name="T10" fmla="*/ 58 w 66"/>
                <a:gd name="T11" fmla="*/ 12 h 66"/>
                <a:gd name="T12" fmla="*/ 62 w 66"/>
                <a:gd name="T13" fmla="*/ 19 h 66"/>
                <a:gd name="T14" fmla="*/ 65 w 66"/>
                <a:gd name="T15" fmla="*/ 27 h 66"/>
                <a:gd name="T16" fmla="*/ 66 w 66"/>
                <a:gd name="T17" fmla="*/ 36 h 66"/>
                <a:gd name="T18" fmla="*/ 60 w 66"/>
                <a:gd name="T19" fmla="*/ 53 h 66"/>
                <a:gd name="T20" fmla="*/ 44 w 66"/>
                <a:gd name="T21" fmla="*/ 63 h 66"/>
                <a:gd name="T22" fmla="*/ 8 w 66"/>
                <a:gd name="T23" fmla="*/ 55 h 66"/>
                <a:gd name="T24" fmla="*/ 0 w 66"/>
                <a:gd name="T25" fmla="*/ 39 h 66"/>
                <a:gd name="T26" fmla="*/ 1 w 66"/>
                <a:gd name="T27" fmla="*/ 23 h 66"/>
                <a:gd name="T28" fmla="*/ 8 w 66"/>
                <a:gd name="T29" fmla="*/ 12 h 66"/>
                <a:gd name="T30" fmla="*/ 15 w 66"/>
                <a:gd name="T31" fmla="*/ 5 h 66"/>
                <a:gd name="T32" fmla="*/ 23 w 66"/>
                <a:gd name="T33" fmla="*/ 2 h 66"/>
                <a:gd name="T34" fmla="*/ 23 w 66"/>
                <a:gd name="T35" fmla="*/ 3 h 66"/>
                <a:gd name="T36" fmla="*/ 16 w 66"/>
                <a:gd name="T37" fmla="*/ 6 h 66"/>
                <a:gd name="T38" fmla="*/ 5 w 66"/>
                <a:gd name="T39" fmla="*/ 24 h 66"/>
                <a:gd name="T40" fmla="*/ 5 w 66"/>
                <a:gd name="T41" fmla="*/ 38 h 66"/>
                <a:gd name="T42" fmla="*/ 11 w 66"/>
                <a:gd name="T43" fmla="*/ 52 h 66"/>
                <a:gd name="T44" fmla="*/ 43 w 66"/>
                <a:gd name="T45" fmla="*/ 60 h 66"/>
                <a:gd name="T46" fmla="*/ 59 w 66"/>
                <a:gd name="T47" fmla="*/ 52 h 66"/>
                <a:gd name="T48" fmla="*/ 63 w 66"/>
                <a:gd name="T49" fmla="*/ 36 h 66"/>
                <a:gd name="T50" fmla="*/ 62 w 66"/>
                <a:gd name="T51" fmla="*/ 28 h 66"/>
                <a:gd name="T52" fmla="*/ 59 w 66"/>
                <a:gd name="T53" fmla="*/ 21 h 66"/>
                <a:gd name="T54" fmla="*/ 55 w 66"/>
                <a:gd name="T55" fmla="*/ 15 h 66"/>
                <a:gd name="T56" fmla="*/ 51 w 66"/>
                <a:gd name="T57" fmla="*/ 9 h 66"/>
                <a:gd name="T58" fmla="*/ 46 w 66"/>
                <a:gd name="T59" fmla="*/ 6 h 66"/>
                <a:gd name="T60" fmla="*/ 41 w 66"/>
                <a:gd name="T61" fmla="*/ 3 h 66"/>
                <a:gd name="T62" fmla="*/ 31 w 66"/>
                <a:gd name="T63" fmla="*/ 1 h 66"/>
                <a:gd name="T64" fmla="*/ 23 w 66"/>
                <a:gd name="T65" fmla="*/ 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23" y="2"/>
                  </a:moveTo>
                  <a:cubicBezTo>
                    <a:pt x="23" y="2"/>
                    <a:pt x="26" y="1"/>
                    <a:pt x="31" y="0"/>
                  </a:cubicBezTo>
                  <a:cubicBezTo>
                    <a:pt x="34" y="1"/>
                    <a:pt x="38" y="0"/>
                    <a:pt x="41" y="1"/>
                  </a:cubicBezTo>
                  <a:cubicBezTo>
                    <a:pt x="43" y="2"/>
                    <a:pt x="45" y="2"/>
                    <a:pt x="47" y="3"/>
                  </a:cubicBezTo>
                  <a:cubicBezTo>
                    <a:pt x="49" y="4"/>
                    <a:pt x="51" y="5"/>
                    <a:pt x="53" y="7"/>
                  </a:cubicBezTo>
                  <a:cubicBezTo>
                    <a:pt x="55" y="8"/>
                    <a:pt x="57" y="10"/>
                    <a:pt x="58" y="12"/>
                  </a:cubicBezTo>
                  <a:cubicBezTo>
                    <a:pt x="60" y="14"/>
                    <a:pt x="61" y="17"/>
                    <a:pt x="62" y="19"/>
                  </a:cubicBezTo>
                  <a:cubicBezTo>
                    <a:pt x="64" y="22"/>
                    <a:pt x="64" y="25"/>
                    <a:pt x="65" y="27"/>
                  </a:cubicBezTo>
                  <a:cubicBezTo>
                    <a:pt x="66" y="30"/>
                    <a:pt x="66" y="33"/>
                    <a:pt x="66" y="36"/>
                  </a:cubicBezTo>
                  <a:cubicBezTo>
                    <a:pt x="66" y="42"/>
                    <a:pt x="64" y="48"/>
                    <a:pt x="60" y="53"/>
                  </a:cubicBezTo>
                  <a:cubicBezTo>
                    <a:pt x="56" y="58"/>
                    <a:pt x="50" y="61"/>
                    <a:pt x="44" y="63"/>
                  </a:cubicBezTo>
                  <a:cubicBezTo>
                    <a:pt x="32" y="66"/>
                    <a:pt x="17" y="64"/>
                    <a:pt x="8" y="55"/>
                  </a:cubicBezTo>
                  <a:cubicBezTo>
                    <a:pt x="3" y="51"/>
                    <a:pt x="1" y="44"/>
                    <a:pt x="0" y="39"/>
                  </a:cubicBezTo>
                  <a:cubicBezTo>
                    <a:pt x="0" y="33"/>
                    <a:pt x="0" y="28"/>
                    <a:pt x="1" y="23"/>
                  </a:cubicBezTo>
                  <a:cubicBezTo>
                    <a:pt x="3" y="19"/>
                    <a:pt x="5" y="15"/>
                    <a:pt x="8" y="12"/>
                  </a:cubicBezTo>
                  <a:cubicBezTo>
                    <a:pt x="10" y="9"/>
                    <a:pt x="13" y="7"/>
                    <a:pt x="15" y="5"/>
                  </a:cubicBezTo>
                  <a:cubicBezTo>
                    <a:pt x="20" y="3"/>
                    <a:pt x="23" y="2"/>
                    <a:pt x="23" y="2"/>
                  </a:cubicBezTo>
                  <a:close/>
                  <a:moveTo>
                    <a:pt x="23" y="3"/>
                  </a:moveTo>
                  <a:cubicBezTo>
                    <a:pt x="23" y="3"/>
                    <a:pt x="20" y="3"/>
                    <a:pt x="16" y="6"/>
                  </a:cubicBezTo>
                  <a:cubicBezTo>
                    <a:pt x="11" y="9"/>
                    <a:pt x="6" y="16"/>
                    <a:pt x="5" y="24"/>
                  </a:cubicBezTo>
                  <a:cubicBezTo>
                    <a:pt x="4" y="29"/>
                    <a:pt x="4" y="33"/>
                    <a:pt x="5" y="38"/>
                  </a:cubicBezTo>
                  <a:cubicBezTo>
                    <a:pt x="6" y="43"/>
                    <a:pt x="7" y="48"/>
                    <a:pt x="11" y="52"/>
                  </a:cubicBezTo>
                  <a:cubicBezTo>
                    <a:pt x="19" y="59"/>
                    <a:pt x="32" y="62"/>
                    <a:pt x="43" y="60"/>
                  </a:cubicBezTo>
                  <a:cubicBezTo>
                    <a:pt x="49" y="59"/>
                    <a:pt x="55" y="57"/>
                    <a:pt x="59" y="52"/>
                  </a:cubicBezTo>
                  <a:cubicBezTo>
                    <a:pt x="63" y="48"/>
                    <a:pt x="64" y="42"/>
                    <a:pt x="63" y="36"/>
                  </a:cubicBezTo>
                  <a:cubicBezTo>
                    <a:pt x="63" y="33"/>
                    <a:pt x="63" y="31"/>
                    <a:pt x="62" y="28"/>
                  </a:cubicBezTo>
                  <a:cubicBezTo>
                    <a:pt x="61" y="26"/>
                    <a:pt x="60" y="23"/>
                    <a:pt x="59" y="21"/>
                  </a:cubicBezTo>
                  <a:cubicBezTo>
                    <a:pt x="58" y="19"/>
                    <a:pt x="57" y="16"/>
                    <a:pt x="55" y="15"/>
                  </a:cubicBezTo>
                  <a:cubicBezTo>
                    <a:pt x="54" y="13"/>
                    <a:pt x="52" y="11"/>
                    <a:pt x="51" y="9"/>
                  </a:cubicBezTo>
                  <a:cubicBezTo>
                    <a:pt x="49" y="8"/>
                    <a:pt x="47" y="7"/>
                    <a:pt x="46" y="6"/>
                  </a:cubicBezTo>
                  <a:cubicBezTo>
                    <a:pt x="44" y="5"/>
                    <a:pt x="42" y="4"/>
                    <a:pt x="41" y="3"/>
                  </a:cubicBezTo>
                  <a:cubicBezTo>
                    <a:pt x="37" y="2"/>
                    <a:pt x="34" y="2"/>
                    <a:pt x="31" y="1"/>
                  </a:cubicBezTo>
                  <a:cubicBezTo>
                    <a:pt x="26" y="2"/>
                    <a:pt x="23" y="3"/>
                    <a:pt x="23" y="3"/>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94" name="Freeform 144"/>
            <p:cNvSpPr>
              <a:spLocks noEditPoints="1"/>
            </p:cNvSpPr>
            <p:nvPr/>
          </p:nvSpPr>
          <p:spPr bwMode="auto">
            <a:xfrm>
              <a:off x="3910" y="1493"/>
              <a:ext cx="219" cy="217"/>
            </a:xfrm>
            <a:custGeom>
              <a:avLst/>
              <a:gdLst>
                <a:gd name="T0" fmla="*/ 17 w 48"/>
                <a:gd name="T1" fmla="*/ 2 h 48"/>
                <a:gd name="T2" fmla="*/ 23 w 48"/>
                <a:gd name="T3" fmla="*/ 0 h 48"/>
                <a:gd name="T4" fmla="*/ 30 w 48"/>
                <a:gd name="T5" fmla="*/ 1 h 48"/>
                <a:gd name="T6" fmla="*/ 35 w 48"/>
                <a:gd name="T7" fmla="*/ 2 h 48"/>
                <a:gd name="T8" fmla="*/ 39 w 48"/>
                <a:gd name="T9" fmla="*/ 5 h 48"/>
                <a:gd name="T10" fmla="*/ 46 w 48"/>
                <a:gd name="T11" fmla="*/ 14 h 48"/>
                <a:gd name="T12" fmla="*/ 48 w 48"/>
                <a:gd name="T13" fmla="*/ 26 h 48"/>
                <a:gd name="T14" fmla="*/ 43 w 48"/>
                <a:gd name="T15" fmla="*/ 38 h 48"/>
                <a:gd name="T16" fmla="*/ 32 w 48"/>
                <a:gd name="T17" fmla="*/ 45 h 48"/>
                <a:gd name="T18" fmla="*/ 6 w 48"/>
                <a:gd name="T19" fmla="*/ 40 h 48"/>
                <a:gd name="T20" fmla="*/ 5 w 48"/>
                <a:gd name="T21" fmla="*/ 39 h 48"/>
                <a:gd name="T22" fmla="*/ 4 w 48"/>
                <a:gd name="T23" fmla="*/ 37 h 48"/>
                <a:gd name="T24" fmla="*/ 2 w 48"/>
                <a:gd name="T25" fmla="*/ 34 h 48"/>
                <a:gd name="T26" fmla="*/ 1 w 48"/>
                <a:gd name="T27" fmla="*/ 28 h 48"/>
                <a:gd name="T28" fmla="*/ 1 w 48"/>
                <a:gd name="T29" fmla="*/ 17 h 48"/>
                <a:gd name="T30" fmla="*/ 3 w 48"/>
                <a:gd name="T31" fmla="*/ 12 h 48"/>
                <a:gd name="T32" fmla="*/ 6 w 48"/>
                <a:gd name="T33" fmla="*/ 9 h 48"/>
                <a:gd name="T34" fmla="*/ 12 w 48"/>
                <a:gd name="T35" fmla="*/ 4 h 48"/>
                <a:gd name="T36" fmla="*/ 17 w 48"/>
                <a:gd name="T37" fmla="*/ 2 h 48"/>
                <a:gd name="T38" fmla="*/ 17 w 48"/>
                <a:gd name="T39" fmla="*/ 2 h 48"/>
                <a:gd name="T40" fmla="*/ 12 w 48"/>
                <a:gd name="T41" fmla="*/ 5 h 48"/>
                <a:gd name="T42" fmla="*/ 8 w 48"/>
                <a:gd name="T43" fmla="*/ 10 h 48"/>
                <a:gd name="T44" fmla="*/ 6 w 48"/>
                <a:gd name="T45" fmla="*/ 13 h 48"/>
                <a:gd name="T46" fmla="*/ 5 w 48"/>
                <a:gd name="T47" fmla="*/ 18 h 48"/>
                <a:gd name="T48" fmla="*/ 5 w 48"/>
                <a:gd name="T49" fmla="*/ 27 h 48"/>
                <a:gd name="T50" fmla="*/ 6 w 48"/>
                <a:gd name="T51" fmla="*/ 32 h 48"/>
                <a:gd name="T52" fmla="*/ 8 w 48"/>
                <a:gd name="T53" fmla="*/ 35 h 48"/>
                <a:gd name="T54" fmla="*/ 8 w 48"/>
                <a:gd name="T55" fmla="*/ 36 h 48"/>
                <a:gd name="T56" fmla="*/ 9 w 48"/>
                <a:gd name="T57" fmla="*/ 37 h 48"/>
                <a:gd name="T58" fmla="*/ 32 w 48"/>
                <a:gd name="T59" fmla="*/ 43 h 48"/>
                <a:gd name="T60" fmla="*/ 42 w 48"/>
                <a:gd name="T61" fmla="*/ 37 h 48"/>
                <a:gd name="T62" fmla="*/ 46 w 48"/>
                <a:gd name="T63" fmla="*/ 26 h 48"/>
                <a:gd name="T64" fmla="*/ 42 w 48"/>
                <a:gd name="T65" fmla="*/ 15 h 48"/>
                <a:gd name="T66" fmla="*/ 37 w 48"/>
                <a:gd name="T67" fmla="*/ 7 h 48"/>
                <a:gd name="T68" fmla="*/ 33 w 48"/>
                <a:gd name="T69" fmla="*/ 5 h 48"/>
                <a:gd name="T70" fmla="*/ 30 w 48"/>
                <a:gd name="T71" fmla="*/ 3 h 48"/>
                <a:gd name="T72" fmla="*/ 23 w 48"/>
                <a:gd name="T73" fmla="*/ 1 h 48"/>
                <a:gd name="T74" fmla="*/ 17 w 48"/>
                <a:gd name="T75"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8">
                  <a:moveTo>
                    <a:pt x="17" y="2"/>
                  </a:moveTo>
                  <a:cubicBezTo>
                    <a:pt x="17" y="2"/>
                    <a:pt x="19" y="1"/>
                    <a:pt x="23" y="0"/>
                  </a:cubicBezTo>
                  <a:cubicBezTo>
                    <a:pt x="25" y="1"/>
                    <a:pt x="28" y="0"/>
                    <a:pt x="30" y="1"/>
                  </a:cubicBezTo>
                  <a:cubicBezTo>
                    <a:pt x="32" y="1"/>
                    <a:pt x="33" y="2"/>
                    <a:pt x="35" y="2"/>
                  </a:cubicBezTo>
                  <a:cubicBezTo>
                    <a:pt x="36" y="3"/>
                    <a:pt x="37" y="4"/>
                    <a:pt x="39" y="5"/>
                  </a:cubicBezTo>
                  <a:cubicBezTo>
                    <a:pt x="42" y="7"/>
                    <a:pt x="44" y="10"/>
                    <a:pt x="46" y="14"/>
                  </a:cubicBezTo>
                  <a:cubicBezTo>
                    <a:pt x="47" y="17"/>
                    <a:pt x="48" y="22"/>
                    <a:pt x="48" y="26"/>
                  </a:cubicBezTo>
                  <a:cubicBezTo>
                    <a:pt x="48" y="30"/>
                    <a:pt x="46" y="35"/>
                    <a:pt x="43" y="38"/>
                  </a:cubicBezTo>
                  <a:cubicBezTo>
                    <a:pt x="41" y="41"/>
                    <a:pt x="36" y="44"/>
                    <a:pt x="32" y="45"/>
                  </a:cubicBezTo>
                  <a:cubicBezTo>
                    <a:pt x="23" y="48"/>
                    <a:pt x="13" y="46"/>
                    <a:pt x="6" y="40"/>
                  </a:cubicBezTo>
                  <a:cubicBezTo>
                    <a:pt x="5" y="39"/>
                    <a:pt x="5" y="39"/>
                    <a:pt x="5" y="39"/>
                  </a:cubicBezTo>
                  <a:cubicBezTo>
                    <a:pt x="4" y="38"/>
                    <a:pt x="4" y="38"/>
                    <a:pt x="4" y="37"/>
                  </a:cubicBezTo>
                  <a:cubicBezTo>
                    <a:pt x="2" y="34"/>
                    <a:pt x="2" y="34"/>
                    <a:pt x="2" y="34"/>
                  </a:cubicBezTo>
                  <a:cubicBezTo>
                    <a:pt x="2" y="32"/>
                    <a:pt x="1" y="30"/>
                    <a:pt x="1" y="28"/>
                  </a:cubicBezTo>
                  <a:cubicBezTo>
                    <a:pt x="0" y="24"/>
                    <a:pt x="0" y="20"/>
                    <a:pt x="1" y="17"/>
                  </a:cubicBezTo>
                  <a:cubicBezTo>
                    <a:pt x="2" y="15"/>
                    <a:pt x="3" y="14"/>
                    <a:pt x="3" y="12"/>
                  </a:cubicBezTo>
                  <a:cubicBezTo>
                    <a:pt x="4" y="11"/>
                    <a:pt x="5" y="10"/>
                    <a:pt x="6" y="9"/>
                  </a:cubicBezTo>
                  <a:cubicBezTo>
                    <a:pt x="8" y="7"/>
                    <a:pt x="10" y="5"/>
                    <a:pt x="12" y="4"/>
                  </a:cubicBezTo>
                  <a:cubicBezTo>
                    <a:pt x="15" y="3"/>
                    <a:pt x="17" y="2"/>
                    <a:pt x="17" y="2"/>
                  </a:cubicBezTo>
                  <a:close/>
                  <a:moveTo>
                    <a:pt x="17" y="2"/>
                  </a:moveTo>
                  <a:cubicBezTo>
                    <a:pt x="17" y="2"/>
                    <a:pt x="15" y="3"/>
                    <a:pt x="12" y="5"/>
                  </a:cubicBezTo>
                  <a:cubicBezTo>
                    <a:pt x="11" y="6"/>
                    <a:pt x="9" y="8"/>
                    <a:pt x="8" y="10"/>
                  </a:cubicBezTo>
                  <a:cubicBezTo>
                    <a:pt x="7" y="11"/>
                    <a:pt x="7" y="12"/>
                    <a:pt x="6" y="13"/>
                  </a:cubicBezTo>
                  <a:cubicBezTo>
                    <a:pt x="6" y="15"/>
                    <a:pt x="5" y="16"/>
                    <a:pt x="5" y="18"/>
                  </a:cubicBezTo>
                  <a:cubicBezTo>
                    <a:pt x="5" y="21"/>
                    <a:pt x="5" y="24"/>
                    <a:pt x="5" y="27"/>
                  </a:cubicBezTo>
                  <a:cubicBezTo>
                    <a:pt x="5" y="29"/>
                    <a:pt x="6" y="30"/>
                    <a:pt x="6" y="32"/>
                  </a:cubicBezTo>
                  <a:cubicBezTo>
                    <a:pt x="8" y="35"/>
                    <a:pt x="8" y="35"/>
                    <a:pt x="8" y="35"/>
                  </a:cubicBezTo>
                  <a:cubicBezTo>
                    <a:pt x="8" y="35"/>
                    <a:pt x="9" y="36"/>
                    <a:pt x="8" y="36"/>
                  </a:cubicBezTo>
                  <a:cubicBezTo>
                    <a:pt x="9" y="37"/>
                    <a:pt x="9" y="37"/>
                    <a:pt x="9" y="37"/>
                  </a:cubicBezTo>
                  <a:cubicBezTo>
                    <a:pt x="14" y="42"/>
                    <a:pt x="23" y="44"/>
                    <a:pt x="32" y="43"/>
                  </a:cubicBezTo>
                  <a:cubicBezTo>
                    <a:pt x="36" y="42"/>
                    <a:pt x="40" y="40"/>
                    <a:pt x="42" y="37"/>
                  </a:cubicBezTo>
                  <a:cubicBezTo>
                    <a:pt x="45" y="34"/>
                    <a:pt x="46" y="30"/>
                    <a:pt x="46" y="26"/>
                  </a:cubicBezTo>
                  <a:cubicBezTo>
                    <a:pt x="45" y="22"/>
                    <a:pt x="44" y="18"/>
                    <a:pt x="42" y="15"/>
                  </a:cubicBezTo>
                  <a:cubicBezTo>
                    <a:pt x="41" y="12"/>
                    <a:pt x="39" y="10"/>
                    <a:pt x="37" y="7"/>
                  </a:cubicBezTo>
                  <a:cubicBezTo>
                    <a:pt x="35" y="6"/>
                    <a:pt x="34" y="5"/>
                    <a:pt x="33" y="5"/>
                  </a:cubicBezTo>
                  <a:cubicBezTo>
                    <a:pt x="32" y="4"/>
                    <a:pt x="31" y="3"/>
                    <a:pt x="30" y="3"/>
                  </a:cubicBezTo>
                  <a:cubicBezTo>
                    <a:pt x="27" y="2"/>
                    <a:pt x="25" y="2"/>
                    <a:pt x="23" y="1"/>
                  </a:cubicBezTo>
                  <a:cubicBezTo>
                    <a:pt x="19" y="2"/>
                    <a:pt x="17" y="2"/>
                    <a:pt x="17" y="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95" name="Freeform 145"/>
            <p:cNvSpPr>
              <a:spLocks noEditPoints="1"/>
            </p:cNvSpPr>
            <p:nvPr/>
          </p:nvSpPr>
          <p:spPr bwMode="auto">
            <a:xfrm>
              <a:off x="3824" y="1078"/>
              <a:ext cx="400" cy="1156"/>
            </a:xfrm>
            <a:custGeom>
              <a:avLst/>
              <a:gdLst>
                <a:gd name="T0" fmla="*/ 1 w 88"/>
                <a:gd name="T1" fmla="*/ 127 h 256"/>
                <a:gd name="T2" fmla="*/ 0 w 88"/>
                <a:gd name="T3" fmla="*/ 133 h 256"/>
                <a:gd name="T4" fmla="*/ 1 w 88"/>
                <a:gd name="T5" fmla="*/ 151 h 256"/>
                <a:gd name="T6" fmla="*/ 15 w 88"/>
                <a:gd name="T7" fmla="*/ 211 h 256"/>
                <a:gd name="T8" fmla="*/ 23 w 88"/>
                <a:gd name="T9" fmla="*/ 230 h 256"/>
                <a:gd name="T10" fmla="*/ 36 w 88"/>
                <a:gd name="T11" fmla="*/ 246 h 256"/>
                <a:gd name="T12" fmla="*/ 55 w 88"/>
                <a:gd name="T13" fmla="*/ 247 h 256"/>
                <a:gd name="T14" fmla="*/ 68 w 88"/>
                <a:gd name="T15" fmla="*/ 229 h 256"/>
                <a:gd name="T16" fmla="*/ 82 w 88"/>
                <a:gd name="T17" fmla="*/ 181 h 256"/>
                <a:gd name="T18" fmla="*/ 86 w 88"/>
                <a:gd name="T19" fmla="*/ 130 h 256"/>
                <a:gd name="T20" fmla="*/ 78 w 88"/>
                <a:gd name="T21" fmla="*/ 79 h 256"/>
                <a:gd name="T22" fmla="*/ 64 w 88"/>
                <a:gd name="T23" fmla="*/ 31 h 256"/>
                <a:gd name="T24" fmla="*/ 54 w 88"/>
                <a:gd name="T25" fmla="*/ 10 h 256"/>
                <a:gd name="T26" fmla="*/ 46 w 88"/>
                <a:gd name="T27" fmla="*/ 4 h 256"/>
                <a:gd name="T28" fmla="*/ 45 w 88"/>
                <a:gd name="T29" fmla="*/ 4 h 256"/>
                <a:gd name="T30" fmla="*/ 44 w 88"/>
                <a:gd name="T31" fmla="*/ 4 h 256"/>
                <a:gd name="T32" fmla="*/ 41 w 88"/>
                <a:gd name="T33" fmla="*/ 5 h 256"/>
                <a:gd name="T34" fmla="*/ 37 w 88"/>
                <a:gd name="T35" fmla="*/ 7 h 256"/>
                <a:gd name="T36" fmla="*/ 18 w 88"/>
                <a:gd name="T37" fmla="*/ 42 h 256"/>
                <a:gd name="T38" fmla="*/ 3 w 88"/>
                <a:gd name="T39" fmla="*/ 103 h 256"/>
                <a:gd name="T40" fmla="*/ 1 w 88"/>
                <a:gd name="T41" fmla="*/ 127 h 256"/>
                <a:gd name="T42" fmla="*/ 0 w 88"/>
                <a:gd name="T43" fmla="*/ 127 h 256"/>
                <a:gd name="T44" fmla="*/ 2 w 88"/>
                <a:gd name="T45" fmla="*/ 103 h 256"/>
                <a:gd name="T46" fmla="*/ 15 w 88"/>
                <a:gd name="T47" fmla="*/ 41 h 256"/>
                <a:gd name="T48" fmla="*/ 35 w 88"/>
                <a:gd name="T49" fmla="*/ 4 h 256"/>
                <a:gd name="T50" fmla="*/ 40 w 88"/>
                <a:gd name="T51" fmla="*/ 0 h 256"/>
                <a:gd name="T52" fmla="*/ 43 w 88"/>
                <a:gd name="T53" fmla="*/ 0 h 256"/>
                <a:gd name="T54" fmla="*/ 45 w 88"/>
                <a:gd name="T55" fmla="*/ 0 h 256"/>
                <a:gd name="T56" fmla="*/ 47 w 88"/>
                <a:gd name="T57" fmla="*/ 0 h 256"/>
                <a:gd name="T58" fmla="*/ 57 w 88"/>
                <a:gd name="T59" fmla="*/ 8 h 256"/>
                <a:gd name="T60" fmla="*/ 68 w 88"/>
                <a:gd name="T61" fmla="*/ 29 h 256"/>
                <a:gd name="T62" fmla="*/ 82 w 88"/>
                <a:gd name="T63" fmla="*/ 78 h 256"/>
                <a:gd name="T64" fmla="*/ 88 w 88"/>
                <a:gd name="T65" fmla="*/ 129 h 256"/>
                <a:gd name="T66" fmla="*/ 83 w 88"/>
                <a:gd name="T67" fmla="*/ 181 h 256"/>
                <a:gd name="T68" fmla="*/ 71 w 88"/>
                <a:gd name="T69" fmla="*/ 230 h 256"/>
                <a:gd name="T70" fmla="*/ 57 w 88"/>
                <a:gd name="T71" fmla="*/ 250 h 256"/>
                <a:gd name="T72" fmla="*/ 34 w 88"/>
                <a:gd name="T73" fmla="*/ 249 h 256"/>
                <a:gd name="T74" fmla="*/ 20 w 88"/>
                <a:gd name="T75" fmla="*/ 231 h 256"/>
                <a:gd name="T76" fmla="*/ 12 w 88"/>
                <a:gd name="T77" fmla="*/ 213 h 256"/>
                <a:gd name="T78" fmla="*/ 0 w 88"/>
                <a:gd name="T79" fmla="*/ 151 h 256"/>
                <a:gd name="T80" fmla="*/ 0 w 88"/>
                <a:gd name="T81" fmla="*/ 133 h 256"/>
                <a:gd name="T82" fmla="*/ 0 w 88"/>
                <a:gd name="T83" fmla="*/ 12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256">
                  <a:moveTo>
                    <a:pt x="1" y="127"/>
                  </a:moveTo>
                  <a:cubicBezTo>
                    <a:pt x="1" y="127"/>
                    <a:pt x="0" y="129"/>
                    <a:pt x="0" y="133"/>
                  </a:cubicBezTo>
                  <a:cubicBezTo>
                    <a:pt x="0" y="137"/>
                    <a:pt x="0" y="143"/>
                    <a:pt x="1" y="151"/>
                  </a:cubicBezTo>
                  <a:cubicBezTo>
                    <a:pt x="2" y="166"/>
                    <a:pt x="6" y="187"/>
                    <a:pt x="15" y="211"/>
                  </a:cubicBezTo>
                  <a:cubicBezTo>
                    <a:pt x="17" y="217"/>
                    <a:pt x="20" y="224"/>
                    <a:pt x="23" y="230"/>
                  </a:cubicBezTo>
                  <a:cubicBezTo>
                    <a:pt x="26" y="235"/>
                    <a:pt x="30" y="242"/>
                    <a:pt x="36" y="246"/>
                  </a:cubicBezTo>
                  <a:cubicBezTo>
                    <a:pt x="42" y="250"/>
                    <a:pt x="49" y="252"/>
                    <a:pt x="55" y="247"/>
                  </a:cubicBezTo>
                  <a:cubicBezTo>
                    <a:pt x="61" y="243"/>
                    <a:pt x="65" y="236"/>
                    <a:pt x="68" y="229"/>
                  </a:cubicBezTo>
                  <a:cubicBezTo>
                    <a:pt x="75" y="214"/>
                    <a:pt x="79" y="198"/>
                    <a:pt x="82" y="181"/>
                  </a:cubicBezTo>
                  <a:cubicBezTo>
                    <a:pt x="85" y="164"/>
                    <a:pt x="86" y="147"/>
                    <a:pt x="86" y="130"/>
                  </a:cubicBezTo>
                  <a:cubicBezTo>
                    <a:pt x="84" y="112"/>
                    <a:pt x="82" y="95"/>
                    <a:pt x="78" y="79"/>
                  </a:cubicBezTo>
                  <a:cubicBezTo>
                    <a:pt x="74" y="62"/>
                    <a:pt x="70" y="46"/>
                    <a:pt x="64" y="31"/>
                  </a:cubicBezTo>
                  <a:cubicBezTo>
                    <a:pt x="61" y="24"/>
                    <a:pt x="58" y="16"/>
                    <a:pt x="54" y="10"/>
                  </a:cubicBezTo>
                  <a:cubicBezTo>
                    <a:pt x="51" y="7"/>
                    <a:pt x="49" y="5"/>
                    <a:pt x="46" y="4"/>
                  </a:cubicBezTo>
                  <a:cubicBezTo>
                    <a:pt x="45" y="4"/>
                    <a:pt x="45" y="4"/>
                    <a:pt x="45" y="4"/>
                  </a:cubicBezTo>
                  <a:cubicBezTo>
                    <a:pt x="45" y="4"/>
                    <a:pt x="44" y="4"/>
                    <a:pt x="44" y="4"/>
                  </a:cubicBezTo>
                  <a:cubicBezTo>
                    <a:pt x="41" y="5"/>
                    <a:pt x="41" y="5"/>
                    <a:pt x="41" y="5"/>
                  </a:cubicBezTo>
                  <a:cubicBezTo>
                    <a:pt x="40" y="5"/>
                    <a:pt x="39" y="6"/>
                    <a:pt x="37" y="7"/>
                  </a:cubicBezTo>
                  <a:cubicBezTo>
                    <a:pt x="27" y="17"/>
                    <a:pt x="22" y="31"/>
                    <a:pt x="18" y="42"/>
                  </a:cubicBezTo>
                  <a:cubicBezTo>
                    <a:pt x="10" y="67"/>
                    <a:pt x="6" y="88"/>
                    <a:pt x="3" y="103"/>
                  </a:cubicBezTo>
                  <a:cubicBezTo>
                    <a:pt x="1" y="118"/>
                    <a:pt x="1" y="127"/>
                    <a:pt x="1" y="127"/>
                  </a:cubicBezTo>
                  <a:close/>
                  <a:moveTo>
                    <a:pt x="0" y="127"/>
                  </a:moveTo>
                  <a:cubicBezTo>
                    <a:pt x="0" y="127"/>
                    <a:pt x="1" y="118"/>
                    <a:pt x="2" y="103"/>
                  </a:cubicBezTo>
                  <a:cubicBezTo>
                    <a:pt x="4" y="88"/>
                    <a:pt x="7" y="66"/>
                    <a:pt x="15" y="41"/>
                  </a:cubicBezTo>
                  <a:cubicBezTo>
                    <a:pt x="19" y="29"/>
                    <a:pt x="23" y="15"/>
                    <a:pt x="35" y="4"/>
                  </a:cubicBezTo>
                  <a:cubicBezTo>
                    <a:pt x="36" y="2"/>
                    <a:pt x="38" y="1"/>
                    <a:pt x="40" y="0"/>
                  </a:cubicBezTo>
                  <a:cubicBezTo>
                    <a:pt x="43" y="0"/>
                    <a:pt x="43" y="0"/>
                    <a:pt x="43" y="0"/>
                  </a:cubicBezTo>
                  <a:cubicBezTo>
                    <a:pt x="44" y="0"/>
                    <a:pt x="44" y="0"/>
                    <a:pt x="45" y="0"/>
                  </a:cubicBezTo>
                  <a:cubicBezTo>
                    <a:pt x="47" y="0"/>
                    <a:pt x="47" y="0"/>
                    <a:pt x="47" y="0"/>
                  </a:cubicBezTo>
                  <a:cubicBezTo>
                    <a:pt x="52" y="1"/>
                    <a:pt x="55" y="4"/>
                    <a:pt x="57" y="8"/>
                  </a:cubicBezTo>
                  <a:cubicBezTo>
                    <a:pt x="62" y="14"/>
                    <a:pt x="65" y="22"/>
                    <a:pt x="68" y="29"/>
                  </a:cubicBezTo>
                  <a:cubicBezTo>
                    <a:pt x="74" y="45"/>
                    <a:pt x="78" y="61"/>
                    <a:pt x="82" y="78"/>
                  </a:cubicBezTo>
                  <a:cubicBezTo>
                    <a:pt x="85" y="95"/>
                    <a:pt x="87" y="112"/>
                    <a:pt x="88" y="129"/>
                  </a:cubicBezTo>
                  <a:cubicBezTo>
                    <a:pt x="88" y="147"/>
                    <a:pt x="86" y="164"/>
                    <a:pt x="83" y="181"/>
                  </a:cubicBezTo>
                  <a:cubicBezTo>
                    <a:pt x="80" y="198"/>
                    <a:pt x="77" y="214"/>
                    <a:pt x="71" y="230"/>
                  </a:cubicBezTo>
                  <a:cubicBezTo>
                    <a:pt x="67" y="237"/>
                    <a:pt x="64" y="245"/>
                    <a:pt x="57" y="250"/>
                  </a:cubicBezTo>
                  <a:cubicBezTo>
                    <a:pt x="50" y="256"/>
                    <a:pt x="40" y="253"/>
                    <a:pt x="34" y="249"/>
                  </a:cubicBezTo>
                  <a:cubicBezTo>
                    <a:pt x="27" y="244"/>
                    <a:pt x="23" y="238"/>
                    <a:pt x="20" y="231"/>
                  </a:cubicBezTo>
                  <a:cubicBezTo>
                    <a:pt x="16" y="225"/>
                    <a:pt x="14" y="219"/>
                    <a:pt x="12" y="213"/>
                  </a:cubicBezTo>
                  <a:cubicBezTo>
                    <a:pt x="3" y="188"/>
                    <a:pt x="1" y="166"/>
                    <a:pt x="0" y="151"/>
                  </a:cubicBezTo>
                  <a:cubicBezTo>
                    <a:pt x="0" y="143"/>
                    <a:pt x="0" y="137"/>
                    <a:pt x="0" y="133"/>
                  </a:cubicBezTo>
                  <a:cubicBezTo>
                    <a:pt x="0" y="129"/>
                    <a:pt x="0" y="127"/>
                    <a:pt x="0" y="127"/>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96" name="Freeform 146"/>
            <p:cNvSpPr>
              <a:spLocks noEditPoints="1"/>
            </p:cNvSpPr>
            <p:nvPr/>
          </p:nvSpPr>
          <p:spPr bwMode="auto">
            <a:xfrm>
              <a:off x="3888" y="1073"/>
              <a:ext cx="259" cy="230"/>
            </a:xfrm>
            <a:custGeom>
              <a:avLst/>
              <a:gdLst>
                <a:gd name="T0" fmla="*/ 57 w 57"/>
                <a:gd name="T1" fmla="*/ 46 h 51"/>
                <a:gd name="T2" fmla="*/ 43 w 57"/>
                <a:gd name="T3" fmla="*/ 50 h 51"/>
                <a:gd name="T4" fmla="*/ 29 w 57"/>
                <a:gd name="T5" fmla="*/ 51 h 51"/>
                <a:gd name="T6" fmla="*/ 15 w 57"/>
                <a:gd name="T7" fmla="*/ 50 h 51"/>
                <a:gd name="T8" fmla="*/ 8 w 57"/>
                <a:gd name="T9" fmla="*/ 48 h 51"/>
                <a:gd name="T10" fmla="*/ 1 w 57"/>
                <a:gd name="T11" fmla="*/ 46 h 51"/>
                <a:gd name="T12" fmla="*/ 0 w 57"/>
                <a:gd name="T13" fmla="*/ 46 h 51"/>
                <a:gd name="T14" fmla="*/ 1 w 57"/>
                <a:gd name="T15" fmla="*/ 45 h 51"/>
                <a:gd name="T16" fmla="*/ 11 w 57"/>
                <a:gd name="T17" fmla="*/ 20 h 51"/>
                <a:gd name="T18" fmla="*/ 18 w 57"/>
                <a:gd name="T19" fmla="*/ 9 h 51"/>
                <a:gd name="T20" fmla="*/ 23 w 57"/>
                <a:gd name="T21" fmla="*/ 3 h 51"/>
                <a:gd name="T22" fmla="*/ 30 w 57"/>
                <a:gd name="T23" fmla="*/ 1 h 51"/>
                <a:gd name="T24" fmla="*/ 34 w 57"/>
                <a:gd name="T25" fmla="*/ 1 h 51"/>
                <a:gd name="T26" fmla="*/ 38 w 57"/>
                <a:gd name="T27" fmla="*/ 3 h 51"/>
                <a:gd name="T28" fmla="*/ 43 w 57"/>
                <a:gd name="T29" fmla="*/ 8 h 51"/>
                <a:gd name="T30" fmla="*/ 50 w 57"/>
                <a:gd name="T31" fmla="*/ 20 h 51"/>
                <a:gd name="T32" fmla="*/ 57 w 57"/>
                <a:gd name="T33" fmla="*/ 46 h 51"/>
                <a:gd name="T34" fmla="*/ 57 w 57"/>
                <a:gd name="T35" fmla="*/ 46 h 51"/>
                <a:gd name="T36" fmla="*/ 56 w 57"/>
                <a:gd name="T37" fmla="*/ 46 h 51"/>
                <a:gd name="T38" fmla="*/ 46 w 57"/>
                <a:gd name="T39" fmla="*/ 22 h 51"/>
                <a:gd name="T40" fmla="*/ 39 w 57"/>
                <a:gd name="T41" fmla="*/ 11 h 51"/>
                <a:gd name="T42" fmla="*/ 35 w 57"/>
                <a:gd name="T43" fmla="*/ 7 h 51"/>
                <a:gd name="T44" fmla="*/ 33 w 57"/>
                <a:gd name="T45" fmla="*/ 6 h 51"/>
                <a:gd name="T46" fmla="*/ 30 w 57"/>
                <a:gd name="T47" fmla="*/ 5 h 51"/>
                <a:gd name="T48" fmla="*/ 25 w 57"/>
                <a:gd name="T49" fmla="*/ 7 h 51"/>
                <a:gd name="T50" fmla="*/ 21 w 57"/>
                <a:gd name="T51" fmla="*/ 11 h 51"/>
                <a:gd name="T52" fmla="*/ 13 w 57"/>
                <a:gd name="T53" fmla="*/ 21 h 51"/>
                <a:gd name="T54" fmla="*/ 2 w 57"/>
                <a:gd name="T55" fmla="*/ 46 h 51"/>
                <a:gd name="T56" fmla="*/ 2 w 57"/>
                <a:gd name="T57" fmla="*/ 44 h 51"/>
                <a:gd name="T58" fmla="*/ 8 w 57"/>
                <a:gd name="T59" fmla="*/ 45 h 51"/>
                <a:gd name="T60" fmla="*/ 15 w 57"/>
                <a:gd name="T61" fmla="*/ 46 h 51"/>
                <a:gd name="T62" fmla="*/ 22 w 57"/>
                <a:gd name="T63" fmla="*/ 47 h 51"/>
                <a:gd name="T64" fmla="*/ 29 w 57"/>
                <a:gd name="T65" fmla="*/ 47 h 51"/>
                <a:gd name="T66" fmla="*/ 36 w 57"/>
                <a:gd name="T67" fmla="*/ 47 h 51"/>
                <a:gd name="T68" fmla="*/ 43 w 57"/>
                <a:gd name="T69" fmla="*/ 47 h 51"/>
                <a:gd name="T70" fmla="*/ 56 w 57"/>
                <a:gd name="T71" fmla="*/ 4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51">
                  <a:moveTo>
                    <a:pt x="57" y="46"/>
                  </a:moveTo>
                  <a:cubicBezTo>
                    <a:pt x="52" y="47"/>
                    <a:pt x="48" y="49"/>
                    <a:pt x="43" y="50"/>
                  </a:cubicBezTo>
                  <a:cubicBezTo>
                    <a:pt x="39" y="50"/>
                    <a:pt x="34" y="50"/>
                    <a:pt x="29" y="51"/>
                  </a:cubicBezTo>
                  <a:cubicBezTo>
                    <a:pt x="24" y="51"/>
                    <a:pt x="20" y="50"/>
                    <a:pt x="15" y="50"/>
                  </a:cubicBezTo>
                  <a:cubicBezTo>
                    <a:pt x="12" y="50"/>
                    <a:pt x="10" y="49"/>
                    <a:pt x="8" y="48"/>
                  </a:cubicBezTo>
                  <a:cubicBezTo>
                    <a:pt x="1" y="46"/>
                    <a:pt x="1" y="46"/>
                    <a:pt x="1" y="46"/>
                  </a:cubicBezTo>
                  <a:cubicBezTo>
                    <a:pt x="0" y="46"/>
                    <a:pt x="0" y="46"/>
                    <a:pt x="0" y="46"/>
                  </a:cubicBezTo>
                  <a:cubicBezTo>
                    <a:pt x="1" y="45"/>
                    <a:pt x="1" y="45"/>
                    <a:pt x="1" y="45"/>
                  </a:cubicBezTo>
                  <a:cubicBezTo>
                    <a:pt x="4" y="37"/>
                    <a:pt x="7" y="28"/>
                    <a:pt x="11" y="20"/>
                  </a:cubicBezTo>
                  <a:cubicBezTo>
                    <a:pt x="13" y="16"/>
                    <a:pt x="15" y="12"/>
                    <a:pt x="18" y="9"/>
                  </a:cubicBezTo>
                  <a:cubicBezTo>
                    <a:pt x="19" y="7"/>
                    <a:pt x="21" y="5"/>
                    <a:pt x="23" y="3"/>
                  </a:cubicBezTo>
                  <a:cubicBezTo>
                    <a:pt x="25" y="2"/>
                    <a:pt x="27" y="1"/>
                    <a:pt x="30" y="1"/>
                  </a:cubicBezTo>
                  <a:cubicBezTo>
                    <a:pt x="32" y="0"/>
                    <a:pt x="32" y="1"/>
                    <a:pt x="34" y="1"/>
                  </a:cubicBezTo>
                  <a:cubicBezTo>
                    <a:pt x="35" y="1"/>
                    <a:pt x="36" y="2"/>
                    <a:pt x="38" y="3"/>
                  </a:cubicBezTo>
                  <a:cubicBezTo>
                    <a:pt x="40" y="4"/>
                    <a:pt x="41" y="6"/>
                    <a:pt x="43" y="8"/>
                  </a:cubicBezTo>
                  <a:cubicBezTo>
                    <a:pt x="46" y="12"/>
                    <a:pt x="48" y="16"/>
                    <a:pt x="50" y="20"/>
                  </a:cubicBezTo>
                  <a:cubicBezTo>
                    <a:pt x="53" y="28"/>
                    <a:pt x="56" y="37"/>
                    <a:pt x="57" y="46"/>
                  </a:cubicBezTo>
                  <a:cubicBezTo>
                    <a:pt x="57" y="46"/>
                    <a:pt x="57" y="46"/>
                    <a:pt x="57" y="46"/>
                  </a:cubicBezTo>
                  <a:close/>
                  <a:moveTo>
                    <a:pt x="56" y="46"/>
                  </a:moveTo>
                  <a:cubicBezTo>
                    <a:pt x="53" y="38"/>
                    <a:pt x="50" y="29"/>
                    <a:pt x="46" y="22"/>
                  </a:cubicBezTo>
                  <a:cubicBezTo>
                    <a:pt x="44" y="18"/>
                    <a:pt x="42" y="14"/>
                    <a:pt x="39" y="11"/>
                  </a:cubicBezTo>
                  <a:cubicBezTo>
                    <a:pt x="38" y="9"/>
                    <a:pt x="37" y="8"/>
                    <a:pt x="35" y="7"/>
                  </a:cubicBezTo>
                  <a:cubicBezTo>
                    <a:pt x="34" y="6"/>
                    <a:pt x="34" y="6"/>
                    <a:pt x="33" y="6"/>
                  </a:cubicBezTo>
                  <a:cubicBezTo>
                    <a:pt x="32" y="5"/>
                    <a:pt x="30" y="5"/>
                    <a:pt x="30" y="5"/>
                  </a:cubicBezTo>
                  <a:cubicBezTo>
                    <a:pt x="29" y="5"/>
                    <a:pt x="27" y="6"/>
                    <a:pt x="25" y="7"/>
                  </a:cubicBezTo>
                  <a:cubicBezTo>
                    <a:pt x="23" y="8"/>
                    <a:pt x="22" y="9"/>
                    <a:pt x="21" y="11"/>
                  </a:cubicBezTo>
                  <a:cubicBezTo>
                    <a:pt x="18" y="14"/>
                    <a:pt x="15" y="18"/>
                    <a:pt x="13" y="21"/>
                  </a:cubicBezTo>
                  <a:cubicBezTo>
                    <a:pt x="8" y="29"/>
                    <a:pt x="5" y="37"/>
                    <a:pt x="2" y="46"/>
                  </a:cubicBezTo>
                  <a:cubicBezTo>
                    <a:pt x="2" y="44"/>
                    <a:pt x="2" y="44"/>
                    <a:pt x="2" y="44"/>
                  </a:cubicBezTo>
                  <a:cubicBezTo>
                    <a:pt x="8" y="45"/>
                    <a:pt x="8" y="45"/>
                    <a:pt x="8" y="45"/>
                  </a:cubicBezTo>
                  <a:cubicBezTo>
                    <a:pt x="11" y="46"/>
                    <a:pt x="13" y="46"/>
                    <a:pt x="15" y="46"/>
                  </a:cubicBezTo>
                  <a:cubicBezTo>
                    <a:pt x="22" y="47"/>
                    <a:pt x="22" y="47"/>
                    <a:pt x="22" y="47"/>
                  </a:cubicBezTo>
                  <a:cubicBezTo>
                    <a:pt x="24" y="47"/>
                    <a:pt x="27" y="47"/>
                    <a:pt x="29" y="47"/>
                  </a:cubicBezTo>
                  <a:cubicBezTo>
                    <a:pt x="36" y="47"/>
                    <a:pt x="36" y="47"/>
                    <a:pt x="36" y="47"/>
                  </a:cubicBezTo>
                  <a:cubicBezTo>
                    <a:pt x="38" y="47"/>
                    <a:pt x="40" y="47"/>
                    <a:pt x="43" y="47"/>
                  </a:cubicBezTo>
                  <a:cubicBezTo>
                    <a:pt x="47" y="46"/>
                    <a:pt x="52" y="46"/>
                    <a:pt x="56" y="46"/>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97" name="Freeform 147"/>
            <p:cNvSpPr/>
            <p:nvPr/>
          </p:nvSpPr>
          <p:spPr bwMode="auto">
            <a:xfrm>
              <a:off x="3888" y="1317"/>
              <a:ext cx="264" cy="23"/>
            </a:xfrm>
            <a:custGeom>
              <a:avLst/>
              <a:gdLst>
                <a:gd name="T0" fmla="*/ 0 w 58"/>
                <a:gd name="T1" fmla="*/ 0 h 5"/>
                <a:gd name="T2" fmla="*/ 9 w 58"/>
                <a:gd name="T3" fmla="*/ 1 h 5"/>
                <a:gd name="T4" fmla="*/ 18 w 58"/>
                <a:gd name="T5" fmla="*/ 2 h 5"/>
                <a:gd name="T6" fmla="*/ 29 w 58"/>
                <a:gd name="T7" fmla="*/ 2 h 5"/>
                <a:gd name="T8" fmla="*/ 49 w 58"/>
                <a:gd name="T9" fmla="*/ 1 h 5"/>
                <a:gd name="T10" fmla="*/ 58 w 58"/>
                <a:gd name="T11" fmla="*/ 0 h 5"/>
                <a:gd name="T12" fmla="*/ 49 w 58"/>
                <a:gd name="T13" fmla="*/ 2 h 5"/>
                <a:gd name="T14" fmla="*/ 40 w 58"/>
                <a:gd name="T15" fmla="*/ 4 h 5"/>
                <a:gd name="T16" fmla="*/ 29 w 58"/>
                <a:gd name="T17" fmla="*/ 5 h 5"/>
                <a:gd name="T18" fmla="*/ 18 w 58"/>
                <a:gd name="T19" fmla="*/ 4 h 5"/>
                <a:gd name="T20" fmla="*/ 9 w 58"/>
                <a:gd name="T21" fmla="*/ 3 h 5"/>
                <a:gd name="T22" fmla="*/ 0 w 58"/>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5">
                  <a:moveTo>
                    <a:pt x="0" y="0"/>
                  </a:moveTo>
                  <a:cubicBezTo>
                    <a:pt x="0" y="0"/>
                    <a:pt x="3" y="0"/>
                    <a:pt x="9" y="1"/>
                  </a:cubicBezTo>
                  <a:cubicBezTo>
                    <a:pt x="12" y="2"/>
                    <a:pt x="15" y="1"/>
                    <a:pt x="18" y="2"/>
                  </a:cubicBezTo>
                  <a:cubicBezTo>
                    <a:pt x="22" y="2"/>
                    <a:pt x="25" y="2"/>
                    <a:pt x="29" y="2"/>
                  </a:cubicBezTo>
                  <a:cubicBezTo>
                    <a:pt x="36" y="1"/>
                    <a:pt x="44" y="1"/>
                    <a:pt x="49" y="1"/>
                  </a:cubicBezTo>
                  <a:cubicBezTo>
                    <a:pt x="55" y="0"/>
                    <a:pt x="58" y="0"/>
                    <a:pt x="58" y="0"/>
                  </a:cubicBezTo>
                  <a:cubicBezTo>
                    <a:pt x="58" y="0"/>
                    <a:pt x="55" y="1"/>
                    <a:pt x="49" y="2"/>
                  </a:cubicBezTo>
                  <a:cubicBezTo>
                    <a:pt x="47" y="3"/>
                    <a:pt x="43" y="4"/>
                    <a:pt x="40" y="4"/>
                  </a:cubicBezTo>
                  <a:cubicBezTo>
                    <a:pt x="36" y="4"/>
                    <a:pt x="33" y="5"/>
                    <a:pt x="29" y="5"/>
                  </a:cubicBezTo>
                  <a:cubicBezTo>
                    <a:pt x="25" y="5"/>
                    <a:pt x="22" y="4"/>
                    <a:pt x="18" y="4"/>
                  </a:cubicBezTo>
                  <a:cubicBezTo>
                    <a:pt x="15" y="4"/>
                    <a:pt x="11" y="4"/>
                    <a:pt x="9" y="3"/>
                  </a:cubicBezTo>
                  <a:cubicBezTo>
                    <a:pt x="3" y="1"/>
                    <a:pt x="0" y="0"/>
                    <a:pt x="0"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98" name="Freeform 148"/>
            <p:cNvSpPr/>
            <p:nvPr/>
          </p:nvSpPr>
          <p:spPr bwMode="auto">
            <a:xfrm>
              <a:off x="3838" y="1823"/>
              <a:ext cx="368" cy="31"/>
            </a:xfrm>
            <a:custGeom>
              <a:avLst/>
              <a:gdLst>
                <a:gd name="T0" fmla="*/ 0 w 81"/>
                <a:gd name="T1" fmla="*/ 1 h 7"/>
                <a:gd name="T2" fmla="*/ 13 w 81"/>
                <a:gd name="T3" fmla="*/ 1 h 7"/>
                <a:gd name="T4" fmla="*/ 41 w 81"/>
                <a:gd name="T5" fmla="*/ 4 h 7"/>
                <a:gd name="T6" fmla="*/ 56 w 81"/>
                <a:gd name="T7" fmla="*/ 3 h 7"/>
                <a:gd name="T8" fmla="*/ 62 w 81"/>
                <a:gd name="T9" fmla="*/ 2 h 7"/>
                <a:gd name="T10" fmla="*/ 68 w 81"/>
                <a:gd name="T11" fmla="*/ 2 h 7"/>
                <a:gd name="T12" fmla="*/ 81 w 81"/>
                <a:gd name="T13" fmla="*/ 1 h 7"/>
                <a:gd name="T14" fmla="*/ 81 w 81"/>
                <a:gd name="T15" fmla="*/ 1 h 7"/>
                <a:gd name="T16" fmla="*/ 81 w 81"/>
                <a:gd name="T17" fmla="*/ 2 h 7"/>
                <a:gd name="T18" fmla="*/ 69 w 81"/>
                <a:gd name="T19" fmla="*/ 5 h 7"/>
                <a:gd name="T20" fmla="*/ 56 w 81"/>
                <a:gd name="T21" fmla="*/ 7 h 7"/>
                <a:gd name="T22" fmla="*/ 41 w 81"/>
                <a:gd name="T23" fmla="*/ 7 h 7"/>
                <a:gd name="T24" fmla="*/ 26 w 81"/>
                <a:gd name="T25" fmla="*/ 6 h 7"/>
                <a:gd name="T26" fmla="*/ 19 w 81"/>
                <a:gd name="T27" fmla="*/ 6 h 7"/>
                <a:gd name="T28" fmla="*/ 13 w 81"/>
                <a:gd name="T29" fmla="*/ 5 h 7"/>
                <a:gd name="T30" fmla="*/ 0 w 81"/>
                <a:gd name="T31" fmla="*/ 1 h 7"/>
                <a:gd name="T32" fmla="*/ 0 w 81"/>
                <a:gd name="T33" fmla="*/ 1 h 7"/>
                <a:gd name="T34" fmla="*/ 0 w 81"/>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 h="7">
                  <a:moveTo>
                    <a:pt x="0" y="1"/>
                  </a:moveTo>
                  <a:cubicBezTo>
                    <a:pt x="0" y="1"/>
                    <a:pt x="6" y="0"/>
                    <a:pt x="13" y="1"/>
                  </a:cubicBezTo>
                  <a:cubicBezTo>
                    <a:pt x="21" y="2"/>
                    <a:pt x="30" y="5"/>
                    <a:pt x="41" y="4"/>
                  </a:cubicBezTo>
                  <a:cubicBezTo>
                    <a:pt x="46" y="4"/>
                    <a:pt x="51" y="3"/>
                    <a:pt x="56" y="3"/>
                  </a:cubicBezTo>
                  <a:cubicBezTo>
                    <a:pt x="58" y="3"/>
                    <a:pt x="60" y="3"/>
                    <a:pt x="62" y="2"/>
                  </a:cubicBezTo>
                  <a:cubicBezTo>
                    <a:pt x="64" y="2"/>
                    <a:pt x="66" y="2"/>
                    <a:pt x="68" y="2"/>
                  </a:cubicBezTo>
                  <a:cubicBezTo>
                    <a:pt x="76" y="1"/>
                    <a:pt x="81" y="1"/>
                    <a:pt x="81" y="1"/>
                  </a:cubicBezTo>
                  <a:cubicBezTo>
                    <a:pt x="81" y="1"/>
                    <a:pt x="81" y="1"/>
                    <a:pt x="81" y="1"/>
                  </a:cubicBezTo>
                  <a:cubicBezTo>
                    <a:pt x="81" y="1"/>
                    <a:pt x="81" y="1"/>
                    <a:pt x="81" y="2"/>
                  </a:cubicBezTo>
                  <a:cubicBezTo>
                    <a:pt x="81" y="2"/>
                    <a:pt x="77" y="4"/>
                    <a:pt x="69" y="5"/>
                  </a:cubicBezTo>
                  <a:cubicBezTo>
                    <a:pt x="65" y="6"/>
                    <a:pt x="61" y="7"/>
                    <a:pt x="56" y="7"/>
                  </a:cubicBezTo>
                  <a:cubicBezTo>
                    <a:pt x="51" y="7"/>
                    <a:pt x="46" y="7"/>
                    <a:pt x="41" y="7"/>
                  </a:cubicBezTo>
                  <a:cubicBezTo>
                    <a:pt x="36" y="6"/>
                    <a:pt x="31" y="5"/>
                    <a:pt x="26" y="6"/>
                  </a:cubicBezTo>
                  <a:cubicBezTo>
                    <a:pt x="23" y="6"/>
                    <a:pt x="21" y="6"/>
                    <a:pt x="19" y="6"/>
                  </a:cubicBezTo>
                  <a:cubicBezTo>
                    <a:pt x="16" y="6"/>
                    <a:pt x="14" y="5"/>
                    <a:pt x="13" y="5"/>
                  </a:cubicBezTo>
                  <a:cubicBezTo>
                    <a:pt x="5" y="3"/>
                    <a:pt x="0" y="1"/>
                    <a:pt x="0" y="1"/>
                  </a:cubicBezTo>
                  <a:cubicBezTo>
                    <a:pt x="0" y="1"/>
                    <a:pt x="0" y="1"/>
                    <a:pt x="0" y="1"/>
                  </a:cubicBezTo>
                  <a:cubicBezTo>
                    <a:pt x="0" y="1"/>
                    <a:pt x="0" y="1"/>
                    <a:pt x="0" y="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99" name="Freeform 149"/>
            <p:cNvSpPr/>
            <p:nvPr/>
          </p:nvSpPr>
          <p:spPr bwMode="auto">
            <a:xfrm>
              <a:off x="3847" y="1873"/>
              <a:ext cx="350" cy="31"/>
            </a:xfrm>
            <a:custGeom>
              <a:avLst/>
              <a:gdLst>
                <a:gd name="T0" fmla="*/ 0 w 77"/>
                <a:gd name="T1" fmla="*/ 2 h 7"/>
                <a:gd name="T2" fmla="*/ 12 w 77"/>
                <a:gd name="T3" fmla="*/ 2 h 7"/>
                <a:gd name="T4" fmla="*/ 38 w 77"/>
                <a:gd name="T5" fmla="*/ 5 h 7"/>
                <a:gd name="T6" fmla="*/ 52 w 77"/>
                <a:gd name="T7" fmla="*/ 2 h 7"/>
                <a:gd name="T8" fmla="*/ 59 w 77"/>
                <a:gd name="T9" fmla="*/ 2 h 7"/>
                <a:gd name="T10" fmla="*/ 65 w 77"/>
                <a:gd name="T11" fmla="*/ 1 h 7"/>
                <a:gd name="T12" fmla="*/ 77 w 77"/>
                <a:gd name="T13" fmla="*/ 0 h 7"/>
                <a:gd name="T14" fmla="*/ 77 w 77"/>
                <a:gd name="T15" fmla="*/ 0 h 7"/>
                <a:gd name="T16" fmla="*/ 77 w 77"/>
                <a:gd name="T17" fmla="*/ 1 h 7"/>
                <a:gd name="T18" fmla="*/ 65 w 77"/>
                <a:gd name="T19" fmla="*/ 5 h 7"/>
                <a:gd name="T20" fmla="*/ 53 w 77"/>
                <a:gd name="T21" fmla="*/ 7 h 7"/>
                <a:gd name="T22" fmla="*/ 38 w 77"/>
                <a:gd name="T23" fmla="*/ 7 h 7"/>
                <a:gd name="T24" fmla="*/ 24 w 77"/>
                <a:gd name="T25" fmla="*/ 6 h 7"/>
                <a:gd name="T26" fmla="*/ 17 w 77"/>
                <a:gd name="T27" fmla="*/ 7 h 7"/>
                <a:gd name="T28" fmla="*/ 12 w 77"/>
                <a:gd name="T29" fmla="*/ 5 h 7"/>
                <a:gd name="T30" fmla="*/ 0 w 77"/>
                <a:gd name="T31" fmla="*/ 2 h 7"/>
                <a:gd name="T32" fmla="*/ 0 w 77"/>
                <a:gd name="T33" fmla="*/ 2 h 7"/>
                <a:gd name="T34" fmla="*/ 0 w 77"/>
                <a:gd name="T3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
                  <a:moveTo>
                    <a:pt x="0" y="2"/>
                  </a:moveTo>
                  <a:cubicBezTo>
                    <a:pt x="0" y="2"/>
                    <a:pt x="5" y="1"/>
                    <a:pt x="12" y="2"/>
                  </a:cubicBezTo>
                  <a:cubicBezTo>
                    <a:pt x="19" y="3"/>
                    <a:pt x="29" y="6"/>
                    <a:pt x="38" y="5"/>
                  </a:cubicBezTo>
                  <a:cubicBezTo>
                    <a:pt x="43" y="3"/>
                    <a:pt x="48" y="3"/>
                    <a:pt x="52" y="2"/>
                  </a:cubicBezTo>
                  <a:cubicBezTo>
                    <a:pt x="55" y="2"/>
                    <a:pt x="57" y="2"/>
                    <a:pt x="59" y="2"/>
                  </a:cubicBezTo>
                  <a:cubicBezTo>
                    <a:pt x="61" y="1"/>
                    <a:pt x="63" y="1"/>
                    <a:pt x="65" y="1"/>
                  </a:cubicBezTo>
                  <a:cubicBezTo>
                    <a:pt x="72" y="0"/>
                    <a:pt x="77" y="0"/>
                    <a:pt x="77" y="0"/>
                  </a:cubicBezTo>
                  <a:cubicBezTo>
                    <a:pt x="77" y="0"/>
                    <a:pt x="77" y="0"/>
                    <a:pt x="77" y="0"/>
                  </a:cubicBezTo>
                  <a:cubicBezTo>
                    <a:pt x="77" y="1"/>
                    <a:pt x="77" y="1"/>
                    <a:pt x="77" y="1"/>
                  </a:cubicBezTo>
                  <a:cubicBezTo>
                    <a:pt x="77" y="1"/>
                    <a:pt x="72" y="3"/>
                    <a:pt x="65" y="5"/>
                  </a:cubicBezTo>
                  <a:cubicBezTo>
                    <a:pt x="62" y="6"/>
                    <a:pt x="57" y="7"/>
                    <a:pt x="53" y="7"/>
                  </a:cubicBezTo>
                  <a:cubicBezTo>
                    <a:pt x="48" y="7"/>
                    <a:pt x="43" y="7"/>
                    <a:pt x="38" y="7"/>
                  </a:cubicBezTo>
                  <a:cubicBezTo>
                    <a:pt x="34" y="6"/>
                    <a:pt x="29" y="6"/>
                    <a:pt x="24" y="6"/>
                  </a:cubicBezTo>
                  <a:cubicBezTo>
                    <a:pt x="22" y="6"/>
                    <a:pt x="19" y="7"/>
                    <a:pt x="17" y="7"/>
                  </a:cubicBezTo>
                  <a:cubicBezTo>
                    <a:pt x="15" y="6"/>
                    <a:pt x="13" y="6"/>
                    <a:pt x="12" y="5"/>
                  </a:cubicBezTo>
                  <a:cubicBezTo>
                    <a:pt x="4" y="4"/>
                    <a:pt x="0" y="2"/>
                    <a:pt x="0" y="2"/>
                  </a:cubicBezTo>
                  <a:cubicBezTo>
                    <a:pt x="0" y="2"/>
                    <a:pt x="0" y="2"/>
                    <a:pt x="0" y="2"/>
                  </a:cubicBezTo>
                  <a:cubicBezTo>
                    <a:pt x="0" y="2"/>
                    <a:pt x="0" y="2"/>
                    <a:pt x="0" y="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00" name="Freeform 150"/>
            <p:cNvSpPr/>
            <p:nvPr/>
          </p:nvSpPr>
          <p:spPr bwMode="auto">
            <a:xfrm>
              <a:off x="3797" y="2193"/>
              <a:ext cx="191" cy="14"/>
            </a:xfrm>
            <a:custGeom>
              <a:avLst/>
              <a:gdLst>
                <a:gd name="T0" fmla="*/ 0 w 42"/>
                <a:gd name="T1" fmla="*/ 2 h 3"/>
                <a:gd name="T2" fmla="*/ 7 w 42"/>
                <a:gd name="T3" fmla="*/ 1 h 3"/>
                <a:gd name="T4" fmla="*/ 21 w 42"/>
                <a:gd name="T5" fmla="*/ 0 h 3"/>
                <a:gd name="T6" fmla="*/ 35 w 42"/>
                <a:gd name="T7" fmla="*/ 0 h 3"/>
                <a:gd name="T8" fmla="*/ 42 w 42"/>
                <a:gd name="T9" fmla="*/ 1 h 3"/>
                <a:gd name="T10" fmla="*/ 35 w 42"/>
                <a:gd name="T11" fmla="*/ 2 h 3"/>
                <a:gd name="T12" fmla="*/ 21 w 42"/>
                <a:gd name="T13" fmla="*/ 3 h 3"/>
                <a:gd name="T14" fmla="*/ 7 w 42"/>
                <a:gd name="T15" fmla="*/ 3 h 3"/>
                <a:gd name="T16" fmla="*/ 0 w 4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3">
                  <a:moveTo>
                    <a:pt x="0" y="2"/>
                  </a:moveTo>
                  <a:cubicBezTo>
                    <a:pt x="0" y="2"/>
                    <a:pt x="3" y="1"/>
                    <a:pt x="7" y="1"/>
                  </a:cubicBezTo>
                  <a:cubicBezTo>
                    <a:pt x="11" y="0"/>
                    <a:pt x="16" y="0"/>
                    <a:pt x="21" y="0"/>
                  </a:cubicBezTo>
                  <a:cubicBezTo>
                    <a:pt x="26" y="0"/>
                    <a:pt x="31" y="0"/>
                    <a:pt x="35" y="0"/>
                  </a:cubicBezTo>
                  <a:cubicBezTo>
                    <a:pt x="39" y="0"/>
                    <a:pt x="42" y="1"/>
                    <a:pt x="42" y="1"/>
                  </a:cubicBezTo>
                  <a:cubicBezTo>
                    <a:pt x="42" y="1"/>
                    <a:pt x="39" y="1"/>
                    <a:pt x="35" y="2"/>
                  </a:cubicBezTo>
                  <a:cubicBezTo>
                    <a:pt x="31" y="3"/>
                    <a:pt x="26" y="3"/>
                    <a:pt x="21" y="3"/>
                  </a:cubicBezTo>
                  <a:cubicBezTo>
                    <a:pt x="16" y="3"/>
                    <a:pt x="11" y="3"/>
                    <a:pt x="7" y="3"/>
                  </a:cubicBezTo>
                  <a:cubicBezTo>
                    <a:pt x="3" y="2"/>
                    <a:pt x="0" y="2"/>
                    <a:pt x="0" y="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01" name="Freeform 151"/>
            <p:cNvSpPr/>
            <p:nvPr/>
          </p:nvSpPr>
          <p:spPr bwMode="auto">
            <a:xfrm>
              <a:off x="3783" y="2022"/>
              <a:ext cx="91" cy="85"/>
            </a:xfrm>
            <a:custGeom>
              <a:avLst/>
              <a:gdLst>
                <a:gd name="T0" fmla="*/ 20 w 20"/>
                <a:gd name="T1" fmla="*/ 0 h 19"/>
                <a:gd name="T2" fmla="*/ 17 w 20"/>
                <a:gd name="T3" fmla="*/ 4 h 19"/>
                <a:gd name="T4" fmla="*/ 11 w 20"/>
                <a:gd name="T5" fmla="*/ 11 h 19"/>
                <a:gd name="T6" fmla="*/ 4 w 20"/>
                <a:gd name="T7" fmla="*/ 17 h 19"/>
                <a:gd name="T8" fmla="*/ 0 w 20"/>
                <a:gd name="T9" fmla="*/ 19 h 19"/>
                <a:gd name="T10" fmla="*/ 3 w 20"/>
                <a:gd name="T11" fmla="*/ 15 h 19"/>
                <a:gd name="T12" fmla="*/ 9 w 20"/>
                <a:gd name="T13" fmla="*/ 9 h 19"/>
                <a:gd name="T14" fmla="*/ 16 w 20"/>
                <a:gd name="T15" fmla="*/ 3 h 19"/>
                <a:gd name="T16" fmla="*/ 20 w 20"/>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9">
                  <a:moveTo>
                    <a:pt x="20" y="0"/>
                  </a:moveTo>
                  <a:cubicBezTo>
                    <a:pt x="20" y="0"/>
                    <a:pt x="19" y="2"/>
                    <a:pt x="17" y="4"/>
                  </a:cubicBezTo>
                  <a:cubicBezTo>
                    <a:pt x="16" y="6"/>
                    <a:pt x="14" y="8"/>
                    <a:pt x="11" y="11"/>
                  </a:cubicBezTo>
                  <a:cubicBezTo>
                    <a:pt x="9" y="13"/>
                    <a:pt x="6" y="15"/>
                    <a:pt x="4" y="17"/>
                  </a:cubicBezTo>
                  <a:cubicBezTo>
                    <a:pt x="2" y="18"/>
                    <a:pt x="0" y="19"/>
                    <a:pt x="0" y="19"/>
                  </a:cubicBezTo>
                  <a:cubicBezTo>
                    <a:pt x="0" y="19"/>
                    <a:pt x="1" y="17"/>
                    <a:pt x="3" y="15"/>
                  </a:cubicBezTo>
                  <a:cubicBezTo>
                    <a:pt x="4" y="13"/>
                    <a:pt x="7" y="11"/>
                    <a:pt x="9" y="9"/>
                  </a:cubicBezTo>
                  <a:cubicBezTo>
                    <a:pt x="12" y="6"/>
                    <a:pt x="14" y="4"/>
                    <a:pt x="16" y="3"/>
                  </a:cubicBezTo>
                  <a:cubicBezTo>
                    <a:pt x="18" y="1"/>
                    <a:pt x="20" y="0"/>
                    <a:pt x="20"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02" name="Freeform 152"/>
            <p:cNvSpPr>
              <a:spLocks noEditPoints="1"/>
            </p:cNvSpPr>
            <p:nvPr/>
          </p:nvSpPr>
          <p:spPr bwMode="auto">
            <a:xfrm>
              <a:off x="3628" y="1918"/>
              <a:ext cx="178" cy="456"/>
            </a:xfrm>
            <a:custGeom>
              <a:avLst/>
              <a:gdLst>
                <a:gd name="T0" fmla="*/ 2 w 39"/>
                <a:gd name="T1" fmla="*/ 51 h 101"/>
                <a:gd name="T2" fmla="*/ 11 w 39"/>
                <a:gd name="T3" fmla="*/ 76 h 101"/>
                <a:gd name="T4" fmla="*/ 18 w 39"/>
                <a:gd name="T5" fmla="*/ 88 h 101"/>
                <a:gd name="T6" fmla="*/ 22 w 39"/>
                <a:gd name="T7" fmla="*/ 93 h 101"/>
                <a:gd name="T8" fmla="*/ 27 w 39"/>
                <a:gd name="T9" fmla="*/ 97 h 101"/>
                <a:gd name="T10" fmla="*/ 25 w 39"/>
                <a:gd name="T11" fmla="*/ 97 h 101"/>
                <a:gd name="T12" fmla="*/ 29 w 39"/>
                <a:gd name="T13" fmla="*/ 96 h 101"/>
                <a:gd name="T14" fmla="*/ 34 w 39"/>
                <a:gd name="T15" fmla="*/ 95 h 101"/>
                <a:gd name="T16" fmla="*/ 33 w 39"/>
                <a:gd name="T17" fmla="*/ 96 h 101"/>
                <a:gd name="T18" fmla="*/ 36 w 39"/>
                <a:gd name="T19" fmla="*/ 88 h 101"/>
                <a:gd name="T20" fmla="*/ 37 w 39"/>
                <a:gd name="T21" fmla="*/ 78 h 101"/>
                <a:gd name="T22" fmla="*/ 35 w 39"/>
                <a:gd name="T23" fmla="*/ 59 h 101"/>
                <a:gd name="T24" fmla="*/ 31 w 39"/>
                <a:gd name="T25" fmla="*/ 40 h 101"/>
                <a:gd name="T26" fmla="*/ 23 w 39"/>
                <a:gd name="T27" fmla="*/ 23 h 101"/>
                <a:gd name="T28" fmla="*/ 13 w 39"/>
                <a:gd name="T29" fmla="*/ 7 h 101"/>
                <a:gd name="T30" fmla="*/ 10 w 39"/>
                <a:gd name="T31" fmla="*/ 4 h 101"/>
                <a:gd name="T32" fmla="*/ 10 w 39"/>
                <a:gd name="T33" fmla="*/ 4 h 101"/>
                <a:gd name="T34" fmla="*/ 8 w 39"/>
                <a:gd name="T35" fmla="*/ 5 h 101"/>
                <a:gd name="T36" fmla="*/ 5 w 39"/>
                <a:gd name="T37" fmla="*/ 13 h 101"/>
                <a:gd name="T38" fmla="*/ 2 w 39"/>
                <a:gd name="T39" fmla="*/ 51 h 101"/>
                <a:gd name="T40" fmla="*/ 2 w 39"/>
                <a:gd name="T41" fmla="*/ 51 h 101"/>
                <a:gd name="T42" fmla="*/ 0 w 39"/>
                <a:gd name="T43" fmla="*/ 31 h 101"/>
                <a:gd name="T44" fmla="*/ 1 w 39"/>
                <a:gd name="T45" fmla="*/ 12 h 101"/>
                <a:gd name="T46" fmla="*/ 5 w 39"/>
                <a:gd name="T47" fmla="*/ 2 h 101"/>
                <a:gd name="T48" fmla="*/ 8 w 39"/>
                <a:gd name="T49" fmla="*/ 0 h 101"/>
                <a:gd name="T50" fmla="*/ 12 w 39"/>
                <a:gd name="T51" fmla="*/ 0 h 101"/>
                <a:gd name="T52" fmla="*/ 17 w 39"/>
                <a:gd name="T53" fmla="*/ 4 h 101"/>
                <a:gd name="T54" fmla="*/ 27 w 39"/>
                <a:gd name="T55" fmla="*/ 21 h 101"/>
                <a:gd name="T56" fmla="*/ 37 w 39"/>
                <a:gd name="T57" fmla="*/ 59 h 101"/>
                <a:gd name="T58" fmla="*/ 39 w 39"/>
                <a:gd name="T59" fmla="*/ 78 h 101"/>
                <a:gd name="T60" fmla="*/ 38 w 39"/>
                <a:gd name="T61" fmla="*/ 88 h 101"/>
                <a:gd name="T62" fmla="*/ 35 w 39"/>
                <a:gd name="T63" fmla="*/ 98 h 101"/>
                <a:gd name="T64" fmla="*/ 35 w 39"/>
                <a:gd name="T65" fmla="*/ 98 h 101"/>
                <a:gd name="T66" fmla="*/ 34 w 39"/>
                <a:gd name="T67" fmla="*/ 98 h 101"/>
                <a:gd name="T68" fmla="*/ 30 w 39"/>
                <a:gd name="T69" fmla="*/ 99 h 101"/>
                <a:gd name="T70" fmla="*/ 26 w 39"/>
                <a:gd name="T71" fmla="*/ 100 h 101"/>
                <a:gd name="T72" fmla="*/ 26 w 39"/>
                <a:gd name="T73" fmla="*/ 101 h 101"/>
                <a:gd name="T74" fmla="*/ 25 w 39"/>
                <a:gd name="T75" fmla="*/ 100 h 101"/>
                <a:gd name="T76" fmla="*/ 19 w 39"/>
                <a:gd name="T77" fmla="*/ 96 h 101"/>
                <a:gd name="T78" fmla="*/ 15 w 39"/>
                <a:gd name="T79" fmla="*/ 90 h 101"/>
                <a:gd name="T80" fmla="*/ 9 w 39"/>
                <a:gd name="T81" fmla="*/ 77 h 101"/>
                <a:gd name="T82" fmla="*/ 5 w 39"/>
                <a:gd name="T83" fmla="*/ 64 h 101"/>
                <a:gd name="T84" fmla="*/ 2 w 39"/>
                <a:gd name="T85" fmla="*/ 5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01">
                  <a:moveTo>
                    <a:pt x="2" y="51"/>
                  </a:moveTo>
                  <a:cubicBezTo>
                    <a:pt x="4" y="60"/>
                    <a:pt x="7" y="68"/>
                    <a:pt x="11" y="76"/>
                  </a:cubicBezTo>
                  <a:cubicBezTo>
                    <a:pt x="14" y="80"/>
                    <a:pt x="16" y="84"/>
                    <a:pt x="18" y="88"/>
                  </a:cubicBezTo>
                  <a:cubicBezTo>
                    <a:pt x="19" y="90"/>
                    <a:pt x="21" y="91"/>
                    <a:pt x="22" y="93"/>
                  </a:cubicBezTo>
                  <a:cubicBezTo>
                    <a:pt x="23" y="95"/>
                    <a:pt x="25" y="96"/>
                    <a:pt x="27" y="97"/>
                  </a:cubicBezTo>
                  <a:cubicBezTo>
                    <a:pt x="25" y="97"/>
                    <a:pt x="25" y="97"/>
                    <a:pt x="25" y="97"/>
                  </a:cubicBezTo>
                  <a:cubicBezTo>
                    <a:pt x="27" y="97"/>
                    <a:pt x="28" y="96"/>
                    <a:pt x="29" y="96"/>
                  </a:cubicBezTo>
                  <a:cubicBezTo>
                    <a:pt x="34" y="95"/>
                    <a:pt x="34" y="95"/>
                    <a:pt x="34" y="95"/>
                  </a:cubicBezTo>
                  <a:cubicBezTo>
                    <a:pt x="33" y="96"/>
                    <a:pt x="33" y="96"/>
                    <a:pt x="33" y="96"/>
                  </a:cubicBezTo>
                  <a:cubicBezTo>
                    <a:pt x="35" y="94"/>
                    <a:pt x="36" y="91"/>
                    <a:pt x="36" y="88"/>
                  </a:cubicBezTo>
                  <a:cubicBezTo>
                    <a:pt x="37" y="85"/>
                    <a:pt x="37" y="81"/>
                    <a:pt x="37" y="78"/>
                  </a:cubicBezTo>
                  <a:cubicBezTo>
                    <a:pt x="37" y="72"/>
                    <a:pt x="36" y="65"/>
                    <a:pt x="35" y="59"/>
                  </a:cubicBezTo>
                  <a:cubicBezTo>
                    <a:pt x="34" y="53"/>
                    <a:pt x="33" y="46"/>
                    <a:pt x="31" y="40"/>
                  </a:cubicBezTo>
                  <a:cubicBezTo>
                    <a:pt x="28" y="34"/>
                    <a:pt x="26" y="28"/>
                    <a:pt x="23" y="23"/>
                  </a:cubicBezTo>
                  <a:cubicBezTo>
                    <a:pt x="20" y="17"/>
                    <a:pt x="17" y="11"/>
                    <a:pt x="13" y="7"/>
                  </a:cubicBezTo>
                  <a:cubicBezTo>
                    <a:pt x="12" y="6"/>
                    <a:pt x="11" y="5"/>
                    <a:pt x="10" y="4"/>
                  </a:cubicBezTo>
                  <a:cubicBezTo>
                    <a:pt x="10" y="4"/>
                    <a:pt x="10" y="4"/>
                    <a:pt x="10" y="4"/>
                  </a:cubicBezTo>
                  <a:cubicBezTo>
                    <a:pt x="9" y="4"/>
                    <a:pt x="8" y="5"/>
                    <a:pt x="8" y="5"/>
                  </a:cubicBezTo>
                  <a:cubicBezTo>
                    <a:pt x="7" y="6"/>
                    <a:pt x="5" y="10"/>
                    <a:pt x="5" y="13"/>
                  </a:cubicBezTo>
                  <a:cubicBezTo>
                    <a:pt x="2" y="25"/>
                    <a:pt x="1" y="38"/>
                    <a:pt x="2" y="51"/>
                  </a:cubicBezTo>
                  <a:close/>
                  <a:moveTo>
                    <a:pt x="2" y="51"/>
                  </a:moveTo>
                  <a:cubicBezTo>
                    <a:pt x="1" y="44"/>
                    <a:pt x="1" y="38"/>
                    <a:pt x="0" y="31"/>
                  </a:cubicBezTo>
                  <a:cubicBezTo>
                    <a:pt x="0" y="25"/>
                    <a:pt x="0" y="18"/>
                    <a:pt x="1" y="12"/>
                  </a:cubicBezTo>
                  <a:cubicBezTo>
                    <a:pt x="2" y="8"/>
                    <a:pt x="2" y="5"/>
                    <a:pt x="5" y="2"/>
                  </a:cubicBezTo>
                  <a:cubicBezTo>
                    <a:pt x="6" y="1"/>
                    <a:pt x="7" y="0"/>
                    <a:pt x="8" y="0"/>
                  </a:cubicBezTo>
                  <a:cubicBezTo>
                    <a:pt x="9" y="0"/>
                    <a:pt x="11" y="0"/>
                    <a:pt x="12" y="0"/>
                  </a:cubicBezTo>
                  <a:cubicBezTo>
                    <a:pt x="14" y="1"/>
                    <a:pt x="15" y="3"/>
                    <a:pt x="17" y="4"/>
                  </a:cubicBezTo>
                  <a:cubicBezTo>
                    <a:pt x="21" y="9"/>
                    <a:pt x="24" y="15"/>
                    <a:pt x="27" y="21"/>
                  </a:cubicBezTo>
                  <a:cubicBezTo>
                    <a:pt x="32" y="33"/>
                    <a:pt x="36" y="46"/>
                    <a:pt x="37" y="59"/>
                  </a:cubicBezTo>
                  <a:cubicBezTo>
                    <a:pt x="38" y="65"/>
                    <a:pt x="38" y="72"/>
                    <a:pt x="39" y="78"/>
                  </a:cubicBezTo>
                  <a:cubicBezTo>
                    <a:pt x="39" y="81"/>
                    <a:pt x="39" y="85"/>
                    <a:pt x="38" y="88"/>
                  </a:cubicBezTo>
                  <a:cubicBezTo>
                    <a:pt x="38" y="91"/>
                    <a:pt x="38" y="95"/>
                    <a:pt x="35" y="98"/>
                  </a:cubicBezTo>
                  <a:cubicBezTo>
                    <a:pt x="35" y="98"/>
                    <a:pt x="35" y="98"/>
                    <a:pt x="35" y="98"/>
                  </a:cubicBezTo>
                  <a:cubicBezTo>
                    <a:pt x="34" y="98"/>
                    <a:pt x="34" y="98"/>
                    <a:pt x="34" y="98"/>
                  </a:cubicBezTo>
                  <a:cubicBezTo>
                    <a:pt x="30" y="99"/>
                    <a:pt x="30" y="99"/>
                    <a:pt x="30" y="99"/>
                  </a:cubicBezTo>
                  <a:cubicBezTo>
                    <a:pt x="29" y="99"/>
                    <a:pt x="28" y="100"/>
                    <a:pt x="26" y="100"/>
                  </a:cubicBezTo>
                  <a:cubicBezTo>
                    <a:pt x="26" y="101"/>
                    <a:pt x="26" y="101"/>
                    <a:pt x="26" y="101"/>
                  </a:cubicBezTo>
                  <a:cubicBezTo>
                    <a:pt x="26" y="101"/>
                    <a:pt x="25" y="101"/>
                    <a:pt x="25" y="100"/>
                  </a:cubicBezTo>
                  <a:cubicBezTo>
                    <a:pt x="23" y="99"/>
                    <a:pt x="21" y="98"/>
                    <a:pt x="19" y="96"/>
                  </a:cubicBezTo>
                  <a:cubicBezTo>
                    <a:pt x="18" y="94"/>
                    <a:pt x="16" y="92"/>
                    <a:pt x="15" y="90"/>
                  </a:cubicBezTo>
                  <a:cubicBezTo>
                    <a:pt x="13" y="86"/>
                    <a:pt x="11" y="82"/>
                    <a:pt x="9" y="77"/>
                  </a:cubicBezTo>
                  <a:cubicBezTo>
                    <a:pt x="7" y="73"/>
                    <a:pt x="6" y="69"/>
                    <a:pt x="5" y="64"/>
                  </a:cubicBezTo>
                  <a:cubicBezTo>
                    <a:pt x="4" y="60"/>
                    <a:pt x="3" y="55"/>
                    <a:pt x="2" y="5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03" name="Freeform 153"/>
            <p:cNvSpPr>
              <a:spLocks noEditPoints="1"/>
            </p:cNvSpPr>
            <p:nvPr/>
          </p:nvSpPr>
          <p:spPr bwMode="auto">
            <a:xfrm>
              <a:off x="3628" y="1918"/>
              <a:ext cx="100" cy="99"/>
            </a:xfrm>
            <a:custGeom>
              <a:avLst/>
              <a:gdLst>
                <a:gd name="T0" fmla="*/ 22 w 22"/>
                <a:gd name="T1" fmla="*/ 16 h 22"/>
                <a:gd name="T2" fmla="*/ 12 w 22"/>
                <a:gd name="T3" fmla="*/ 21 h 22"/>
                <a:gd name="T4" fmla="*/ 1 w 22"/>
                <a:gd name="T5" fmla="*/ 21 h 22"/>
                <a:gd name="T6" fmla="*/ 0 w 22"/>
                <a:gd name="T7" fmla="*/ 20 h 22"/>
                <a:gd name="T8" fmla="*/ 1 w 22"/>
                <a:gd name="T9" fmla="*/ 20 h 22"/>
                <a:gd name="T10" fmla="*/ 3 w 22"/>
                <a:gd name="T11" fmla="*/ 10 h 22"/>
                <a:gd name="T12" fmla="*/ 4 w 22"/>
                <a:gd name="T13" fmla="*/ 5 h 22"/>
                <a:gd name="T14" fmla="*/ 5 w 22"/>
                <a:gd name="T15" fmla="*/ 2 h 22"/>
                <a:gd name="T16" fmla="*/ 8 w 22"/>
                <a:gd name="T17" fmla="*/ 0 h 22"/>
                <a:gd name="T18" fmla="*/ 10 w 22"/>
                <a:gd name="T19" fmla="*/ 0 h 22"/>
                <a:gd name="T20" fmla="*/ 12 w 22"/>
                <a:gd name="T21" fmla="*/ 1 h 22"/>
                <a:gd name="T22" fmla="*/ 15 w 22"/>
                <a:gd name="T23" fmla="*/ 2 h 22"/>
                <a:gd name="T24" fmla="*/ 18 w 22"/>
                <a:gd name="T25" fmla="*/ 6 h 22"/>
                <a:gd name="T26" fmla="*/ 22 w 22"/>
                <a:gd name="T27" fmla="*/ 16 h 22"/>
                <a:gd name="T28" fmla="*/ 22 w 22"/>
                <a:gd name="T29" fmla="*/ 16 h 22"/>
                <a:gd name="T30" fmla="*/ 21 w 22"/>
                <a:gd name="T31" fmla="*/ 16 h 22"/>
                <a:gd name="T32" fmla="*/ 15 w 22"/>
                <a:gd name="T33" fmla="*/ 9 h 22"/>
                <a:gd name="T34" fmla="*/ 12 w 22"/>
                <a:gd name="T35" fmla="*/ 6 h 22"/>
                <a:gd name="T36" fmla="*/ 10 w 22"/>
                <a:gd name="T37" fmla="*/ 5 h 22"/>
                <a:gd name="T38" fmla="*/ 10 w 22"/>
                <a:gd name="T39" fmla="*/ 4 h 22"/>
                <a:gd name="T40" fmla="*/ 10 w 22"/>
                <a:gd name="T41" fmla="*/ 4 h 22"/>
                <a:gd name="T42" fmla="*/ 9 w 22"/>
                <a:gd name="T43" fmla="*/ 5 h 22"/>
                <a:gd name="T44" fmla="*/ 8 w 22"/>
                <a:gd name="T45" fmla="*/ 7 h 22"/>
                <a:gd name="T46" fmla="*/ 5 w 22"/>
                <a:gd name="T47" fmla="*/ 11 h 22"/>
                <a:gd name="T48" fmla="*/ 2 w 22"/>
                <a:gd name="T49" fmla="*/ 20 h 22"/>
                <a:gd name="T50" fmla="*/ 2 w 22"/>
                <a:gd name="T51" fmla="*/ 19 h 22"/>
                <a:gd name="T52" fmla="*/ 11 w 22"/>
                <a:gd name="T53" fmla="*/ 17 h 22"/>
                <a:gd name="T54" fmla="*/ 16 w 22"/>
                <a:gd name="T55" fmla="*/ 16 h 22"/>
                <a:gd name="T56" fmla="*/ 21 w 22"/>
                <a:gd name="T5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22">
                  <a:moveTo>
                    <a:pt x="22" y="16"/>
                  </a:moveTo>
                  <a:cubicBezTo>
                    <a:pt x="19" y="18"/>
                    <a:pt x="16" y="20"/>
                    <a:pt x="12" y="21"/>
                  </a:cubicBezTo>
                  <a:cubicBezTo>
                    <a:pt x="9" y="22"/>
                    <a:pt x="5" y="21"/>
                    <a:pt x="1" y="21"/>
                  </a:cubicBezTo>
                  <a:cubicBezTo>
                    <a:pt x="0" y="20"/>
                    <a:pt x="0" y="20"/>
                    <a:pt x="0" y="20"/>
                  </a:cubicBezTo>
                  <a:cubicBezTo>
                    <a:pt x="1" y="20"/>
                    <a:pt x="1" y="20"/>
                    <a:pt x="1" y="20"/>
                  </a:cubicBezTo>
                  <a:cubicBezTo>
                    <a:pt x="2" y="16"/>
                    <a:pt x="2" y="13"/>
                    <a:pt x="3" y="10"/>
                  </a:cubicBezTo>
                  <a:cubicBezTo>
                    <a:pt x="3" y="8"/>
                    <a:pt x="3" y="7"/>
                    <a:pt x="4" y="5"/>
                  </a:cubicBezTo>
                  <a:cubicBezTo>
                    <a:pt x="4" y="4"/>
                    <a:pt x="5" y="3"/>
                    <a:pt x="5" y="2"/>
                  </a:cubicBezTo>
                  <a:cubicBezTo>
                    <a:pt x="6" y="2"/>
                    <a:pt x="7" y="1"/>
                    <a:pt x="8" y="0"/>
                  </a:cubicBezTo>
                  <a:cubicBezTo>
                    <a:pt x="10" y="0"/>
                    <a:pt x="9" y="0"/>
                    <a:pt x="10" y="0"/>
                  </a:cubicBezTo>
                  <a:cubicBezTo>
                    <a:pt x="11" y="0"/>
                    <a:pt x="12" y="0"/>
                    <a:pt x="12" y="1"/>
                  </a:cubicBezTo>
                  <a:cubicBezTo>
                    <a:pt x="13" y="1"/>
                    <a:pt x="14" y="2"/>
                    <a:pt x="15" y="2"/>
                  </a:cubicBezTo>
                  <a:cubicBezTo>
                    <a:pt x="16" y="4"/>
                    <a:pt x="17" y="5"/>
                    <a:pt x="18" y="6"/>
                  </a:cubicBezTo>
                  <a:cubicBezTo>
                    <a:pt x="20" y="9"/>
                    <a:pt x="21" y="12"/>
                    <a:pt x="22" y="16"/>
                  </a:cubicBezTo>
                  <a:cubicBezTo>
                    <a:pt x="22" y="16"/>
                    <a:pt x="22" y="16"/>
                    <a:pt x="22" y="16"/>
                  </a:cubicBezTo>
                  <a:close/>
                  <a:moveTo>
                    <a:pt x="21" y="16"/>
                  </a:moveTo>
                  <a:cubicBezTo>
                    <a:pt x="19" y="13"/>
                    <a:pt x="17" y="11"/>
                    <a:pt x="15" y="9"/>
                  </a:cubicBezTo>
                  <a:cubicBezTo>
                    <a:pt x="14" y="8"/>
                    <a:pt x="13" y="7"/>
                    <a:pt x="12" y="6"/>
                  </a:cubicBezTo>
                  <a:cubicBezTo>
                    <a:pt x="11" y="5"/>
                    <a:pt x="11" y="5"/>
                    <a:pt x="10" y="5"/>
                  </a:cubicBezTo>
                  <a:cubicBezTo>
                    <a:pt x="10" y="4"/>
                    <a:pt x="10" y="5"/>
                    <a:pt x="10" y="4"/>
                  </a:cubicBezTo>
                  <a:cubicBezTo>
                    <a:pt x="10" y="4"/>
                    <a:pt x="9" y="4"/>
                    <a:pt x="10" y="4"/>
                  </a:cubicBezTo>
                  <a:cubicBezTo>
                    <a:pt x="9" y="5"/>
                    <a:pt x="9" y="4"/>
                    <a:pt x="9" y="5"/>
                  </a:cubicBezTo>
                  <a:cubicBezTo>
                    <a:pt x="8" y="6"/>
                    <a:pt x="8" y="6"/>
                    <a:pt x="8" y="7"/>
                  </a:cubicBezTo>
                  <a:cubicBezTo>
                    <a:pt x="7" y="8"/>
                    <a:pt x="6" y="9"/>
                    <a:pt x="5" y="11"/>
                  </a:cubicBezTo>
                  <a:cubicBezTo>
                    <a:pt x="4" y="14"/>
                    <a:pt x="3" y="17"/>
                    <a:pt x="2" y="20"/>
                  </a:cubicBezTo>
                  <a:cubicBezTo>
                    <a:pt x="2" y="19"/>
                    <a:pt x="2" y="19"/>
                    <a:pt x="2" y="19"/>
                  </a:cubicBezTo>
                  <a:cubicBezTo>
                    <a:pt x="5" y="18"/>
                    <a:pt x="8" y="17"/>
                    <a:pt x="11" y="17"/>
                  </a:cubicBezTo>
                  <a:cubicBezTo>
                    <a:pt x="13" y="17"/>
                    <a:pt x="15" y="17"/>
                    <a:pt x="16" y="16"/>
                  </a:cubicBezTo>
                  <a:cubicBezTo>
                    <a:pt x="18" y="16"/>
                    <a:pt x="20" y="16"/>
                    <a:pt x="21" y="16"/>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04" name="Freeform 154"/>
            <p:cNvSpPr/>
            <p:nvPr/>
          </p:nvSpPr>
          <p:spPr bwMode="auto">
            <a:xfrm>
              <a:off x="3637" y="2022"/>
              <a:ext cx="96" cy="22"/>
            </a:xfrm>
            <a:custGeom>
              <a:avLst/>
              <a:gdLst>
                <a:gd name="T0" fmla="*/ 0 w 21"/>
                <a:gd name="T1" fmla="*/ 4 h 5"/>
                <a:gd name="T2" fmla="*/ 4 w 21"/>
                <a:gd name="T3" fmla="*/ 3 h 5"/>
                <a:gd name="T4" fmla="*/ 7 w 21"/>
                <a:gd name="T5" fmla="*/ 2 h 5"/>
                <a:gd name="T6" fmla="*/ 11 w 21"/>
                <a:gd name="T7" fmla="*/ 1 h 5"/>
                <a:gd name="T8" fmla="*/ 18 w 21"/>
                <a:gd name="T9" fmla="*/ 0 h 5"/>
                <a:gd name="T10" fmla="*/ 21 w 21"/>
                <a:gd name="T11" fmla="*/ 0 h 5"/>
                <a:gd name="T12" fmla="*/ 19 w 21"/>
                <a:gd name="T13" fmla="*/ 1 h 5"/>
                <a:gd name="T14" fmla="*/ 11 w 21"/>
                <a:gd name="T15" fmla="*/ 4 h 5"/>
                <a:gd name="T16" fmla="*/ 7 w 21"/>
                <a:gd name="T17" fmla="*/ 5 h 5"/>
                <a:gd name="T18" fmla="*/ 4 w 21"/>
                <a:gd name="T19" fmla="*/ 5 h 5"/>
                <a:gd name="T20" fmla="*/ 0 w 21"/>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5">
                  <a:moveTo>
                    <a:pt x="0" y="4"/>
                  </a:moveTo>
                  <a:cubicBezTo>
                    <a:pt x="0" y="4"/>
                    <a:pt x="2" y="3"/>
                    <a:pt x="4" y="3"/>
                  </a:cubicBezTo>
                  <a:cubicBezTo>
                    <a:pt x="5" y="3"/>
                    <a:pt x="6" y="2"/>
                    <a:pt x="7" y="2"/>
                  </a:cubicBezTo>
                  <a:cubicBezTo>
                    <a:pt x="8" y="2"/>
                    <a:pt x="10" y="2"/>
                    <a:pt x="11" y="1"/>
                  </a:cubicBezTo>
                  <a:cubicBezTo>
                    <a:pt x="13" y="1"/>
                    <a:pt x="16" y="0"/>
                    <a:pt x="18" y="0"/>
                  </a:cubicBezTo>
                  <a:cubicBezTo>
                    <a:pt x="20" y="0"/>
                    <a:pt x="21" y="0"/>
                    <a:pt x="21" y="0"/>
                  </a:cubicBezTo>
                  <a:cubicBezTo>
                    <a:pt x="21" y="0"/>
                    <a:pt x="20" y="0"/>
                    <a:pt x="19" y="1"/>
                  </a:cubicBezTo>
                  <a:cubicBezTo>
                    <a:pt x="17" y="3"/>
                    <a:pt x="14" y="4"/>
                    <a:pt x="11" y="4"/>
                  </a:cubicBezTo>
                  <a:cubicBezTo>
                    <a:pt x="10" y="5"/>
                    <a:pt x="8" y="5"/>
                    <a:pt x="7" y="5"/>
                  </a:cubicBezTo>
                  <a:cubicBezTo>
                    <a:pt x="6" y="5"/>
                    <a:pt x="5" y="5"/>
                    <a:pt x="4" y="5"/>
                  </a:cubicBezTo>
                  <a:cubicBezTo>
                    <a:pt x="2" y="4"/>
                    <a:pt x="0" y="4"/>
                    <a:pt x="0" y="4"/>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05" name="Freeform 155"/>
            <p:cNvSpPr/>
            <p:nvPr/>
          </p:nvSpPr>
          <p:spPr bwMode="auto">
            <a:xfrm>
              <a:off x="3665" y="2189"/>
              <a:ext cx="127" cy="36"/>
            </a:xfrm>
            <a:custGeom>
              <a:avLst/>
              <a:gdLst>
                <a:gd name="T0" fmla="*/ 0 w 28"/>
                <a:gd name="T1" fmla="*/ 6 h 8"/>
                <a:gd name="T2" fmla="*/ 4 w 28"/>
                <a:gd name="T3" fmla="*/ 4 h 8"/>
                <a:gd name="T4" fmla="*/ 9 w 28"/>
                <a:gd name="T5" fmla="*/ 4 h 8"/>
                <a:gd name="T6" fmla="*/ 14 w 28"/>
                <a:gd name="T7" fmla="*/ 3 h 8"/>
                <a:gd name="T8" fmla="*/ 19 w 28"/>
                <a:gd name="T9" fmla="*/ 1 h 8"/>
                <a:gd name="T10" fmla="*/ 23 w 28"/>
                <a:gd name="T11" fmla="*/ 0 h 8"/>
                <a:gd name="T12" fmla="*/ 28 w 28"/>
                <a:gd name="T13" fmla="*/ 0 h 8"/>
                <a:gd name="T14" fmla="*/ 28 w 28"/>
                <a:gd name="T15" fmla="*/ 0 h 8"/>
                <a:gd name="T16" fmla="*/ 28 w 28"/>
                <a:gd name="T17" fmla="*/ 0 h 8"/>
                <a:gd name="T18" fmla="*/ 24 w 28"/>
                <a:gd name="T19" fmla="*/ 4 h 8"/>
                <a:gd name="T20" fmla="*/ 14 w 28"/>
                <a:gd name="T21" fmla="*/ 6 h 8"/>
                <a:gd name="T22" fmla="*/ 9 w 28"/>
                <a:gd name="T23" fmla="*/ 6 h 8"/>
                <a:gd name="T24" fmla="*/ 4 w 28"/>
                <a:gd name="T25" fmla="*/ 7 h 8"/>
                <a:gd name="T26" fmla="*/ 0 w 28"/>
                <a:gd name="T27" fmla="*/ 6 h 8"/>
                <a:gd name="T28" fmla="*/ 0 w 28"/>
                <a:gd name="T29" fmla="*/ 6 h 8"/>
                <a:gd name="T30" fmla="*/ 0 w 28"/>
                <a:gd name="T3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8">
                  <a:moveTo>
                    <a:pt x="0" y="6"/>
                  </a:moveTo>
                  <a:cubicBezTo>
                    <a:pt x="0" y="6"/>
                    <a:pt x="1" y="4"/>
                    <a:pt x="4" y="4"/>
                  </a:cubicBezTo>
                  <a:cubicBezTo>
                    <a:pt x="6" y="3"/>
                    <a:pt x="7" y="4"/>
                    <a:pt x="9" y="4"/>
                  </a:cubicBezTo>
                  <a:cubicBezTo>
                    <a:pt x="10" y="5"/>
                    <a:pt x="12" y="4"/>
                    <a:pt x="14" y="3"/>
                  </a:cubicBezTo>
                  <a:cubicBezTo>
                    <a:pt x="16" y="2"/>
                    <a:pt x="17" y="2"/>
                    <a:pt x="19" y="1"/>
                  </a:cubicBezTo>
                  <a:cubicBezTo>
                    <a:pt x="20" y="1"/>
                    <a:pt x="22" y="0"/>
                    <a:pt x="23" y="0"/>
                  </a:cubicBezTo>
                  <a:cubicBezTo>
                    <a:pt x="26" y="0"/>
                    <a:pt x="28" y="0"/>
                    <a:pt x="28" y="0"/>
                  </a:cubicBezTo>
                  <a:cubicBezTo>
                    <a:pt x="28" y="0"/>
                    <a:pt x="28" y="0"/>
                    <a:pt x="28" y="0"/>
                  </a:cubicBezTo>
                  <a:cubicBezTo>
                    <a:pt x="28" y="0"/>
                    <a:pt x="28" y="0"/>
                    <a:pt x="28" y="0"/>
                  </a:cubicBezTo>
                  <a:cubicBezTo>
                    <a:pt x="28" y="0"/>
                    <a:pt x="27" y="2"/>
                    <a:pt x="24" y="4"/>
                  </a:cubicBezTo>
                  <a:cubicBezTo>
                    <a:pt x="22" y="5"/>
                    <a:pt x="18" y="6"/>
                    <a:pt x="14" y="6"/>
                  </a:cubicBezTo>
                  <a:cubicBezTo>
                    <a:pt x="12" y="5"/>
                    <a:pt x="11" y="6"/>
                    <a:pt x="9" y="6"/>
                  </a:cubicBezTo>
                  <a:cubicBezTo>
                    <a:pt x="7" y="7"/>
                    <a:pt x="6" y="8"/>
                    <a:pt x="4" y="7"/>
                  </a:cubicBezTo>
                  <a:cubicBezTo>
                    <a:pt x="2" y="7"/>
                    <a:pt x="0" y="6"/>
                    <a:pt x="0" y="6"/>
                  </a:cubicBezTo>
                  <a:cubicBezTo>
                    <a:pt x="0" y="6"/>
                    <a:pt x="0" y="6"/>
                    <a:pt x="0" y="6"/>
                  </a:cubicBezTo>
                  <a:cubicBezTo>
                    <a:pt x="0" y="6"/>
                    <a:pt x="0" y="6"/>
                    <a:pt x="0" y="6"/>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06" name="Freeform 156"/>
            <p:cNvSpPr/>
            <p:nvPr/>
          </p:nvSpPr>
          <p:spPr bwMode="auto">
            <a:xfrm>
              <a:off x="3669" y="2216"/>
              <a:ext cx="123" cy="41"/>
            </a:xfrm>
            <a:custGeom>
              <a:avLst/>
              <a:gdLst>
                <a:gd name="T0" fmla="*/ 0 w 27"/>
                <a:gd name="T1" fmla="*/ 7 h 9"/>
                <a:gd name="T2" fmla="*/ 4 w 27"/>
                <a:gd name="T3" fmla="*/ 5 h 9"/>
                <a:gd name="T4" fmla="*/ 9 w 27"/>
                <a:gd name="T5" fmla="*/ 5 h 9"/>
                <a:gd name="T6" fmla="*/ 14 w 27"/>
                <a:gd name="T7" fmla="*/ 5 h 9"/>
                <a:gd name="T8" fmla="*/ 22 w 27"/>
                <a:gd name="T9" fmla="*/ 1 h 9"/>
                <a:gd name="T10" fmla="*/ 27 w 27"/>
                <a:gd name="T11" fmla="*/ 1 h 9"/>
                <a:gd name="T12" fmla="*/ 27 w 27"/>
                <a:gd name="T13" fmla="*/ 1 h 9"/>
                <a:gd name="T14" fmla="*/ 27 w 27"/>
                <a:gd name="T15" fmla="*/ 1 h 9"/>
                <a:gd name="T16" fmla="*/ 24 w 27"/>
                <a:gd name="T17" fmla="*/ 4 h 9"/>
                <a:gd name="T18" fmla="*/ 14 w 27"/>
                <a:gd name="T19" fmla="*/ 7 h 9"/>
                <a:gd name="T20" fmla="*/ 9 w 27"/>
                <a:gd name="T21" fmla="*/ 8 h 9"/>
                <a:gd name="T22" fmla="*/ 7 w 27"/>
                <a:gd name="T23" fmla="*/ 9 h 9"/>
                <a:gd name="T24" fmla="*/ 5 w 27"/>
                <a:gd name="T25" fmla="*/ 9 h 9"/>
                <a:gd name="T26" fmla="*/ 0 w 27"/>
                <a:gd name="T27" fmla="*/ 7 h 9"/>
                <a:gd name="T28" fmla="*/ 0 w 27"/>
                <a:gd name="T29" fmla="*/ 7 h 9"/>
                <a:gd name="T30" fmla="*/ 0 w 27"/>
                <a:gd name="T31"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9">
                  <a:moveTo>
                    <a:pt x="0" y="7"/>
                  </a:moveTo>
                  <a:cubicBezTo>
                    <a:pt x="0" y="7"/>
                    <a:pt x="2" y="6"/>
                    <a:pt x="4" y="5"/>
                  </a:cubicBezTo>
                  <a:cubicBezTo>
                    <a:pt x="6" y="5"/>
                    <a:pt x="7" y="5"/>
                    <a:pt x="9" y="5"/>
                  </a:cubicBezTo>
                  <a:cubicBezTo>
                    <a:pt x="10" y="6"/>
                    <a:pt x="12" y="6"/>
                    <a:pt x="14" y="5"/>
                  </a:cubicBezTo>
                  <a:cubicBezTo>
                    <a:pt x="17" y="2"/>
                    <a:pt x="20" y="2"/>
                    <a:pt x="22" y="1"/>
                  </a:cubicBezTo>
                  <a:cubicBezTo>
                    <a:pt x="25" y="0"/>
                    <a:pt x="27" y="1"/>
                    <a:pt x="27" y="1"/>
                  </a:cubicBezTo>
                  <a:cubicBezTo>
                    <a:pt x="27" y="1"/>
                    <a:pt x="27" y="1"/>
                    <a:pt x="27" y="1"/>
                  </a:cubicBezTo>
                  <a:cubicBezTo>
                    <a:pt x="27" y="1"/>
                    <a:pt x="27" y="1"/>
                    <a:pt x="27" y="1"/>
                  </a:cubicBezTo>
                  <a:cubicBezTo>
                    <a:pt x="27" y="1"/>
                    <a:pt x="26" y="3"/>
                    <a:pt x="24" y="4"/>
                  </a:cubicBezTo>
                  <a:cubicBezTo>
                    <a:pt x="22" y="6"/>
                    <a:pt x="18" y="7"/>
                    <a:pt x="14" y="7"/>
                  </a:cubicBezTo>
                  <a:cubicBezTo>
                    <a:pt x="12" y="7"/>
                    <a:pt x="11" y="7"/>
                    <a:pt x="9" y="8"/>
                  </a:cubicBezTo>
                  <a:cubicBezTo>
                    <a:pt x="8" y="8"/>
                    <a:pt x="7" y="9"/>
                    <a:pt x="7" y="9"/>
                  </a:cubicBezTo>
                  <a:cubicBezTo>
                    <a:pt x="6" y="9"/>
                    <a:pt x="5" y="9"/>
                    <a:pt x="5" y="9"/>
                  </a:cubicBezTo>
                  <a:cubicBezTo>
                    <a:pt x="2" y="9"/>
                    <a:pt x="0" y="7"/>
                    <a:pt x="0" y="7"/>
                  </a:cubicBezTo>
                  <a:cubicBezTo>
                    <a:pt x="0" y="7"/>
                    <a:pt x="0" y="7"/>
                    <a:pt x="0" y="7"/>
                  </a:cubicBezTo>
                  <a:cubicBezTo>
                    <a:pt x="0" y="7"/>
                    <a:pt x="0" y="7"/>
                    <a:pt x="0" y="7"/>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07" name="Freeform 157"/>
            <p:cNvSpPr/>
            <p:nvPr/>
          </p:nvSpPr>
          <p:spPr bwMode="auto">
            <a:xfrm>
              <a:off x="3706" y="2297"/>
              <a:ext cx="91" cy="18"/>
            </a:xfrm>
            <a:custGeom>
              <a:avLst/>
              <a:gdLst>
                <a:gd name="T0" fmla="*/ 0 w 20"/>
                <a:gd name="T1" fmla="*/ 4 h 4"/>
                <a:gd name="T2" fmla="*/ 3 w 20"/>
                <a:gd name="T3" fmla="*/ 2 h 4"/>
                <a:gd name="T4" fmla="*/ 10 w 20"/>
                <a:gd name="T5" fmla="*/ 0 h 4"/>
                <a:gd name="T6" fmla="*/ 17 w 20"/>
                <a:gd name="T7" fmla="*/ 0 h 4"/>
                <a:gd name="T8" fmla="*/ 20 w 20"/>
                <a:gd name="T9" fmla="*/ 0 h 4"/>
                <a:gd name="T10" fmla="*/ 17 w 20"/>
                <a:gd name="T11" fmla="*/ 1 h 4"/>
                <a:gd name="T12" fmla="*/ 11 w 20"/>
                <a:gd name="T13" fmla="*/ 3 h 4"/>
                <a:gd name="T14" fmla="*/ 4 w 20"/>
                <a:gd name="T15" fmla="*/ 4 h 4"/>
                <a:gd name="T16" fmla="*/ 0 w 20"/>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
                  <a:moveTo>
                    <a:pt x="0" y="4"/>
                  </a:moveTo>
                  <a:cubicBezTo>
                    <a:pt x="0" y="4"/>
                    <a:pt x="2" y="3"/>
                    <a:pt x="3" y="2"/>
                  </a:cubicBezTo>
                  <a:cubicBezTo>
                    <a:pt x="5" y="2"/>
                    <a:pt x="8" y="1"/>
                    <a:pt x="10" y="0"/>
                  </a:cubicBezTo>
                  <a:cubicBezTo>
                    <a:pt x="13" y="0"/>
                    <a:pt x="15" y="0"/>
                    <a:pt x="17" y="0"/>
                  </a:cubicBezTo>
                  <a:cubicBezTo>
                    <a:pt x="19" y="0"/>
                    <a:pt x="20" y="0"/>
                    <a:pt x="20" y="0"/>
                  </a:cubicBezTo>
                  <a:cubicBezTo>
                    <a:pt x="20" y="0"/>
                    <a:pt x="19" y="1"/>
                    <a:pt x="17" y="1"/>
                  </a:cubicBezTo>
                  <a:cubicBezTo>
                    <a:pt x="16" y="2"/>
                    <a:pt x="13" y="3"/>
                    <a:pt x="11" y="3"/>
                  </a:cubicBezTo>
                  <a:cubicBezTo>
                    <a:pt x="8" y="4"/>
                    <a:pt x="6" y="4"/>
                    <a:pt x="4" y="4"/>
                  </a:cubicBezTo>
                  <a:cubicBezTo>
                    <a:pt x="2" y="4"/>
                    <a:pt x="0" y="4"/>
                    <a:pt x="0" y="4"/>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08" name="Freeform 158"/>
            <p:cNvSpPr/>
            <p:nvPr/>
          </p:nvSpPr>
          <p:spPr bwMode="auto">
            <a:xfrm>
              <a:off x="3687" y="2216"/>
              <a:ext cx="23" cy="27"/>
            </a:xfrm>
            <a:custGeom>
              <a:avLst/>
              <a:gdLst>
                <a:gd name="T0" fmla="*/ 2 w 5"/>
                <a:gd name="T1" fmla="*/ 0 h 6"/>
                <a:gd name="T2" fmla="*/ 3 w 5"/>
                <a:gd name="T3" fmla="*/ 0 h 6"/>
                <a:gd name="T4" fmla="*/ 3 w 5"/>
                <a:gd name="T5" fmla="*/ 1 h 6"/>
                <a:gd name="T6" fmla="*/ 4 w 5"/>
                <a:gd name="T7" fmla="*/ 2 h 6"/>
                <a:gd name="T8" fmla="*/ 5 w 5"/>
                <a:gd name="T9" fmla="*/ 4 h 6"/>
                <a:gd name="T10" fmla="*/ 4 w 5"/>
                <a:gd name="T11" fmla="*/ 5 h 6"/>
                <a:gd name="T12" fmla="*/ 3 w 5"/>
                <a:gd name="T13" fmla="*/ 6 h 6"/>
                <a:gd name="T14" fmla="*/ 1 w 5"/>
                <a:gd name="T15" fmla="*/ 5 h 6"/>
                <a:gd name="T16" fmla="*/ 1 w 5"/>
                <a:gd name="T17" fmla="*/ 3 h 6"/>
                <a:gd name="T18" fmla="*/ 1 w 5"/>
                <a:gd name="T19" fmla="*/ 2 h 6"/>
                <a:gd name="T20" fmla="*/ 0 w 5"/>
                <a:gd name="T21" fmla="*/ 2 h 6"/>
                <a:gd name="T22" fmla="*/ 1 w 5"/>
                <a:gd name="T23" fmla="*/ 0 h 6"/>
                <a:gd name="T24" fmla="*/ 2 w 5"/>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2" y="0"/>
                  </a:moveTo>
                  <a:cubicBezTo>
                    <a:pt x="2" y="0"/>
                    <a:pt x="3" y="0"/>
                    <a:pt x="3" y="0"/>
                  </a:cubicBezTo>
                  <a:cubicBezTo>
                    <a:pt x="4" y="0"/>
                    <a:pt x="4" y="1"/>
                    <a:pt x="3" y="1"/>
                  </a:cubicBezTo>
                  <a:cubicBezTo>
                    <a:pt x="3" y="2"/>
                    <a:pt x="3" y="2"/>
                    <a:pt x="4" y="2"/>
                  </a:cubicBezTo>
                  <a:cubicBezTo>
                    <a:pt x="5" y="3"/>
                    <a:pt x="5" y="3"/>
                    <a:pt x="5" y="4"/>
                  </a:cubicBezTo>
                  <a:cubicBezTo>
                    <a:pt x="5" y="5"/>
                    <a:pt x="4" y="5"/>
                    <a:pt x="4" y="5"/>
                  </a:cubicBezTo>
                  <a:cubicBezTo>
                    <a:pt x="4" y="6"/>
                    <a:pt x="3" y="6"/>
                    <a:pt x="3" y="6"/>
                  </a:cubicBezTo>
                  <a:cubicBezTo>
                    <a:pt x="3" y="6"/>
                    <a:pt x="2" y="6"/>
                    <a:pt x="1" y="5"/>
                  </a:cubicBezTo>
                  <a:cubicBezTo>
                    <a:pt x="1" y="5"/>
                    <a:pt x="0" y="4"/>
                    <a:pt x="1" y="3"/>
                  </a:cubicBezTo>
                  <a:cubicBezTo>
                    <a:pt x="2" y="3"/>
                    <a:pt x="2" y="2"/>
                    <a:pt x="1" y="2"/>
                  </a:cubicBezTo>
                  <a:cubicBezTo>
                    <a:pt x="0" y="2"/>
                    <a:pt x="0" y="2"/>
                    <a:pt x="0" y="2"/>
                  </a:cubicBezTo>
                  <a:cubicBezTo>
                    <a:pt x="0" y="1"/>
                    <a:pt x="1" y="0"/>
                    <a:pt x="1" y="0"/>
                  </a:cubicBezTo>
                  <a:cubicBezTo>
                    <a:pt x="1" y="0"/>
                    <a:pt x="2" y="0"/>
                    <a:pt x="2"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09" name="Freeform 159"/>
            <p:cNvSpPr/>
            <p:nvPr/>
          </p:nvSpPr>
          <p:spPr bwMode="auto">
            <a:xfrm>
              <a:off x="3724" y="2211"/>
              <a:ext cx="23" cy="23"/>
            </a:xfrm>
            <a:custGeom>
              <a:avLst/>
              <a:gdLst>
                <a:gd name="T0" fmla="*/ 2 w 5"/>
                <a:gd name="T1" fmla="*/ 0 h 5"/>
                <a:gd name="T2" fmla="*/ 3 w 5"/>
                <a:gd name="T3" fmla="*/ 1 h 5"/>
                <a:gd name="T4" fmla="*/ 3 w 5"/>
                <a:gd name="T5" fmla="*/ 2 h 5"/>
                <a:gd name="T6" fmla="*/ 3 w 5"/>
                <a:gd name="T7" fmla="*/ 2 h 5"/>
                <a:gd name="T8" fmla="*/ 4 w 5"/>
                <a:gd name="T9" fmla="*/ 4 h 5"/>
                <a:gd name="T10" fmla="*/ 3 w 5"/>
                <a:gd name="T11" fmla="*/ 5 h 5"/>
                <a:gd name="T12" fmla="*/ 2 w 5"/>
                <a:gd name="T13" fmla="*/ 5 h 5"/>
                <a:gd name="T14" fmla="*/ 1 w 5"/>
                <a:gd name="T15" fmla="*/ 5 h 5"/>
                <a:gd name="T16" fmla="*/ 1 w 5"/>
                <a:gd name="T17" fmla="*/ 3 h 5"/>
                <a:gd name="T18" fmla="*/ 1 w 5"/>
                <a:gd name="T19" fmla="*/ 2 h 5"/>
                <a:gd name="T20" fmla="*/ 0 w 5"/>
                <a:gd name="T21" fmla="*/ 1 h 5"/>
                <a:gd name="T22" fmla="*/ 1 w 5"/>
                <a:gd name="T23" fmla="*/ 0 h 5"/>
                <a:gd name="T24" fmla="*/ 2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2" y="0"/>
                  </a:moveTo>
                  <a:cubicBezTo>
                    <a:pt x="2" y="0"/>
                    <a:pt x="3" y="0"/>
                    <a:pt x="3" y="1"/>
                  </a:cubicBezTo>
                  <a:cubicBezTo>
                    <a:pt x="4" y="1"/>
                    <a:pt x="4" y="1"/>
                    <a:pt x="3" y="2"/>
                  </a:cubicBezTo>
                  <a:cubicBezTo>
                    <a:pt x="2" y="2"/>
                    <a:pt x="3" y="2"/>
                    <a:pt x="3" y="2"/>
                  </a:cubicBezTo>
                  <a:cubicBezTo>
                    <a:pt x="5" y="3"/>
                    <a:pt x="5" y="4"/>
                    <a:pt x="4" y="4"/>
                  </a:cubicBezTo>
                  <a:cubicBezTo>
                    <a:pt x="4" y="5"/>
                    <a:pt x="3" y="5"/>
                    <a:pt x="3" y="5"/>
                  </a:cubicBezTo>
                  <a:cubicBezTo>
                    <a:pt x="3" y="5"/>
                    <a:pt x="3" y="5"/>
                    <a:pt x="2" y="5"/>
                  </a:cubicBezTo>
                  <a:cubicBezTo>
                    <a:pt x="2" y="5"/>
                    <a:pt x="1" y="5"/>
                    <a:pt x="1" y="5"/>
                  </a:cubicBezTo>
                  <a:cubicBezTo>
                    <a:pt x="0" y="5"/>
                    <a:pt x="0" y="4"/>
                    <a:pt x="1" y="3"/>
                  </a:cubicBezTo>
                  <a:cubicBezTo>
                    <a:pt x="2" y="2"/>
                    <a:pt x="1" y="2"/>
                    <a:pt x="1" y="2"/>
                  </a:cubicBezTo>
                  <a:cubicBezTo>
                    <a:pt x="0" y="2"/>
                    <a:pt x="0" y="2"/>
                    <a:pt x="0" y="1"/>
                  </a:cubicBezTo>
                  <a:cubicBezTo>
                    <a:pt x="0" y="1"/>
                    <a:pt x="1" y="0"/>
                    <a:pt x="1" y="0"/>
                  </a:cubicBezTo>
                  <a:cubicBezTo>
                    <a:pt x="2" y="0"/>
                    <a:pt x="2" y="0"/>
                    <a:pt x="2"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10" name="Freeform 160"/>
            <p:cNvSpPr/>
            <p:nvPr/>
          </p:nvSpPr>
          <p:spPr bwMode="auto">
            <a:xfrm>
              <a:off x="3756" y="2202"/>
              <a:ext cx="22" cy="23"/>
            </a:xfrm>
            <a:custGeom>
              <a:avLst/>
              <a:gdLst>
                <a:gd name="T0" fmla="*/ 1 w 5"/>
                <a:gd name="T1" fmla="*/ 0 h 5"/>
                <a:gd name="T2" fmla="*/ 3 w 5"/>
                <a:gd name="T3" fmla="*/ 0 h 5"/>
                <a:gd name="T4" fmla="*/ 3 w 5"/>
                <a:gd name="T5" fmla="*/ 1 h 5"/>
                <a:gd name="T6" fmla="*/ 3 w 5"/>
                <a:gd name="T7" fmla="*/ 2 h 5"/>
                <a:gd name="T8" fmla="*/ 5 w 5"/>
                <a:gd name="T9" fmla="*/ 4 h 5"/>
                <a:gd name="T10" fmla="*/ 3 w 5"/>
                <a:gd name="T11" fmla="*/ 5 h 5"/>
                <a:gd name="T12" fmla="*/ 3 w 5"/>
                <a:gd name="T13" fmla="*/ 5 h 5"/>
                <a:gd name="T14" fmla="*/ 1 w 5"/>
                <a:gd name="T15" fmla="*/ 5 h 5"/>
                <a:gd name="T16" fmla="*/ 1 w 5"/>
                <a:gd name="T17" fmla="*/ 3 h 5"/>
                <a:gd name="T18" fmla="*/ 1 w 5"/>
                <a:gd name="T19" fmla="*/ 2 h 5"/>
                <a:gd name="T20" fmla="*/ 0 w 5"/>
                <a:gd name="T21" fmla="*/ 2 h 5"/>
                <a:gd name="T22" fmla="*/ 1 w 5"/>
                <a:gd name="T23" fmla="*/ 0 h 5"/>
                <a:gd name="T24" fmla="*/ 1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1" y="0"/>
                  </a:moveTo>
                  <a:cubicBezTo>
                    <a:pt x="2" y="0"/>
                    <a:pt x="3" y="0"/>
                    <a:pt x="3" y="0"/>
                  </a:cubicBezTo>
                  <a:cubicBezTo>
                    <a:pt x="4" y="0"/>
                    <a:pt x="3" y="1"/>
                    <a:pt x="3" y="1"/>
                  </a:cubicBezTo>
                  <a:cubicBezTo>
                    <a:pt x="2" y="2"/>
                    <a:pt x="3" y="2"/>
                    <a:pt x="3" y="2"/>
                  </a:cubicBezTo>
                  <a:cubicBezTo>
                    <a:pt x="5" y="2"/>
                    <a:pt x="5" y="3"/>
                    <a:pt x="5" y="4"/>
                  </a:cubicBezTo>
                  <a:cubicBezTo>
                    <a:pt x="4" y="4"/>
                    <a:pt x="3" y="5"/>
                    <a:pt x="3" y="5"/>
                  </a:cubicBezTo>
                  <a:cubicBezTo>
                    <a:pt x="3" y="5"/>
                    <a:pt x="3" y="5"/>
                    <a:pt x="3" y="5"/>
                  </a:cubicBezTo>
                  <a:cubicBezTo>
                    <a:pt x="3" y="5"/>
                    <a:pt x="2" y="5"/>
                    <a:pt x="1" y="5"/>
                  </a:cubicBezTo>
                  <a:cubicBezTo>
                    <a:pt x="0" y="5"/>
                    <a:pt x="0" y="4"/>
                    <a:pt x="1" y="3"/>
                  </a:cubicBezTo>
                  <a:cubicBezTo>
                    <a:pt x="2" y="3"/>
                    <a:pt x="2" y="2"/>
                    <a:pt x="1" y="2"/>
                  </a:cubicBezTo>
                  <a:cubicBezTo>
                    <a:pt x="0" y="2"/>
                    <a:pt x="0" y="2"/>
                    <a:pt x="0" y="2"/>
                  </a:cubicBezTo>
                  <a:cubicBezTo>
                    <a:pt x="0" y="1"/>
                    <a:pt x="1" y="0"/>
                    <a:pt x="1" y="0"/>
                  </a:cubicBezTo>
                  <a:cubicBezTo>
                    <a:pt x="1" y="0"/>
                    <a:pt x="1" y="0"/>
                    <a:pt x="1"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11" name="Freeform 161"/>
            <p:cNvSpPr/>
            <p:nvPr/>
          </p:nvSpPr>
          <p:spPr bwMode="auto">
            <a:xfrm>
              <a:off x="4083" y="2193"/>
              <a:ext cx="187" cy="18"/>
            </a:xfrm>
            <a:custGeom>
              <a:avLst/>
              <a:gdLst>
                <a:gd name="T0" fmla="*/ 41 w 41"/>
                <a:gd name="T1" fmla="*/ 1 h 4"/>
                <a:gd name="T2" fmla="*/ 35 w 41"/>
                <a:gd name="T3" fmla="*/ 2 h 4"/>
                <a:gd name="T4" fmla="*/ 21 w 41"/>
                <a:gd name="T5" fmla="*/ 4 h 4"/>
                <a:gd name="T6" fmla="*/ 6 w 41"/>
                <a:gd name="T7" fmla="*/ 3 h 4"/>
                <a:gd name="T8" fmla="*/ 0 w 41"/>
                <a:gd name="T9" fmla="*/ 2 h 4"/>
                <a:gd name="T10" fmla="*/ 6 w 41"/>
                <a:gd name="T11" fmla="*/ 1 h 4"/>
                <a:gd name="T12" fmla="*/ 20 w 41"/>
                <a:gd name="T13" fmla="*/ 0 h 4"/>
                <a:gd name="T14" fmla="*/ 35 w 41"/>
                <a:gd name="T15" fmla="*/ 1 h 4"/>
                <a:gd name="T16" fmla="*/ 41 w 41"/>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
                  <a:moveTo>
                    <a:pt x="41" y="1"/>
                  </a:moveTo>
                  <a:cubicBezTo>
                    <a:pt x="41" y="1"/>
                    <a:pt x="39" y="2"/>
                    <a:pt x="35" y="2"/>
                  </a:cubicBezTo>
                  <a:cubicBezTo>
                    <a:pt x="31" y="3"/>
                    <a:pt x="26" y="3"/>
                    <a:pt x="21" y="4"/>
                  </a:cubicBezTo>
                  <a:cubicBezTo>
                    <a:pt x="15" y="3"/>
                    <a:pt x="10" y="3"/>
                    <a:pt x="6" y="3"/>
                  </a:cubicBezTo>
                  <a:cubicBezTo>
                    <a:pt x="2" y="2"/>
                    <a:pt x="0" y="2"/>
                    <a:pt x="0" y="2"/>
                  </a:cubicBezTo>
                  <a:cubicBezTo>
                    <a:pt x="0" y="2"/>
                    <a:pt x="2" y="1"/>
                    <a:pt x="6" y="1"/>
                  </a:cubicBezTo>
                  <a:cubicBezTo>
                    <a:pt x="10" y="0"/>
                    <a:pt x="15" y="0"/>
                    <a:pt x="20" y="0"/>
                  </a:cubicBezTo>
                  <a:cubicBezTo>
                    <a:pt x="26" y="0"/>
                    <a:pt x="31" y="0"/>
                    <a:pt x="35" y="1"/>
                  </a:cubicBezTo>
                  <a:cubicBezTo>
                    <a:pt x="39" y="1"/>
                    <a:pt x="41" y="1"/>
                    <a:pt x="41" y="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12" name="Freeform 162"/>
            <p:cNvSpPr/>
            <p:nvPr/>
          </p:nvSpPr>
          <p:spPr bwMode="auto">
            <a:xfrm>
              <a:off x="4174" y="2008"/>
              <a:ext cx="110" cy="99"/>
            </a:xfrm>
            <a:custGeom>
              <a:avLst/>
              <a:gdLst>
                <a:gd name="T0" fmla="*/ 0 w 24"/>
                <a:gd name="T1" fmla="*/ 0 h 22"/>
                <a:gd name="T2" fmla="*/ 5 w 24"/>
                <a:gd name="T3" fmla="*/ 2 h 22"/>
                <a:gd name="T4" fmla="*/ 13 w 24"/>
                <a:gd name="T5" fmla="*/ 9 h 22"/>
                <a:gd name="T6" fmla="*/ 21 w 24"/>
                <a:gd name="T7" fmla="*/ 17 h 22"/>
                <a:gd name="T8" fmla="*/ 24 w 24"/>
                <a:gd name="T9" fmla="*/ 22 h 22"/>
                <a:gd name="T10" fmla="*/ 20 w 24"/>
                <a:gd name="T11" fmla="*/ 19 h 22"/>
                <a:gd name="T12" fmla="*/ 11 w 24"/>
                <a:gd name="T13" fmla="*/ 12 h 22"/>
                <a:gd name="T14" fmla="*/ 4 w 24"/>
                <a:gd name="T15" fmla="*/ 4 h 22"/>
                <a:gd name="T16" fmla="*/ 0 w 24"/>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2">
                  <a:moveTo>
                    <a:pt x="0" y="0"/>
                  </a:moveTo>
                  <a:cubicBezTo>
                    <a:pt x="0" y="0"/>
                    <a:pt x="2" y="1"/>
                    <a:pt x="5" y="2"/>
                  </a:cubicBezTo>
                  <a:cubicBezTo>
                    <a:pt x="7" y="4"/>
                    <a:pt x="10" y="7"/>
                    <a:pt x="13" y="9"/>
                  </a:cubicBezTo>
                  <a:cubicBezTo>
                    <a:pt x="16" y="12"/>
                    <a:pt x="19" y="15"/>
                    <a:pt x="21" y="17"/>
                  </a:cubicBezTo>
                  <a:cubicBezTo>
                    <a:pt x="23" y="20"/>
                    <a:pt x="24" y="22"/>
                    <a:pt x="24" y="22"/>
                  </a:cubicBezTo>
                  <a:cubicBezTo>
                    <a:pt x="24" y="22"/>
                    <a:pt x="23" y="21"/>
                    <a:pt x="20" y="19"/>
                  </a:cubicBezTo>
                  <a:cubicBezTo>
                    <a:pt x="18" y="17"/>
                    <a:pt x="14" y="14"/>
                    <a:pt x="11" y="12"/>
                  </a:cubicBezTo>
                  <a:cubicBezTo>
                    <a:pt x="9" y="9"/>
                    <a:pt x="6" y="6"/>
                    <a:pt x="4" y="4"/>
                  </a:cubicBezTo>
                  <a:cubicBezTo>
                    <a:pt x="2" y="1"/>
                    <a:pt x="0" y="0"/>
                    <a:pt x="0"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13" name="Freeform 163"/>
            <p:cNvSpPr>
              <a:spLocks noEditPoints="1"/>
            </p:cNvSpPr>
            <p:nvPr/>
          </p:nvSpPr>
          <p:spPr bwMode="auto">
            <a:xfrm>
              <a:off x="4265" y="1913"/>
              <a:ext cx="178" cy="456"/>
            </a:xfrm>
            <a:custGeom>
              <a:avLst/>
              <a:gdLst>
                <a:gd name="T0" fmla="*/ 36 w 39"/>
                <a:gd name="T1" fmla="*/ 51 h 101"/>
                <a:gd name="T2" fmla="*/ 34 w 39"/>
                <a:gd name="T3" fmla="*/ 65 h 101"/>
                <a:gd name="T4" fmla="*/ 30 w 39"/>
                <a:gd name="T5" fmla="*/ 78 h 101"/>
                <a:gd name="T6" fmla="*/ 24 w 39"/>
                <a:gd name="T7" fmla="*/ 90 h 101"/>
                <a:gd name="T8" fmla="*/ 19 w 39"/>
                <a:gd name="T9" fmla="*/ 96 h 101"/>
                <a:gd name="T10" fmla="*/ 14 w 39"/>
                <a:gd name="T11" fmla="*/ 101 h 101"/>
                <a:gd name="T12" fmla="*/ 13 w 39"/>
                <a:gd name="T13" fmla="*/ 101 h 101"/>
                <a:gd name="T14" fmla="*/ 12 w 39"/>
                <a:gd name="T15" fmla="*/ 101 h 101"/>
                <a:gd name="T16" fmla="*/ 8 w 39"/>
                <a:gd name="T17" fmla="*/ 100 h 101"/>
                <a:gd name="T18" fmla="*/ 4 w 39"/>
                <a:gd name="T19" fmla="*/ 99 h 101"/>
                <a:gd name="T20" fmla="*/ 4 w 39"/>
                <a:gd name="T21" fmla="*/ 99 h 101"/>
                <a:gd name="T22" fmla="*/ 4 w 39"/>
                <a:gd name="T23" fmla="*/ 99 h 101"/>
                <a:gd name="T24" fmla="*/ 0 w 39"/>
                <a:gd name="T25" fmla="*/ 89 h 101"/>
                <a:gd name="T26" fmla="*/ 0 w 39"/>
                <a:gd name="T27" fmla="*/ 79 h 101"/>
                <a:gd name="T28" fmla="*/ 1 w 39"/>
                <a:gd name="T29" fmla="*/ 59 h 101"/>
                <a:gd name="T30" fmla="*/ 11 w 39"/>
                <a:gd name="T31" fmla="*/ 22 h 101"/>
                <a:gd name="T32" fmla="*/ 22 w 39"/>
                <a:gd name="T33" fmla="*/ 4 h 101"/>
                <a:gd name="T34" fmla="*/ 26 w 39"/>
                <a:gd name="T35" fmla="*/ 1 h 101"/>
                <a:gd name="T36" fmla="*/ 30 w 39"/>
                <a:gd name="T37" fmla="*/ 1 h 101"/>
                <a:gd name="T38" fmla="*/ 33 w 39"/>
                <a:gd name="T39" fmla="*/ 2 h 101"/>
                <a:gd name="T40" fmla="*/ 37 w 39"/>
                <a:gd name="T41" fmla="*/ 12 h 101"/>
                <a:gd name="T42" fmla="*/ 38 w 39"/>
                <a:gd name="T43" fmla="*/ 32 h 101"/>
                <a:gd name="T44" fmla="*/ 36 w 39"/>
                <a:gd name="T45" fmla="*/ 51 h 101"/>
                <a:gd name="T46" fmla="*/ 36 w 39"/>
                <a:gd name="T47" fmla="*/ 51 h 101"/>
                <a:gd name="T48" fmla="*/ 34 w 39"/>
                <a:gd name="T49" fmla="*/ 13 h 101"/>
                <a:gd name="T50" fmla="*/ 30 w 39"/>
                <a:gd name="T51" fmla="*/ 6 h 101"/>
                <a:gd name="T52" fmla="*/ 29 w 39"/>
                <a:gd name="T53" fmla="*/ 5 h 101"/>
                <a:gd name="T54" fmla="*/ 28 w 39"/>
                <a:gd name="T55" fmla="*/ 5 h 101"/>
                <a:gd name="T56" fmla="*/ 25 w 39"/>
                <a:gd name="T57" fmla="*/ 8 h 101"/>
                <a:gd name="T58" fmla="*/ 15 w 39"/>
                <a:gd name="T59" fmla="*/ 23 h 101"/>
                <a:gd name="T60" fmla="*/ 8 w 39"/>
                <a:gd name="T61" fmla="*/ 41 h 101"/>
                <a:gd name="T62" fmla="*/ 3 w 39"/>
                <a:gd name="T63" fmla="*/ 60 h 101"/>
                <a:gd name="T64" fmla="*/ 1 w 39"/>
                <a:gd name="T65" fmla="*/ 79 h 101"/>
                <a:gd name="T66" fmla="*/ 2 w 39"/>
                <a:gd name="T67" fmla="*/ 88 h 101"/>
                <a:gd name="T68" fmla="*/ 5 w 39"/>
                <a:gd name="T69" fmla="*/ 96 h 101"/>
                <a:gd name="T70" fmla="*/ 4 w 39"/>
                <a:gd name="T71" fmla="*/ 96 h 101"/>
                <a:gd name="T72" fmla="*/ 9 w 39"/>
                <a:gd name="T73" fmla="*/ 97 h 101"/>
                <a:gd name="T74" fmla="*/ 13 w 39"/>
                <a:gd name="T75" fmla="*/ 98 h 101"/>
                <a:gd name="T76" fmla="*/ 12 w 39"/>
                <a:gd name="T77" fmla="*/ 98 h 101"/>
                <a:gd name="T78" fmla="*/ 17 w 39"/>
                <a:gd name="T79" fmla="*/ 94 h 101"/>
                <a:gd name="T80" fmla="*/ 20 w 39"/>
                <a:gd name="T81" fmla="*/ 88 h 101"/>
                <a:gd name="T82" fmla="*/ 27 w 39"/>
                <a:gd name="T83" fmla="*/ 77 h 101"/>
                <a:gd name="T84" fmla="*/ 36 w 39"/>
                <a:gd name="T85" fmla="*/ 5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01">
                  <a:moveTo>
                    <a:pt x="36" y="51"/>
                  </a:moveTo>
                  <a:cubicBezTo>
                    <a:pt x="36" y="56"/>
                    <a:pt x="35" y="60"/>
                    <a:pt x="34" y="65"/>
                  </a:cubicBezTo>
                  <a:cubicBezTo>
                    <a:pt x="32" y="69"/>
                    <a:pt x="31" y="74"/>
                    <a:pt x="30" y="78"/>
                  </a:cubicBezTo>
                  <a:cubicBezTo>
                    <a:pt x="28" y="82"/>
                    <a:pt x="26" y="86"/>
                    <a:pt x="24" y="90"/>
                  </a:cubicBezTo>
                  <a:cubicBezTo>
                    <a:pt x="23" y="93"/>
                    <a:pt x="21" y="94"/>
                    <a:pt x="19" y="96"/>
                  </a:cubicBezTo>
                  <a:cubicBezTo>
                    <a:pt x="18" y="98"/>
                    <a:pt x="16" y="99"/>
                    <a:pt x="14" y="101"/>
                  </a:cubicBezTo>
                  <a:cubicBezTo>
                    <a:pt x="13" y="101"/>
                    <a:pt x="13" y="101"/>
                    <a:pt x="13" y="101"/>
                  </a:cubicBezTo>
                  <a:cubicBezTo>
                    <a:pt x="12" y="101"/>
                    <a:pt x="12" y="101"/>
                    <a:pt x="12" y="101"/>
                  </a:cubicBezTo>
                  <a:cubicBezTo>
                    <a:pt x="11" y="101"/>
                    <a:pt x="10" y="100"/>
                    <a:pt x="8" y="100"/>
                  </a:cubicBezTo>
                  <a:cubicBezTo>
                    <a:pt x="4" y="99"/>
                    <a:pt x="4" y="99"/>
                    <a:pt x="4" y="99"/>
                  </a:cubicBezTo>
                  <a:cubicBezTo>
                    <a:pt x="4" y="99"/>
                    <a:pt x="4" y="99"/>
                    <a:pt x="4" y="99"/>
                  </a:cubicBezTo>
                  <a:cubicBezTo>
                    <a:pt x="4" y="99"/>
                    <a:pt x="4" y="99"/>
                    <a:pt x="4" y="99"/>
                  </a:cubicBezTo>
                  <a:cubicBezTo>
                    <a:pt x="0" y="95"/>
                    <a:pt x="1" y="92"/>
                    <a:pt x="0" y="89"/>
                  </a:cubicBezTo>
                  <a:cubicBezTo>
                    <a:pt x="0" y="85"/>
                    <a:pt x="0" y="82"/>
                    <a:pt x="0" y="79"/>
                  </a:cubicBezTo>
                  <a:cubicBezTo>
                    <a:pt x="0" y="72"/>
                    <a:pt x="1" y="66"/>
                    <a:pt x="1" y="59"/>
                  </a:cubicBezTo>
                  <a:cubicBezTo>
                    <a:pt x="2" y="46"/>
                    <a:pt x="6" y="33"/>
                    <a:pt x="11" y="22"/>
                  </a:cubicBezTo>
                  <a:cubicBezTo>
                    <a:pt x="14" y="16"/>
                    <a:pt x="17" y="10"/>
                    <a:pt x="22" y="4"/>
                  </a:cubicBezTo>
                  <a:cubicBezTo>
                    <a:pt x="23" y="3"/>
                    <a:pt x="24" y="2"/>
                    <a:pt x="26" y="1"/>
                  </a:cubicBezTo>
                  <a:cubicBezTo>
                    <a:pt x="27" y="0"/>
                    <a:pt x="29" y="0"/>
                    <a:pt x="30" y="1"/>
                  </a:cubicBezTo>
                  <a:cubicBezTo>
                    <a:pt x="31" y="1"/>
                    <a:pt x="32" y="1"/>
                    <a:pt x="33" y="2"/>
                  </a:cubicBezTo>
                  <a:cubicBezTo>
                    <a:pt x="36" y="6"/>
                    <a:pt x="37" y="9"/>
                    <a:pt x="37" y="12"/>
                  </a:cubicBezTo>
                  <a:cubicBezTo>
                    <a:pt x="39" y="19"/>
                    <a:pt x="39" y="25"/>
                    <a:pt x="38" y="32"/>
                  </a:cubicBezTo>
                  <a:cubicBezTo>
                    <a:pt x="38" y="38"/>
                    <a:pt x="37" y="45"/>
                    <a:pt x="36" y="51"/>
                  </a:cubicBezTo>
                  <a:close/>
                  <a:moveTo>
                    <a:pt x="36" y="51"/>
                  </a:moveTo>
                  <a:cubicBezTo>
                    <a:pt x="37" y="38"/>
                    <a:pt x="36" y="25"/>
                    <a:pt x="34" y="13"/>
                  </a:cubicBezTo>
                  <a:cubicBezTo>
                    <a:pt x="33" y="10"/>
                    <a:pt x="31" y="7"/>
                    <a:pt x="30" y="6"/>
                  </a:cubicBezTo>
                  <a:cubicBezTo>
                    <a:pt x="30" y="5"/>
                    <a:pt x="29" y="5"/>
                    <a:pt x="29" y="5"/>
                  </a:cubicBezTo>
                  <a:cubicBezTo>
                    <a:pt x="29" y="5"/>
                    <a:pt x="28" y="5"/>
                    <a:pt x="28" y="5"/>
                  </a:cubicBezTo>
                  <a:cubicBezTo>
                    <a:pt x="27" y="5"/>
                    <a:pt x="26" y="6"/>
                    <a:pt x="25" y="8"/>
                  </a:cubicBezTo>
                  <a:cubicBezTo>
                    <a:pt x="21" y="12"/>
                    <a:pt x="18" y="18"/>
                    <a:pt x="15" y="23"/>
                  </a:cubicBezTo>
                  <a:cubicBezTo>
                    <a:pt x="12" y="29"/>
                    <a:pt x="10" y="35"/>
                    <a:pt x="8" y="41"/>
                  </a:cubicBezTo>
                  <a:cubicBezTo>
                    <a:pt x="6" y="47"/>
                    <a:pt x="4" y="53"/>
                    <a:pt x="3" y="60"/>
                  </a:cubicBezTo>
                  <a:cubicBezTo>
                    <a:pt x="2" y="66"/>
                    <a:pt x="1" y="72"/>
                    <a:pt x="1" y="79"/>
                  </a:cubicBezTo>
                  <a:cubicBezTo>
                    <a:pt x="2" y="82"/>
                    <a:pt x="2" y="85"/>
                    <a:pt x="2" y="88"/>
                  </a:cubicBezTo>
                  <a:cubicBezTo>
                    <a:pt x="3" y="91"/>
                    <a:pt x="4" y="95"/>
                    <a:pt x="5" y="96"/>
                  </a:cubicBezTo>
                  <a:cubicBezTo>
                    <a:pt x="4" y="96"/>
                    <a:pt x="4" y="96"/>
                    <a:pt x="4" y="96"/>
                  </a:cubicBezTo>
                  <a:cubicBezTo>
                    <a:pt x="9" y="97"/>
                    <a:pt x="9" y="97"/>
                    <a:pt x="9" y="97"/>
                  </a:cubicBezTo>
                  <a:cubicBezTo>
                    <a:pt x="11" y="97"/>
                    <a:pt x="12" y="97"/>
                    <a:pt x="13" y="98"/>
                  </a:cubicBezTo>
                  <a:cubicBezTo>
                    <a:pt x="12" y="98"/>
                    <a:pt x="12" y="98"/>
                    <a:pt x="12" y="98"/>
                  </a:cubicBezTo>
                  <a:cubicBezTo>
                    <a:pt x="14" y="96"/>
                    <a:pt x="15" y="96"/>
                    <a:pt x="17" y="94"/>
                  </a:cubicBezTo>
                  <a:cubicBezTo>
                    <a:pt x="18" y="92"/>
                    <a:pt x="19" y="90"/>
                    <a:pt x="20" y="88"/>
                  </a:cubicBezTo>
                  <a:cubicBezTo>
                    <a:pt x="23" y="85"/>
                    <a:pt x="25" y="81"/>
                    <a:pt x="27" y="77"/>
                  </a:cubicBezTo>
                  <a:cubicBezTo>
                    <a:pt x="31" y="69"/>
                    <a:pt x="35" y="60"/>
                    <a:pt x="36" y="5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14" name="Freeform 164"/>
            <p:cNvSpPr>
              <a:spLocks noEditPoints="1"/>
            </p:cNvSpPr>
            <p:nvPr/>
          </p:nvSpPr>
          <p:spPr bwMode="auto">
            <a:xfrm>
              <a:off x="4338" y="1913"/>
              <a:ext cx="100" cy="100"/>
            </a:xfrm>
            <a:custGeom>
              <a:avLst/>
              <a:gdLst>
                <a:gd name="T0" fmla="*/ 1 w 22"/>
                <a:gd name="T1" fmla="*/ 16 h 22"/>
                <a:gd name="T2" fmla="*/ 6 w 22"/>
                <a:gd name="T3" fmla="*/ 17 h 22"/>
                <a:gd name="T4" fmla="*/ 11 w 22"/>
                <a:gd name="T5" fmla="*/ 18 h 22"/>
                <a:gd name="T6" fmla="*/ 21 w 22"/>
                <a:gd name="T7" fmla="*/ 19 h 22"/>
                <a:gd name="T8" fmla="*/ 20 w 22"/>
                <a:gd name="T9" fmla="*/ 20 h 22"/>
                <a:gd name="T10" fmla="*/ 17 w 22"/>
                <a:gd name="T11" fmla="*/ 11 h 22"/>
                <a:gd name="T12" fmla="*/ 15 w 22"/>
                <a:gd name="T13" fmla="*/ 7 h 22"/>
                <a:gd name="T14" fmla="*/ 13 w 22"/>
                <a:gd name="T15" fmla="*/ 6 h 22"/>
                <a:gd name="T16" fmla="*/ 13 w 22"/>
                <a:gd name="T17" fmla="*/ 5 h 22"/>
                <a:gd name="T18" fmla="*/ 12 w 22"/>
                <a:gd name="T19" fmla="*/ 5 h 22"/>
                <a:gd name="T20" fmla="*/ 12 w 22"/>
                <a:gd name="T21" fmla="*/ 5 h 22"/>
                <a:gd name="T22" fmla="*/ 11 w 22"/>
                <a:gd name="T23" fmla="*/ 6 h 22"/>
                <a:gd name="T24" fmla="*/ 7 w 22"/>
                <a:gd name="T25" fmla="*/ 9 h 22"/>
                <a:gd name="T26" fmla="*/ 1 w 22"/>
                <a:gd name="T27" fmla="*/ 16 h 22"/>
                <a:gd name="T28" fmla="*/ 0 w 22"/>
                <a:gd name="T29" fmla="*/ 16 h 22"/>
                <a:gd name="T30" fmla="*/ 4 w 22"/>
                <a:gd name="T31" fmla="*/ 7 h 22"/>
                <a:gd name="T32" fmla="*/ 7 w 22"/>
                <a:gd name="T33" fmla="*/ 3 h 22"/>
                <a:gd name="T34" fmla="*/ 10 w 22"/>
                <a:gd name="T35" fmla="*/ 1 h 22"/>
                <a:gd name="T36" fmla="*/ 12 w 22"/>
                <a:gd name="T37" fmla="*/ 0 h 22"/>
                <a:gd name="T38" fmla="*/ 14 w 22"/>
                <a:gd name="T39" fmla="*/ 1 h 22"/>
                <a:gd name="T40" fmla="*/ 17 w 22"/>
                <a:gd name="T41" fmla="*/ 3 h 22"/>
                <a:gd name="T42" fmla="*/ 18 w 22"/>
                <a:gd name="T43" fmla="*/ 5 h 22"/>
                <a:gd name="T44" fmla="*/ 19 w 22"/>
                <a:gd name="T45" fmla="*/ 10 h 22"/>
                <a:gd name="T46" fmla="*/ 22 w 22"/>
                <a:gd name="T47" fmla="*/ 20 h 22"/>
                <a:gd name="T48" fmla="*/ 22 w 22"/>
                <a:gd name="T49" fmla="*/ 21 h 22"/>
                <a:gd name="T50" fmla="*/ 21 w 22"/>
                <a:gd name="T51" fmla="*/ 21 h 22"/>
                <a:gd name="T52" fmla="*/ 10 w 22"/>
                <a:gd name="T53" fmla="*/ 21 h 22"/>
                <a:gd name="T54" fmla="*/ 5 w 22"/>
                <a:gd name="T55" fmla="*/ 20 h 22"/>
                <a:gd name="T56" fmla="*/ 1 w 22"/>
                <a:gd name="T57" fmla="*/ 17 h 22"/>
                <a:gd name="T58" fmla="*/ 0 w 22"/>
                <a:gd name="T59" fmla="*/ 17 h 22"/>
                <a:gd name="T60" fmla="*/ 0 w 22"/>
                <a:gd name="T61"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22">
                  <a:moveTo>
                    <a:pt x="1" y="16"/>
                  </a:moveTo>
                  <a:cubicBezTo>
                    <a:pt x="3" y="16"/>
                    <a:pt x="4" y="17"/>
                    <a:pt x="6" y="17"/>
                  </a:cubicBezTo>
                  <a:cubicBezTo>
                    <a:pt x="8" y="17"/>
                    <a:pt x="9" y="17"/>
                    <a:pt x="11" y="18"/>
                  </a:cubicBezTo>
                  <a:cubicBezTo>
                    <a:pt x="14" y="18"/>
                    <a:pt x="17" y="19"/>
                    <a:pt x="21" y="19"/>
                  </a:cubicBezTo>
                  <a:cubicBezTo>
                    <a:pt x="20" y="20"/>
                    <a:pt x="20" y="20"/>
                    <a:pt x="20" y="20"/>
                  </a:cubicBezTo>
                  <a:cubicBezTo>
                    <a:pt x="20" y="17"/>
                    <a:pt x="18" y="14"/>
                    <a:pt x="17" y="11"/>
                  </a:cubicBezTo>
                  <a:cubicBezTo>
                    <a:pt x="16" y="10"/>
                    <a:pt x="15" y="8"/>
                    <a:pt x="15" y="7"/>
                  </a:cubicBezTo>
                  <a:cubicBezTo>
                    <a:pt x="14" y="6"/>
                    <a:pt x="14" y="6"/>
                    <a:pt x="13" y="6"/>
                  </a:cubicBezTo>
                  <a:cubicBezTo>
                    <a:pt x="13" y="5"/>
                    <a:pt x="13" y="5"/>
                    <a:pt x="13" y="5"/>
                  </a:cubicBezTo>
                  <a:cubicBezTo>
                    <a:pt x="13" y="5"/>
                    <a:pt x="12" y="5"/>
                    <a:pt x="12" y="5"/>
                  </a:cubicBezTo>
                  <a:cubicBezTo>
                    <a:pt x="12" y="5"/>
                    <a:pt x="12" y="5"/>
                    <a:pt x="12" y="5"/>
                  </a:cubicBezTo>
                  <a:cubicBezTo>
                    <a:pt x="12" y="5"/>
                    <a:pt x="11" y="6"/>
                    <a:pt x="11" y="6"/>
                  </a:cubicBezTo>
                  <a:cubicBezTo>
                    <a:pt x="10" y="7"/>
                    <a:pt x="8" y="8"/>
                    <a:pt x="7" y="9"/>
                  </a:cubicBezTo>
                  <a:cubicBezTo>
                    <a:pt x="5" y="12"/>
                    <a:pt x="3" y="14"/>
                    <a:pt x="1" y="16"/>
                  </a:cubicBezTo>
                  <a:close/>
                  <a:moveTo>
                    <a:pt x="0" y="16"/>
                  </a:moveTo>
                  <a:cubicBezTo>
                    <a:pt x="1" y="13"/>
                    <a:pt x="3" y="10"/>
                    <a:pt x="4" y="7"/>
                  </a:cubicBezTo>
                  <a:cubicBezTo>
                    <a:pt x="5" y="6"/>
                    <a:pt x="6" y="4"/>
                    <a:pt x="7" y="3"/>
                  </a:cubicBezTo>
                  <a:cubicBezTo>
                    <a:pt x="8" y="2"/>
                    <a:pt x="9" y="2"/>
                    <a:pt x="10" y="1"/>
                  </a:cubicBezTo>
                  <a:cubicBezTo>
                    <a:pt x="10" y="1"/>
                    <a:pt x="11" y="0"/>
                    <a:pt x="12" y="0"/>
                  </a:cubicBezTo>
                  <a:cubicBezTo>
                    <a:pt x="13" y="0"/>
                    <a:pt x="12" y="0"/>
                    <a:pt x="14" y="1"/>
                  </a:cubicBezTo>
                  <a:cubicBezTo>
                    <a:pt x="15" y="1"/>
                    <a:pt x="16" y="2"/>
                    <a:pt x="17" y="3"/>
                  </a:cubicBezTo>
                  <a:cubicBezTo>
                    <a:pt x="17" y="4"/>
                    <a:pt x="18" y="5"/>
                    <a:pt x="18" y="5"/>
                  </a:cubicBezTo>
                  <a:cubicBezTo>
                    <a:pt x="19" y="7"/>
                    <a:pt x="19" y="9"/>
                    <a:pt x="19" y="10"/>
                  </a:cubicBezTo>
                  <a:cubicBezTo>
                    <a:pt x="20" y="14"/>
                    <a:pt x="21" y="17"/>
                    <a:pt x="22" y="20"/>
                  </a:cubicBezTo>
                  <a:cubicBezTo>
                    <a:pt x="22" y="21"/>
                    <a:pt x="22" y="21"/>
                    <a:pt x="22" y="21"/>
                  </a:cubicBezTo>
                  <a:cubicBezTo>
                    <a:pt x="21" y="21"/>
                    <a:pt x="21" y="21"/>
                    <a:pt x="21" y="21"/>
                  </a:cubicBezTo>
                  <a:cubicBezTo>
                    <a:pt x="17" y="22"/>
                    <a:pt x="14" y="22"/>
                    <a:pt x="10" y="21"/>
                  </a:cubicBezTo>
                  <a:cubicBezTo>
                    <a:pt x="8" y="21"/>
                    <a:pt x="6" y="20"/>
                    <a:pt x="5" y="20"/>
                  </a:cubicBezTo>
                  <a:cubicBezTo>
                    <a:pt x="3" y="19"/>
                    <a:pt x="2" y="18"/>
                    <a:pt x="1" y="17"/>
                  </a:cubicBezTo>
                  <a:cubicBezTo>
                    <a:pt x="0" y="17"/>
                    <a:pt x="0" y="17"/>
                    <a:pt x="0" y="17"/>
                  </a:cubicBezTo>
                  <a:lnTo>
                    <a:pt x="0" y="16"/>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15" name="Freeform 165"/>
            <p:cNvSpPr/>
            <p:nvPr/>
          </p:nvSpPr>
          <p:spPr bwMode="auto">
            <a:xfrm>
              <a:off x="4334" y="2017"/>
              <a:ext cx="95" cy="27"/>
            </a:xfrm>
            <a:custGeom>
              <a:avLst/>
              <a:gdLst>
                <a:gd name="T0" fmla="*/ 21 w 21"/>
                <a:gd name="T1" fmla="*/ 5 h 6"/>
                <a:gd name="T2" fmla="*/ 18 w 21"/>
                <a:gd name="T3" fmla="*/ 5 h 6"/>
                <a:gd name="T4" fmla="*/ 10 w 21"/>
                <a:gd name="T5" fmla="*/ 5 h 6"/>
                <a:gd name="T6" fmla="*/ 3 w 21"/>
                <a:gd name="T7" fmla="*/ 2 h 6"/>
                <a:gd name="T8" fmla="*/ 0 w 21"/>
                <a:gd name="T9" fmla="*/ 0 h 6"/>
                <a:gd name="T10" fmla="*/ 3 w 21"/>
                <a:gd name="T11" fmla="*/ 1 h 6"/>
                <a:gd name="T12" fmla="*/ 10 w 21"/>
                <a:gd name="T13" fmla="*/ 2 h 6"/>
                <a:gd name="T14" fmla="*/ 18 w 21"/>
                <a:gd name="T15" fmla="*/ 4 h 6"/>
                <a:gd name="T16" fmla="*/ 21 w 21"/>
                <a:gd name="T1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6">
                  <a:moveTo>
                    <a:pt x="21" y="5"/>
                  </a:moveTo>
                  <a:cubicBezTo>
                    <a:pt x="21" y="5"/>
                    <a:pt x="20" y="5"/>
                    <a:pt x="18" y="5"/>
                  </a:cubicBezTo>
                  <a:cubicBezTo>
                    <a:pt x="16" y="6"/>
                    <a:pt x="13" y="6"/>
                    <a:pt x="10" y="5"/>
                  </a:cubicBezTo>
                  <a:cubicBezTo>
                    <a:pt x="7" y="4"/>
                    <a:pt x="4" y="4"/>
                    <a:pt x="3" y="2"/>
                  </a:cubicBezTo>
                  <a:cubicBezTo>
                    <a:pt x="1" y="1"/>
                    <a:pt x="0" y="0"/>
                    <a:pt x="0" y="0"/>
                  </a:cubicBezTo>
                  <a:cubicBezTo>
                    <a:pt x="0" y="0"/>
                    <a:pt x="1" y="0"/>
                    <a:pt x="3" y="1"/>
                  </a:cubicBezTo>
                  <a:cubicBezTo>
                    <a:pt x="5" y="1"/>
                    <a:pt x="8" y="2"/>
                    <a:pt x="10" y="2"/>
                  </a:cubicBezTo>
                  <a:cubicBezTo>
                    <a:pt x="13" y="3"/>
                    <a:pt x="15" y="3"/>
                    <a:pt x="18" y="4"/>
                  </a:cubicBezTo>
                  <a:cubicBezTo>
                    <a:pt x="20" y="4"/>
                    <a:pt x="21" y="5"/>
                    <a:pt x="21" y="5"/>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16" name="Freeform 166"/>
            <p:cNvSpPr/>
            <p:nvPr/>
          </p:nvSpPr>
          <p:spPr bwMode="auto">
            <a:xfrm>
              <a:off x="4274" y="2184"/>
              <a:ext cx="132" cy="36"/>
            </a:xfrm>
            <a:custGeom>
              <a:avLst/>
              <a:gdLst>
                <a:gd name="T0" fmla="*/ 29 w 29"/>
                <a:gd name="T1" fmla="*/ 6 h 8"/>
                <a:gd name="T2" fmla="*/ 24 w 29"/>
                <a:gd name="T3" fmla="*/ 8 h 8"/>
                <a:gd name="T4" fmla="*/ 20 w 29"/>
                <a:gd name="T5" fmla="*/ 7 h 8"/>
                <a:gd name="T6" fmla="*/ 14 w 29"/>
                <a:gd name="T7" fmla="*/ 6 h 8"/>
                <a:gd name="T8" fmla="*/ 4 w 29"/>
                <a:gd name="T9" fmla="*/ 4 h 8"/>
                <a:gd name="T10" fmla="*/ 0 w 29"/>
                <a:gd name="T11" fmla="*/ 1 h 8"/>
                <a:gd name="T12" fmla="*/ 0 w 29"/>
                <a:gd name="T13" fmla="*/ 1 h 8"/>
                <a:gd name="T14" fmla="*/ 1 w 29"/>
                <a:gd name="T15" fmla="*/ 1 h 8"/>
                <a:gd name="T16" fmla="*/ 5 w 29"/>
                <a:gd name="T17" fmla="*/ 1 h 8"/>
                <a:gd name="T18" fmla="*/ 10 w 29"/>
                <a:gd name="T19" fmla="*/ 2 h 8"/>
                <a:gd name="T20" fmla="*/ 15 w 29"/>
                <a:gd name="T21" fmla="*/ 4 h 8"/>
                <a:gd name="T22" fmla="*/ 20 w 29"/>
                <a:gd name="T23" fmla="*/ 5 h 8"/>
                <a:gd name="T24" fmla="*/ 24 w 29"/>
                <a:gd name="T25" fmla="*/ 4 h 8"/>
                <a:gd name="T26" fmla="*/ 29 w 29"/>
                <a:gd name="T27" fmla="*/ 6 h 8"/>
                <a:gd name="T28" fmla="*/ 29 w 29"/>
                <a:gd name="T29" fmla="*/ 6 h 8"/>
                <a:gd name="T30" fmla="*/ 29 w 29"/>
                <a:gd name="T3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8">
                  <a:moveTo>
                    <a:pt x="29" y="6"/>
                  </a:moveTo>
                  <a:cubicBezTo>
                    <a:pt x="29" y="6"/>
                    <a:pt x="27" y="8"/>
                    <a:pt x="24" y="8"/>
                  </a:cubicBezTo>
                  <a:cubicBezTo>
                    <a:pt x="23" y="8"/>
                    <a:pt x="21" y="8"/>
                    <a:pt x="20" y="7"/>
                  </a:cubicBezTo>
                  <a:cubicBezTo>
                    <a:pt x="18" y="6"/>
                    <a:pt x="16" y="6"/>
                    <a:pt x="14" y="6"/>
                  </a:cubicBezTo>
                  <a:cubicBezTo>
                    <a:pt x="10" y="7"/>
                    <a:pt x="6" y="6"/>
                    <a:pt x="4" y="4"/>
                  </a:cubicBezTo>
                  <a:cubicBezTo>
                    <a:pt x="2" y="3"/>
                    <a:pt x="0" y="1"/>
                    <a:pt x="0" y="1"/>
                  </a:cubicBezTo>
                  <a:cubicBezTo>
                    <a:pt x="0" y="1"/>
                    <a:pt x="0" y="1"/>
                    <a:pt x="0" y="1"/>
                  </a:cubicBezTo>
                  <a:cubicBezTo>
                    <a:pt x="1" y="1"/>
                    <a:pt x="1" y="1"/>
                    <a:pt x="1" y="1"/>
                  </a:cubicBezTo>
                  <a:cubicBezTo>
                    <a:pt x="1" y="1"/>
                    <a:pt x="3" y="0"/>
                    <a:pt x="5" y="1"/>
                  </a:cubicBezTo>
                  <a:cubicBezTo>
                    <a:pt x="7" y="1"/>
                    <a:pt x="8" y="2"/>
                    <a:pt x="10" y="2"/>
                  </a:cubicBezTo>
                  <a:cubicBezTo>
                    <a:pt x="11" y="2"/>
                    <a:pt x="13" y="3"/>
                    <a:pt x="15" y="4"/>
                  </a:cubicBezTo>
                  <a:cubicBezTo>
                    <a:pt x="16" y="5"/>
                    <a:pt x="18" y="5"/>
                    <a:pt x="20" y="5"/>
                  </a:cubicBezTo>
                  <a:cubicBezTo>
                    <a:pt x="21" y="4"/>
                    <a:pt x="23" y="4"/>
                    <a:pt x="24" y="4"/>
                  </a:cubicBezTo>
                  <a:cubicBezTo>
                    <a:pt x="27" y="5"/>
                    <a:pt x="29" y="6"/>
                    <a:pt x="29" y="6"/>
                  </a:cubicBezTo>
                  <a:cubicBezTo>
                    <a:pt x="29" y="6"/>
                    <a:pt x="29" y="6"/>
                    <a:pt x="29" y="6"/>
                  </a:cubicBezTo>
                  <a:cubicBezTo>
                    <a:pt x="29" y="6"/>
                    <a:pt x="29" y="6"/>
                    <a:pt x="29" y="6"/>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17" name="Freeform 167"/>
            <p:cNvSpPr/>
            <p:nvPr/>
          </p:nvSpPr>
          <p:spPr bwMode="auto">
            <a:xfrm>
              <a:off x="4274" y="2216"/>
              <a:ext cx="128" cy="41"/>
            </a:xfrm>
            <a:custGeom>
              <a:avLst/>
              <a:gdLst>
                <a:gd name="T0" fmla="*/ 27 w 28"/>
                <a:gd name="T1" fmla="*/ 7 h 9"/>
                <a:gd name="T2" fmla="*/ 23 w 28"/>
                <a:gd name="T3" fmla="*/ 8 h 9"/>
                <a:gd name="T4" fmla="*/ 21 w 28"/>
                <a:gd name="T5" fmla="*/ 8 h 9"/>
                <a:gd name="T6" fmla="*/ 18 w 28"/>
                <a:gd name="T7" fmla="*/ 7 h 9"/>
                <a:gd name="T8" fmla="*/ 13 w 28"/>
                <a:gd name="T9" fmla="*/ 7 h 9"/>
                <a:gd name="T10" fmla="*/ 4 w 28"/>
                <a:gd name="T11" fmla="*/ 4 h 9"/>
                <a:gd name="T12" fmla="*/ 0 w 28"/>
                <a:gd name="T13" fmla="*/ 1 h 9"/>
                <a:gd name="T14" fmla="*/ 0 w 28"/>
                <a:gd name="T15" fmla="*/ 0 h 9"/>
                <a:gd name="T16" fmla="*/ 0 w 28"/>
                <a:gd name="T17" fmla="*/ 0 h 9"/>
                <a:gd name="T18" fmla="*/ 5 w 28"/>
                <a:gd name="T19" fmla="*/ 1 h 9"/>
                <a:gd name="T20" fmla="*/ 14 w 28"/>
                <a:gd name="T21" fmla="*/ 4 h 9"/>
                <a:gd name="T22" fmla="*/ 19 w 28"/>
                <a:gd name="T23" fmla="*/ 5 h 9"/>
                <a:gd name="T24" fmla="*/ 23 w 28"/>
                <a:gd name="T25" fmla="*/ 5 h 9"/>
                <a:gd name="T26" fmla="*/ 27 w 28"/>
                <a:gd name="T27" fmla="*/ 7 h 9"/>
                <a:gd name="T28" fmla="*/ 28 w 28"/>
                <a:gd name="T29" fmla="*/ 7 h 9"/>
                <a:gd name="T30" fmla="*/ 27 w 28"/>
                <a:gd name="T31"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9">
                  <a:moveTo>
                    <a:pt x="27" y="7"/>
                  </a:moveTo>
                  <a:cubicBezTo>
                    <a:pt x="27" y="7"/>
                    <a:pt x="26" y="8"/>
                    <a:pt x="23" y="8"/>
                  </a:cubicBezTo>
                  <a:cubicBezTo>
                    <a:pt x="22" y="8"/>
                    <a:pt x="22" y="9"/>
                    <a:pt x="21" y="8"/>
                  </a:cubicBezTo>
                  <a:cubicBezTo>
                    <a:pt x="20" y="8"/>
                    <a:pt x="19" y="8"/>
                    <a:pt x="18" y="7"/>
                  </a:cubicBezTo>
                  <a:cubicBezTo>
                    <a:pt x="17" y="6"/>
                    <a:pt x="15" y="6"/>
                    <a:pt x="13" y="7"/>
                  </a:cubicBezTo>
                  <a:cubicBezTo>
                    <a:pt x="9" y="7"/>
                    <a:pt x="6" y="6"/>
                    <a:pt x="4" y="4"/>
                  </a:cubicBezTo>
                  <a:cubicBezTo>
                    <a:pt x="1" y="3"/>
                    <a:pt x="0" y="1"/>
                    <a:pt x="0" y="1"/>
                  </a:cubicBezTo>
                  <a:cubicBezTo>
                    <a:pt x="0" y="1"/>
                    <a:pt x="0" y="1"/>
                    <a:pt x="0" y="0"/>
                  </a:cubicBezTo>
                  <a:cubicBezTo>
                    <a:pt x="0" y="0"/>
                    <a:pt x="0" y="0"/>
                    <a:pt x="0" y="0"/>
                  </a:cubicBezTo>
                  <a:cubicBezTo>
                    <a:pt x="0" y="0"/>
                    <a:pt x="2" y="0"/>
                    <a:pt x="5" y="1"/>
                  </a:cubicBezTo>
                  <a:cubicBezTo>
                    <a:pt x="8" y="1"/>
                    <a:pt x="11" y="2"/>
                    <a:pt x="14" y="4"/>
                  </a:cubicBezTo>
                  <a:cubicBezTo>
                    <a:pt x="15" y="5"/>
                    <a:pt x="17" y="5"/>
                    <a:pt x="19" y="5"/>
                  </a:cubicBezTo>
                  <a:cubicBezTo>
                    <a:pt x="20" y="5"/>
                    <a:pt x="22" y="4"/>
                    <a:pt x="23" y="5"/>
                  </a:cubicBezTo>
                  <a:cubicBezTo>
                    <a:pt x="26" y="5"/>
                    <a:pt x="27" y="7"/>
                    <a:pt x="27" y="7"/>
                  </a:cubicBezTo>
                  <a:cubicBezTo>
                    <a:pt x="28" y="7"/>
                    <a:pt x="28" y="7"/>
                    <a:pt x="28" y="7"/>
                  </a:cubicBezTo>
                  <a:cubicBezTo>
                    <a:pt x="27" y="7"/>
                    <a:pt x="27" y="7"/>
                    <a:pt x="27" y="7"/>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18" name="Freeform 168"/>
            <p:cNvSpPr/>
            <p:nvPr/>
          </p:nvSpPr>
          <p:spPr bwMode="auto">
            <a:xfrm>
              <a:off x="4270" y="2293"/>
              <a:ext cx="91" cy="22"/>
            </a:xfrm>
            <a:custGeom>
              <a:avLst/>
              <a:gdLst>
                <a:gd name="T0" fmla="*/ 20 w 20"/>
                <a:gd name="T1" fmla="*/ 5 h 5"/>
                <a:gd name="T2" fmla="*/ 17 w 20"/>
                <a:gd name="T3" fmla="*/ 5 h 5"/>
                <a:gd name="T4" fmla="*/ 10 w 20"/>
                <a:gd name="T5" fmla="*/ 4 h 5"/>
                <a:gd name="T6" fmla="*/ 3 w 20"/>
                <a:gd name="T7" fmla="*/ 2 h 5"/>
                <a:gd name="T8" fmla="*/ 0 w 20"/>
                <a:gd name="T9" fmla="*/ 1 h 5"/>
                <a:gd name="T10" fmla="*/ 3 w 20"/>
                <a:gd name="T11" fmla="*/ 0 h 5"/>
                <a:gd name="T12" fmla="*/ 10 w 20"/>
                <a:gd name="T13" fmla="*/ 1 h 5"/>
                <a:gd name="T14" fmla="*/ 17 w 20"/>
                <a:gd name="T15" fmla="*/ 3 h 5"/>
                <a:gd name="T16" fmla="*/ 20 w 20"/>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
                  <a:moveTo>
                    <a:pt x="20" y="5"/>
                  </a:moveTo>
                  <a:cubicBezTo>
                    <a:pt x="20" y="5"/>
                    <a:pt x="19" y="5"/>
                    <a:pt x="17" y="5"/>
                  </a:cubicBezTo>
                  <a:cubicBezTo>
                    <a:pt x="15" y="5"/>
                    <a:pt x="13" y="5"/>
                    <a:pt x="10" y="4"/>
                  </a:cubicBezTo>
                  <a:cubicBezTo>
                    <a:pt x="8" y="4"/>
                    <a:pt x="5" y="3"/>
                    <a:pt x="3" y="2"/>
                  </a:cubicBezTo>
                  <a:cubicBezTo>
                    <a:pt x="1" y="1"/>
                    <a:pt x="0" y="1"/>
                    <a:pt x="0" y="1"/>
                  </a:cubicBezTo>
                  <a:cubicBezTo>
                    <a:pt x="0" y="1"/>
                    <a:pt x="2" y="0"/>
                    <a:pt x="3" y="0"/>
                  </a:cubicBezTo>
                  <a:cubicBezTo>
                    <a:pt x="5" y="0"/>
                    <a:pt x="8" y="1"/>
                    <a:pt x="10" y="1"/>
                  </a:cubicBezTo>
                  <a:cubicBezTo>
                    <a:pt x="13" y="2"/>
                    <a:pt x="15" y="2"/>
                    <a:pt x="17" y="3"/>
                  </a:cubicBezTo>
                  <a:cubicBezTo>
                    <a:pt x="19" y="4"/>
                    <a:pt x="20" y="5"/>
                    <a:pt x="20" y="5"/>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19" name="Freeform 169"/>
            <p:cNvSpPr/>
            <p:nvPr/>
          </p:nvSpPr>
          <p:spPr bwMode="auto">
            <a:xfrm>
              <a:off x="4356" y="2216"/>
              <a:ext cx="23" cy="22"/>
            </a:xfrm>
            <a:custGeom>
              <a:avLst/>
              <a:gdLst>
                <a:gd name="T0" fmla="*/ 4 w 5"/>
                <a:gd name="T1" fmla="*/ 0 h 5"/>
                <a:gd name="T2" fmla="*/ 5 w 5"/>
                <a:gd name="T3" fmla="*/ 1 h 5"/>
                <a:gd name="T4" fmla="*/ 4 w 5"/>
                <a:gd name="T5" fmla="*/ 2 h 5"/>
                <a:gd name="T6" fmla="*/ 4 w 5"/>
                <a:gd name="T7" fmla="*/ 3 h 5"/>
                <a:gd name="T8" fmla="*/ 4 w 5"/>
                <a:gd name="T9" fmla="*/ 5 h 5"/>
                <a:gd name="T10" fmla="*/ 2 w 5"/>
                <a:gd name="T11" fmla="*/ 5 h 5"/>
                <a:gd name="T12" fmla="*/ 2 w 5"/>
                <a:gd name="T13" fmla="*/ 5 h 5"/>
                <a:gd name="T14" fmla="*/ 1 w 5"/>
                <a:gd name="T15" fmla="*/ 4 h 5"/>
                <a:gd name="T16" fmla="*/ 2 w 5"/>
                <a:gd name="T17" fmla="*/ 2 h 5"/>
                <a:gd name="T18" fmla="*/ 2 w 5"/>
                <a:gd name="T19" fmla="*/ 1 h 5"/>
                <a:gd name="T20" fmla="*/ 2 w 5"/>
                <a:gd name="T21" fmla="*/ 0 h 5"/>
                <a:gd name="T22" fmla="*/ 4 w 5"/>
                <a:gd name="T23" fmla="*/ 0 h 5"/>
                <a:gd name="T24" fmla="*/ 4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4" y="0"/>
                  </a:moveTo>
                  <a:cubicBezTo>
                    <a:pt x="4" y="0"/>
                    <a:pt x="5" y="1"/>
                    <a:pt x="5" y="1"/>
                  </a:cubicBezTo>
                  <a:cubicBezTo>
                    <a:pt x="5" y="2"/>
                    <a:pt x="5" y="2"/>
                    <a:pt x="4" y="2"/>
                  </a:cubicBezTo>
                  <a:cubicBezTo>
                    <a:pt x="4" y="2"/>
                    <a:pt x="4" y="2"/>
                    <a:pt x="4" y="3"/>
                  </a:cubicBezTo>
                  <a:cubicBezTo>
                    <a:pt x="5" y="4"/>
                    <a:pt x="5" y="5"/>
                    <a:pt x="4" y="5"/>
                  </a:cubicBezTo>
                  <a:cubicBezTo>
                    <a:pt x="3" y="5"/>
                    <a:pt x="2" y="5"/>
                    <a:pt x="2" y="5"/>
                  </a:cubicBezTo>
                  <a:cubicBezTo>
                    <a:pt x="2" y="5"/>
                    <a:pt x="2" y="5"/>
                    <a:pt x="2" y="5"/>
                  </a:cubicBezTo>
                  <a:cubicBezTo>
                    <a:pt x="2" y="5"/>
                    <a:pt x="1" y="4"/>
                    <a:pt x="1" y="4"/>
                  </a:cubicBezTo>
                  <a:cubicBezTo>
                    <a:pt x="0" y="3"/>
                    <a:pt x="0" y="2"/>
                    <a:pt x="2" y="2"/>
                  </a:cubicBezTo>
                  <a:cubicBezTo>
                    <a:pt x="3" y="2"/>
                    <a:pt x="3" y="2"/>
                    <a:pt x="2" y="1"/>
                  </a:cubicBezTo>
                  <a:cubicBezTo>
                    <a:pt x="2" y="0"/>
                    <a:pt x="2" y="0"/>
                    <a:pt x="2" y="0"/>
                  </a:cubicBezTo>
                  <a:cubicBezTo>
                    <a:pt x="2" y="0"/>
                    <a:pt x="4" y="0"/>
                    <a:pt x="4" y="0"/>
                  </a:cubicBezTo>
                  <a:cubicBezTo>
                    <a:pt x="4" y="0"/>
                    <a:pt x="4" y="0"/>
                    <a:pt x="4"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20" name="Freeform 170"/>
            <p:cNvSpPr/>
            <p:nvPr/>
          </p:nvSpPr>
          <p:spPr bwMode="auto">
            <a:xfrm>
              <a:off x="4324" y="2211"/>
              <a:ext cx="23" cy="23"/>
            </a:xfrm>
            <a:custGeom>
              <a:avLst/>
              <a:gdLst>
                <a:gd name="T0" fmla="*/ 3 w 5"/>
                <a:gd name="T1" fmla="*/ 0 h 5"/>
                <a:gd name="T2" fmla="*/ 4 w 5"/>
                <a:gd name="T3" fmla="*/ 1 h 5"/>
                <a:gd name="T4" fmla="*/ 4 w 5"/>
                <a:gd name="T5" fmla="*/ 2 h 5"/>
                <a:gd name="T6" fmla="*/ 4 w 5"/>
                <a:gd name="T7" fmla="*/ 3 h 5"/>
                <a:gd name="T8" fmla="*/ 4 w 5"/>
                <a:gd name="T9" fmla="*/ 5 h 5"/>
                <a:gd name="T10" fmla="*/ 2 w 5"/>
                <a:gd name="T11" fmla="*/ 5 h 5"/>
                <a:gd name="T12" fmla="*/ 2 w 5"/>
                <a:gd name="T13" fmla="*/ 5 h 5"/>
                <a:gd name="T14" fmla="*/ 0 w 5"/>
                <a:gd name="T15" fmla="*/ 4 h 5"/>
                <a:gd name="T16" fmla="*/ 1 w 5"/>
                <a:gd name="T17" fmla="*/ 2 h 5"/>
                <a:gd name="T18" fmla="*/ 1 w 5"/>
                <a:gd name="T19" fmla="*/ 1 h 5"/>
                <a:gd name="T20" fmla="*/ 1 w 5"/>
                <a:gd name="T21" fmla="*/ 0 h 5"/>
                <a:gd name="T22" fmla="*/ 3 w 5"/>
                <a:gd name="T23" fmla="*/ 0 h 5"/>
                <a:gd name="T24" fmla="*/ 3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3" y="0"/>
                  </a:moveTo>
                  <a:cubicBezTo>
                    <a:pt x="3" y="0"/>
                    <a:pt x="4" y="0"/>
                    <a:pt x="4" y="1"/>
                  </a:cubicBezTo>
                  <a:cubicBezTo>
                    <a:pt x="5" y="1"/>
                    <a:pt x="4" y="1"/>
                    <a:pt x="4" y="2"/>
                  </a:cubicBezTo>
                  <a:cubicBezTo>
                    <a:pt x="3" y="2"/>
                    <a:pt x="3" y="2"/>
                    <a:pt x="4" y="3"/>
                  </a:cubicBezTo>
                  <a:cubicBezTo>
                    <a:pt x="5" y="3"/>
                    <a:pt x="5" y="4"/>
                    <a:pt x="4" y="5"/>
                  </a:cubicBezTo>
                  <a:cubicBezTo>
                    <a:pt x="3" y="5"/>
                    <a:pt x="2" y="5"/>
                    <a:pt x="2" y="5"/>
                  </a:cubicBezTo>
                  <a:cubicBezTo>
                    <a:pt x="2" y="5"/>
                    <a:pt x="2" y="5"/>
                    <a:pt x="2" y="5"/>
                  </a:cubicBezTo>
                  <a:cubicBezTo>
                    <a:pt x="2" y="5"/>
                    <a:pt x="1" y="4"/>
                    <a:pt x="0" y="4"/>
                  </a:cubicBezTo>
                  <a:cubicBezTo>
                    <a:pt x="0" y="3"/>
                    <a:pt x="0" y="3"/>
                    <a:pt x="1" y="2"/>
                  </a:cubicBezTo>
                  <a:cubicBezTo>
                    <a:pt x="2" y="2"/>
                    <a:pt x="2" y="2"/>
                    <a:pt x="1" y="1"/>
                  </a:cubicBezTo>
                  <a:cubicBezTo>
                    <a:pt x="1" y="1"/>
                    <a:pt x="1" y="0"/>
                    <a:pt x="1" y="0"/>
                  </a:cubicBezTo>
                  <a:cubicBezTo>
                    <a:pt x="1" y="0"/>
                    <a:pt x="3" y="0"/>
                    <a:pt x="3" y="0"/>
                  </a:cubicBezTo>
                  <a:cubicBezTo>
                    <a:pt x="3" y="0"/>
                    <a:pt x="3" y="0"/>
                    <a:pt x="3"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21" name="Freeform 171"/>
            <p:cNvSpPr/>
            <p:nvPr/>
          </p:nvSpPr>
          <p:spPr bwMode="auto">
            <a:xfrm>
              <a:off x="4288" y="2202"/>
              <a:ext cx="27" cy="23"/>
            </a:xfrm>
            <a:custGeom>
              <a:avLst/>
              <a:gdLst>
                <a:gd name="T0" fmla="*/ 4 w 6"/>
                <a:gd name="T1" fmla="*/ 0 h 5"/>
                <a:gd name="T2" fmla="*/ 6 w 6"/>
                <a:gd name="T3" fmla="*/ 1 h 5"/>
                <a:gd name="T4" fmla="*/ 5 w 6"/>
                <a:gd name="T5" fmla="*/ 2 h 5"/>
                <a:gd name="T6" fmla="*/ 4 w 6"/>
                <a:gd name="T7" fmla="*/ 3 h 5"/>
                <a:gd name="T8" fmla="*/ 4 w 6"/>
                <a:gd name="T9" fmla="*/ 5 h 5"/>
                <a:gd name="T10" fmla="*/ 2 w 6"/>
                <a:gd name="T11" fmla="*/ 5 h 5"/>
                <a:gd name="T12" fmla="*/ 2 w 6"/>
                <a:gd name="T13" fmla="*/ 5 h 5"/>
                <a:gd name="T14" fmla="*/ 1 w 6"/>
                <a:gd name="T15" fmla="*/ 3 h 5"/>
                <a:gd name="T16" fmla="*/ 2 w 6"/>
                <a:gd name="T17" fmla="*/ 2 h 5"/>
                <a:gd name="T18" fmla="*/ 2 w 6"/>
                <a:gd name="T19" fmla="*/ 1 h 5"/>
                <a:gd name="T20" fmla="*/ 2 w 6"/>
                <a:gd name="T21" fmla="*/ 0 h 5"/>
                <a:gd name="T22" fmla="*/ 4 w 6"/>
                <a:gd name="T23" fmla="*/ 0 h 5"/>
                <a:gd name="T24" fmla="*/ 4 w 6"/>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4" y="0"/>
                  </a:moveTo>
                  <a:cubicBezTo>
                    <a:pt x="4" y="0"/>
                    <a:pt x="5" y="1"/>
                    <a:pt x="6" y="1"/>
                  </a:cubicBezTo>
                  <a:cubicBezTo>
                    <a:pt x="6" y="2"/>
                    <a:pt x="5" y="2"/>
                    <a:pt x="5" y="2"/>
                  </a:cubicBezTo>
                  <a:cubicBezTo>
                    <a:pt x="4" y="2"/>
                    <a:pt x="4" y="2"/>
                    <a:pt x="4" y="3"/>
                  </a:cubicBezTo>
                  <a:cubicBezTo>
                    <a:pt x="5" y="4"/>
                    <a:pt x="5" y="5"/>
                    <a:pt x="4" y="5"/>
                  </a:cubicBezTo>
                  <a:cubicBezTo>
                    <a:pt x="4" y="5"/>
                    <a:pt x="2" y="5"/>
                    <a:pt x="2" y="5"/>
                  </a:cubicBezTo>
                  <a:cubicBezTo>
                    <a:pt x="2" y="5"/>
                    <a:pt x="2" y="5"/>
                    <a:pt x="2" y="5"/>
                  </a:cubicBezTo>
                  <a:cubicBezTo>
                    <a:pt x="2" y="5"/>
                    <a:pt x="1" y="4"/>
                    <a:pt x="1" y="3"/>
                  </a:cubicBezTo>
                  <a:cubicBezTo>
                    <a:pt x="0" y="3"/>
                    <a:pt x="1" y="2"/>
                    <a:pt x="2" y="2"/>
                  </a:cubicBezTo>
                  <a:cubicBezTo>
                    <a:pt x="3" y="2"/>
                    <a:pt x="3" y="2"/>
                    <a:pt x="2" y="1"/>
                  </a:cubicBezTo>
                  <a:cubicBezTo>
                    <a:pt x="2" y="0"/>
                    <a:pt x="2" y="0"/>
                    <a:pt x="2" y="0"/>
                  </a:cubicBezTo>
                  <a:cubicBezTo>
                    <a:pt x="3" y="0"/>
                    <a:pt x="4" y="0"/>
                    <a:pt x="4" y="0"/>
                  </a:cubicBezTo>
                  <a:cubicBezTo>
                    <a:pt x="4" y="0"/>
                    <a:pt x="4" y="0"/>
                    <a:pt x="4"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22" name="Freeform 172"/>
            <p:cNvSpPr/>
            <p:nvPr/>
          </p:nvSpPr>
          <p:spPr bwMode="auto">
            <a:xfrm>
              <a:off x="4011" y="1854"/>
              <a:ext cx="22" cy="41"/>
            </a:xfrm>
            <a:custGeom>
              <a:avLst/>
              <a:gdLst>
                <a:gd name="T0" fmla="*/ 3 w 5"/>
                <a:gd name="T1" fmla="*/ 0 h 9"/>
                <a:gd name="T2" fmla="*/ 4 w 5"/>
                <a:gd name="T3" fmla="*/ 1 h 9"/>
                <a:gd name="T4" fmla="*/ 4 w 5"/>
                <a:gd name="T5" fmla="*/ 2 h 9"/>
                <a:gd name="T6" fmla="*/ 4 w 5"/>
                <a:gd name="T7" fmla="*/ 4 h 9"/>
                <a:gd name="T8" fmla="*/ 5 w 5"/>
                <a:gd name="T9" fmla="*/ 7 h 9"/>
                <a:gd name="T10" fmla="*/ 3 w 5"/>
                <a:gd name="T11" fmla="*/ 9 h 9"/>
                <a:gd name="T12" fmla="*/ 3 w 5"/>
                <a:gd name="T13" fmla="*/ 9 h 9"/>
                <a:gd name="T14" fmla="*/ 1 w 5"/>
                <a:gd name="T15" fmla="*/ 8 h 9"/>
                <a:gd name="T16" fmla="*/ 2 w 5"/>
                <a:gd name="T17" fmla="*/ 4 h 9"/>
                <a:gd name="T18" fmla="*/ 2 w 5"/>
                <a:gd name="T19" fmla="*/ 3 h 9"/>
                <a:gd name="T20" fmla="*/ 1 w 5"/>
                <a:gd name="T21" fmla="*/ 1 h 9"/>
                <a:gd name="T22" fmla="*/ 2 w 5"/>
                <a:gd name="T23" fmla="*/ 0 h 9"/>
                <a:gd name="T24" fmla="*/ 3 w 5"/>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9">
                  <a:moveTo>
                    <a:pt x="3" y="0"/>
                  </a:moveTo>
                  <a:cubicBezTo>
                    <a:pt x="3" y="0"/>
                    <a:pt x="4" y="0"/>
                    <a:pt x="4" y="1"/>
                  </a:cubicBezTo>
                  <a:cubicBezTo>
                    <a:pt x="5" y="1"/>
                    <a:pt x="4" y="2"/>
                    <a:pt x="4" y="2"/>
                  </a:cubicBezTo>
                  <a:cubicBezTo>
                    <a:pt x="3" y="3"/>
                    <a:pt x="3" y="4"/>
                    <a:pt x="4" y="4"/>
                  </a:cubicBezTo>
                  <a:cubicBezTo>
                    <a:pt x="5" y="5"/>
                    <a:pt x="5" y="6"/>
                    <a:pt x="5" y="7"/>
                  </a:cubicBezTo>
                  <a:cubicBezTo>
                    <a:pt x="4" y="8"/>
                    <a:pt x="3" y="9"/>
                    <a:pt x="3" y="9"/>
                  </a:cubicBezTo>
                  <a:cubicBezTo>
                    <a:pt x="3" y="9"/>
                    <a:pt x="3" y="9"/>
                    <a:pt x="3" y="9"/>
                  </a:cubicBezTo>
                  <a:cubicBezTo>
                    <a:pt x="3" y="9"/>
                    <a:pt x="2" y="8"/>
                    <a:pt x="1" y="8"/>
                  </a:cubicBezTo>
                  <a:cubicBezTo>
                    <a:pt x="0" y="7"/>
                    <a:pt x="0" y="6"/>
                    <a:pt x="2" y="4"/>
                  </a:cubicBezTo>
                  <a:cubicBezTo>
                    <a:pt x="2" y="4"/>
                    <a:pt x="2" y="3"/>
                    <a:pt x="2" y="3"/>
                  </a:cubicBezTo>
                  <a:cubicBezTo>
                    <a:pt x="1" y="2"/>
                    <a:pt x="0" y="2"/>
                    <a:pt x="1" y="1"/>
                  </a:cubicBezTo>
                  <a:cubicBezTo>
                    <a:pt x="1" y="1"/>
                    <a:pt x="2" y="0"/>
                    <a:pt x="2" y="0"/>
                  </a:cubicBezTo>
                  <a:cubicBezTo>
                    <a:pt x="2" y="0"/>
                    <a:pt x="2" y="0"/>
                    <a:pt x="3"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23" name="Freeform 173"/>
            <p:cNvSpPr/>
            <p:nvPr/>
          </p:nvSpPr>
          <p:spPr bwMode="auto">
            <a:xfrm>
              <a:off x="4070" y="1850"/>
              <a:ext cx="27" cy="41"/>
            </a:xfrm>
            <a:custGeom>
              <a:avLst/>
              <a:gdLst>
                <a:gd name="T0" fmla="*/ 3 w 6"/>
                <a:gd name="T1" fmla="*/ 0 h 9"/>
                <a:gd name="T2" fmla="*/ 4 w 6"/>
                <a:gd name="T3" fmla="*/ 2 h 9"/>
                <a:gd name="T4" fmla="*/ 4 w 6"/>
                <a:gd name="T5" fmla="*/ 3 h 9"/>
                <a:gd name="T6" fmla="*/ 4 w 6"/>
                <a:gd name="T7" fmla="*/ 5 h 9"/>
                <a:gd name="T8" fmla="*/ 5 w 6"/>
                <a:gd name="T9" fmla="*/ 8 h 9"/>
                <a:gd name="T10" fmla="*/ 4 w 6"/>
                <a:gd name="T11" fmla="*/ 9 h 9"/>
                <a:gd name="T12" fmla="*/ 3 w 6"/>
                <a:gd name="T13" fmla="*/ 9 h 9"/>
                <a:gd name="T14" fmla="*/ 1 w 6"/>
                <a:gd name="T15" fmla="*/ 8 h 9"/>
                <a:gd name="T16" fmla="*/ 2 w 6"/>
                <a:gd name="T17" fmla="*/ 5 h 9"/>
                <a:gd name="T18" fmla="*/ 2 w 6"/>
                <a:gd name="T19" fmla="*/ 3 h 9"/>
                <a:gd name="T20" fmla="*/ 1 w 6"/>
                <a:gd name="T21" fmla="*/ 2 h 9"/>
                <a:gd name="T22" fmla="*/ 2 w 6"/>
                <a:gd name="T23" fmla="*/ 0 h 9"/>
                <a:gd name="T24" fmla="*/ 3 w 6"/>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9">
                  <a:moveTo>
                    <a:pt x="3" y="0"/>
                  </a:moveTo>
                  <a:cubicBezTo>
                    <a:pt x="3" y="0"/>
                    <a:pt x="4" y="1"/>
                    <a:pt x="4" y="2"/>
                  </a:cubicBezTo>
                  <a:cubicBezTo>
                    <a:pt x="5" y="2"/>
                    <a:pt x="5" y="3"/>
                    <a:pt x="4" y="3"/>
                  </a:cubicBezTo>
                  <a:cubicBezTo>
                    <a:pt x="3" y="4"/>
                    <a:pt x="3" y="4"/>
                    <a:pt x="4" y="5"/>
                  </a:cubicBezTo>
                  <a:cubicBezTo>
                    <a:pt x="5" y="6"/>
                    <a:pt x="6" y="7"/>
                    <a:pt x="5" y="8"/>
                  </a:cubicBezTo>
                  <a:cubicBezTo>
                    <a:pt x="5" y="9"/>
                    <a:pt x="4" y="9"/>
                    <a:pt x="4" y="9"/>
                  </a:cubicBezTo>
                  <a:cubicBezTo>
                    <a:pt x="4" y="9"/>
                    <a:pt x="3" y="9"/>
                    <a:pt x="3" y="9"/>
                  </a:cubicBezTo>
                  <a:cubicBezTo>
                    <a:pt x="3" y="9"/>
                    <a:pt x="2" y="9"/>
                    <a:pt x="1" y="8"/>
                  </a:cubicBezTo>
                  <a:cubicBezTo>
                    <a:pt x="1" y="7"/>
                    <a:pt x="0" y="6"/>
                    <a:pt x="2" y="5"/>
                  </a:cubicBezTo>
                  <a:cubicBezTo>
                    <a:pt x="2" y="4"/>
                    <a:pt x="2" y="4"/>
                    <a:pt x="2" y="3"/>
                  </a:cubicBezTo>
                  <a:cubicBezTo>
                    <a:pt x="1" y="3"/>
                    <a:pt x="1" y="2"/>
                    <a:pt x="1" y="2"/>
                  </a:cubicBezTo>
                  <a:cubicBezTo>
                    <a:pt x="1" y="1"/>
                    <a:pt x="2" y="0"/>
                    <a:pt x="2" y="0"/>
                  </a:cubicBezTo>
                  <a:cubicBezTo>
                    <a:pt x="3" y="0"/>
                    <a:pt x="3" y="0"/>
                    <a:pt x="3"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24" name="Freeform 174"/>
            <p:cNvSpPr/>
            <p:nvPr/>
          </p:nvSpPr>
          <p:spPr bwMode="auto">
            <a:xfrm>
              <a:off x="4133" y="1845"/>
              <a:ext cx="23" cy="37"/>
            </a:xfrm>
            <a:custGeom>
              <a:avLst/>
              <a:gdLst>
                <a:gd name="T0" fmla="*/ 3 w 5"/>
                <a:gd name="T1" fmla="*/ 0 h 8"/>
                <a:gd name="T2" fmla="*/ 4 w 5"/>
                <a:gd name="T3" fmla="*/ 1 h 8"/>
                <a:gd name="T4" fmla="*/ 3 w 5"/>
                <a:gd name="T5" fmla="*/ 3 h 8"/>
                <a:gd name="T6" fmla="*/ 3 w 5"/>
                <a:gd name="T7" fmla="*/ 4 h 8"/>
                <a:gd name="T8" fmla="*/ 4 w 5"/>
                <a:gd name="T9" fmla="*/ 6 h 8"/>
                <a:gd name="T10" fmla="*/ 3 w 5"/>
                <a:gd name="T11" fmla="*/ 8 h 8"/>
                <a:gd name="T12" fmla="*/ 3 w 5"/>
                <a:gd name="T13" fmla="*/ 8 h 8"/>
                <a:gd name="T14" fmla="*/ 1 w 5"/>
                <a:gd name="T15" fmla="*/ 7 h 8"/>
                <a:gd name="T16" fmla="*/ 1 w 5"/>
                <a:gd name="T17" fmla="*/ 4 h 8"/>
                <a:gd name="T18" fmla="*/ 1 w 5"/>
                <a:gd name="T19" fmla="*/ 2 h 8"/>
                <a:gd name="T20" fmla="*/ 1 w 5"/>
                <a:gd name="T21" fmla="*/ 1 h 8"/>
                <a:gd name="T22" fmla="*/ 2 w 5"/>
                <a:gd name="T23" fmla="*/ 0 h 8"/>
                <a:gd name="T24" fmla="*/ 3 w 5"/>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8">
                  <a:moveTo>
                    <a:pt x="3" y="0"/>
                  </a:moveTo>
                  <a:cubicBezTo>
                    <a:pt x="3" y="0"/>
                    <a:pt x="4" y="1"/>
                    <a:pt x="4" y="1"/>
                  </a:cubicBezTo>
                  <a:cubicBezTo>
                    <a:pt x="4" y="2"/>
                    <a:pt x="4" y="2"/>
                    <a:pt x="3" y="3"/>
                  </a:cubicBezTo>
                  <a:cubicBezTo>
                    <a:pt x="3" y="3"/>
                    <a:pt x="3" y="4"/>
                    <a:pt x="3" y="4"/>
                  </a:cubicBezTo>
                  <a:cubicBezTo>
                    <a:pt x="5" y="5"/>
                    <a:pt x="5" y="6"/>
                    <a:pt x="4" y="6"/>
                  </a:cubicBezTo>
                  <a:cubicBezTo>
                    <a:pt x="4" y="7"/>
                    <a:pt x="3" y="8"/>
                    <a:pt x="3" y="8"/>
                  </a:cubicBezTo>
                  <a:cubicBezTo>
                    <a:pt x="3" y="8"/>
                    <a:pt x="3" y="8"/>
                    <a:pt x="3" y="8"/>
                  </a:cubicBezTo>
                  <a:cubicBezTo>
                    <a:pt x="3" y="8"/>
                    <a:pt x="1" y="8"/>
                    <a:pt x="1" y="7"/>
                  </a:cubicBezTo>
                  <a:cubicBezTo>
                    <a:pt x="0" y="6"/>
                    <a:pt x="0" y="5"/>
                    <a:pt x="1" y="4"/>
                  </a:cubicBezTo>
                  <a:cubicBezTo>
                    <a:pt x="2" y="3"/>
                    <a:pt x="2" y="3"/>
                    <a:pt x="1" y="2"/>
                  </a:cubicBezTo>
                  <a:cubicBezTo>
                    <a:pt x="0" y="2"/>
                    <a:pt x="0" y="1"/>
                    <a:pt x="1" y="1"/>
                  </a:cubicBezTo>
                  <a:cubicBezTo>
                    <a:pt x="1" y="0"/>
                    <a:pt x="2" y="0"/>
                    <a:pt x="2" y="0"/>
                  </a:cubicBezTo>
                  <a:cubicBezTo>
                    <a:pt x="2" y="0"/>
                    <a:pt x="3" y="0"/>
                    <a:pt x="3"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25" name="Freeform 175"/>
            <p:cNvSpPr/>
            <p:nvPr/>
          </p:nvSpPr>
          <p:spPr bwMode="auto">
            <a:xfrm>
              <a:off x="3947" y="1845"/>
              <a:ext cx="23" cy="50"/>
            </a:xfrm>
            <a:custGeom>
              <a:avLst/>
              <a:gdLst>
                <a:gd name="T0" fmla="*/ 2 w 5"/>
                <a:gd name="T1" fmla="*/ 0 h 11"/>
                <a:gd name="T2" fmla="*/ 4 w 5"/>
                <a:gd name="T3" fmla="*/ 2 h 11"/>
                <a:gd name="T4" fmla="*/ 3 w 5"/>
                <a:gd name="T5" fmla="*/ 3 h 11"/>
                <a:gd name="T6" fmla="*/ 3 w 5"/>
                <a:gd name="T7" fmla="*/ 5 h 11"/>
                <a:gd name="T8" fmla="*/ 4 w 5"/>
                <a:gd name="T9" fmla="*/ 9 h 11"/>
                <a:gd name="T10" fmla="*/ 2 w 5"/>
                <a:gd name="T11" fmla="*/ 10 h 11"/>
                <a:gd name="T12" fmla="*/ 2 w 5"/>
                <a:gd name="T13" fmla="*/ 10 h 11"/>
                <a:gd name="T14" fmla="*/ 0 w 5"/>
                <a:gd name="T15" fmla="*/ 9 h 11"/>
                <a:gd name="T16" fmla="*/ 1 w 5"/>
                <a:gd name="T17" fmla="*/ 5 h 11"/>
                <a:gd name="T18" fmla="*/ 1 w 5"/>
                <a:gd name="T19" fmla="*/ 3 h 11"/>
                <a:gd name="T20" fmla="*/ 0 w 5"/>
                <a:gd name="T21" fmla="*/ 2 h 11"/>
                <a:gd name="T22" fmla="*/ 1 w 5"/>
                <a:gd name="T23" fmla="*/ 0 h 11"/>
                <a:gd name="T24" fmla="*/ 2 w 5"/>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11">
                  <a:moveTo>
                    <a:pt x="2" y="0"/>
                  </a:moveTo>
                  <a:cubicBezTo>
                    <a:pt x="2" y="0"/>
                    <a:pt x="3" y="1"/>
                    <a:pt x="4" y="2"/>
                  </a:cubicBezTo>
                  <a:cubicBezTo>
                    <a:pt x="4" y="2"/>
                    <a:pt x="4" y="3"/>
                    <a:pt x="3" y="3"/>
                  </a:cubicBezTo>
                  <a:cubicBezTo>
                    <a:pt x="2" y="4"/>
                    <a:pt x="2" y="5"/>
                    <a:pt x="3" y="5"/>
                  </a:cubicBezTo>
                  <a:cubicBezTo>
                    <a:pt x="4" y="6"/>
                    <a:pt x="5" y="8"/>
                    <a:pt x="4" y="9"/>
                  </a:cubicBezTo>
                  <a:cubicBezTo>
                    <a:pt x="4" y="10"/>
                    <a:pt x="2" y="10"/>
                    <a:pt x="2" y="10"/>
                  </a:cubicBezTo>
                  <a:cubicBezTo>
                    <a:pt x="2" y="11"/>
                    <a:pt x="2" y="11"/>
                    <a:pt x="2" y="10"/>
                  </a:cubicBezTo>
                  <a:cubicBezTo>
                    <a:pt x="2" y="10"/>
                    <a:pt x="1" y="10"/>
                    <a:pt x="0" y="9"/>
                  </a:cubicBezTo>
                  <a:cubicBezTo>
                    <a:pt x="0" y="8"/>
                    <a:pt x="0" y="7"/>
                    <a:pt x="1" y="5"/>
                  </a:cubicBezTo>
                  <a:cubicBezTo>
                    <a:pt x="1" y="5"/>
                    <a:pt x="1" y="4"/>
                    <a:pt x="1" y="3"/>
                  </a:cubicBezTo>
                  <a:cubicBezTo>
                    <a:pt x="0" y="3"/>
                    <a:pt x="0" y="2"/>
                    <a:pt x="0" y="2"/>
                  </a:cubicBezTo>
                  <a:cubicBezTo>
                    <a:pt x="0" y="1"/>
                    <a:pt x="1" y="0"/>
                    <a:pt x="1" y="0"/>
                  </a:cubicBezTo>
                  <a:cubicBezTo>
                    <a:pt x="2" y="0"/>
                    <a:pt x="2" y="0"/>
                    <a:pt x="2"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26" name="Freeform 176"/>
            <p:cNvSpPr/>
            <p:nvPr/>
          </p:nvSpPr>
          <p:spPr bwMode="auto">
            <a:xfrm>
              <a:off x="3874" y="1836"/>
              <a:ext cx="23" cy="50"/>
            </a:xfrm>
            <a:custGeom>
              <a:avLst/>
              <a:gdLst>
                <a:gd name="T0" fmla="*/ 2 w 5"/>
                <a:gd name="T1" fmla="*/ 0 h 11"/>
                <a:gd name="T2" fmla="*/ 4 w 5"/>
                <a:gd name="T3" fmla="*/ 2 h 11"/>
                <a:gd name="T4" fmla="*/ 3 w 5"/>
                <a:gd name="T5" fmla="*/ 3 h 11"/>
                <a:gd name="T6" fmla="*/ 3 w 5"/>
                <a:gd name="T7" fmla="*/ 5 h 11"/>
                <a:gd name="T8" fmla="*/ 4 w 5"/>
                <a:gd name="T9" fmla="*/ 9 h 11"/>
                <a:gd name="T10" fmla="*/ 3 w 5"/>
                <a:gd name="T11" fmla="*/ 11 h 11"/>
                <a:gd name="T12" fmla="*/ 3 w 5"/>
                <a:gd name="T13" fmla="*/ 11 h 11"/>
                <a:gd name="T14" fmla="*/ 1 w 5"/>
                <a:gd name="T15" fmla="*/ 9 h 11"/>
                <a:gd name="T16" fmla="*/ 1 w 5"/>
                <a:gd name="T17" fmla="*/ 6 h 11"/>
                <a:gd name="T18" fmla="*/ 1 w 5"/>
                <a:gd name="T19" fmla="*/ 4 h 11"/>
                <a:gd name="T20" fmla="*/ 0 w 5"/>
                <a:gd name="T21" fmla="*/ 2 h 11"/>
                <a:gd name="T22" fmla="*/ 2 w 5"/>
                <a:gd name="T23" fmla="*/ 0 h 11"/>
                <a:gd name="T24" fmla="*/ 2 w 5"/>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11">
                  <a:moveTo>
                    <a:pt x="2" y="0"/>
                  </a:moveTo>
                  <a:cubicBezTo>
                    <a:pt x="2" y="0"/>
                    <a:pt x="3" y="1"/>
                    <a:pt x="4" y="2"/>
                  </a:cubicBezTo>
                  <a:cubicBezTo>
                    <a:pt x="4" y="2"/>
                    <a:pt x="4" y="3"/>
                    <a:pt x="3" y="3"/>
                  </a:cubicBezTo>
                  <a:cubicBezTo>
                    <a:pt x="3" y="4"/>
                    <a:pt x="3" y="5"/>
                    <a:pt x="3" y="5"/>
                  </a:cubicBezTo>
                  <a:cubicBezTo>
                    <a:pt x="5" y="7"/>
                    <a:pt x="5" y="8"/>
                    <a:pt x="4" y="9"/>
                  </a:cubicBezTo>
                  <a:cubicBezTo>
                    <a:pt x="4" y="10"/>
                    <a:pt x="3" y="11"/>
                    <a:pt x="3" y="11"/>
                  </a:cubicBezTo>
                  <a:cubicBezTo>
                    <a:pt x="3" y="11"/>
                    <a:pt x="3" y="11"/>
                    <a:pt x="3" y="11"/>
                  </a:cubicBezTo>
                  <a:cubicBezTo>
                    <a:pt x="3" y="11"/>
                    <a:pt x="1" y="10"/>
                    <a:pt x="1" y="9"/>
                  </a:cubicBezTo>
                  <a:cubicBezTo>
                    <a:pt x="0" y="8"/>
                    <a:pt x="0" y="7"/>
                    <a:pt x="1" y="6"/>
                  </a:cubicBezTo>
                  <a:cubicBezTo>
                    <a:pt x="2" y="5"/>
                    <a:pt x="2" y="4"/>
                    <a:pt x="1" y="4"/>
                  </a:cubicBezTo>
                  <a:cubicBezTo>
                    <a:pt x="0" y="3"/>
                    <a:pt x="0" y="2"/>
                    <a:pt x="0" y="2"/>
                  </a:cubicBezTo>
                  <a:cubicBezTo>
                    <a:pt x="0" y="1"/>
                    <a:pt x="2" y="0"/>
                    <a:pt x="2" y="0"/>
                  </a:cubicBezTo>
                  <a:cubicBezTo>
                    <a:pt x="2" y="0"/>
                    <a:pt x="2" y="0"/>
                    <a:pt x="2"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27" name="Freeform 177"/>
            <p:cNvSpPr/>
            <p:nvPr/>
          </p:nvSpPr>
          <p:spPr bwMode="auto">
            <a:xfrm>
              <a:off x="3897" y="2058"/>
              <a:ext cx="264" cy="40"/>
            </a:xfrm>
            <a:custGeom>
              <a:avLst/>
              <a:gdLst>
                <a:gd name="T0" fmla="*/ 0 w 58"/>
                <a:gd name="T1" fmla="*/ 3 h 9"/>
                <a:gd name="T2" fmla="*/ 3 w 58"/>
                <a:gd name="T3" fmla="*/ 4 h 9"/>
                <a:gd name="T4" fmla="*/ 9 w 58"/>
                <a:gd name="T5" fmla="*/ 5 h 9"/>
                <a:gd name="T6" fmla="*/ 19 w 58"/>
                <a:gd name="T7" fmla="*/ 6 h 9"/>
                <a:gd name="T8" fmla="*/ 29 w 58"/>
                <a:gd name="T9" fmla="*/ 6 h 9"/>
                <a:gd name="T10" fmla="*/ 40 w 58"/>
                <a:gd name="T11" fmla="*/ 5 h 9"/>
                <a:gd name="T12" fmla="*/ 49 w 58"/>
                <a:gd name="T13" fmla="*/ 3 h 9"/>
                <a:gd name="T14" fmla="*/ 53 w 58"/>
                <a:gd name="T15" fmla="*/ 2 h 9"/>
                <a:gd name="T16" fmla="*/ 55 w 58"/>
                <a:gd name="T17" fmla="*/ 1 h 9"/>
                <a:gd name="T18" fmla="*/ 58 w 58"/>
                <a:gd name="T19" fmla="*/ 0 h 9"/>
                <a:gd name="T20" fmla="*/ 55 w 58"/>
                <a:gd name="T21" fmla="*/ 2 h 9"/>
                <a:gd name="T22" fmla="*/ 50 w 58"/>
                <a:gd name="T23" fmla="*/ 5 h 9"/>
                <a:gd name="T24" fmla="*/ 40 w 58"/>
                <a:gd name="T25" fmla="*/ 8 h 9"/>
                <a:gd name="T26" fmla="*/ 29 w 58"/>
                <a:gd name="T27" fmla="*/ 9 h 9"/>
                <a:gd name="T28" fmla="*/ 9 w 58"/>
                <a:gd name="T29" fmla="*/ 7 h 9"/>
                <a:gd name="T30" fmla="*/ 3 w 58"/>
                <a:gd name="T31" fmla="*/ 4 h 9"/>
                <a:gd name="T32" fmla="*/ 0 w 58"/>
                <a:gd name="T3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 h="9">
                  <a:moveTo>
                    <a:pt x="0" y="3"/>
                  </a:moveTo>
                  <a:cubicBezTo>
                    <a:pt x="0" y="3"/>
                    <a:pt x="1" y="3"/>
                    <a:pt x="3" y="4"/>
                  </a:cubicBezTo>
                  <a:cubicBezTo>
                    <a:pt x="4" y="4"/>
                    <a:pt x="7" y="4"/>
                    <a:pt x="9" y="5"/>
                  </a:cubicBezTo>
                  <a:cubicBezTo>
                    <a:pt x="12" y="5"/>
                    <a:pt x="15" y="5"/>
                    <a:pt x="19" y="6"/>
                  </a:cubicBezTo>
                  <a:cubicBezTo>
                    <a:pt x="22" y="6"/>
                    <a:pt x="26" y="6"/>
                    <a:pt x="29" y="6"/>
                  </a:cubicBezTo>
                  <a:cubicBezTo>
                    <a:pt x="33" y="6"/>
                    <a:pt x="37" y="6"/>
                    <a:pt x="40" y="5"/>
                  </a:cubicBezTo>
                  <a:cubicBezTo>
                    <a:pt x="43" y="5"/>
                    <a:pt x="46" y="4"/>
                    <a:pt x="49" y="3"/>
                  </a:cubicBezTo>
                  <a:cubicBezTo>
                    <a:pt x="50" y="3"/>
                    <a:pt x="52" y="3"/>
                    <a:pt x="53" y="2"/>
                  </a:cubicBezTo>
                  <a:cubicBezTo>
                    <a:pt x="54" y="2"/>
                    <a:pt x="54" y="2"/>
                    <a:pt x="55" y="1"/>
                  </a:cubicBezTo>
                  <a:cubicBezTo>
                    <a:pt x="57" y="1"/>
                    <a:pt x="58" y="0"/>
                    <a:pt x="58" y="0"/>
                  </a:cubicBezTo>
                  <a:cubicBezTo>
                    <a:pt x="58" y="0"/>
                    <a:pt x="57" y="1"/>
                    <a:pt x="55" y="2"/>
                  </a:cubicBezTo>
                  <a:cubicBezTo>
                    <a:pt x="54" y="3"/>
                    <a:pt x="52" y="4"/>
                    <a:pt x="50" y="5"/>
                  </a:cubicBezTo>
                  <a:cubicBezTo>
                    <a:pt x="47" y="6"/>
                    <a:pt x="44" y="7"/>
                    <a:pt x="40" y="8"/>
                  </a:cubicBezTo>
                  <a:cubicBezTo>
                    <a:pt x="37" y="8"/>
                    <a:pt x="33" y="9"/>
                    <a:pt x="29" y="9"/>
                  </a:cubicBezTo>
                  <a:cubicBezTo>
                    <a:pt x="22" y="9"/>
                    <a:pt x="14" y="8"/>
                    <a:pt x="9" y="7"/>
                  </a:cubicBezTo>
                  <a:cubicBezTo>
                    <a:pt x="6" y="6"/>
                    <a:pt x="4" y="5"/>
                    <a:pt x="3" y="4"/>
                  </a:cubicBezTo>
                  <a:cubicBezTo>
                    <a:pt x="1" y="4"/>
                    <a:pt x="0" y="3"/>
                    <a:pt x="0" y="3"/>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28" name="Freeform 178"/>
            <p:cNvSpPr/>
            <p:nvPr/>
          </p:nvSpPr>
          <p:spPr bwMode="auto">
            <a:xfrm>
              <a:off x="3651" y="2202"/>
              <a:ext cx="137" cy="32"/>
            </a:xfrm>
            <a:custGeom>
              <a:avLst/>
              <a:gdLst>
                <a:gd name="T0" fmla="*/ 0 w 30"/>
                <a:gd name="T1" fmla="*/ 3 h 7"/>
                <a:gd name="T2" fmla="*/ 4 w 30"/>
                <a:gd name="T3" fmla="*/ 7 h 7"/>
                <a:gd name="T4" fmla="*/ 3 w 30"/>
                <a:gd name="T5" fmla="*/ 4 h 7"/>
                <a:gd name="T6" fmla="*/ 5 w 30"/>
                <a:gd name="T7" fmla="*/ 6 h 7"/>
                <a:gd name="T8" fmla="*/ 4 w 30"/>
                <a:gd name="T9" fmla="*/ 3 h 7"/>
                <a:gd name="T10" fmla="*/ 7 w 30"/>
                <a:gd name="T11" fmla="*/ 7 h 7"/>
                <a:gd name="T12" fmla="*/ 6 w 30"/>
                <a:gd name="T13" fmla="*/ 3 h 7"/>
                <a:gd name="T14" fmla="*/ 6 w 30"/>
                <a:gd name="T15" fmla="*/ 3 h 7"/>
                <a:gd name="T16" fmla="*/ 8 w 30"/>
                <a:gd name="T17" fmla="*/ 5 h 7"/>
                <a:gd name="T18" fmla="*/ 8 w 30"/>
                <a:gd name="T19" fmla="*/ 3 h 7"/>
                <a:gd name="T20" fmla="*/ 10 w 30"/>
                <a:gd name="T21" fmla="*/ 5 h 7"/>
                <a:gd name="T22" fmla="*/ 9 w 30"/>
                <a:gd name="T23" fmla="*/ 3 h 7"/>
                <a:gd name="T24" fmla="*/ 12 w 30"/>
                <a:gd name="T25" fmla="*/ 6 h 7"/>
                <a:gd name="T26" fmla="*/ 11 w 30"/>
                <a:gd name="T27" fmla="*/ 2 h 7"/>
                <a:gd name="T28" fmla="*/ 11 w 30"/>
                <a:gd name="T29" fmla="*/ 2 h 7"/>
                <a:gd name="T30" fmla="*/ 13 w 30"/>
                <a:gd name="T31" fmla="*/ 5 h 7"/>
                <a:gd name="T32" fmla="*/ 13 w 30"/>
                <a:gd name="T33" fmla="*/ 3 h 7"/>
                <a:gd name="T34" fmla="*/ 16 w 30"/>
                <a:gd name="T35" fmla="*/ 7 h 7"/>
                <a:gd name="T36" fmla="*/ 14 w 30"/>
                <a:gd name="T37" fmla="*/ 3 h 7"/>
                <a:gd name="T38" fmla="*/ 18 w 30"/>
                <a:gd name="T39" fmla="*/ 6 h 7"/>
                <a:gd name="T40" fmla="*/ 17 w 30"/>
                <a:gd name="T41" fmla="*/ 4 h 7"/>
                <a:gd name="T42" fmla="*/ 20 w 30"/>
                <a:gd name="T43" fmla="*/ 7 h 7"/>
                <a:gd name="T44" fmla="*/ 18 w 30"/>
                <a:gd name="T45" fmla="*/ 3 h 7"/>
                <a:gd name="T46" fmla="*/ 20 w 30"/>
                <a:gd name="T47" fmla="*/ 5 h 7"/>
                <a:gd name="T48" fmla="*/ 19 w 30"/>
                <a:gd name="T49" fmla="*/ 2 h 7"/>
                <a:gd name="T50" fmla="*/ 21 w 30"/>
                <a:gd name="T51" fmla="*/ 4 h 7"/>
                <a:gd name="T52" fmla="*/ 21 w 30"/>
                <a:gd name="T53" fmla="*/ 2 h 7"/>
                <a:gd name="T54" fmla="*/ 25 w 30"/>
                <a:gd name="T55" fmla="*/ 4 h 7"/>
                <a:gd name="T56" fmla="*/ 24 w 30"/>
                <a:gd name="T57" fmla="*/ 2 h 7"/>
                <a:gd name="T58" fmla="*/ 26 w 30"/>
                <a:gd name="T59" fmla="*/ 4 h 7"/>
                <a:gd name="T60" fmla="*/ 26 w 30"/>
                <a:gd name="T61" fmla="*/ 2 h 7"/>
                <a:gd name="T62" fmla="*/ 27 w 30"/>
                <a:gd name="T63" fmla="*/ 0 h 7"/>
                <a:gd name="T64" fmla="*/ 30 w 30"/>
                <a:gd name="T6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7">
                  <a:moveTo>
                    <a:pt x="0" y="3"/>
                  </a:moveTo>
                  <a:cubicBezTo>
                    <a:pt x="2" y="5"/>
                    <a:pt x="3" y="6"/>
                    <a:pt x="4" y="7"/>
                  </a:cubicBezTo>
                  <a:cubicBezTo>
                    <a:pt x="4" y="6"/>
                    <a:pt x="3" y="5"/>
                    <a:pt x="3" y="4"/>
                  </a:cubicBezTo>
                  <a:cubicBezTo>
                    <a:pt x="3" y="4"/>
                    <a:pt x="5" y="6"/>
                    <a:pt x="5" y="6"/>
                  </a:cubicBezTo>
                  <a:cubicBezTo>
                    <a:pt x="5" y="5"/>
                    <a:pt x="4" y="4"/>
                    <a:pt x="4" y="3"/>
                  </a:cubicBezTo>
                  <a:cubicBezTo>
                    <a:pt x="5" y="4"/>
                    <a:pt x="6" y="5"/>
                    <a:pt x="7" y="7"/>
                  </a:cubicBezTo>
                  <a:cubicBezTo>
                    <a:pt x="7" y="5"/>
                    <a:pt x="6" y="4"/>
                    <a:pt x="6" y="3"/>
                  </a:cubicBezTo>
                  <a:cubicBezTo>
                    <a:pt x="6" y="2"/>
                    <a:pt x="6" y="2"/>
                    <a:pt x="6" y="3"/>
                  </a:cubicBezTo>
                  <a:cubicBezTo>
                    <a:pt x="7" y="3"/>
                    <a:pt x="7" y="4"/>
                    <a:pt x="8" y="5"/>
                  </a:cubicBezTo>
                  <a:cubicBezTo>
                    <a:pt x="9" y="5"/>
                    <a:pt x="8" y="3"/>
                    <a:pt x="8" y="3"/>
                  </a:cubicBezTo>
                  <a:cubicBezTo>
                    <a:pt x="8" y="3"/>
                    <a:pt x="9" y="4"/>
                    <a:pt x="10" y="5"/>
                  </a:cubicBezTo>
                  <a:cubicBezTo>
                    <a:pt x="10" y="4"/>
                    <a:pt x="10" y="3"/>
                    <a:pt x="9" y="3"/>
                  </a:cubicBezTo>
                  <a:cubicBezTo>
                    <a:pt x="11" y="3"/>
                    <a:pt x="11" y="5"/>
                    <a:pt x="12" y="6"/>
                  </a:cubicBezTo>
                  <a:cubicBezTo>
                    <a:pt x="12" y="5"/>
                    <a:pt x="11" y="3"/>
                    <a:pt x="11" y="2"/>
                  </a:cubicBezTo>
                  <a:cubicBezTo>
                    <a:pt x="11" y="2"/>
                    <a:pt x="11" y="2"/>
                    <a:pt x="11" y="2"/>
                  </a:cubicBezTo>
                  <a:cubicBezTo>
                    <a:pt x="12" y="3"/>
                    <a:pt x="12" y="4"/>
                    <a:pt x="13" y="5"/>
                  </a:cubicBezTo>
                  <a:cubicBezTo>
                    <a:pt x="14" y="4"/>
                    <a:pt x="13" y="3"/>
                    <a:pt x="13" y="3"/>
                  </a:cubicBezTo>
                  <a:cubicBezTo>
                    <a:pt x="14" y="4"/>
                    <a:pt x="15" y="5"/>
                    <a:pt x="16" y="7"/>
                  </a:cubicBezTo>
                  <a:cubicBezTo>
                    <a:pt x="16" y="5"/>
                    <a:pt x="15" y="4"/>
                    <a:pt x="14" y="3"/>
                  </a:cubicBezTo>
                  <a:cubicBezTo>
                    <a:pt x="16" y="4"/>
                    <a:pt x="16" y="5"/>
                    <a:pt x="18" y="6"/>
                  </a:cubicBezTo>
                  <a:cubicBezTo>
                    <a:pt x="18" y="5"/>
                    <a:pt x="17" y="4"/>
                    <a:pt x="17" y="4"/>
                  </a:cubicBezTo>
                  <a:cubicBezTo>
                    <a:pt x="18" y="4"/>
                    <a:pt x="19" y="6"/>
                    <a:pt x="20" y="7"/>
                  </a:cubicBezTo>
                  <a:cubicBezTo>
                    <a:pt x="19" y="5"/>
                    <a:pt x="18" y="4"/>
                    <a:pt x="18" y="3"/>
                  </a:cubicBezTo>
                  <a:cubicBezTo>
                    <a:pt x="19" y="3"/>
                    <a:pt x="19" y="5"/>
                    <a:pt x="20" y="5"/>
                  </a:cubicBezTo>
                  <a:cubicBezTo>
                    <a:pt x="20" y="4"/>
                    <a:pt x="20" y="3"/>
                    <a:pt x="19" y="2"/>
                  </a:cubicBezTo>
                  <a:cubicBezTo>
                    <a:pt x="20" y="2"/>
                    <a:pt x="20" y="4"/>
                    <a:pt x="21" y="4"/>
                  </a:cubicBezTo>
                  <a:cubicBezTo>
                    <a:pt x="21" y="3"/>
                    <a:pt x="20" y="0"/>
                    <a:pt x="21" y="2"/>
                  </a:cubicBezTo>
                  <a:cubicBezTo>
                    <a:pt x="22" y="3"/>
                    <a:pt x="23" y="3"/>
                    <a:pt x="25" y="4"/>
                  </a:cubicBezTo>
                  <a:cubicBezTo>
                    <a:pt x="25" y="4"/>
                    <a:pt x="25" y="2"/>
                    <a:pt x="24" y="2"/>
                  </a:cubicBezTo>
                  <a:cubicBezTo>
                    <a:pt x="24" y="2"/>
                    <a:pt x="27" y="4"/>
                    <a:pt x="26" y="4"/>
                  </a:cubicBezTo>
                  <a:cubicBezTo>
                    <a:pt x="26" y="4"/>
                    <a:pt x="26" y="2"/>
                    <a:pt x="26" y="2"/>
                  </a:cubicBezTo>
                  <a:cubicBezTo>
                    <a:pt x="26" y="2"/>
                    <a:pt x="27" y="2"/>
                    <a:pt x="27" y="0"/>
                  </a:cubicBezTo>
                  <a:cubicBezTo>
                    <a:pt x="28" y="1"/>
                    <a:pt x="29" y="3"/>
                    <a:pt x="30" y="3"/>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29" name="Freeform 179"/>
            <p:cNvSpPr/>
            <p:nvPr/>
          </p:nvSpPr>
          <p:spPr bwMode="auto">
            <a:xfrm>
              <a:off x="4265" y="2193"/>
              <a:ext cx="141" cy="45"/>
            </a:xfrm>
            <a:custGeom>
              <a:avLst/>
              <a:gdLst>
                <a:gd name="T0" fmla="*/ 0 w 31"/>
                <a:gd name="T1" fmla="*/ 2 h 10"/>
                <a:gd name="T2" fmla="*/ 5 w 31"/>
                <a:gd name="T3" fmla="*/ 6 h 10"/>
                <a:gd name="T4" fmla="*/ 2 w 31"/>
                <a:gd name="T5" fmla="*/ 1 h 10"/>
                <a:gd name="T6" fmla="*/ 6 w 31"/>
                <a:gd name="T7" fmla="*/ 5 h 10"/>
                <a:gd name="T8" fmla="*/ 3 w 31"/>
                <a:gd name="T9" fmla="*/ 0 h 10"/>
                <a:gd name="T10" fmla="*/ 8 w 31"/>
                <a:gd name="T11" fmla="*/ 4 h 10"/>
                <a:gd name="T12" fmla="*/ 7 w 31"/>
                <a:gd name="T13" fmla="*/ 1 h 10"/>
                <a:gd name="T14" fmla="*/ 11 w 31"/>
                <a:gd name="T15" fmla="*/ 6 h 10"/>
                <a:gd name="T16" fmla="*/ 10 w 31"/>
                <a:gd name="T17" fmla="*/ 3 h 10"/>
                <a:gd name="T18" fmla="*/ 15 w 31"/>
                <a:gd name="T19" fmla="*/ 7 h 10"/>
                <a:gd name="T20" fmla="*/ 13 w 31"/>
                <a:gd name="T21" fmla="*/ 4 h 10"/>
                <a:gd name="T22" fmla="*/ 16 w 31"/>
                <a:gd name="T23" fmla="*/ 7 h 10"/>
                <a:gd name="T24" fmla="*/ 15 w 31"/>
                <a:gd name="T25" fmla="*/ 5 h 10"/>
                <a:gd name="T26" fmla="*/ 19 w 31"/>
                <a:gd name="T27" fmla="*/ 8 h 10"/>
                <a:gd name="T28" fmla="*/ 17 w 31"/>
                <a:gd name="T29" fmla="*/ 5 h 10"/>
                <a:gd name="T30" fmla="*/ 21 w 31"/>
                <a:gd name="T31" fmla="*/ 9 h 10"/>
                <a:gd name="T32" fmla="*/ 19 w 31"/>
                <a:gd name="T33" fmla="*/ 6 h 10"/>
                <a:gd name="T34" fmla="*/ 22 w 31"/>
                <a:gd name="T35" fmla="*/ 9 h 10"/>
                <a:gd name="T36" fmla="*/ 21 w 31"/>
                <a:gd name="T37" fmla="*/ 6 h 10"/>
                <a:gd name="T38" fmla="*/ 22 w 31"/>
                <a:gd name="T39" fmla="*/ 7 h 10"/>
                <a:gd name="T40" fmla="*/ 24 w 31"/>
                <a:gd name="T41" fmla="*/ 9 h 10"/>
                <a:gd name="T42" fmla="*/ 24 w 31"/>
                <a:gd name="T43" fmla="*/ 8 h 10"/>
                <a:gd name="T44" fmla="*/ 25 w 31"/>
                <a:gd name="T45" fmla="*/ 10 h 10"/>
                <a:gd name="T46" fmla="*/ 26 w 31"/>
                <a:gd name="T47" fmla="*/ 9 h 10"/>
                <a:gd name="T48" fmla="*/ 25 w 31"/>
                <a:gd name="T49" fmla="*/ 7 h 10"/>
                <a:gd name="T50" fmla="*/ 28 w 31"/>
                <a:gd name="T51" fmla="*/ 8 h 10"/>
                <a:gd name="T52" fmla="*/ 27 w 31"/>
                <a:gd name="T53" fmla="*/ 6 h 10"/>
                <a:gd name="T54" fmla="*/ 30 w 31"/>
                <a:gd name="T5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10">
                  <a:moveTo>
                    <a:pt x="0" y="2"/>
                  </a:moveTo>
                  <a:cubicBezTo>
                    <a:pt x="2" y="3"/>
                    <a:pt x="4" y="4"/>
                    <a:pt x="5" y="6"/>
                  </a:cubicBezTo>
                  <a:cubicBezTo>
                    <a:pt x="5" y="4"/>
                    <a:pt x="4" y="3"/>
                    <a:pt x="2" y="1"/>
                  </a:cubicBezTo>
                  <a:cubicBezTo>
                    <a:pt x="3" y="2"/>
                    <a:pt x="5" y="4"/>
                    <a:pt x="6" y="5"/>
                  </a:cubicBezTo>
                  <a:cubicBezTo>
                    <a:pt x="5" y="4"/>
                    <a:pt x="4" y="2"/>
                    <a:pt x="3" y="0"/>
                  </a:cubicBezTo>
                  <a:cubicBezTo>
                    <a:pt x="5" y="1"/>
                    <a:pt x="6" y="3"/>
                    <a:pt x="8" y="4"/>
                  </a:cubicBezTo>
                  <a:cubicBezTo>
                    <a:pt x="8" y="4"/>
                    <a:pt x="6" y="1"/>
                    <a:pt x="7" y="1"/>
                  </a:cubicBezTo>
                  <a:cubicBezTo>
                    <a:pt x="7" y="2"/>
                    <a:pt x="10" y="5"/>
                    <a:pt x="11" y="6"/>
                  </a:cubicBezTo>
                  <a:cubicBezTo>
                    <a:pt x="12" y="4"/>
                    <a:pt x="10" y="4"/>
                    <a:pt x="10" y="3"/>
                  </a:cubicBezTo>
                  <a:cubicBezTo>
                    <a:pt x="11" y="4"/>
                    <a:pt x="13" y="6"/>
                    <a:pt x="15" y="7"/>
                  </a:cubicBezTo>
                  <a:cubicBezTo>
                    <a:pt x="15" y="6"/>
                    <a:pt x="13" y="4"/>
                    <a:pt x="13" y="4"/>
                  </a:cubicBezTo>
                  <a:cubicBezTo>
                    <a:pt x="14" y="5"/>
                    <a:pt x="15" y="6"/>
                    <a:pt x="16" y="7"/>
                  </a:cubicBezTo>
                  <a:cubicBezTo>
                    <a:pt x="17" y="6"/>
                    <a:pt x="15" y="6"/>
                    <a:pt x="15" y="5"/>
                  </a:cubicBezTo>
                  <a:cubicBezTo>
                    <a:pt x="16" y="6"/>
                    <a:pt x="18" y="7"/>
                    <a:pt x="19" y="8"/>
                  </a:cubicBezTo>
                  <a:cubicBezTo>
                    <a:pt x="19" y="7"/>
                    <a:pt x="17" y="4"/>
                    <a:pt x="17" y="5"/>
                  </a:cubicBezTo>
                  <a:cubicBezTo>
                    <a:pt x="19" y="6"/>
                    <a:pt x="20" y="8"/>
                    <a:pt x="21" y="9"/>
                  </a:cubicBezTo>
                  <a:cubicBezTo>
                    <a:pt x="21" y="8"/>
                    <a:pt x="20" y="7"/>
                    <a:pt x="19" y="6"/>
                  </a:cubicBezTo>
                  <a:cubicBezTo>
                    <a:pt x="20" y="7"/>
                    <a:pt x="21" y="8"/>
                    <a:pt x="22" y="9"/>
                  </a:cubicBezTo>
                  <a:cubicBezTo>
                    <a:pt x="22" y="9"/>
                    <a:pt x="21" y="7"/>
                    <a:pt x="21" y="6"/>
                  </a:cubicBezTo>
                  <a:cubicBezTo>
                    <a:pt x="23" y="9"/>
                    <a:pt x="21" y="8"/>
                    <a:pt x="22" y="7"/>
                  </a:cubicBezTo>
                  <a:cubicBezTo>
                    <a:pt x="22" y="8"/>
                    <a:pt x="23" y="9"/>
                    <a:pt x="24" y="9"/>
                  </a:cubicBezTo>
                  <a:cubicBezTo>
                    <a:pt x="24" y="9"/>
                    <a:pt x="24" y="9"/>
                    <a:pt x="24" y="8"/>
                  </a:cubicBezTo>
                  <a:cubicBezTo>
                    <a:pt x="24" y="8"/>
                    <a:pt x="25" y="10"/>
                    <a:pt x="25" y="10"/>
                  </a:cubicBezTo>
                  <a:cubicBezTo>
                    <a:pt x="25" y="9"/>
                    <a:pt x="25" y="9"/>
                    <a:pt x="26" y="9"/>
                  </a:cubicBezTo>
                  <a:cubicBezTo>
                    <a:pt x="26" y="8"/>
                    <a:pt x="25" y="8"/>
                    <a:pt x="25" y="7"/>
                  </a:cubicBezTo>
                  <a:cubicBezTo>
                    <a:pt x="25" y="7"/>
                    <a:pt x="28" y="8"/>
                    <a:pt x="28" y="8"/>
                  </a:cubicBezTo>
                  <a:cubicBezTo>
                    <a:pt x="28" y="7"/>
                    <a:pt x="27" y="6"/>
                    <a:pt x="27" y="6"/>
                  </a:cubicBezTo>
                  <a:cubicBezTo>
                    <a:pt x="31" y="6"/>
                    <a:pt x="29" y="7"/>
                    <a:pt x="30" y="9"/>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30" name="Freeform 180"/>
            <p:cNvSpPr/>
            <p:nvPr/>
          </p:nvSpPr>
          <p:spPr bwMode="auto">
            <a:xfrm>
              <a:off x="4347" y="1945"/>
              <a:ext cx="78" cy="45"/>
            </a:xfrm>
            <a:custGeom>
              <a:avLst/>
              <a:gdLst>
                <a:gd name="T0" fmla="*/ 0 w 17"/>
                <a:gd name="T1" fmla="*/ 7 h 10"/>
                <a:gd name="T2" fmla="*/ 2 w 17"/>
                <a:gd name="T3" fmla="*/ 10 h 10"/>
                <a:gd name="T4" fmla="*/ 2 w 17"/>
                <a:gd name="T5" fmla="*/ 4 h 10"/>
                <a:gd name="T6" fmla="*/ 5 w 17"/>
                <a:gd name="T7" fmla="*/ 9 h 10"/>
                <a:gd name="T8" fmla="*/ 4 w 17"/>
                <a:gd name="T9" fmla="*/ 3 h 10"/>
                <a:gd name="T10" fmla="*/ 6 w 17"/>
                <a:gd name="T11" fmla="*/ 9 h 10"/>
                <a:gd name="T12" fmla="*/ 5 w 17"/>
                <a:gd name="T13" fmla="*/ 2 h 10"/>
                <a:gd name="T14" fmla="*/ 9 w 17"/>
                <a:gd name="T15" fmla="*/ 10 h 10"/>
                <a:gd name="T16" fmla="*/ 6 w 17"/>
                <a:gd name="T17" fmla="*/ 1 h 10"/>
                <a:gd name="T18" fmla="*/ 10 w 17"/>
                <a:gd name="T19" fmla="*/ 10 h 10"/>
                <a:gd name="T20" fmla="*/ 7 w 17"/>
                <a:gd name="T21" fmla="*/ 1 h 10"/>
                <a:gd name="T22" fmla="*/ 11 w 17"/>
                <a:gd name="T23" fmla="*/ 8 h 10"/>
                <a:gd name="T24" fmla="*/ 8 w 17"/>
                <a:gd name="T25" fmla="*/ 0 h 10"/>
                <a:gd name="T26" fmla="*/ 13 w 17"/>
                <a:gd name="T27" fmla="*/ 9 h 10"/>
                <a:gd name="T28" fmla="*/ 9 w 17"/>
                <a:gd name="T29" fmla="*/ 0 h 10"/>
                <a:gd name="T30" fmla="*/ 14 w 17"/>
                <a:gd name="T31" fmla="*/ 8 h 10"/>
                <a:gd name="T32" fmla="*/ 11 w 17"/>
                <a:gd name="T33" fmla="*/ 0 h 10"/>
                <a:gd name="T34" fmla="*/ 14 w 17"/>
                <a:gd name="T35" fmla="*/ 7 h 10"/>
                <a:gd name="T36" fmla="*/ 11 w 17"/>
                <a:gd name="T37" fmla="*/ 0 h 10"/>
                <a:gd name="T38" fmla="*/ 17 w 17"/>
                <a:gd name="T3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10">
                  <a:moveTo>
                    <a:pt x="0" y="7"/>
                  </a:moveTo>
                  <a:cubicBezTo>
                    <a:pt x="0" y="7"/>
                    <a:pt x="1" y="10"/>
                    <a:pt x="2" y="10"/>
                  </a:cubicBezTo>
                  <a:cubicBezTo>
                    <a:pt x="3" y="9"/>
                    <a:pt x="2" y="6"/>
                    <a:pt x="2" y="4"/>
                  </a:cubicBezTo>
                  <a:cubicBezTo>
                    <a:pt x="3" y="6"/>
                    <a:pt x="3" y="8"/>
                    <a:pt x="5" y="9"/>
                  </a:cubicBezTo>
                  <a:cubicBezTo>
                    <a:pt x="5" y="7"/>
                    <a:pt x="4" y="5"/>
                    <a:pt x="4" y="3"/>
                  </a:cubicBezTo>
                  <a:cubicBezTo>
                    <a:pt x="5" y="5"/>
                    <a:pt x="5" y="7"/>
                    <a:pt x="6" y="9"/>
                  </a:cubicBezTo>
                  <a:cubicBezTo>
                    <a:pt x="6" y="7"/>
                    <a:pt x="5" y="5"/>
                    <a:pt x="5" y="2"/>
                  </a:cubicBezTo>
                  <a:cubicBezTo>
                    <a:pt x="6" y="5"/>
                    <a:pt x="8" y="8"/>
                    <a:pt x="9" y="10"/>
                  </a:cubicBezTo>
                  <a:cubicBezTo>
                    <a:pt x="8" y="7"/>
                    <a:pt x="7" y="4"/>
                    <a:pt x="6" y="1"/>
                  </a:cubicBezTo>
                  <a:cubicBezTo>
                    <a:pt x="7" y="4"/>
                    <a:pt x="9" y="7"/>
                    <a:pt x="10" y="10"/>
                  </a:cubicBezTo>
                  <a:cubicBezTo>
                    <a:pt x="9" y="7"/>
                    <a:pt x="8" y="4"/>
                    <a:pt x="7" y="1"/>
                  </a:cubicBezTo>
                  <a:cubicBezTo>
                    <a:pt x="8" y="3"/>
                    <a:pt x="9" y="6"/>
                    <a:pt x="11" y="8"/>
                  </a:cubicBezTo>
                  <a:cubicBezTo>
                    <a:pt x="10" y="6"/>
                    <a:pt x="9" y="3"/>
                    <a:pt x="8" y="0"/>
                  </a:cubicBezTo>
                  <a:cubicBezTo>
                    <a:pt x="10" y="3"/>
                    <a:pt x="11" y="6"/>
                    <a:pt x="13" y="9"/>
                  </a:cubicBezTo>
                  <a:cubicBezTo>
                    <a:pt x="12" y="6"/>
                    <a:pt x="11" y="3"/>
                    <a:pt x="9" y="0"/>
                  </a:cubicBezTo>
                  <a:cubicBezTo>
                    <a:pt x="11" y="2"/>
                    <a:pt x="12" y="5"/>
                    <a:pt x="14" y="8"/>
                  </a:cubicBezTo>
                  <a:cubicBezTo>
                    <a:pt x="13" y="6"/>
                    <a:pt x="12" y="3"/>
                    <a:pt x="11" y="0"/>
                  </a:cubicBezTo>
                  <a:cubicBezTo>
                    <a:pt x="12" y="2"/>
                    <a:pt x="13" y="5"/>
                    <a:pt x="14" y="7"/>
                  </a:cubicBezTo>
                  <a:cubicBezTo>
                    <a:pt x="13" y="5"/>
                    <a:pt x="12" y="2"/>
                    <a:pt x="11" y="0"/>
                  </a:cubicBezTo>
                  <a:cubicBezTo>
                    <a:pt x="13" y="3"/>
                    <a:pt x="15" y="7"/>
                    <a:pt x="17" y="1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31" name="Freeform 181"/>
            <p:cNvSpPr/>
            <p:nvPr/>
          </p:nvSpPr>
          <p:spPr bwMode="auto">
            <a:xfrm>
              <a:off x="3637" y="1936"/>
              <a:ext cx="78" cy="68"/>
            </a:xfrm>
            <a:custGeom>
              <a:avLst/>
              <a:gdLst>
                <a:gd name="T0" fmla="*/ 0 w 17"/>
                <a:gd name="T1" fmla="*/ 10 h 15"/>
                <a:gd name="T2" fmla="*/ 4 w 17"/>
                <a:gd name="T3" fmla="*/ 14 h 15"/>
                <a:gd name="T4" fmla="*/ 2 w 17"/>
                <a:gd name="T5" fmla="*/ 11 h 15"/>
                <a:gd name="T6" fmla="*/ 5 w 17"/>
                <a:gd name="T7" fmla="*/ 15 h 15"/>
                <a:gd name="T8" fmla="*/ 3 w 17"/>
                <a:gd name="T9" fmla="*/ 9 h 15"/>
                <a:gd name="T10" fmla="*/ 6 w 17"/>
                <a:gd name="T11" fmla="*/ 13 h 15"/>
                <a:gd name="T12" fmla="*/ 1 w 17"/>
                <a:gd name="T13" fmla="*/ 6 h 15"/>
                <a:gd name="T14" fmla="*/ 7 w 17"/>
                <a:gd name="T15" fmla="*/ 12 h 15"/>
                <a:gd name="T16" fmla="*/ 0 w 17"/>
                <a:gd name="T17" fmla="*/ 2 h 15"/>
                <a:gd name="T18" fmla="*/ 9 w 17"/>
                <a:gd name="T19" fmla="*/ 12 h 15"/>
                <a:gd name="T20" fmla="*/ 3 w 17"/>
                <a:gd name="T21" fmla="*/ 3 h 15"/>
                <a:gd name="T22" fmla="*/ 10 w 17"/>
                <a:gd name="T23" fmla="*/ 12 h 15"/>
                <a:gd name="T24" fmla="*/ 6 w 17"/>
                <a:gd name="T25" fmla="*/ 4 h 15"/>
                <a:gd name="T26" fmla="*/ 12 w 17"/>
                <a:gd name="T27" fmla="*/ 12 h 15"/>
                <a:gd name="T28" fmla="*/ 7 w 17"/>
                <a:gd name="T29" fmla="*/ 4 h 15"/>
                <a:gd name="T30" fmla="*/ 13 w 17"/>
                <a:gd name="T31" fmla="*/ 11 h 15"/>
                <a:gd name="T32" fmla="*/ 7 w 17"/>
                <a:gd name="T33" fmla="*/ 2 h 15"/>
                <a:gd name="T34" fmla="*/ 13 w 17"/>
                <a:gd name="T35" fmla="*/ 8 h 15"/>
                <a:gd name="T36" fmla="*/ 8 w 17"/>
                <a:gd name="T37" fmla="*/ 1 h 15"/>
                <a:gd name="T38" fmla="*/ 7 w 17"/>
                <a:gd name="T39" fmla="*/ 0 h 15"/>
                <a:gd name="T40" fmla="*/ 17 w 17"/>
                <a:gd name="T41" fmla="*/ 13 h 15"/>
                <a:gd name="T42" fmla="*/ 14 w 17"/>
                <a:gd name="T43"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5">
                  <a:moveTo>
                    <a:pt x="0" y="10"/>
                  </a:moveTo>
                  <a:cubicBezTo>
                    <a:pt x="1" y="11"/>
                    <a:pt x="3" y="12"/>
                    <a:pt x="4" y="14"/>
                  </a:cubicBezTo>
                  <a:cubicBezTo>
                    <a:pt x="4" y="12"/>
                    <a:pt x="3" y="12"/>
                    <a:pt x="2" y="11"/>
                  </a:cubicBezTo>
                  <a:cubicBezTo>
                    <a:pt x="3" y="11"/>
                    <a:pt x="5" y="13"/>
                    <a:pt x="5" y="15"/>
                  </a:cubicBezTo>
                  <a:cubicBezTo>
                    <a:pt x="5" y="12"/>
                    <a:pt x="4" y="11"/>
                    <a:pt x="3" y="9"/>
                  </a:cubicBezTo>
                  <a:cubicBezTo>
                    <a:pt x="4" y="10"/>
                    <a:pt x="5" y="12"/>
                    <a:pt x="6" y="13"/>
                  </a:cubicBezTo>
                  <a:cubicBezTo>
                    <a:pt x="4" y="11"/>
                    <a:pt x="2" y="8"/>
                    <a:pt x="1" y="6"/>
                  </a:cubicBezTo>
                  <a:cubicBezTo>
                    <a:pt x="2" y="8"/>
                    <a:pt x="5" y="10"/>
                    <a:pt x="7" y="12"/>
                  </a:cubicBezTo>
                  <a:cubicBezTo>
                    <a:pt x="5" y="9"/>
                    <a:pt x="2" y="6"/>
                    <a:pt x="0" y="2"/>
                  </a:cubicBezTo>
                  <a:cubicBezTo>
                    <a:pt x="3" y="6"/>
                    <a:pt x="6" y="9"/>
                    <a:pt x="9" y="12"/>
                  </a:cubicBezTo>
                  <a:cubicBezTo>
                    <a:pt x="7" y="9"/>
                    <a:pt x="5" y="6"/>
                    <a:pt x="3" y="3"/>
                  </a:cubicBezTo>
                  <a:cubicBezTo>
                    <a:pt x="5" y="6"/>
                    <a:pt x="8" y="9"/>
                    <a:pt x="10" y="12"/>
                  </a:cubicBezTo>
                  <a:cubicBezTo>
                    <a:pt x="9" y="9"/>
                    <a:pt x="8" y="7"/>
                    <a:pt x="6" y="4"/>
                  </a:cubicBezTo>
                  <a:cubicBezTo>
                    <a:pt x="8" y="7"/>
                    <a:pt x="10" y="9"/>
                    <a:pt x="12" y="12"/>
                  </a:cubicBezTo>
                  <a:cubicBezTo>
                    <a:pt x="11" y="10"/>
                    <a:pt x="9" y="7"/>
                    <a:pt x="7" y="4"/>
                  </a:cubicBezTo>
                  <a:cubicBezTo>
                    <a:pt x="9" y="7"/>
                    <a:pt x="11" y="9"/>
                    <a:pt x="13" y="11"/>
                  </a:cubicBezTo>
                  <a:cubicBezTo>
                    <a:pt x="11" y="8"/>
                    <a:pt x="10" y="5"/>
                    <a:pt x="7" y="2"/>
                  </a:cubicBezTo>
                  <a:cubicBezTo>
                    <a:pt x="9" y="4"/>
                    <a:pt x="11" y="6"/>
                    <a:pt x="13" y="8"/>
                  </a:cubicBezTo>
                  <a:cubicBezTo>
                    <a:pt x="11" y="6"/>
                    <a:pt x="9" y="3"/>
                    <a:pt x="8" y="1"/>
                  </a:cubicBezTo>
                  <a:cubicBezTo>
                    <a:pt x="8" y="1"/>
                    <a:pt x="7" y="0"/>
                    <a:pt x="7" y="0"/>
                  </a:cubicBezTo>
                  <a:cubicBezTo>
                    <a:pt x="11" y="4"/>
                    <a:pt x="15" y="8"/>
                    <a:pt x="17" y="13"/>
                  </a:cubicBezTo>
                  <a:cubicBezTo>
                    <a:pt x="16" y="14"/>
                    <a:pt x="14" y="12"/>
                    <a:pt x="14" y="12"/>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32" name="Freeform 182"/>
            <p:cNvSpPr/>
            <p:nvPr/>
          </p:nvSpPr>
          <p:spPr bwMode="auto">
            <a:xfrm>
              <a:off x="3897" y="1091"/>
              <a:ext cx="282" cy="203"/>
            </a:xfrm>
            <a:custGeom>
              <a:avLst/>
              <a:gdLst>
                <a:gd name="T0" fmla="*/ 0 w 62"/>
                <a:gd name="T1" fmla="*/ 35 h 45"/>
                <a:gd name="T2" fmla="*/ 2 w 62"/>
                <a:gd name="T3" fmla="*/ 40 h 45"/>
                <a:gd name="T4" fmla="*/ 1 w 62"/>
                <a:gd name="T5" fmla="*/ 35 h 45"/>
                <a:gd name="T6" fmla="*/ 4 w 62"/>
                <a:gd name="T7" fmla="*/ 41 h 45"/>
                <a:gd name="T8" fmla="*/ 3 w 62"/>
                <a:gd name="T9" fmla="*/ 32 h 45"/>
                <a:gd name="T10" fmla="*/ 7 w 62"/>
                <a:gd name="T11" fmla="*/ 41 h 45"/>
                <a:gd name="T12" fmla="*/ 3 w 62"/>
                <a:gd name="T13" fmla="*/ 29 h 45"/>
                <a:gd name="T14" fmla="*/ 10 w 62"/>
                <a:gd name="T15" fmla="*/ 43 h 45"/>
                <a:gd name="T16" fmla="*/ 4 w 62"/>
                <a:gd name="T17" fmla="*/ 27 h 45"/>
                <a:gd name="T18" fmla="*/ 10 w 62"/>
                <a:gd name="T19" fmla="*/ 42 h 45"/>
                <a:gd name="T20" fmla="*/ 4 w 62"/>
                <a:gd name="T21" fmla="*/ 21 h 45"/>
                <a:gd name="T22" fmla="*/ 10 w 62"/>
                <a:gd name="T23" fmla="*/ 39 h 45"/>
                <a:gd name="T24" fmla="*/ 5 w 62"/>
                <a:gd name="T25" fmla="*/ 19 h 45"/>
                <a:gd name="T26" fmla="*/ 14 w 62"/>
                <a:gd name="T27" fmla="*/ 39 h 45"/>
                <a:gd name="T28" fmla="*/ 8 w 62"/>
                <a:gd name="T29" fmla="*/ 20 h 45"/>
                <a:gd name="T30" fmla="*/ 17 w 62"/>
                <a:gd name="T31" fmla="*/ 41 h 45"/>
                <a:gd name="T32" fmla="*/ 10 w 62"/>
                <a:gd name="T33" fmla="*/ 18 h 45"/>
                <a:gd name="T34" fmla="*/ 21 w 62"/>
                <a:gd name="T35" fmla="*/ 41 h 45"/>
                <a:gd name="T36" fmla="*/ 10 w 62"/>
                <a:gd name="T37" fmla="*/ 15 h 45"/>
                <a:gd name="T38" fmla="*/ 22 w 62"/>
                <a:gd name="T39" fmla="*/ 40 h 45"/>
                <a:gd name="T40" fmla="*/ 11 w 62"/>
                <a:gd name="T41" fmla="*/ 12 h 45"/>
                <a:gd name="T42" fmla="*/ 27 w 62"/>
                <a:gd name="T43" fmla="*/ 41 h 45"/>
                <a:gd name="T44" fmla="*/ 12 w 62"/>
                <a:gd name="T45" fmla="*/ 10 h 45"/>
                <a:gd name="T46" fmla="*/ 28 w 62"/>
                <a:gd name="T47" fmla="*/ 40 h 45"/>
                <a:gd name="T48" fmla="*/ 15 w 62"/>
                <a:gd name="T49" fmla="*/ 11 h 45"/>
                <a:gd name="T50" fmla="*/ 32 w 62"/>
                <a:gd name="T51" fmla="*/ 42 h 45"/>
                <a:gd name="T52" fmla="*/ 15 w 62"/>
                <a:gd name="T53" fmla="*/ 6 h 45"/>
                <a:gd name="T54" fmla="*/ 35 w 62"/>
                <a:gd name="T55" fmla="*/ 42 h 45"/>
                <a:gd name="T56" fmla="*/ 18 w 62"/>
                <a:gd name="T57" fmla="*/ 7 h 45"/>
                <a:gd name="T58" fmla="*/ 36 w 62"/>
                <a:gd name="T59" fmla="*/ 40 h 45"/>
                <a:gd name="T60" fmla="*/ 20 w 62"/>
                <a:gd name="T61" fmla="*/ 6 h 45"/>
                <a:gd name="T62" fmla="*/ 39 w 62"/>
                <a:gd name="T63" fmla="*/ 39 h 45"/>
                <a:gd name="T64" fmla="*/ 23 w 62"/>
                <a:gd name="T65" fmla="*/ 5 h 45"/>
                <a:gd name="T66" fmla="*/ 42 w 62"/>
                <a:gd name="T67" fmla="*/ 40 h 45"/>
                <a:gd name="T68" fmla="*/ 25 w 62"/>
                <a:gd name="T69" fmla="*/ 4 h 45"/>
                <a:gd name="T70" fmla="*/ 46 w 62"/>
                <a:gd name="T71" fmla="*/ 40 h 45"/>
                <a:gd name="T72" fmla="*/ 27 w 62"/>
                <a:gd name="T73" fmla="*/ 3 h 45"/>
                <a:gd name="T74" fmla="*/ 46 w 62"/>
                <a:gd name="T75" fmla="*/ 34 h 45"/>
                <a:gd name="T76" fmla="*/ 33 w 62"/>
                <a:gd name="T77" fmla="*/ 8 h 45"/>
                <a:gd name="T78" fmla="*/ 48 w 62"/>
                <a:gd name="T79" fmla="*/ 32 h 45"/>
                <a:gd name="T80" fmla="*/ 39 w 62"/>
                <a:gd name="T81" fmla="*/ 15 h 45"/>
                <a:gd name="T82" fmla="*/ 50 w 62"/>
                <a:gd name="T83" fmla="*/ 35 h 45"/>
                <a:gd name="T84" fmla="*/ 49 w 62"/>
                <a:gd name="T85" fmla="*/ 31 h 45"/>
                <a:gd name="T86" fmla="*/ 43 w 62"/>
                <a:gd name="T87" fmla="*/ 44 h 45"/>
                <a:gd name="T88" fmla="*/ 26 w 62"/>
                <a:gd name="T8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45">
                  <a:moveTo>
                    <a:pt x="0" y="35"/>
                  </a:moveTo>
                  <a:cubicBezTo>
                    <a:pt x="1" y="37"/>
                    <a:pt x="1" y="39"/>
                    <a:pt x="2" y="40"/>
                  </a:cubicBezTo>
                  <a:cubicBezTo>
                    <a:pt x="1" y="39"/>
                    <a:pt x="1" y="37"/>
                    <a:pt x="1" y="35"/>
                  </a:cubicBezTo>
                  <a:cubicBezTo>
                    <a:pt x="2" y="37"/>
                    <a:pt x="3" y="39"/>
                    <a:pt x="4" y="41"/>
                  </a:cubicBezTo>
                  <a:cubicBezTo>
                    <a:pt x="4" y="38"/>
                    <a:pt x="3" y="35"/>
                    <a:pt x="3" y="32"/>
                  </a:cubicBezTo>
                  <a:cubicBezTo>
                    <a:pt x="4" y="35"/>
                    <a:pt x="6" y="38"/>
                    <a:pt x="7" y="41"/>
                  </a:cubicBezTo>
                  <a:cubicBezTo>
                    <a:pt x="6" y="37"/>
                    <a:pt x="4" y="32"/>
                    <a:pt x="3" y="29"/>
                  </a:cubicBezTo>
                  <a:cubicBezTo>
                    <a:pt x="4" y="34"/>
                    <a:pt x="7" y="39"/>
                    <a:pt x="10" y="43"/>
                  </a:cubicBezTo>
                  <a:cubicBezTo>
                    <a:pt x="9" y="37"/>
                    <a:pt x="7" y="32"/>
                    <a:pt x="4" y="27"/>
                  </a:cubicBezTo>
                  <a:cubicBezTo>
                    <a:pt x="5" y="32"/>
                    <a:pt x="7" y="37"/>
                    <a:pt x="10" y="42"/>
                  </a:cubicBezTo>
                  <a:cubicBezTo>
                    <a:pt x="10" y="35"/>
                    <a:pt x="7" y="28"/>
                    <a:pt x="4" y="21"/>
                  </a:cubicBezTo>
                  <a:cubicBezTo>
                    <a:pt x="6" y="27"/>
                    <a:pt x="8" y="33"/>
                    <a:pt x="10" y="39"/>
                  </a:cubicBezTo>
                  <a:cubicBezTo>
                    <a:pt x="10" y="32"/>
                    <a:pt x="8" y="26"/>
                    <a:pt x="5" y="19"/>
                  </a:cubicBezTo>
                  <a:cubicBezTo>
                    <a:pt x="7" y="26"/>
                    <a:pt x="11" y="33"/>
                    <a:pt x="14" y="39"/>
                  </a:cubicBezTo>
                  <a:cubicBezTo>
                    <a:pt x="14" y="32"/>
                    <a:pt x="11" y="26"/>
                    <a:pt x="8" y="20"/>
                  </a:cubicBezTo>
                  <a:cubicBezTo>
                    <a:pt x="10" y="27"/>
                    <a:pt x="13" y="35"/>
                    <a:pt x="17" y="41"/>
                  </a:cubicBezTo>
                  <a:cubicBezTo>
                    <a:pt x="17" y="33"/>
                    <a:pt x="13" y="25"/>
                    <a:pt x="10" y="18"/>
                  </a:cubicBezTo>
                  <a:cubicBezTo>
                    <a:pt x="12" y="26"/>
                    <a:pt x="16" y="35"/>
                    <a:pt x="21" y="41"/>
                  </a:cubicBezTo>
                  <a:cubicBezTo>
                    <a:pt x="19" y="32"/>
                    <a:pt x="14" y="23"/>
                    <a:pt x="10" y="15"/>
                  </a:cubicBezTo>
                  <a:cubicBezTo>
                    <a:pt x="14" y="23"/>
                    <a:pt x="18" y="31"/>
                    <a:pt x="22" y="40"/>
                  </a:cubicBezTo>
                  <a:cubicBezTo>
                    <a:pt x="20" y="30"/>
                    <a:pt x="15" y="20"/>
                    <a:pt x="11" y="12"/>
                  </a:cubicBezTo>
                  <a:cubicBezTo>
                    <a:pt x="16" y="22"/>
                    <a:pt x="21" y="32"/>
                    <a:pt x="27" y="41"/>
                  </a:cubicBezTo>
                  <a:cubicBezTo>
                    <a:pt x="23" y="31"/>
                    <a:pt x="18" y="20"/>
                    <a:pt x="12" y="10"/>
                  </a:cubicBezTo>
                  <a:cubicBezTo>
                    <a:pt x="17" y="20"/>
                    <a:pt x="22" y="31"/>
                    <a:pt x="28" y="40"/>
                  </a:cubicBezTo>
                  <a:cubicBezTo>
                    <a:pt x="26" y="30"/>
                    <a:pt x="20" y="20"/>
                    <a:pt x="15" y="11"/>
                  </a:cubicBezTo>
                  <a:cubicBezTo>
                    <a:pt x="19" y="22"/>
                    <a:pt x="26" y="33"/>
                    <a:pt x="32" y="42"/>
                  </a:cubicBezTo>
                  <a:cubicBezTo>
                    <a:pt x="29" y="30"/>
                    <a:pt x="21" y="18"/>
                    <a:pt x="15" y="6"/>
                  </a:cubicBezTo>
                  <a:cubicBezTo>
                    <a:pt x="20" y="19"/>
                    <a:pt x="28" y="31"/>
                    <a:pt x="35" y="42"/>
                  </a:cubicBezTo>
                  <a:cubicBezTo>
                    <a:pt x="30" y="30"/>
                    <a:pt x="24" y="18"/>
                    <a:pt x="18" y="7"/>
                  </a:cubicBezTo>
                  <a:cubicBezTo>
                    <a:pt x="23" y="18"/>
                    <a:pt x="31" y="28"/>
                    <a:pt x="36" y="40"/>
                  </a:cubicBezTo>
                  <a:cubicBezTo>
                    <a:pt x="33" y="28"/>
                    <a:pt x="26" y="17"/>
                    <a:pt x="20" y="6"/>
                  </a:cubicBezTo>
                  <a:cubicBezTo>
                    <a:pt x="27" y="17"/>
                    <a:pt x="33" y="28"/>
                    <a:pt x="39" y="39"/>
                  </a:cubicBezTo>
                  <a:cubicBezTo>
                    <a:pt x="35" y="27"/>
                    <a:pt x="29" y="16"/>
                    <a:pt x="23" y="5"/>
                  </a:cubicBezTo>
                  <a:cubicBezTo>
                    <a:pt x="30" y="16"/>
                    <a:pt x="36" y="28"/>
                    <a:pt x="42" y="40"/>
                  </a:cubicBezTo>
                  <a:cubicBezTo>
                    <a:pt x="39" y="27"/>
                    <a:pt x="30" y="16"/>
                    <a:pt x="25" y="4"/>
                  </a:cubicBezTo>
                  <a:cubicBezTo>
                    <a:pt x="32" y="16"/>
                    <a:pt x="40" y="27"/>
                    <a:pt x="46" y="40"/>
                  </a:cubicBezTo>
                  <a:cubicBezTo>
                    <a:pt x="43" y="26"/>
                    <a:pt x="33" y="15"/>
                    <a:pt x="27" y="3"/>
                  </a:cubicBezTo>
                  <a:cubicBezTo>
                    <a:pt x="33" y="14"/>
                    <a:pt x="41" y="23"/>
                    <a:pt x="46" y="34"/>
                  </a:cubicBezTo>
                  <a:cubicBezTo>
                    <a:pt x="43" y="24"/>
                    <a:pt x="37" y="16"/>
                    <a:pt x="33" y="8"/>
                  </a:cubicBezTo>
                  <a:cubicBezTo>
                    <a:pt x="38" y="16"/>
                    <a:pt x="43" y="24"/>
                    <a:pt x="48" y="32"/>
                  </a:cubicBezTo>
                  <a:cubicBezTo>
                    <a:pt x="46" y="27"/>
                    <a:pt x="43" y="20"/>
                    <a:pt x="39" y="15"/>
                  </a:cubicBezTo>
                  <a:cubicBezTo>
                    <a:pt x="43" y="21"/>
                    <a:pt x="47" y="28"/>
                    <a:pt x="50" y="35"/>
                  </a:cubicBezTo>
                  <a:cubicBezTo>
                    <a:pt x="50" y="34"/>
                    <a:pt x="49" y="33"/>
                    <a:pt x="49" y="31"/>
                  </a:cubicBezTo>
                  <a:cubicBezTo>
                    <a:pt x="53" y="39"/>
                    <a:pt x="50" y="45"/>
                    <a:pt x="43" y="44"/>
                  </a:cubicBezTo>
                  <a:cubicBezTo>
                    <a:pt x="62" y="39"/>
                    <a:pt x="32" y="7"/>
                    <a:pt x="26"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33" name="Freeform 183"/>
            <p:cNvSpPr/>
            <p:nvPr/>
          </p:nvSpPr>
          <p:spPr bwMode="auto">
            <a:xfrm>
              <a:off x="4047" y="1105"/>
              <a:ext cx="55" cy="90"/>
            </a:xfrm>
            <a:custGeom>
              <a:avLst/>
              <a:gdLst>
                <a:gd name="T0" fmla="*/ 0 w 12"/>
                <a:gd name="T1" fmla="*/ 0 h 20"/>
                <a:gd name="T2" fmla="*/ 12 w 12"/>
                <a:gd name="T3" fmla="*/ 12 h 20"/>
                <a:gd name="T4" fmla="*/ 3 w 12"/>
                <a:gd name="T5" fmla="*/ 3 h 20"/>
                <a:gd name="T6" fmla="*/ 12 w 12"/>
                <a:gd name="T7" fmla="*/ 20 h 20"/>
              </a:gdLst>
              <a:ahLst/>
              <a:cxnLst>
                <a:cxn ang="0">
                  <a:pos x="T0" y="T1"/>
                </a:cxn>
                <a:cxn ang="0">
                  <a:pos x="T2" y="T3"/>
                </a:cxn>
                <a:cxn ang="0">
                  <a:pos x="T4" y="T5"/>
                </a:cxn>
                <a:cxn ang="0">
                  <a:pos x="T6" y="T7"/>
                </a:cxn>
              </a:cxnLst>
              <a:rect l="0" t="0" r="r" b="b"/>
              <a:pathLst>
                <a:path w="12" h="20">
                  <a:moveTo>
                    <a:pt x="0" y="0"/>
                  </a:moveTo>
                  <a:cubicBezTo>
                    <a:pt x="4" y="3"/>
                    <a:pt x="8" y="8"/>
                    <a:pt x="12" y="12"/>
                  </a:cubicBezTo>
                  <a:cubicBezTo>
                    <a:pt x="9" y="10"/>
                    <a:pt x="5" y="7"/>
                    <a:pt x="3" y="3"/>
                  </a:cubicBezTo>
                  <a:cubicBezTo>
                    <a:pt x="6" y="9"/>
                    <a:pt x="10" y="14"/>
                    <a:pt x="12" y="2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34" name="Freeform 184"/>
            <p:cNvSpPr/>
            <p:nvPr/>
          </p:nvSpPr>
          <p:spPr bwMode="auto">
            <a:xfrm>
              <a:off x="3933" y="1258"/>
              <a:ext cx="159" cy="32"/>
            </a:xfrm>
            <a:custGeom>
              <a:avLst/>
              <a:gdLst>
                <a:gd name="T0" fmla="*/ 31 w 35"/>
                <a:gd name="T1" fmla="*/ 0 h 7"/>
                <a:gd name="T2" fmla="*/ 20 w 35"/>
                <a:gd name="T3" fmla="*/ 6 h 7"/>
                <a:gd name="T4" fmla="*/ 35 w 35"/>
                <a:gd name="T5" fmla="*/ 6 h 7"/>
                <a:gd name="T6" fmla="*/ 0 w 35"/>
                <a:gd name="T7" fmla="*/ 6 h 7"/>
                <a:gd name="T8" fmla="*/ 31 w 35"/>
                <a:gd name="T9" fmla="*/ 5 h 7"/>
              </a:gdLst>
              <a:ahLst/>
              <a:cxnLst>
                <a:cxn ang="0">
                  <a:pos x="T0" y="T1"/>
                </a:cxn>
                <a:cxn ang="0">
                  <a:pos x="T2" y="T3"/>
                </a:cxn>
                <a:cxn ang="0">
                  <a:pos x="T4" y="T5"/>
                </a:cxn>
                <a:cxn ang="0">
                  <a:pos x="T6" y="T7"/>
                </a:cxn>
                <a:cxn ang="0">
                  <a:pos x="T8" y="T9"/>
                </a:cxn>
              </a:cxnLst>
              <a:rect l="0" t="0" r="r" b="b"/>
              <a:pathLst>
                <a:path w="35" h="7">
                  <a:moveTo>
                    <a:pt x="31" y="0"/>
                  </a:moveTo>
                  <a:cubicBezTo>
                    <a:pt x="32" y="6"/>
                    <a:pt x="27" y="7"/>
                    <a:pt x="20" y="6"/>
                  </a:cubicBezTo>
                  <a:cubicBezTo>
                    <a:pt x="25" y="6"/>
                    <a:pt x="30" y="7"/>
                    <a:pt x="35" y="6"/>
                  </a:cubicBezTo>
                  <a:cubicBezTo>
                    <a:pt x="24" y="5"/>
                    <a:pt x="12" y="6"/>
                    <a:pt x="0" y="6"/>
                  </a:cubicBezTo>
                  <a:cubicBezTo>
                    <a:pt x="10" y="6"/>
                    <a:pt x="20" y="6"/>
                    <a:pt x="31" y="5"/>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35" name="Freeform 185"/>
            <p:cNvSpPr/>
            <p:nvPr/>
          </p:nvSpPr>
          <p:spPr bwMode="auto">
            <a:xfrm>
              <a:off x="3942" y="1249"/>
              <a:ext cx="178" cy="41"/>
            </a:xfrm>
            <a:custGeom>
              <a:avLst/>
              <a:gdLst>
                <a:gd name="T0" fmla="*/ 0 w 39"/>
                <a:gd name="T1" fmla="*/ 4 h 9"/>
                <a:gd name="T2" fmla="*/ 6 w 39"/>
                <a:gd name="T3" fmla="*/ 6 h 9"/>
                <a:gd name="T4" fmla="*/ 8 w 39"/>
                <a:gd name="T5" fmla="*/ 3 h 9"/>
                <a:gd name="T6" fmla="*/ 31 w 39"/>
                <a:gd name="T7" fmla="*/ 5 h 9"/>
                <a:gd name="T8" fmla="*/ 35 w 39"/>
                <a:gd name="T9" fmla="*/ 9 h 9"/>
                <a:gd name="T10" fmla="*/ 35 w 39"/>
                <a:gd name="T11" fmla="*/ 3 h 9"/>
                <a:gd name="T12" fmla="*/ 36 w 39"/>
                <a:gd name="T13" fmla="*/ 4 h 9"/>
                <a:gd name="T14" fmla="*/ 39 w 39"/>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9">
                  <a:moveTo>
                    <a:pt x="0" y="4"/>
                  </a:moveTo>
                  <a:cubicBezTo>
                    <a:pt x="2" y="4"/>
                    <a:pt x="4" y="5"/>
                    <a:pt x="6" y="6"/>
                  </a:cubicBezTo>
                  <a:cubicBezTo>
                    <a:pt x="7" y="5"/>
                    <a:pt x="7" y="4"/>
                    <a:pt x="8" y="3"/>
                  </a:cubicBezTo>
                  <a:cubicBezTo>
                    <a:pt x="14" y="7"/>
                    <a:pt x="25" y="8"/>
                    <a:pt x="31" y="5"/>
                  </a:cubicBezTo>
                  <a:cubicBezTo>
                    <a:pt x="32" y="6"/>
                    <a:pt x="34" y="8"/>
                    <a:pt x="35" y="9"/>
                  </a:cubicBezTo>
                  <a:cubicBezTo>
                    <a:pt x="35" y="7"/>
                    <a:pt x="35" y="5"/>
                    <a:pt x="35" y="3"/>
                  </a:cubicBezTo>
                  <a:cubicBezTo>
                    <a:pt x="35" y="3"/>
                    <a:pt x="36" y="4"/>
                    <a:pt x="36" y="4"/>
                  </a:cubicBezTo>
                  <a:cubicBezTo>
                    <a:pt x="36" y="1"/>
                    <a:pt x="38" y="2"/>
                    <a:pt x="39"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36" name="Freeform 186"/>
            <p:cNvSpPr/>
            <p:nvPr/>
          </p:nvSpPr>
          <p:spPr bwMode="auto">
            <a:xfrm>
              <a:off x="3747" y="1416"/>
              <a:ext cx="400" cy="389"/>
            </a:xfrm>
            <a:custGeom>
              <a:avLst/>
              <a:gdLst>
                <a:gd name="T0" fmla="*/ 43 w 88"/>
                <a:gd name="T1" fmla="*/ 17 h 86"/>
                <a:gd name="T2" fmla="*/ 80 w 88"/>
                <a:gd name="T3" fmla="*/ 48 h 86"/>
                <a:gd name="T4" fmla="*/ 55 w 88"/>
                <a:gd name="T5" fmla="*/ 14 h 86"/>
                <a:gd name="T6" fmla="*/ 37 w 88"/>
                <a:gd name="T7" fmla="*/ 52 h 86"/>
                <a:gd name="T8" fmla="*/ 86 w 88"/>
                <a:gd name="T9" fmla="*/ 47 h 86"/>
                <a:gd name="T10" fmla="*/ 44 w 88"/>
                <a:gd name="T11" fmla="*/ 14 h 86"/>
              </a:gdLst>
              <a:ahLst/>
              <a:cxnLst>
                <a:cxn ang="0">
                  <a:pos x="T0" y="T1"/>
                </a:cxn>
                <a:cxn ang="0">
                  <a:pos x="T2" y="T3"/>
                </a:cxn>
                <a:cxn ang="0">
                  <a:pos x="T4" y="T5"/>
                </a:cxn>
                <a:cxn ang="0">
                  <a:pos x="T6" y="T7"/>
                </a:cxn>
                <a:cxn ang="0">
                  <a:pos x="T8" y="T9"/>
                </a:cxn>
                <a:cxn ang="0">
                  <a:pos x="T10" y="T11"/>
                </a:cxn>
              </a:cxnLst>
              <a:rect l="0" t="0" r="r" b="b"/>
              <a:pathLst>
                <a:path w="88" h="86">
                  <a:moveTo>
                    <a:pt x="43" y="17"/>
                  </a:moveTo>
                  <a:cubicBezTo>
                    <a:pt x="0" y="45"/>
                    <a:pt x="68" y="86"/>
                    <a:pt x="80" y="48"/>
                  </a:cubicBezTo>
                  <a:cubicBezTo>
                    <a:pt x="85" y="33"/>
                    <a:pt x="71" y="15"/>
                    <a:pt x="55" y="14"/>
                  </a:cubicBezTo>
                  <a:cubicBezTo>
                    <a:pt x="37" y="12"/>
                    <a:pt x="31" y="38"/>
                    <a:pt x="37" y="52"/>
                  </a:cubicBezTo>
                  <a:cubicBezTo>
                    <a:pt x="47" y="73"/>
                    <a:pt x="83" y="71"/>
                    <a:pt x="86" y="47"/>
                  </a:cubicBezTo>
                  <a:cubicBezTo>
                    <a:pt x="88" y="26"/>
                    <a:pt x="65" y="0"/>
                    <a:pt x="44" y="14"/>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37" name="Freeform 187"/>
            <p:cNvSpPr/>
            <p:nvPr/>
          </p:nvSpPr>
          <p:spPr bwMode="auto">
            <a:xfrm>
              <a:off x="3883" y="1489"/>
              <a:ext cx="128" cy="122"/>
            </a:xfrm>
            <a:custGeom>
              <a:avLst/>
              <a:gdLst>
                <a:gd name="T0" fmla="*/ 0 w 28"/>
                <a:gd name="T1" fmla="*/ 18 h 27"/>
                <a:gd name="T2" fmla="*/ 3 w 28"/>
                <a:gd name="T3" fmla="*/ 27 h 27"/>
                <a:gd name="T4" fmla="*/ 1 w 28"/>
                <a:gd name="T5" fmla="*/ 14 h 27"/>
                <a:gd name="T6" fmla="*/ 4 w 28"/>
                <a:gd name="T7" fmla="*/ 22 h 27"/>
                <a:gd name="T8" fmla="*/ 4 w 28"/>
                <a:gd name="T9" fmla="*/ 8 h 27"/>
                <a:gd name="T10" fmla="*/ 6 w 28"/>
                <a:gd name="T11" fmla="*/ 14 h 27"/>
                <a:gd name="T12" fmla="*/ 8 w 28"/>
                <a:gd name="T13" fmla="*/ 4 h 27"/>
                <a:gd name="T14" fmla="*/ 10 w 28"/>
                <a:gd name="T15" fmla="*/ 10 h 27"/>
                <a:gd name="T16" fmla="*/ 12 w 28"/>
                <a:gd name="T17" fmla="*/ 3 h 27"/>
                <a:gd name="T18" fmla="*/ 14 w 28"/>
                <a:gd name="T19" fmla="*/ 8 h 27"/>
                <a:gd name="T20" fmla="*/ 16 w 28"/>
                <a:gd name="T21" fmla="*/ 0 h 27"/>
                <a:gd name="T22" fmla="*/ 18 w 28"/>
                <a:gd name="T23" fmla="*/ 3 h 27"/>
                <a:gd name="T24" fmla="*/ 19 w 28"/>
                <a:gd name="T25" fmla="*/ 0 h 27"/>
                <a:gd name="T26" fmla="*/ 23 w 28"/>
                <a:gd name="T27" fmla="*/ 3 h 27"/>
                <a:gd name="T28" fmla="*/ 25 w 28"/>
                <a:gd name="T29" fmla="*/ 0 h 27"/>
                <a:gd name="T30" fmla="*/ 28 w 28"/>
                <a:gd name="T31" fmla="*/ 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 h="27">
                  <a:moveTo>
                    <a:pt x="0" y="18"/>
                  </a:moveTo>
                  <a:cubicBezTo>
                    <a:pt x="0" y="19"/>
                    <a:pt x="2" y="24"/>
                    <a:pt x="3" y="27"/>
                  </a:cubicBezTo>
                  <a:cubicBezTo>
                    <a:pt x="3" y="24"/>
                    <a:pt x="2" y="18"/>
                    <a:pt x="1" y="14"/>
                  </a:cubicBezTo>
                  <a:cubicBezTo>
                    <a:pt x="2" y="16"/>
                    <a:pt x="4" y="21"/>
                    <a:pt x="4" y="22"/>
                  </a:cubicBezTo>
                  <a:cubicBezTo>
                    <a:pt x="3" y="17"/>
                    <a:pt x="4" y="12"/>
                    <a:pt x="4" y="8"/>
                  </a:cubicBezTo>
                  <a:cubicBezTo>
                    <a:pt x="4" y="10"/>
                    <a:pt x="6" y="13"/>
                    <a:pt x="6" y="14"/>
                  </a:cubicBezTo>
                  <a:cubicBezTo>
                    <a:pt x="6" y="11"/>
                    <a:pt x="8" y="6"/>
                    <a:pt x="8" y="4"/>
                  </a:cubicBezTo>
                  <a:cubicBezTo>
                    <a:pt x="9" y="6"/>
                    <a:pt x="10" y="9"/>
                    <a:pt x="10" y="10"/>
                  </a:cubicBezTo>
                  <a:cubicBezTo>
                    <a:pt x="11" y="8"/>
                    <a:pt x="12" y="5"/>
                    <a:pt x="12" y="3"/>
                  </a:cubicBezTo>
                  <a:cubicBezTo>
                    <a:pt x="13" y="5"/>
                    <a:pt x="13" y="7"/>
                    <a:pt x="14" y="8"/>
                  </a:cubicBezTo>
                  <a:cubicBezTo>
                    <a:pt x="14" y="5"/>
                    <a:pt x="16" y="3"/>
                    <a:pt x="16" y="0"/>
                  </a:cubicBezTo>
                  <a:cubicBezTo>
                    <a:pt x="17" y="1"/>
                    <a:pt x="17" y="3"/>
                    <a:pt x="18" y="3"/>
                  </a:cubicBezTo>
                  <a:cubicBezTo>
                    <a:pt x="18" y="3"/>
                    <a:pt x="18" y="1"/>
                    <a:pt x="19" y="0"/>
                  </a:cubicBezTo>
                  <a:cubicBezTo>
                    <a:pt x="21" y="1"/>
                    <a:pt x="21" y="2"/>
                    <a:pt x="23" y="3"/>
                  </a:cubicBezTo>
                  <a:cubicBezTo>
                    <a:pt x="23" y="3"/>
                    <a:pt x="24" y="1"/>
                    <a:pt x="25" y="0"/>
                  </a:cubicBezTo>
                  <a:cubicBezTo>
                    <a:pt x="26" y="1"/>
                    <a:pt x="27" y="2"/>
                    <a:pt x="28" y="3"/>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38" name="Freeform 188"/>
            <p:cNvSpPr/>
            <p:nvPr/>
          </p:nvSpPr>
          <p:spPr bwMode="auto">
            <a:xfrm>
              <a:off x="3888" y="1642"/>
              <a:ext cx="100" cy="77"/>
            </a:xfrm>
            <a:custGeom>
              <a:avLst/>
              <a:gdLst>
                <a:gd name="T0" fmla="*/ 0 w 22"/>
                <a:gd name="T1" fmla="*/ 2 h 17"/>
                <a:gd name="T2" fmla="*/ 12 w 22"/>
                <a:gd name="T3" fmla="*/ 13 h 17"/>
                <a:gd name="T4" fmla="*/ 12 w 22"/>
                <a:gd name="T5" fmla="*/ 10 h 17"/>
                <a:gd name="T6" fmla="*/ 18 w 22"/>
                <a:gd name="T7" fmla="*/ 15 h 17"/>
                <a:gd name="T8" fmla="*/ 18 w 22"/>
                <a:gd name="T9" fmla="*/ 12 h 17"/>
                <a:gd name="T10" fmla="*/ 22 w 22"/>
                <a:gd name="T11" fmla="*/ 17 h 17"/>
              </a:gdLst>
              <a:ahLst/>
              <a:cxnLst>
                <a:cxn ang="0">
                  <a:pos x="T0" y="T1"/>
                </a:cxn>
                <a:cxn ang="0">
                  <a:pos x="T2" y="T3"/>
                </a:cxn>
                <a:cxn ang="0">
                  <a:pos x="T4" y="T5"/>
                </a:cxn>
                <a:cxn ang="0">
                  <a:pos x="T6" y="T7"/>
                </a:cxn>
                <a:cxn ang="0">
                  <a:pos x="T8" y="T9"/>
                </a:cxn>
                <a:cxn ang="0">
                  <a:pos x="T10" y="T11"/>
                </a:cxn>
              </a:cxnLst>
              <a:rect l="0" t="0" r="r" b="b"/>
              <a:pathLst>
                <a:path w="22" h="17">
                  <a:moveTo>
                    <a:pt x="0" y="2"/>
                  </a:moveTo>
                  <a:cubicBezTo>
                    <a:pt x="3" y="0"/>
                    <a:pt x="8" y="8"/>
                    <a:pt x="12" y="13"/>
                  </a:cubicBezTo>
                  <a:cubicBezTo>
                    <a:pt x="13" y="13"/>
                    <a:pt x="12" y="10"/>
                    <a:pt x="12" y="10"/>
                  </a:cubicBezTo>
                  <a:cubicBezTo>
                    <a:pt x="14" y="11"/>
                    <a:pt x="15" y="14"/>
                    <a:pt x="18" y="15"/>
                  </a:cubicBezTo>
                  <a:cubicBezTo>
                    <a:pt x="18" y="15"/>
                    <a:pt x="18" y="12"/>
                    <a:pt x="18" y="12"/>
                  </a:cubicBezTo>
                  <a:cubicBezTo>
                    <a:pt x="19" y="14"/>
                    <a:pt x="20" y="16"/>
                    <a:pt x="22" y="17"/>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39" name="Freeform 189"/>
            <p:cNvSpPr/>
            <p:nvPr/>
          </p:nvSpPr>
          <p:spPr bwMode="auto">
            <a:xfrm>
              <a:off x="3988" y="1683"/>
              <a:ext cx="109" cy="45"/>
            </a:xfrm>
            <a:custGeom>
              <a:avLst/>
              <a:gdLst>
                <a:gd name="T0" fmla="*/ 1 w 24"/>
                <a:gd name="T1" fmla="*/ 7 h 10"/>
                <a:gd name="T2" fmla="*/ 4 w 24"/>
                <a:gd name="T3" fmla="*/ 9 h 10"/>
                <a:gd name="T4" fmla="*/ 5 w 24"/>
                <a:gd name="T5" fmla="*/ 6 h 10"/>
                <a:gd name="T6" fmla="*/ 7 w 24"/>
                <a:gd name="T7" fmla="*/ 10 h 10"/>
                <a:gd name="T8" fmla="*/ 7 w 24"/>
                <a:gd name="T9" fmla="*/ 7 h 10"/>
                <a:gd name="T10" fmla="*/ 10 w 24"/>
                <a:gd name="T11" fmla="*/ 9 h 10"/>
                <a:gd name="T12" fmla="*/ 10 w 24"/>
                <a:gd name="T13" fmla="*/ 7 h 10"/>
                <a:gd name="T14" fmla="*/ 12 w 24"/>
                <a:gd name="T15" fmla="*/ 10 h 10"/>
                <a:gd name="T16" fmla="*/ 11 w 24"/>
                <a:gd name="T17" fmla="*/ 4 h 10"/>
                <a:gd name="T18" fmla="*/ 14 w 24"/>
                <a:gd name="T19" fmla="*/ 8 h 10"/>
                <a:gd name="T20" fmla="*/ 14 w 24"/>
                <a:gd name="T21" fmla="*/ 3 h 10"/>
                <a:gd name="T22" fmla="*/ 18 w 24"/>
                <a:gd name="T23" fmla="*/ 7 h 10"/>
                <a:gd name="T24" fmla="*/ 18 w 24"/>
                <a:gd name="T25" fmla="*/ 2 h 10"/>
                <a:gd name="T26" fmla="*/ 20 w 24"/>
                <a:gd name="T27" fmla="*/ 5 h 10"/>
                <a:gd name="T28" fmla="*/ 21 w 24"/>
                <a:gd name="T29" fmla="*/ 1 h 10"/>
                <a:gd name="T30" fmla="*/ 24 w 24"/>
                <a:gd name="T31" fmla="*/ 5 h 10"/>
                <a:gd name="T32" fmla="*/ 24 w 24"/>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10">
                  <a:moveTo>
                    <a:pt x="1" y="7"/>
                  </a:moveTo>
                  <a:cubicBezTo>
                    <a:pt x="0" y="6"/>
                    <a:pt x="3" y="9"/>
                    <a:pt x="4" y="9"/>
                  </a:cubicBezTo>
                  <a:cubicBezTo>
                    <a:pt x="5" y="9"/>
                    <a:pt x="5" y="7"/>
                    <a:pt x="5" y="6"/>
                  </a:cubicBezTo>
                  <a:cubicBezTo>
                    <a:pt x="6" y="7"/>
                    <a:pt x="6" y="9"/>
                    <a:pt x="7" y="10"/>
                  </a:cubicBezTo>
                  <a:cubicBezTo>
                    <a:pt x="7" y="10"/>
                    <a:pt x="7" y="7"/>
                    <a:pt x="7" y="7"/>
                  </a:cubicBezTo>
                  <a:cubicBezTo>
                    <a:pt x="8" y="7"/>
                    <a:pt x="9" y="9"/>
                    <a:pt x="10" y="9"/>
                  </a:cubicBezTo>
                  <a:cubicBezTo>
                    <a:pt x="10" y="9"/>
                    <a:pt x="10" y="7"/>
                    <a:pt x="10" y="7"/>
                  </a:cubicBezTo>
                  <a:cubicBezTo>
                    <a:pt x="10" y="7"/>
                    <a:pt x="12" y="9"/>
                    <a:pt x="12" y="10"/>
                  </a:cubicBezTo>
                  <a:cubicBezTo>
                    <a:pt x="12" y="8"/>
                    <a:pt x="12" y="6"/>
                    <a:pt x="11" y="4"/>
                  </a:cubicBezTo>
                  <a:cubicBezTo>
                    <a:pt x="13" y="5"/>
                    <a:pt x="13" y="7"/>
                    <a:pt x="14" y="8"/>
                  </a:cubicBezTo>
                  <a:cubicBezTo>
                    <a:pt x="14" y="7"/>
                    <a:pt x="14" y="5"/>
                    <a:pt x="14" y="3"/>
                  </a:cubicBezTo>
                  <a:cubicBezTo>
                    <a:pt x="15" y="4"/>
                    <a:pt x="16" y="6"/>
                    <a:pt x="18" y="7"/>
                  </a:cubicBezTo>
                  <a:cubicBezTo>
                    <a:pt x="18" y="6"/>
                    <a:pt x="17" y="4"/>
                    <a:pt x="18" y="2"/>
                  </a:cubicBezTo>
                  <a:cubicBezTo>
                    <a:pt x="19" y="3"/>
                    <a:pt x="19" y="4"/>
                    <a:pt x="20" y="5"/>
                  </a:cubicBezTo>
                  <a:cubicBezTo>
                    <a:pt x="19" y="4"/>
                    <a:pt x="21" y="1"/>
                    <a:pt x="21" y="1"/>
                  </a:cubicBezTo>
                  <a:cubicBezTo>
                    <a:pt x="22" y="2"/>
                    <a:pt x="23" y="4"/>
                    <a:pt x="24" y="5"/>
                  </a:cubicBezTo>
                  <a:cubicBezTo>
                    <a:pt x="24" y="3"/>
                    <a:pt x="24" y="1"/>
                    <a:pt x="24"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40" name="Freeform 190"/>
            <p:cNvSpPr/>
            <p:nvPr/>
          </p:nvSpPr>
          <p:spPr bwMode="auto">
            <a:xfrm>
              <a:off x="4106" y="1574"/>
              <a:ext cx="55" cy="127"/>
            </a:xfrm>
            <a:custGeom>
              <a:avLst/>
              <a:gdLst>
                <a:gd name="T0" fmla="*/ 0 w 12"/>
                <a:gd name="T1" fmla="*/ 19 h 28"/>
                <a:gd name="T2" fmla="*/ 2 w 12"/>
                <a:gd name="T3" fmla="*/ 28 h 28"/>
                <a:gd name="T4" fmla="*/ 2 w 12"/>
                <a:gd name="T5" fmla="*/ 15 h 28"/>
                <a:gd name="T6" fmla="*/ 4 w 12"/>
                <a:gd name="T7" fmla="*/ 23 h 28"/>
                <a:gd name="T8" fmla="*/ 1 w 12"/>
                <a:gd name="T9" fmla="*/ 8 h 28"/>
                <a:gd name="T10" fmla="*/ 6 w 12"/>
                <a:gd name="T11" fmla="*/ 17 h 28"/>
                <a:gd name="T12" fmla="*/ 5 w 12"/>
                <a:gd name="T13" fmla="*/ 4 h 28"/>
                <a:gd name="T14" fmla="*/ 8 w 12"/>
                <a:gd name="T15" fmla="*/ 12 h 28"/>
                <a:gd name="T16" fmla="*/ 7 w 12"/>
                <a:gd name="T17" fmla="*/ 0 h 28"/>
                <a:gd name="T18" fmla="*/ 12 w 12"/>
                <a:gd name="T19"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8">
                  <a:moveTo>
                    <a:pt x="0" y="19"/>
                  </a:moveTo>
                  <a:cubicBezTo>
                    <a:pt x="0" y="22"/>
                    <a:pt x="1" y="25"/>
                    <a:pt x="2" y="28"/>
                  </a:cubicBezTo>
                  <a:cubicBezTo>
                    <a:pt x="2" y="23"/>
                    <a:pt x="3" y="19"/>
                    <a:pt x="2" y="15"/>
                  </a:cubicBezTo>
                  <a:cubicBezTo>
                    <a:pt x="3" y="18"/>
                    <a:pt x="4" y="20"/>
                    <a:pt x="4" y="23"/>
                  </a:cubicBezTo>
                  <a:cubicBezTo>
                    <a:pt x="4" y="20"/>
                    <a:pt x="3" y="12"/>
                    <a:pt x="1" y="8"/>
                  </a:cubicBezTo>
                  <a:cubicBezTo>
                    <a:pt x="3" y="11"/>
                    <a:pt x="5" y="15"/>
                    <a:pt x="6" y="17"/>
                  </a:cubicBezTo>
                  <a:cubicBezTo>
                    <a:pt x="6" y="13"/>
                    <a:pt x="6" y="9"/>
                    <a:pt x="5" y="4"/>
                  </a:cubicBezTo>
                  <a:cubicBezTo>
                    <a:pt x="6" y="7"/>
                    <a:pt x="7" y="9"/>
                    <a:pt x="8" y="12"/>
                  </a:cubicBezTo>
                  <a:cubicBezTo>
                    <a:pt x="8" y="8"/>
                    <a:pt x="8" y="4"/>
                    <a:pt x="7" y="0"/>
                  </a:cubicBezTo>
                  <a:cubicBezTo>
                    <a:pt x="8" y="2"/>
                    <a:pt x="12" y="5"/>
                    <a:pt x="12" y="6"/>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41" name="Freeform 191"/>
            <p:cNvSpPr/>
            <p:nvPr/>
          </p:nvSpPr>
          <p:spPr bwMode="auto">
            <a:xfrm>
              <a:off x="4120" y="1606"/>
              <a:ext cx="36" cy="95"/>
            </a:xfrm>
            <a:custGeom>
              <a:avLst/>
              <a:gdLst>
                <a:gd name="T0" fmla="*/ 5 w 8"/>
                <a:gd name="T1" fmla="*/ 1 h 21"/>
                <a:gd name="T2" fmla="*/ 3 w 8"/>
                <a:gd name="T3" fmla="*/ 21 h 21"/>
                <a:gd name="T4" fmla="*/ 8 w 8"/>
                <a:gd name="T5" fmla="*/ 0 h 21"/>
              </a:gdLst>
              <a:ahLst/>
              <a:cxnLst>
                <a:cxn ang="0">
                  <a:pos x="T0" y="T1"/>
                </a:cxn>
                <a:cxn ang="0">
                  <a:pos x="T2" y="T3"/>
                </a:cxn>
                <a:cxn ang="0">
                  <a:pos x="T4" y="T5"/>
                </a:cxn>
              </a:cxnLst>
              <a:rect l="0" t="0" r="r" b="b"/>
              <a:pathLst>
                <a:path w="8" h="21">
                  <a:moveTo>
                    <a:pt x="5" y="1"/>
                  </a:moveTo>
                  <a:cubicBezTo>
                    <a:pt x="5" y="8"/>
                    <a:pt x="5" y="14"/>
                    <a:pt x="3" y="21"/>
                  </a:cubicBezTo>
                  <a:cubicBezTo>
                    <a:pt x="0" y="13"/>
                    <a:pt x="5" y="6"/>
                    <a:pt x="8"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42" name="Freeform 192"/>
            <p:cNvSpPr/>
            <p:nvPr/>
          </p:nvSpPr>
          <p:spPr bwMode="auto">
            <a:xfrm>
              <a:off x="3988" y="1466"/>
              <a:ext cx="164" cy="108"/>
            </a:xfrm>
            <a:custGeom>
              <a:avLst/>
              <a:gdLst>
                <a:gd name="T0" fmla="*/ 0 w 36"/>
                <a:gd name="T1" fmla="*/ 1 h 24"/>
                <a:gd name="T2" fmla="*/ 10 w 36"/>
                <a:gd name="T3" fmla="*/ 8 h 24"/>
                <a:gd name="T4" fmla="*/ 6 w 36"/>
                <a:gd name="T5" fmla="*/ 1 h 24"/>
                <a:gd name="T6" fmla="*/ 10 w 36"/>
                <a:gd name="T7" fmla="*/ 5 h 24"/>
                <a:gd name="T8" fmla="*/ 10 w 36"/>
                <a:gd name="T9" fmla="*/ 0 h 24"/>
                <a:gd name="T10" fmla="*/ 18 w 36"/>
                <a:gd name="T11" fmla="*/ 9 h 24"/>
                <a:gd name="T12" fmla="*/ 18 w 36"/>
                <a:gd name="T13" fmla="*/ 4 h 24"/>
                <a:gd name="T14" fmla="*/ 24 w 36"/>
                <a:gd name="T15" fmla="*/ 15 h 24"/>
                <a:gd name="T16" fmla="*/ 23 w 36"/>
                <a:gd name="T17" fmla="*/ 7 h 24"/>
                <a:gd name="T18" fmla="*/ 28 w 36"/>
                <a:gd name="T19" fmla="*/ 17 h 24"/>
                <a:gd name="T20" fmla="*/ 28 w 36"/>
                <a:gd name="T21" fmla="*/ 11 h 24"/>
                <a:gd name="T22" fmla="*/ 34 w 36"/>
                <a:gd name="T23" fmla="*/ 22 h 24"/>
                <a:gd name="T24" fmla="*/ 33 w 36"/>
                <a:gd name="T25" fmla="*/ 17 h 24"/>
                <a:gd name="T26" fmla="*/ 36 w 36"/>
                <a:gd name="T2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4">
                  <a:moveTo>
                    <a:pt x="0" y="1"/>
                  </a:moveTo>
                  <a:cubicBezTo>
                    <a:pt x="3" y="3"/>
                    <a:pt x="7" y="6"/>
                    <a:pt x="10" y="8"/>
                  </a:cubicBezTo>
                  <a:cubicBezTo>
                    <a:pt x="9" y="6"/>
                    <a:pt x="8" y="3"/>
                    <a:pt x="6" y="1"/>
                  </a:cubicBezTo>
                  <a:cubicBezTo>
                    <a:pt x="7" y="2"/>
                    <a:pt x="9" y="4"/>
                    <a:pt x="10" y="5"/>
                  </a:cubicBezTo>
                  <a:cubicBezTo>
                    <a:pt x="10" y="4"/>
                    <a:pt x="9" y="0"/>
                    <a:pt x="10" y="0"/>
                  </a:cubicBezTo>
                  <a:cubicBezTo>
                    <a:pt x="12" y="3"/>
                    <a:pt x="16" y="6"/>
                    <a:pt x="18" y="9"/>
                  </a:cubicBezTo>
                  <a:cubicBezTo>
                    <a:pt x="18" y="7"/>
                    <a:pt x="18" y="5"/>
                    <a:pt x="18" y="4"/>
                  </a:cubicBezTo>
                  <a:cubicBezTo>
                    <a:pt x="20" y="7"/>
                    <a:pt x="22" y="11"/>
                    <a:pt x="24" y="15"/>
                  </a:cubicBezTo>
                  <a:cubicBezTo>
                    <a:pt x="23" y="12"/>
                    <a:pt x="23" y="9"/>
                    <a:pt x="23" y="7"/>
                  </a:cubicBezTo>
                  <a:cubicBezTo>
                    <a:pt x="23" y="8"/>
                    <a:pt x="27" y="14"/>
                    <a:pt x="28" y="17"/>
                  </a:cubicBezTo>
                  <a:cubicBezTo>
                    <a:pt x="28" y="15"/>
                    <a:pt x="28" y="13"/>
                    <a:pt x="28" y="11"/>
                  </a:cubicBezTo>
                  <a:cubicBezTo>
                    <a:pt x="30" y="14"/>
                    <a:pt x="33" y="19"/>
                    <a:pt x="34" y="22"/>
                  </a:cubicBezTo>
                  <a:cubicBezTo>
                    <a:pt x="34" y="21"/>
                    <a:pt x="34" y="18"/>
                    <a:pt x="33" y="17"/>
                  </a:cubicBezTo>
                  <a:cubicBezTo>
                    <a:pt x="34" y="19"/>
                    <a:pt x="35" y="21"/>
                    <a:pt x="36" y="24"/>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43" name="Freeform 193"/>
            <p:cNvSpPr/>
            <p:nvPr/>
          </p:nvSpPr>
          <p:spPr bwMode="auto">
            <a:xfrm>
              <a:off x="3838" y="1832"/>
              <a:ext cx="31" cy="45"/>
            </a:xfrm>
            <a:custGeom>
              <a:avLst/>
              <a:gdLst>
                <a:gd name="T0" fmla="*/ 1 w 7"/>
                <a:gd name="T1" fmla="*/ 0 h 10"/>
                <a:gd name="T2" fmla="*/ 4 w 7"/>
                <a:gd name="T3" fmla="*/ 9 h 10"/>
                <a:gd name="T4" fmla="*/ 0 w 7"/>
                <a:gd name="T5" fmla="*/ 0 h 10"/>
                <a:gd name="T6" fmla="*/ 5 w 7"/>
                <a:gd name="T7" fmla="*/ 9 h 10"/>
                <a:gd name="T8" fmla="*/ 5 w 7"/>
                <a:gd name="T9" fmla="*/ 9 h 10"/>
                <a:gd name="T10" fmla="*/ 5 w 7"/>
                <a:gd name="T11" fmla="*/ 2 h 10"/>
                <a:gd name="T12" fmla="*/ 7 w 7"/>
                <a:gd name="T13" fmla="*/ 8 h 10"/>
                <a:gd name="T14" fmla="*/ 7 w 7"/>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0">
                  <a:moveTo>
                    <a:pt x="1" y="0"/>
                  </a:moveTo>
                  <a:cubicBezTo>
                    <a:pt x="2" y="3"/>
                    <a:pt x="2" y="6"/>
                    <a:pt x="4" y="9"/>
                  </a:cubicBezTo>
                  <a:cubicBezTo>
                    <a:pt x="3" y="6"/>
                    <a:pt x="1" y="3"/>
                    <a:pt x="0" y="0"/>
                  </a:cubicBezTo>
                  <a:cubicBezTo>
                    <a:pt x="2" y="3"/>
                    <a:pt x="4" y="6"/>
                    <a:pt x="5" y="9"/>
                  </a:cubicBezTo>
                  <a:cubicBezTo>
                    <a:pt x="5" y="10"/>
                    <a:pt x="5" y="10"/>
                    <a:pt x="5" y="9"/>
                  </a:cubicBezTo>
                  <a:cubicBezTo>
                    <a:pt x="5" y="7"/>
                    <a:pt x="5" y="4"/>
                    <a:pt x="5" y="2"/>
                  </a:cubicBezTo>
                  <a:cubicBezTo>
                    <a:pt x="5" y="4"/>
                    <a:pt x="6" y="6"/>
                    <a:pt x="7" y="8"/>
                  </a:cubicBezTo>
                  <a:cubicBezTo>
                    <a:pt x="7" y="6"/>
                    <a:pt x="6" y="4"/>
                    <a:pt x="7" y="3"/>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44" name="Freeform 194"/>
            <p:cNvSpPr/>
            <p:nvPr/>
          </p:nvSpPr>
          <p:spPr bwMode="auto">
            <a:xfrm>
              <a:off x="3951" y="1850"/>
              <a:ext cx="64" cy="45"/>
            </a:xfrm>
            <a:custGeom>
              <a:avLst/>
              <a:gdLst>
                <a:gd name="T0" fmla="*/ 0 w 14"/>
                <a:gd name="T1" fmla="*/ 0 h 10"/>
                <a:gd name="T2" fmla="*/ 6 w 14"/>
                <a:gd name="T3" fmla="*/ 10 h 10"/>
                <a:gd name="T4" fmla="*/ 5 w 14"/>
                <a:gd name="T5" fmla="*/ 2 h 10"/>
                <a:gd name="T6" fmla="*/ 6 w 14"/>
                <a:gd name="T7" fmla="*/ 7 h 10"/>
                <a:gd name="T8" fmla="*/ 4 w 14"/>
                <a:gd name="T9" fmla="*/ 0 h 10"/>
                <a:gd name="T10" fmla="*/ 9 w 14"/>
                <a:gd name="T11" fmla="*/ 7 h 10"/>
                <a:gd name="T12" fmla="*/ 8 w 14"/>
                <a:gd name="T13" fmla="*/ 2 h 10"/>
                <a:gd name="T14" fmla="*/ 12 w 14"/>
                <a:gd name="T15" fmla="*/ 8 h 10"/>
                <a:gd name="T16" fmla="*/ 11 w 14"/>
                <a:gd name="T17" fmla="*/ 3 h 10"/>
                <a:gd name="T18" fmla="*/ 14 w 14"/>
                <a:gd name="T19" fmla="*/ 9 h 10"/>
                <a:gd name="T20" fmla="*/ 13 w 14"/>
                <a:gd name="T21"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0">
                  <a:moveTo>
                    <a:pt x="0" y="0"/>
                  </a:moveTo>
                  <a:cubicBezTo>
                    <a:pt x="1" y="4"/>
                    <a:pt x="3" y="7"/>
                    <a:pt x="6" y="10"/>
                  </a:cubicBezTo>
                  <a:cubicBezTo>
                    <a:pt x="5" y="7"/>
                    <a:pt x="5" y="4"/>
                    <a:pt x="5" y="2"/>
                  </a:cubicBezTo>
                  <a:cubicBezTo>
                    <a:pt x="5" y="3"/>
                    <a:pt x="6" y="6"/>
                    <a:pt x="6" y="7"/>
                  </a:cubicBezTo>
                  <a:cubicBezTo>
                    <a:pt x="6" y="5"/>
                    <a:pt x="5" y="2"/>
                    <a:pt x="4" y="0"/>
                  </a:cubicBezTo>
                  <a:cubicBezTo>
                    <a:pt x="6" y="2"/>
                    <a:pt x="8" y="5"/>
                    <a:pt x="9" y="7"/>
                  </a:cubicBezTo>
                  <a:cubicBezTo>
                    <a:pt x="10" y="6"/>
                    <a:pt x="8" y="3"/>
                    <a:pt x="8" y="2"/>
                  </a:cubicBezTo>
                  <a:cubicBezTo>
                    <a:pt x="10" y="4"/>
                    <a:pt x="10" y="6"/>
                    <a:pt x="12" y="8"/>
                  </a:cubicBezTo>
                  <a:cubicBezTo>
                    <a:pt x="12" y="7"/>
                    <a:pt x="11" y="4"/>
                    <a:pt x="11" y="3"/>
                  </a:cubicBezTo>
                  <a:cubicBezTo>
                    <a:pt x="12" y="5"/>
                    <a:pt x="13" y="7"/>
                    <a:pt x="14" y="9"/>
                  </a:cubicBezTo>
                  <a:cubicBezTo>
                    <a:pt x="14" y="7"/>
                    <a:pt x="11" y="0"/>
                    <a:pt x="13" y="5"/>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45" name="Freeform 195"/>
            <p:cNvSpPr/>
            <p:nvPr/>
          </p:nvSpPr>
          <p:spPr bwMode="auto">
            <a:xfrm>
              <a:off x="4083" y="1854"/>
              <a:ext cx="55" cy="23"/>
            </a:xfrm>
            <a:custGeom>
              <a:avLst/>
              <a:gdLst>
                <a:gd name="T0" fmla="*/ 0 w 12"/>
                <a:gd name="T1" fmla="*/ 0 h 5"/>
                <a:gd name="T2" fmla="*/ 2 w 12"/>
                <a:gd name="T3" fmla="*/ 5 h 5"/>
                <a:gd name="T4" fmla="*/ 2 w 12"/>
                <a:gd name="T5" fmla="*/ 2 h 5"/>
                <a:gd name="T6" fmla="*/ 4 w 12"/>
                <a:gd name="T7" fmla="*/ 5 h 5"/>
                <a:gd name="T8" fmla="*/ 4 w 12"/>
                <a:gd name="T9" fmla="*/ 1 h 5"/>
                <a:gd name="T10" fmla="*/ 4 w 12"/>
                <a:gd name="T11" fmla="*/ 1 h 5"/>
                <a:gd name="T12" fmla="*/ 5 w 12"/>
                <a:gd name="T13" fmla="*/ 5 h 5"/>
                <a:gd name="T14" fmla="*/ 5 w 12"/>
                <a:gd name="T15" fmla="*/ 1 h 5"/>
                <a:gd name="T16" fmla="*/ 8 w 12"/>
                <a:gd name="T17" fmla="*/ 5 h 5"/>
                <a:gd name="T18" fmla="*/ 8 w 12"/>
                <a:gd name="T19" fmla="*/ 0 h 5"/>
                <a:gd name="T20" fmla="*/ 12 w 12"/>
                <a:gd name="T21"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5">
                  <a:moveTo>
                    <a:pt x="0" y="0"/>
                  </a:moveTo>
                  <a:cubicBezTo>
                    <a:pt x="1" y="2"/>
                    <a:pt x="0" y="4"/>
                    <a:pt x="2" y="5"/>
                  </a:cubicBezTo>
                  <a:cubicBezTo>
                    <a:pt x="2" y="4"/>
                    <a:pt x="2" y="3"/>
                    <a:pt x="2" y="2"/>
                  </a:cubicBezTo>
                  <a:cubicBezTo>
                    <a:pt x="3" y="3"/>
                    <a:pt x="2" y="5"/>
                    <a:pt x="4" y="5"/>
                  </a:cubicBezTo>
                  <a:cubicBezTo>
                    <a:pt x="4" y="4"/>
                    <a:pt x="4" y="2"/>
                    <a:pt x="4" y="1"/>
                  </a:cubicBezTo>
                  <a:cubicBezTo>
                    <a:pt x="4" y="0"/>
                    <a:pt x="4" y="0"/>
                    <a:pt x="4" y="1"/>
                  </a:cubicBezTo>
                  <a:cubicBezTo>
                    <a:pt x="4" y="3"/>
                    <a:pt x="5" y="4"/>
                    <a:pt x="5" y="5"/>
                  </a:cubicBezTo>
                  <a:cubicBezTo>
                    <a:pt x="6" y="4"/>
                    <a:pt x="5" y="3"/>
                    <a:pt x="5" y="1"/>
                  </a:cubicBezTo>
                  <a:cubicBezTo>
                    <a:pt x="7" y="2"/>
                    <a:pt x="6" y="4"/>
                    <a:pt x="8" y="5"/>
                  </a:cubicBezTo>
                  <a:cubicBezTo>
                    <a:pt x="8" y="4"/>
                    <a:pt x="8" y="1"/>
                    <a:pt x="8" y="0"/>
                  </a:cubicBezTo>
                  <a:cubicBezTo>
                    <a:pt x="9" y="2"/>
                    <a:pt x="11" y="3"/>
                    <a:pt x="12" y="3"/>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46" name="Freeform 196"/>
            <p:cNvSpPr/>
            <p:nvPr/>
          </p:nvSpPr>
          <p:spPr bwMode="auto">
            <a:xfrm>
              <a:off x="4033" y="2266"/>
              <a:ext cx="37" cy="262"/>
            </a:xfrm>
            <a:custGeom>
              <a:avLst/>
              <a:gdLst>
                <a:gd name="T0" fmla="*/ 1 w 8"/>
                <a:gd name="T1" fmla="*/ 0 h 58"/>
                <a:gd name="T2" fmla="*/ 2 w 8"/>
                <a:gd name="T3" fmla="*/ 9 h 58"/>
                <a:gd name="T4" fmla="*/ 6 w 8"/>
                <a:gd name="T5" fmla="*/ 29 h 58"/>
                <a:gd name="T6" fmla="*/ 8 w 8"/>
                <a:gd name="T7" fmla="*/ 39 h 58"/>
                <a:gd name="T8" fmla="*/ 8 w 8"/>
                <a:gd name="T9" fmla="*/ 49 h 58"/>
                <a:gd name="T10" fmla="*/ 8 w 8"/>
                <a:gd name="T11" fmla="*/ 58 h 58"/>
                <a:gd name="T12" fmla="*/ 6 w 8"/>
                <a:gd name="T13" fmla="*/ 49 h 58"/>
                <a:gd name="T14" fmla="*/ 3 w 8"/>
                <a:gd name="T15" fmla="*/ 29 h 58"/>
                <a:gd name="T16" fmla="*/ 1 w 8"/>
                <a:gd name="T17" fmla="*/ 18 h 58"/>
                <a:gd name="T18" fmla="*/ 0 w 8"/>
                <a:gd name="T19" fmla="*/ 9 h 58"/>
                <a:gd name="T20" fmla="*/ 1 w 8"/>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58">
                  <a:moveTo>
                    <a:pt x="1" y="0"/>
                  </a:moveTo>
                  <a:cubicBezTo>
                    <a:pt x="1" y="0"/>
                    <a:pt x="1" y="4"/>
                    <a:pt x="2" y="9"/>
                  </a:cubicBezTo>
                  <a:cubicBezTo>
                    <a:pt x="2" y="15"/>
                    <a:pt x="5" y="22"/>
                    <a:pt x="6" y="29"/>
                  </a:cubicBezTo>
                  <a:cubicBezTo>
                    <a:pt x="6" y="32"/>
                    <a:pt x="7" y="36"/>
                    <a:pt x="8" y="39"/>
                  </a:cubicBezTo>
                  <a:cubicBezTo>
                    <a:pt x="8" y="43"/>
                    <a:pt x="8" y="46"/>
                    <a:pt x="8" y="49"/>
                  </a:cubicBezTo>
                  <a:cubicBezTo>
                    <a:pt x="8" y="54"/>
                    <a:pt x="8" y="58"/>
                    <a:pt x="8" y="58"/>
                  </a:cubicBezTo>
                  <a:cubicBezTo>
                    <a:pt x="8" y="58"/>
                    <a:pt x="7" y="54"/>
                    <a:pt x="6" y="49"/>
                  </a:cubicBezTo>
                  <a:cubicBezTo>
                    <a:pt x="6" y="44"/>
                    <a:pt x="4" y="36"/>
                    <a:pt x="3" y="29"/>
                  </a:cubicBezTo>
                  <a:cubicBezTo>
                    <a:pt x="2" y="26"/>
                    <a:pt x="2" y="22"/>
                    <a:pt x="1" y="18"/>
                  </a:cubicBezTo>
                  <a:cubicBezTo>
                    <a:pt x="0" y="15"/>
                    <a:pt x="0" y="12"/>
                    <a:pt x="0" y="9"/>
                  </a:cubicBezTo>
                  <a:cubicBezTo>
                    <a:pt x="0" y="4"/>
                    <a:pt x="1" y="0"/>
                    <a:pt x="1"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47" name="Freeform 197"/>
            <p:cNvSpPr/>
            <p:nvPr/>
          </p:nvSpPr>
          <p:spPr bwMode="auto">
            <a:xfrm>
              <a:off x="3897" y="2288"/>
              <a:ext cx="100" cy="226"/>
            </a:xfrm>
            <a:custGeom>
              <a:avLst/>
              <a:gdLst>
                <a:gd name="T0" fmla="*/ 16 w 22"/>
                <a:gd name="T1" fmla="*/ 0 h 50"/>
                <a:gd name="T2" fmla="*/ 16 w 22"/>
                <a:gd name="T3" fmla="*/ 3 h 50"/>
                <a:gd name="T4" fmla="*/ 18 w 22"/>
                <a:gd name="T5" fmla="*/ 11 h 50"/>
                <a:gd name="T6" fmla="*/ 21 w 22"/>
                <a:gd name="T7" fmla="*/ 37 h 50"/>
                <a:gd name="T8" fmla="*/ 19 w 22"/>
                <a:gd name="T9" fmla="*/ 44 h 50"/>
                <a:gd name="T10" fmla="*/ 13 w 22"/>
                <a:gd name="T11" fmla="*/ 49 h 50"/>
                <a:gd name="T12" fmla="*/ 6 w 22"/>
                <a:gd name="T13" fmla="*/ 49 h 50"/>
                <a:gd name="T14" fmla="*/ 2 w 22"/>
                <a:gd name="T15" fmla="*/ 45 h 50"/>
                <a:gd name="T16" fmla="*/ 3 w 22"/>
                <a:gd name="T17" fmla="*/ 37 h 50"/>
                <a:gd name="T18" fmla="*/ 5 w 22"/>
                <a:gd name="T19" fmla="*/ 38 h 50"/>
                <a:gd name="T20" fmla="*/ 6 w 22"/>
                <a:gd name="T21" fmla="*/ 38 h 50"/>
                <a:gd name="T22" fmla="*/ 5 w 22"/>
                <a:gd name="T23" fmla="*/ 38 h 50"/>
                <a:gd name="T24" fmla="*/ 3 w 22"/>
                <a:gd name="T25" fmla="*/ 37 h 50"/>
                <a:gd name="T26" fmla="*/ 3 w 22"/>
                <a:gd name="T27" fmla="*/ 44 h 50"/>
                <a:gd name="T28" fmla="*/ 7 w 22"/>
                <a:gd name="T29" fmla="*/ 47 h 50"/>
                <a:gd name="T30" fmla="*/ 12 w 22"/>
                <a:gd name="T31" fmla="*/ 46 h 50"/>
                <a:gd name="T32" fmla="*/ 17 w 22"/>
                <a:gd name="T33" fmla="*/ 42 h 50"/>
                <a:gd name="T34" fmla="*/ 18 w 22"/>
                <a:gd name="T35" fmla="*/ 37 h 50"/>
                <a:gd name="T36" fmla="*/ 17 w 22"/>
                <a:gd name="T37" fmla="*/ 12 h 50"/>
                <a:gd name="T38" fmla="*/ 16 w 22"/>
                <a:gd name="T39" fmla="*/ 3 h 50"/>
                <a:gd name="T40" fmla="*/ 16 w 22"/>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50">
                  <a:moveTo>
                    <a:pt x="16" y="0"/>
                  </a:moveTo>
                  <a:cubicBezTo>
                    <a:pt x="16" y="0"/>
                    <a:pt x="16" y="1"/>
                    <a:pt x="16" y="3"/>
                  </a:cubicBezTo>
                  <a:cubicBezTo>
                    <a:pt x="17" y="5"/>
                    <a:pt x="17" y="8"/>
                    <a:pt x="18" y="11"/>
                  </a:cubicBezTo>
                  <a:cubicBezTo>
                    <a:pt x="20" y="18"/>
                    <a:pt x="22" y="27"/>
                    <a:pt x="21" y="37"/>
                  </a:cubicBezTo>
                  <a:cubicBezTo>
                    <a:pt x="21" y="39"/>
                    <a:pt x="21" y="42"/>
                    <a:pt x="19" y="44"/>
                  </a:cubicBezTo>
                  <a:cubicBezTo>
                    <a:pt x="18" y="46"/>
                    <a:pt x="15" y="48"/>
                    <a:pt x="13" y="49"/>
                  </a:cubicBezTo>
                  <a:cubicBezTo>
                    <a:pt x="11" y="49"/>
                    <a:pt x="9" y="50"/>
                    <a:pt x="6" y="49"/>
                  </a:cubicBezTo>
                  <a:cubicBezTo>
                    <a:pt x="4" y="48"/>
                    <a:pt x="3" y="47"/>
                    <a:pt x="2" y="45"/>
                  </a:cubicBezTo>
                  <a:cubicBezTo>
                    <a:pt x="0" y="42"/>
                    <a:pt x="1" y="37"/>
                    <a:pt x="3" y="37"/>
                  </a:cubicBezTo>
                  <a:cubicBezTo>
                    <a:pt x="4" y="37"/>
                    <a:pt x="5" y="37"/>
                    <a:pt x="5" y="38"/>
                  </a:cubicBezTo>
                  <a:cubicBezTo>
                    <a:pt x="6" y="38"/>
                    <a:pt x="6" y="38"/>
                    <a:pt x="6" y="38"/>
                  </a:cubicBezTo>
                  <a:cubicBezTo>
                    <a:pt x="6" y="38"/>
                    <a:pt x="6" y="38"/>
                    <a:pt x="5" y="38"/>
                  </a:cubicBezTo>
                  <a:cubicBezTo>
                    <a:pt x="5" y="37"/>
                    <a:pt x="4" y="37"/>
                    <a:pt x="3" y="37"/>
                  </a:cubicBezTo>
                  <a:cubicBezTo>
                    <a:pt x="2" y="38"/>
                    <a:pt x="2" y="41"/>
                    <a:pt x="3" y="44"/>
                  </a:cubicBezTo>
                  <a:cubicBezTo>
                    <a:pt x="4" y="45"/>
                    <a:pt x="5" y="46"/>
                    <a:pt x="7" y="47"/>
                  </a:cubicBezTo>
                  <a:cubicBezTo>
                    <a:pt x="9" y="47"/>
                    <a:pt x="10" y="47"/>
                    <a:pt x="12" y="46"/>
                  </a:cubicBezTo>
                  <a:cubicBezTo>
                    <a:pt x="14" y="45"/>
                    <a:pt x="16" y="44"/>
                    <a:pt x="17" y="42"/>
                  </a:cubicBezTo>
                  <a:cubicBezTo>
                    <a:pt x="18" y="41"/>
                    <a:pt x="18" y="39"/>
                    <a:pt x="18" y="37"/>
                  </a:cubicBezTo>
                  <a:cubicBezTo>
                    <a:pt x="20" y="28"/>
                    <a:pt x="18" y="19"/>
                    <a:pt x="17" y="12"/>
                  </a:cubicBezTo>
                  <a:cubicBezTo>
                    <a:pt x="16" y="8"/>
                    <a:pt x="16" y="5"/>
                    <a:pt x="16" y="3"/>
                  </a:cubicBezTo>
                  <a:cubicBezTo>
                    <a:pt x="16" y="1"/>
                    <a:pt x="16" y="0"/>
                    <a:pt x="16"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48" name="Freeform 198"/>
            <p:cNvSpPr/>
            <p:nvPr/>
          </p:nvSpPr>
          <p:spPr bwMode="auto">
            <a:xfrm>
              <a:off x="4106" y="2347"/>
              <a:ext cx="96" cy="117"/>
            </a:xfrm>
            <a:custGeom>
              <a:avLst/>
              <a:gdLst>
                <a:gd name="T0" fmla="*/ 1 w 21"/>
                <a:gd name="T1" fmla="*/ 0 h 26"/>
                <a:gd name="T2" fmla="*/ 3 w 21"/>
                <a:gd name="T3" fmla="*/ 7 h 26"/>
                <a:gd name="T4" fmla="*/ 11 w 21"/>
                <a:gd name="T5" fmla="*/ 21 h 26"/>
                <a:gd name="T6" fmla="*/ 15 w 21"/>
                <a:gd name="T7" fmla="*/ 23 h 26"/>
                <a:gd name="T8" fmla="*/ 18 w 21"/>
                <a:gd name="T9" fmla="*/ 22 h 26"/>
                <a:gd name="T10" fmla="*/ 19 w 21"/>
                <a:gd name="T11" fmla="*/ 19 h 26"/>
                <a:gd name="T12" fmla="*/ 19 w 21"/>
                <a:gd name="T13" fmla="*/ 16 h 26"/>
                <a:gd name="T14" fmla="*/ 16 w 21"/>
                <a:gd name="T15" fmla="*/ 13 h 26"/>
                <a:gd name="T16" fmla="*/ 14 w 21"/>
                <a:gd name="T17" fmla="*/ 14 h 26"/>
                <a:gd name="T18" fmla="*/ 15 w 21"/>
                <a:gd name="T19" fmla="*/ 13 h 26"/>
                <a:gd name="T20" fmla="*/ 18 w 21"/>
                <a:gd name="T21" fmla="*/ 13 h 26"/>
                <a:gd name="T22" fmla="*/ 20 w 21"/>
                <a:gd name="T23" fmla="*/ 15 h 26"/>
                <a:gd name="T24" fmla="*/ 21 w 21"/>
                <a:gd name="T25" fmla="*/ 20 h 26"/>
                <a:gd name="T26" fmla="*/ 19 w 21"/>
                <a:gd name="T27" fmla="*/ 24 h 26"/>
                <a:gd name="T28" fmla="*/ 14 w 21"/>
                <a:gd name="T29" fmla="*/ 26 h 26"/>
                <a:gd name="T30" fmla="*/ 9 w 21"/>
                <a:gd name="T31" fmla="*/ 23 h 26"/>
                <a:gd name="T32" fmla="*/ 1 w 21"/>
                <a:gd name="T33" fmla="*/ 7 h 26"/>
                <a:gd name="T34" fmla="*/ 1 w 21"/>
                <a:gd name="T3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26">
                  <a:moveTo>
                    <a:pt x="1" y="0"/>
                  </a:moveTo>
                  <a:cubicBezTo>
                    <a:pt x="1" y="0"/>
                    <a:pt x="1" y="3"/>
                    <a:pt x="3" y="7"/>
                  </a:cubicBezTo>
                  <a:cubicBezTo>
                    <a:pt x="5" y="11"/>
                    <a:pt x="7" y="17"/>
                    <a:pt x="11" y="21"/>
                  </a:cubicBezTo>
                  <a:cubicBezTo>
                    <a:pt x="12" y="22"/>
                    <a:pt x="13" y="23"/>
                    <a:pt x="15" y="23"/>
                  </a:cubicBezTo>
                  <a:cubicBezTo>
                    <a:pt x="16" y="23"/>
                    <a:pt x="17" y="23"/>
                    <a:pt x="18" y="22"/>
                  </a:cubicBezTo>
                  <a:cubicBezTo>
                    <a:pt x="18" y="22"/>
                    <a:pt x="19" y="20"/>
                    <a:pt x="19" y="19"/>
                  </a:cubicBezTo>
                  <a:cubicBezTo>
                    <a:pt x="19" y="18"/>
                    <a:pt x="19" y="17"/>
                    <a:pt x="19" y="16"/>
                  </a:cubicBezTo>
                  <a:cubicBezTo>
                    <a:pt x="18" y="14"/>
                    <a:pt x="17" y="13"/>
                    <a:pt x="16" y="13"/>
                  </a:cubicBezTo>
                  <a:cubicBezTo>
                    <a:pt x="14" y="14"/>
                    <a:pt x="14" y="15"/>
                    <a:pt x="14" y="14"/>
                  </a:cubicBezTo>
                  <a:cubicBezTo>
                    <a:pt x="14" y="15"/>
                    <a:pt x="14" y="14"/>
                    <a:pt x="15" y="13"/>
                  </a:cubicBezTo>
                  <a:cubicBezTo>
                    <a:pt x="16" y="13"/>
                    <a:pt x="17" y="12"/>
                    <a:pt x="18" y="13"/>
                  </a:cubicBezTo>
                  <a:cubicBezTo>
                    <a:pt x="19" y="13"/>
                    <a:pt x="20" y="14"/>
                    <a:pt x="20" y="15"/>
                  </a:cubicBezTo>
                  <a:cubicBezTo>
                    <a:pt x="21" y="17"/>
                    <a:pt x="21" y="18"/>
                    <a:pt x="21" y="20"/>
                  </a:cubicBezTo>
                  <a:cubicBezTo>
                    <a:pt x="21" y="21"/>
                    <a:pt x="21" y="23"/>
                    <a:pt x="19" y="24"/>
                  </a:cubicBezTo>
                  <a:cubicBezTo>
                    <a:pt x="18" y="25"/>
                    <a:pt x="16" y="26"/>
                    <a:pt x="14" y="26"/>
                  </a:cubicBezTo>
                  <a:cubicBezTo>
                    <a:pt x="12" y="25"/>
                    <a:pt x="11" y="24"/>
                    <a:pt x="9" y="23"/>
                  </a:cubicBezTo>
                  <a:cubicBezTo>
                    <a:pt x="5" y="18"/>
                    <a:pt x="2" y="12"/>
                    <a:pt x="1" y="7"/>
                  </a:cubicBezTo>
                  <a:cubicBezTo>
                    <a:pt x="0" y="3"/>
                    <a:pt x="1" y="0"/>
                    <a:pt x="1"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49" name="Freeform 199"/>
            <p:cNvSpPr/>
            <p:nvPr/>
          </p:nvSpPr>
          <p:spPr bwMode="auto">
            <a:xfrm>
              <a:off x="3610" y="1981"/>
              <a:ext cx="82" cy="312"/>
            </a:xfrm>
            <a:custGeom>
              <a:avLst/>
              <a:gdLst>
                <a:gd name="T0" fmla="*/ 8 w 18"/>
                <a:gd name="T1" fmla="*/ 0 h 69"/>
                <a:gd name="T2" fmla="*/ 5 w 18"/>
                <a:gd name="T3" fmla="*/ 37 h 69"/>
                <a:gd name="T4" fmla="*/ 18 w 18"/>
                <a:gd name="T5" fmla="*/ 69 h 69"/>
                <a:gd name="T6" fmla="*/ 4 w 18"/>
                <a:gd name="T7" fmla="*/ 19 h 69"/>
              </a:gdLst>
              <a:ahLst/>
              <a:cxnLst>
                <a:cxn ang="0">
                  <a:pos x="T0" y="T1"/>
                </a:cxn>
                <a:cxn ang="0">
                  <a:pos x="T2" y="T3"/>
                </a:cxn>
                <a:cxn ang="0">
                  <a:pos x="T4" y="T5"/>
                </a:cxn>
                <a:cxn ang="0">
                  <a:pos x="T6" y="T7"/>
                </a:cxn>
              </a:cxnLst>
              <a:rect l="0" t="0" r="r" b="b"/>
              <a:pathLst>
                <a:path w="18" h="69">
                  <a:moveTo>
                    <a:pt x="8" y="0"/>
                  </a:moveTo>
                  <a:cubicBezTo>
                    <a:pt x="1" y="5"/>
                    <a:pt x="2" y="29"/>
                    <a:pt x="5" y="37"/>
                  </a:cubicBezTo>
                  <a:cubicBezTo>
                    <a:pt x="7" y="48"/>
                    <a:pt x="12" y="60"/>
                    <a:pt x="18" y="69"/>
                  </a:cubicBezTo>
                  <a:cubicBezTo>
                    <a:pt x="11" y="54"/>
                    <a:pt x="0" y="35"/>
                    <a:pt x="4" y="19"/>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50" name="Freeform 200"/>
            <p:cNvSpPr/>
            <p:nvPr/>
          </p:nvSpPr>
          <p:spPr bwMode="auto">
            <a:xfrm>
              <a:off x="3801" y="1245"/>
              <a:ext cx="114" cy="655"/>
            </a:xfrm>
            <a:custGeom>
              <a:avLst/>
              <a:gdLst>
                <a:gd name="T0" fmla="*/ 25 w 25"/>
                <a:gd name="T1" fmla="*/ 0 h 145"/>
                <a:gd name="T2" fmla="*/ 10 w 25"/>
                <a:gd name="T3" fmla="*/ 82 h 145"/>
                <a:gd name="T4" fmla="*/ 13 w 25"/>
                <a:gd name="T5" fmla="*/ 145 h 145"/>
                <a:gd name="T6" fmla="*/ 23 w 25"/>
                <a:gd name="T7" fmla="*/ 24 h 145"/>
              </a:gdLst>
              <a:ahLst/>
              <a:cxnLst>
                <a:cxn ang="0">
                  <a:pos x="T0" y="T1"/>
                </a:cxn>
                <a:cxn ang="0">
                  <a:pos x="T2" y="T3"/>
                </a:cxn>
                <a:cxn ang="0">
                  <a:pos x="T4" y="T5"/>
                </a:cxn>
                <a:cxn ang="0">
                  <a:pos x="T6" y="T7"/>
                </a:cxn>
              </a:cxnLst>
              <a:rect l="0" t="0" r="r" b="b"/>
              <a:pathLst>
                <a:path w="25" h="145">
                  <a:moveTo>
                    <a:pt x="25" y="0"/>
                  </a:moveTo>
                  <a:cubicBezTo>
                    <a:pt x="7" y="15"/>
                    <a:pt x="11" y="60"/>
                    <a:pt x="10" y="82"/>
                  </a:cubicBezTo>
                  <a:cubicBezTo>
                    <a:pt x="9" y="102"/>
                    <a:pt x="7" y="126"/>
                    <a:pt x="13" y="145"/>
                  </a:cubicBezTo>
                  <a:cubicBezTo>
                    <a:pt x="0" y="104"/>
                    <a:pt x="9" y="64"/>
                    <a:pt x="23" y="24"/>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51" name="Freeform 201"/>
            <p:cNvSpPr/>
            <p:nvPr/>
          </p:nvSpPr>
          <p:spPr bwMode="auto">
            <a:xfrm>
              <a:off x="4111" y="1647"/>
              <a:ext cx="104" cy="501"/>
            </a:xfrm>
            <a:custGeom>
              <a:avLst/>
              <a:gdLst>
                <a:gd name="T0" fmla="*/ 23 w 23"/>
                <a:gd name="T1" fmla="*/ 0 h 111"/>
                <a:gd name="T2" fmla="*/ 20 w 23"/>
                <a:gd name="T3" fmla="*/ 61 h 111"/>
                <a:gd name="T4" fmla="*/ 0 w 23"/>
                <a:gd name="T5" fmla="*/ 111 h 111"/>
                <a:gd name="T6" fmla="*/ 12 w 23"/>
                <a:gd name="T7" fmla="*/ 82 h 111"/>
                <a:gd name="T8" fmla="*/ 19 w 23"/>
                <a:gd name="T9" fmla="*/ 54 h 111"/>
                <a:gd name="T10" fmla="*/ 22 w 23"/>
                <a:gd name="T11" fmla="*/ 5 h 111"/>
              </a:gdLst>
              <a:ahLst/>
              <a:cxnLst>
                <a:cxn ang="0">
                  <a:pos x="T0" y="T1"/>
                </a:cxn>
                <a:cxn ang="0">
                  <a:pos x="T2" y="T3"/>
                </a:cxn>
                <a:cxn ang="0">
                  <a:pos x="T4" y="T5"/>
                </a:cxn>
                <a:cxn ang="0">
                  <a:pos x="T6" y="T7"/>
                </a:cxn>
                <a:cxn ang="0">
                  <a:pos x="T8" y="T9"/>
                </a:cxn>
                <a:cxn ang="0">
                  <a:pos x="T10" y="T11"/>
                </a:cxn>
              </a:cxnLst>
              <a:rect l="0" t="0" r="r" b="b"/>
              <a:pathLst>
                <a:path w="23" h="111">
                  <a:moveTo>
                    <a:pt x="23" y="0"/>
                  </a:moveTo>
                  <a:cubicBezTo>
                    <a:pt x="23" y="19"/>
                    <a:pt x="23" y="41"/>
                    <a:pt x="20" y="61"/>
                  </a:cubicBezTo>
                  <a:cubicBezTo>
                    <a:pt x="18" y="76"/>
                    <a:pt x="11" y="100"/>
                    <a:pt x="0" y="111"/>
                  </a:cubicBezTo>
                  <a:cubicBezTo>
                    <a:pt x="1" y="102"/>
                    <a:pt x="9" y="92"/>
                    <a:pt x="12" y="82"/>
                  </a:cubicBezTo>
                  <a:cubicBezTo>
                    <a:pt x="14" y="73"/>
                    <a:pt x="18" y="64"/>
                    <a:pt x="19" y="54"/>
                  </a:cubicBezTo>
                  <a:cubicBezTo>
                    <a:pt x="22" y="38"/>
                    <a:pt x="22" y="22"/>
                    <a:pt x="22" y="5"/>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52" name="Freeform 202"/>
            <p:cNvSpPr/>
            <p:nvPr/>
          </p:nvSpPr>
          <p:spPr bwMode="auto">
            <a:xfrm>
              <a:off x="3892" y="2053"/>
              <a:ext cx="237" cy="91"/>
            </a:xfrm>
            <a:custGeom>
              <a:avLst/>
              <a:gdLst>
                <a:gd name="T0" fmla="*/ 0 w 52"/>
                <a:gd name="T1" fmla="*/ 1 h 20"/>
                <a:gd name="T2" fmla="*/ 52 w 52"/>
                <a:gd name="T3" fmla="*/ 1 h 20"/>
                <a:gd name="T4" fmla="*/ 1 w 52"/>
                <a:gd name="T5" fmla="*/ 0 h 20"/>
              </a:gdLst>
              <a:ahLst/>
              <a:cxnLst>
                <a:cxn ang="0">
                  <a:pos x="T0" y="T1"/>
                </a:cxn>
                <a:cxn ang="0">
                  <a:pos x="T2" y="T3"/>
                </a:cxn>
                <a:cxn ang="0">
                  <a:pos x="T4" y="T5"/>
                </a:cxn>
              </a:cxnLst>
              <a:rect l="0" t="0" r="r" b="b"/>
              <a:pathLst>
                <a:path w="52" h="20">
                  <a:moveTo>
                    <a:pt x="0" y="1"/>
                  </a:moveTo>
                  <a:cubicBezTo>
                    <a:pt x="12" y="12"/>
                    <a:pt x="40" y="13"/>
                    <a:pt x="52" y="1"/>
                  </a:cubicBezTo>
                  <a:cubicBezTo>
                    <a:pt x="39" y="3"/>
                    <a:pt x="9" y="20"/>
                    <a:pt x="1"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53" name="Freeform 203"/>
            <p:cNvSpPr/>
            <p:nvPr/>
          </p:nvSpPr>
          <p:spPr bwMode="auto">
            <a:xfrm>
              <a:off x="4179" y="2013"/>
              <a:ext cx="100" cy="81"/>
            </a:xfrm>
            <a:custGeom>
              <a:avLst/>
              <a:gdLst>
                <a:gd name="T0" fmla="*/ 0 w 22"/>
                <a:gd name="T1" fmla="*/ 2 h 18"/>
                <a:gd name="T2" fmla="*/ 22 w 22"/>
                <a:gd name="T3" fmla="*/ 18 h 18"/>
                <a:gd name="T4" fmla="*/ 2 w 22"/>
                <a:gd name="T5" fmla="*/ 0 h 18"/>
              </a:gdLst>
              <a:ahLst/>
              <a:cxnLst>
                <a:cxn ang="0">
                  <a:pos x="T0" y="T1"/>
                </a:cxn>
                <a:cxn ang="0">
                  <a:pos x="T2" y="T3"/>
                </a:cxn>
                <a:cxn ang="0">
                  <a:pos x="T4" y="T5"/>
                </a:cxn>
              </a:cxnLst>
              <a:rect l="0" t="0" r="r" b="b"/>
              <a:pathLst>
                <a:path w="22" h="18">
                  <a:moveTo>
                    <a:pt x="0" y="2"/>
                  </a:moveTo>
                  <a:cubicBezTo>
                    <a:pt x="5" y="7"/>
                    <a:pt x="16" y="13"/>
                    <a:pt x="22" y="18"/>
                  </a:cubicBezTo>
                  <a:cubicBezTo>
                    <a:pt x="13" y="17"/>
                    <a:pt x="8" y="7"/>
                    <a:pt x="2"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54" name="Freeform 204"/>
            <p:cNvSpPr/>
            <p:nvPr/>
          </p:nvSpPr>
          <p:spPr bwMode="auto">
            <a:xfrm>
              <a:off x="3765" y="2026"/>
              <a:ext cx="104" cy="104"/>
            </a:xfrm>
            <a:custGeom>
              <a:avLst/>
              <a:gdLst>
                <a:gd name="T0" fmla="*/ 2 w 23"/>
                <a:gd name="T1" fmla="*/ 22 h 23"/>
                <a:gd name="T2" fmla="*/ 0 w 23"/>
                <a:gd name="T3" fmla="*/ 23 h 23"/>
                <a:gd name="T4" fmla="*/ 23 w 23"/>
                <a:gd name="T5" fmla="*/ 0 h 23"/>
                <a:gd name="T6" fmla="*/ 4 w 23"/>
                <a:gd name="T7" fmla="*/ 19 h 23"/>
              </a:gdLst>
              <a:ahLst/>
              <a:cxnLst>
                <a:cxn ang="0">
                  <a:pos x="T0" y="T1"/>
                </a:cxn>
                <a:cxn ang="0">
                  <a:pos x="T2" y="T3"/>
                </a:cxn>
                <a:cxn ang="0">
                  <a:pos x="T4" y="T5"/>
                </a:cxn>
                <a:cxn ang="0">
                  <a:pos x="T6" y="T7"/>
                </a:cxn>
              </a:cxnLst>
              <a:rect l="0" t="0" r="r" b="b"/>
              <a:pathLst>
                <a:path w="23" h="23">
                  <a:moveTo>
                    <a:pt x="2" y="22"/>
                  </a:moveTo>
                  <a:cubicBezTo>
                    <a:pt x="1" y="22"/>
                    <a:pt x="1" y="23"/>
                    <a:pt x="0" y="23"/>
                  </a:cubicBezTo>
                  <a:cubicBezTo>
                    <a:pt x="5" y="14"/>
                    <a:pt x="13" y="5"/>
                    <a:pt x="23" y="0"/>
                  </a:cubicBezTo>
                  <a:cubicBezTo>
                    <a:pt x="15" y="4"/>
                    <a:pt x="9" y="13"/>
                    <a:pt x="4" y="19"/>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55" name="Freeform 205"/>
            <p:cNvSpPr/>
            <p:nvPr/>
          </p:nvSpPr>
          <p:spPr bwMode="auto">
            <a:xfrm>
              <a:off x="3797" y="2184"/>
              <a:ext cx="177" cy="9"/>
            </a:xfrm>
            <a:custGeom>
              <a:avLst/>
              <a:gdLst>
                <a:gd name="T0" fmla="*/ 0 w 39"/>
                <a:gd name="T1" fmla="*/ 2 h 2"/>
                <a:gd name="T2" fmla="*/ 39 w 39"/>
                <a:gd name="T3" fmla="*/ 1 h 2"/>
                <a:gd name="T4" fmla="*/ 10 w 39"/>
                <a:gd name="T5" fmla="*/ 0 h 2"/>
              </a:gdLst>
              <a:ahLst/>
              <a:cxnLst>
                <a:cxn ang="0">
                  <a:pos x="T0" y="T1"/>
                </a:cxn>
                <a:cxn ang="0">
                  <a:pos x="T2" y="T3"/>
                </a:cxn>
                <a:cxn ang="0">
                  <a:pos x="T4" y="T5"/>
                </a:cxn>
              </a:cxnLst>
              <a:rect l="0" t="0" r="r" b="b"/>
              <a:pathLst>
                <a:path w="39" h="2">
                  <a:moveTo>
                    <a:pt x="0" y="2"/>
                  </a:moveTo>
                  <a:cubicBezTo>
                    <a:pt x="10" y="2"/>
                    <a:pt x="27" y="1"/>
                    <a:pt x="39" y="1"/>
                  </a:cubicBezTo>
                  <a:cubicBezTo>
                    <a:pt x="30" y="1"/>
                    <a:pt x="20" y="0"/>
                    <a:pt x="10" y="0"/>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56" name="Freeform 206"/>
            <p:cNvSpPr/>
            <p:nvPr/>
          </p:nvSpPr>
          <p:spPr bwMode="auto">
            <a:xfrm>
              <a:off x="4079" y="2189"/>
              <a:ext cx="173" cy="18"/>
            </a:xfrm>
            <a:custGeom>
              <a:avLst/>
              <a:gdLst>
                <a:gd name="T0" fmla="*/ 1 w 38"/>
                <a:gd name="T1" fmla="*/ 3 h 4"/>
                <a:gd name="T2" fmla="*/ 38 w 38"/>
                <a:gd name="T3" fmla="*/ 4 h 4"/>
                <a:gd name="T4" fmla="*/ 0 w 38"/>
                <a:gd name="T5" fmla="*/ 4 h 4"/>
              </a:gdLst>
              <a:ahLst/>
              <a:cxnLst>
                <a:cxn ang="0">
                  <a:pos x="T0" y="T1"/>
                </a:cxn>
                <a:cxn ang="0">
                  <a:pos x="T2" y="T3"/>
                </a:cxn>
                <a:cxn ang="0">
                  <a:pos x="T4" y="T5"/>
                </a:cxn>
              </a:cxnLst>
              <a:rect l="0" t="0" r="r" b="b"/>
              <a:pathLst>
                <a:path w="38" h="4">
                  <a:moveTo>
                    <a:pt x="1" y="3"/>
                  </a:moveTo>
                  <a:cubicBezTo>
                    <a:pt x="14" y="3"/>
                    <a:pt x="26" y="4"/>
                    <a:pt x="38" y="4"/>
                  </a:cubicBezTo>
                  <a:cubicBezTo>
                    <a:pt x="29" y="2"/>
                    <a:pt x="6" y="0"/>
                    <a:pt x="0" y="4"/>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57" name="Freeform 207"/>
            <p:cNvSpPr/>
            <p:nvPr/>
          </p:nvSpPr>
          <p:spPr bwMode="auto">
            <a:xfrm>
              <a:off x="4375" y="2044"/>
              <a:ext cx="54" cy="267"/>
            </a:xfrm>
            <a:custGeom>
              <a:avLst/>
              <a:gdLst>
                <a:gd name="T0" fmla="*/ 11 w 12"/>
                <a:gd name="T1" fmla="*/ 0 h 59"/>
                <a:gd name="T2" fmla="*/ 10 w 12"/>
                <a:gd name="T3" fmla="*/ 32 h 59"/>
                <a:gd name="T4" fmla="*/ 0 w 12"/>
                <a:gd name="T5" fmla="*/ 59 h 59"/>
                <a:gd name="T6" fmla="*/ 12 w 12"/>
                <a:gd name="T7" fmla="*/ 26 h 59"/>
              </a:gdLst>
              <a:ahLst/>
              <a:cxnLst>
                <a:cxn ang="0">
                  <a:pos x="T0" y="T1"/>
                </a:cxn>
                <a:cxn ang="0">
                  <a:pos x="T2" y="T3"/>
                </a:cxn>
                <a:cxn ang="0">
                  <a:pos x="T4" y="T5"/>
                </a:cxn>
                <a:cxn ang="0">
                  <a:pos x="T6" y="T7"/>
                </a:cxn>
              </a:cxnLst>
              <a:rect l="0" t="0" r="r" b="b"/>
              <a:pathLst>
                <a:path w="12" h="59">
                  <a:moveTo>
                    <a:pt x="11" y="0"/>
                  </a:moveTo>
                  <a:cubicBezTo>
                    <a:pt x="11" y="10"/>
                    <a:pt x="12" y="22"/>
                    <a:pt x="10" y="32"/>
                  </a:cubicBezTo>
                  <a:cubicBezTo>
                    <a:pt x="8" y="42"/>
                    <a:pt x="3" y="50"/>
                    <a:pt x="0" y="59"/>
                  </a:cubicBezTo>
                  <a:cubicBezTo>
                    <a:pt x="2" y="48"/>
                    <a:pt x="9" y="37"/>
                    <a:pt x="12" y="26"/>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58" name="Freeform 208"/>
            <p:cNvSpPr/>
            <p:nvPr/>
          </p:nvSpPr>
          <p:spPr bwMode="auto">
            <a:xfrm>
              <a:off x="4024" y="2284"/>
              <a:ext cx="50" cy="262"/>
            </a:xfrm>
            <a:custGeom>
              <a:avLst/>
              <a:gdLst>
                <a:gd name="T0" fmla="*/ 1 w 11"/>
                <a:gd name="T1" fmla="*/ 0 h 58"/>
                <a:gd name="T2" fmla="*/ 11 w 11"/>
                <a:gd name="T3" fmla="*/ 58 h 58"/>
                <a:gd name="T4" fmla="*/ 11 w 11"/>
                <a:gd name="T5" fmla="*/ 55 h 58"/>
              </a:gdLst>
              <a:ahLst/>
              <a:cxnLst>
                <a:cxn ang="0">
                  <a:pos x="T0" y="T1"/>
                </a:cxn>
                <a:cxn ang="0">
                  <a:pos x="T2" y="T3"/>
                </a:cxn>
                <a:cxn ang="0">
                  <a:pos x="T4" y="T5"/>
                </a:cxn>
              </a:cxnLst>
              <a:rect l="0" t="0" r="r" b="b"/>
              <a:pathLst>
                <a:path w="11" h="58">
                  <a:moveTo>
                    <a:pt x="1" y="0"/>
                  </a:moveTo>
                  <a:cubicBezTo>
                    <a:pt x="0" y="20"/>
                    <a:pt x="10" y="39"/>
                    <a:pt x="11" y="58"/>
                  </a:cubicBezTo>
                  <a:cubicBezTo>
                    <a:pt x="11" y="57"/>
                    <a:pt x="11" y="56"/>
                    <a:pt x="11" y="55"/>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59" name="Freeform 209"/>
            <p:cNvSpPr/>
            <p:nvPr/>
          </p:nvSpPr>
          <p:spPr bwMode="auto">
            <a:xfrm>
              <a:off x="3883" y="2306"/>
              <a:ext cx="100" cy="235"/>
            </a:xfrm>
            <a:custGeom>
              <a:avLst/>
              <a:gdLst>
                <a:gd name="T0" fmla="*/ 16 w 22"/>
                <a:gd name="T1" fmla="*/ 0 h 52"/>
                <a:gd name="T2" fmla="*/ 18 w 22"/>
                <a:gd name="T3" fmla="*/ 35 h 52"/>
                <a:gd name="T4" fmla="*/ 0 w 22"/>
                <a:gd name="T5" fmla="*/ 36 h 52"/>
                <a:gd name="T6" fmla="*/ 11 w 22"/>
                <a:gd name="T7" fmla="*/ 42 h 52"/>
              </a:gdLst>
              <a:ahLst/>
              <a:cxnLst>
                <a:cxn ang="0">
                  <a:pos x="T0" y="T1"/>
                </a:cxn>
                <a:cxn ang="0">
                  <a:pos x="T2" y="T3"/>
                </a:cxn>
                <a:cxn ang="0">
                  <a:pos x="T4" y="T5"/>
                </a:cxn>
                <a:cxn ang="0">
                  <a:pos x="T6" y="T7"/>
                </a:cxn>
              </a:cxnLst>
              <a:rect l="0" t="0" r="r" b="b"/>
              <a:pathLst>
                <a:path w="22" h="52">
                  <a:moveTo>
                    <a:pt x="16" y="0"/>
                  </a:moveTo>
                  <a:cubicBezTo>
                    <a:pt x="22" y="7"/>
                    <a:pt x="22" y="27"/>
                    <a:pt x="18" y="35"/>
                  </a:cubicBezTo>
                  <a:cubicBezTo>
                    <a:pt x="13" y="43"/>
                    <a:pt x="0" y="52"/>
                    <a:pt x="0" y="36"/>
                  </a:cubicBezTo>
                  <a:cubicBezTo>
                    <a:pt x="2" y="40"/>
                    <a:pt x="6" y="49"/>
                    <a:pt x="11" y="42"/>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60" name="Freeform 210"/>
            <p:cNvSpPr/>
            <p:nvPr/>
          </p:nvSpPr>
          <p:spPr bwMode="auto">
            <a:xfrm>
              <a:off x="4120" y="2347"/>
              <a:ext cx="100" cy="108"/>
            </a:xfrm>
            <a:custGeom>
              <a:avLst/>
              <a:gdLst>
                <a:gd name="T0" fmla="*/ 0 w 22"/>
                <a:gd name="T1" fmla="*/ 0 h 24"/>
                <a:gd name="T2" fmla="*/ 9 w 22"/>
                <a:gd name="T3" fmla="*/ 22 h 24"/>
                <a:gd name="T4" fmla="*/ 17 w 22"/>
                <a:gd name="T5" fmla="*/ 14 h 24"/>
              </a:gdLst>
              <a:ahLst/>
              <a:cxnLst>
                <a:cxn ang="0">
                  <a:pos x="T0" y="T1"/>
                </a:cxn>
                <a:cxn ang="0">
                  <a:pos x="T2" y="T3"/>
                </a:cxn>
                <a:cxn ang="0">
                  <a:pos x="T4" y="T5"/>
                </a:cxn>
              </a:cxnLst>
              <a:rect l="0" t="0" r="r" b="b"/>
              <a:pathLst>
                <a:path w="22" h="24">
                  <a:moveTo>
                    <a:pt x="0" y="0"/>
                  </a:moveTo>
                  <a:cubicBezTo>
                    <a:pt x="0" y="6"/>
                    <a:pt x="3" y="18"/>
                    <a:pt x="9" y="22"/>
                  </a:cubicBezTo>
                  <a:cubicBezTo>
                    <a:pt x="14" y="24"/>
                    <a:pt x="22" y="21"/>
                    <a:pt x="17" y="14"/>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61" name="Freeform 211"/>
            <p:cNvSpPr/>
            <p:nvPr/>
          </p:nvSpPr>
          <p:spPr bwMode="auto">
            <a:xfrm>
              <a:off x="3874" y="1317"/>
              <a:ext cx="32" cy="14"/>
            </a:xfrm>
            <a:custGeom>
              <a:avLst/>
              <a:gdLst>
                <a:gd name="T0" fmla="*/ 0 w 7"/>
                <a:gd name="T1" fmla="*/ 0 h 3"/>
                <a:gd name="T2" fmla="*/ 7 w 7"/>
                <a:gd name="T3" fmla="*/ 3 h 3"/>
                <a:gd name="T4" fmla="*/ 0 w 7"/>
                <a:gd name="T5" fmla="*/ 2 h 3"/>
                <a:gd name="T6" fmla="*/ 7 w 7"/>
                <a:gd name="T7" fmla="*/ 2 h 3"/>
              </a:gdLst>
              <a:ahLst/>
              <a:cxnLst>
                <a:cxn ang="0">
                  <a:pos x="T0" y="T1"/>
                </a:cxn>
                <a:cxn ang="0">
                  <a:pos x="T2" y="T3"/>
                </a:cxn>
                <a:cxn ang="0">
                  <a:pos x="T4" y="T5"/>
                </a:cxn>
                <a:cxn ang="0">
                  <a:pos x="T6" y="T7"/>
                </a:cxn>
              </a:cxnLst>
              <a:rect l="0" t="0" r="r" b="b"/>
              <a:pathLst>
                <a:path w="7" h="3">
                  <a:moveTo>
                    <a:pt x="0" y="0"/>
                  </a:moveTo>
                  <a:cubicBezTo>
                    <a:pt x="2" y="0"/>
                    <a:pt x="5" y="2"/>
                    <a:pt x="7" y="3"/>
                  </a:cubicBezTo>
                  <a:cubicBezTo>
                    <a:pt x="5" y="3"/>
                    <a:pt x="2" y="3"/>
                    <a:pt x="0" y="2"/>
                  </a:cubicBezTo>
                  <a:cubicBezTo>
                    <a:pt x="2" y="2"/>
                    <a:pt x="4" y="2"/>
                    <a:pt x="7" y="2"/>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sp>
          <p:nvSpPr>
            <p:cNvPr id="162" name="Freeform 212"/>
            <p:cNvSpPr/>
            <p:nvPr/>
          </p:nvSpPr>
          <p:spPr bwMode="auto">
            <a:xfrm>
              <a:off x="4079" y="1308"/>
              <a:ext cx="68" cy="23"/>
            </a:xfrm>
            <a:custGeom>
              <a:avLst/>
              <a:gdLst>
                <a:gd name="T0" fmla="*/ 15 w 15"/>
                <a:gd name="T1" fmla="*/ 0 h 5"/>
                <a:gd name="T2" fmla="*/ 0 w 15"/>
                <a:gd name="T3" fmla="*/ 4 h 5"/>
                <a:gd name="T4" fmla="*/ 14 w 15"/>
                <a:gd name="T5" fmla="*/ 2 h 5"/>
              </a:gdLst>
              <a:ahLst/>
              <a:cxnLst>
                <a:cxn ang="0">
                  <a:pos x="T0" y="T1"/>
                </a:cxn>
                <a:cxn ang="0">
                  <a:pos x="T2" y="T3"/>
                </a:cxn>
                <a:cxn ang="0">
                  <a:pos x="T4" y="T5"/>
                </a:cxn>
              </a:cxnLst>
              <a:rect l="0" t="0" r="r" b="b"/>
              <a:pathLst>
                <a:path w="15" h="5">
                  <a:moveTo>
                    <a:pt x="15" y="0"/>
                  </a:moveTo>
                  <a:cubicBezTo>
                    <a:pt x="10" y="0"/>
                    <a:pt x="5" y="3"/>
                    <a:pt x="0" y="4"/>
                  </a:cubicBezTo>
                  <a:cubicBezTo>
                    <a:pt x="5" y="5"/>
                    <a:pt x="10" y="4"/>
                    <a:pt x="14" y="2"/>
                  </a:cubicBezTo>
                </a:path>
              </a:pathLst>
            </a:custGeom>
            <a:noFill/>
            <a:ln w="7938"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dirty="0">
                <a:latin typeface="汉仪小麦体简" pitchFamily="18" charset="-122"/>
                <a:ea typeface="汉仪小麦体简" pitchFamily="18" charset="-122"/>
              </a:endParaRPr>
            </a:p>
          </p:txBody>
        </p:sp>
      </p:grpSp>
      <p:sp>
        <p:nvSpPr>
          <p:cNvPr id="163" name="文本框 162"/>
          <p:cNvSpPr txBox="1"/>
          <p:nvPr/>
        </p:nvSpPr>
        <p:spPr>
          <a:xfrm>
            <a:off x="5772415" y="1581470"/>
            <a:ext cx="5089855" cy="1862048"/>
          </a:xfrm>
          <a:prstGeom prst="rect">
            <a:avLst/>
          </a:prstGeom>
          <a:noFill/>
        </p:spPr>
        <p:txBody>
          <a:bodyPr wrap="none" rtlCol="0">
            <a:spAutoFit/>
          </a:bodyPr>
          <a:lstStyle>
            <a:defPPr>
              <a:defRPr lang="zh-CN"/>
            </a:defPPr>
            <a:lvl1pPr>
              <a:defRPr sz="16600">
                <a:solidFill>
                  <a:schemeClr val="tx1">
                    <a:lumMod val="75000"/>
                    <a:lumOff val="25000"/>
                  </a:schemeClr>
                </a:solidFill>
                <a:latin typeface="新蒂黑板报" panose="03000600000000000000" pitchFamily="66" charset="-122"/>
                <a:ea typeface="新蒂黑板报" panose="03000600000000000000" pitchFamily="66" charset="-122"/>
              </a:defRPr>
            </a:lvl1pPr>
          </a:lstStyle>
          <a:p>
            <a:pPr algn="ctr"/>
            <a:r>
              <a:rPr lang="en-US" altLang="zh-CN" sz="11500" dirty="0">
                <a:latin typeface="汉仪小麦体简" pitchFamily="18" charset="-122"/>
                <a:ea typeface="汉仪小麦体简" pitchFamily="18" charset="-122"/>
              </a:rPr>
              <a:t>Thanks</a:t>
            </a:r>
            <a:endParaRPr lang="zh-CN" altLang="en-US" sz="11500" dirty="0">
              <a:latin typeface="汉仪小麦体简" pitchFamily="18" charset="-122"/>
              <a:ea typeface="汉仪小麦体简" pitchFamily="18"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3000"/>
                                        <p:tgtEl>
                                          <p:spTgt spid="92"/>
                                        </p:tgtEl>
                                      </p:cBhvr>
                                    </p:animEffect>
                                    <p:anim calcmode="lin" valueType="num">
                                      <p:cBhvr>
                                        <p:cTn id="8" dur="3000" fill="hold"/>
                                        <p:tgtEl>
                                          <p:spTgt spid="92"/>
                                        </p:tgtEl>
                                        <p:attrNameLst>
                                          <p:attrName>ppt_x</p:attrName>
                                        </p:attrNameLst>
                                      </p:cBhvr>
                                      <p:tavLst>
                                        <p:tav tm="0">
                                          <p:val>
                                            <p:strVal val="#ppt_x"/>
                                          </p:val>
                                        </p:tav>
                                        <p:tav tm="100000">
                                          <p:val>
                                            <p:strVal val="#ppt_x"/>
                                          </p:val>
                                        </p:tav>
                                      </p:tavLst>
                                    </p:anim>
                                    <p:anim calcmode="lin" valueType="num">
                                      <p:cBhvr>
                                        <p:cTn id="9" dur="3000" fill="hold"/>
                                        <p:tgtEl>
                                          <p:spTgt spid="92"/>
                                        </p:tgtEl>
                                        <p:attrNameLst>
                                          <p:attrName>ppt_y</p:attrName>
                                        </p:attrNameLst>
                                      </p:cBhvr>
                                      <p:tavLst>
                                        <p:tav tm="0">
                                          <p:val>
                                            <p:strVal val="#ppt_y+.1"/>
                                          </p:val>
                                        </p:tav>
                                        <p:tav tm="100000">
                                          <p:val>
                                            <p:strVal val="#ppt_y"/>
                                          </p:val>
                                        </p:tav>
                                      </p:tavLst>
                                    </p:anim>
                                  </p:childTnLst>
                                </p:cTn>
                              </p:par>
                              <p:par>
                                <p:cTn id="10" presetID="56" presetClass="entr" presetSubtype="0" fill="hold" grpId="0" nodeType="withEffect">
                                  <p:stCondLst>
                                    <p:cond delay="0"/>
                                  </p:stCondLst>
                                  <p:iterate type="lt">
                                    <p:tmPct val="10000"/>
                                  </p:iterate>
                                  <p:childTnLst>
                                    <p:set>
                                      <p:cBhvr>
                                        <p:cTn id="11" dur="1" fill="hold">
                                          <p:stCondLst>
                                            <p:cond delay="0"/>
                                          </p:stCondLst>
                                        </p:cTn>
                                        <p:tgtEl>
                                          <p:spTgt spid="163"/>
                                        </p:tgtEl>
                                        <p:attrNameLst>
                                          <p:attrName>style.visibility</p:attrName>
                                        </p:attrNameLst>
                                      </p:cBhvr>
                                      <p:to>
                                        <p:strVal val="visible"/>
                                      </p:to>
                                    </p:set>
                                    <p:anim by="(-#ppt_w*2)" calcmode="lin" valueType="num">
                                      <p:cBhvr rctx="PPT">
                                        <p:cTn id="12" dur="500" autoRev="1" fill="hold">
                                          <p:stCondLst>
                                            <p:cond delay="0"/>
                                          </p:stCondLst>
                                        </p:cTn>
                                        <p:tgtEl>
                                          <p:spTgt spid="163"/>
                                        </p:tgtEl>
                                        <p:attrNameLst>
                                          <p:attrName>ppt_w</p:attrName>
                                        </p:attrNameLst>
                                      </p:cBhvr>
                                    </p:anim>
                                    <p:anim by="(#ppt_w*0.50)" calcmode="lin" valueType="num">
                                      <p:cBhvr>
                                        <p:cTn id="13" dur="500" decel="50000" autoRev="1" fill="hold">
                                          <p:stCondLst>
                                            <p:cond delay="0"/>
                                          </p:stCondLst>
                                        </p:cTn>
                                        <p:tgtEl>
                                          <p:spTgt spid="163"/>
                                        </p:tgtEl>
                                        <p:attrNameLst>
                                          <p:attrName>ppt_x</p:attrName>
                                        </p:attrNameLst>
                                      </p:cBhvr>
                                    </p:anim>
                                    <p:anim from="(-#ppt_h/2)" to="(#ppt_y)" calcmode="lin" valueType="num">
                                      <p:cBhvr>
                                        <p:cTn id="14" dur="1000" fill="hold">
                                          <p:stCondLst>
                                            <p:cond delay="0"/>
                                          </p:stCondLst>
                                        </p:cTn>
                                        <p:tgtEl>
                                          <p:spTgt spid="163"/>
                                        </p:tgtEl>
                                        <p:attrNameLst>
                                          <p:attrName>ppt_y</p:attrName>
                                        </p:attrNameLst>
                                      </p:cBhvr>
                                    </p:anim>
                                    <p:animRot by="21600000">
                                      <p:cBhvr>
                                        <p:cTn id="15" dur="1000" fill="hold">
                                          <p:stCondLst>
                                            <p:cond delay="0"/>
                                          </p:stCondLst>
                                        </p:cTn>
                                        <p:tgtEl>
                                          <p:spTgt spid="163"/>
                                        </p:tgtEl>
                                        <p:attrNameLst>
                                          <p:attrName>r</p:attrName>
                                        </p:attrNameLst>
                                      </p:cBhvr>
                                    </p:animRot>
                                  </p:childTnLst>
                                </p:cTn>
                              </p:par>
                              <p:par>
                                <p:cTn id="16" presetID="22" presetClass="entr" presetSubtype="8" fill="hold" grpId="0" nodeType="withEffect">
                                  <p:stCondLst>
                                    <p:cond delay="1250"/>
                                  </p:stCondLst>
                                  <p:childTnLst>
                                    <p:set>
                                      <p:cBhvr>
                                        <p:cTn id="17" dur="1" fill="hold">
                                          <p:stCondLst>
                                            <p:cond delay="0"/>
                                          </p:stCondLst>
                                        </p:cTn>
                                        <p:tgtEl>
                                          <p:spTgt spid="90"/>
                                        </p:tgtEl>
                                        <p:attrNameLst>
                                          <p:attrName>style.visibility</p:attrName>
                                        </p:attrNameLst>
                                      </p:cBhvr>
                                      <p:to>
                                        <p:strVal val="visible"/>
                                      </p:to>
                                    </p:set>
                                    <p:animEffect transition="in" filter="wipe(left)">
                                      <p:cBhvr>
                                        <p:cTn id="18" dur="500"/>
                                        <p:tgtEl>
                                          <p:spTgt spid="90"/>
                                        </p:tgtEl>
                                      </p:cBhvr>
                                    </p:animEffect>
                                  </p:childTnLst>
                                </p:cTn>
                              </p:par>
                              <p:par>
                                <p:cTn id="19" presetID="2" presetClass="entr" presetSubtype="2" fill="hold" grpId="0" nodeType="withEffect">
                                  <p:stCondLst>
                                    <p:cond delay="1750"/>
                                  </p:stCondLst>
                                  <p:iterate type="lt">
                                    <p:tmPct val="10000"/>
                                  </p:iterate>
                                  <p:childTnLst>
                                    <p:set>
                                      <p:cBhvr>
                                        <p:cTn id="20" dur="1" fill="hold">
                                          <p:stCondLst>
                                            <p:cond delay="0"/>
                                          </p:stCondLst>
                                        </p:cTn>
                                        <p:tgtEl>
                                          <p:spTgt spid="87"/>
                                        </p:tgtEl>
                                        <p:attrNameLst>
                                          <p:attrName>style.visibility</p:attrName>
                                        </p:attrNameLst>
                                      </p:cBhvr>
                                      <p:to>
                                        <p:strVal val="visible"/>
                                      </p:to>
                                    </p:set>
                                    <p:anim calcmode="lin" valueType="num">
                                      <p:cBhvr additive="base">
                                        <p:cTn id="21" dur="500" fill="hold"/>
                                        <p:tgtEl>
                                          <p:spTgt spid="87"/>
                                        </p:tgtEl>
                                        <p:attrNameLst>
                                          <p:attrName>ppt_x</p:attrName>
                                        </p:attrNameLst>
                                      </p:cBhvr>
                                      <p:tavLst>
                                        <p:tav tm="0">
                                          <p:val>
                                            <p:strVal val="1+#ppt_w/2"/>
                                          </p:val>
                                        </p:tav>
                                        <p:tav tm="100000">
                                          <p:val>
                                            <p:strVal val="#ppt_x"/>
                                          </p:val>
                                        </p:tav>
                                      </p:tavLst>
                                    </p:anim>
                                    <p:anim calcmode="lin" valueType="num">
                                      <p:cBhvr additive="base">
                                        <p:cTn id="22" dur="500" fill="hold"/>
                                        <p:tgtEl>
                                          <p:spTgt spid="87"/>
                                        </p:tgtEl>
                                        <p:attrNameLst>
                                          <p:attrName>ppt_y</p:attrName>
                                        </p:attrNameLst>
                                      </p:cBhvr>
                                      <p:tavLst>
                                        <p:tav tm="0">
                                          <p:val>
                                            <p:strVal val="#ppt_y"/>
                                          </p:val>
                                        </p:tav>
                                        <p:tav tm="100000">
                                          <p:val>
                                            <p:strVal val="#ppt_y"/>
                                          </p:val>
                                        </p:tav>
                                      </p:tavLst>
                                    </p:anim>
                                  </p:childTnLst>
                                </p:cTn>
                              </p:par>
                              <p:par>
                                <p:cTn id="23" presetID="22" presetClass="entr" presetSubtype="8" fill="hold" grpId="0" nodeType="withEffect">
                                  <p:stCondLst>
                                    <p:cond delay="2250"/>
                                  </p:stCondLst>
                                  <p:childTnLst>
                                    <p:set>
                                      <p:cBhvr>
                                        <p:cTn id="24" dur="1" fill="hold">
                                          <p:stCondLst>
                                            <p:cond delay="0"/>
                                          </p:stCondLst>
                                        </p:cTn>
                                        <p:tgtEl>
                                          <p:spTgt spid="91"/>
                                        </p:tgtEl>
                                        <p:attrNameLst>
                                          <p:attrName>style.visibility</p:attrName>
                                        </p:attrNameLst>
                                      </p:cBhvr>
                                      <p:to>
                                        <p:strVal val="visible"/>
                                      </p:to>
                                    </p:set>
                                    <p:animEffect transition="in" filter="wipe(left)">
                                      <p:cBhvr>
                                        <p:cTn id="25"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90" grpId="0" animBg="1"/>
      <p:bldP spid="91" grpId="0" animBg="1"/>
      <p:bldP spid="163" grpId="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4" name="组合 3"/>
          <p:cNvGrpSpPr/>
          <p:nvPr/>
        </p:nvGrpSpPr>
        <p:grpSpPr>
          <a:xfrm>
            <a:off x="1866512" y="1446509"/>
            <a:ext cx="3271491" cy="2309600"/>
            <a:chOff x="1866512" y="1446509"/>
            <a:chExt cx="3271491" cy="2309600"/>
          </a:xfrm>
        </p:grpSpPr>
        <p:grpSp>
          <p:nvGrpSpPr>
            <p:cNvPr id="116" name="组合 115"/>
            <p:cNvGrpSpPr/>
            <p:nvPr/>
          </p:nvGrpSpPr>
          <p:grpSpPr>
            <a:xfrm>
              <a:off x="1866512" y="1446509"/>
              <a:ext cx="3271491" cy="2309600"/>
              <a:chOff x="3246438" y="1068388"/>
              <a:chExt cx="5711825" cy="4678363"/>
            </a:xfrm>
            <a:solidFill>
              <a:schemeClr val="tx1">
                <a:lumMod val="65000"/>
                <a:lumOff val="35000"/>
              </a:schemeClr>
            </a:solidFill>
          </p:grpSpPr>
          <p:sp>
            <p:nvSpPr>
              <p:cNvPr id="11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1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1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2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2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2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2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nvGrpSpPr>
              <p:cNvPr id="124" name="组合 123"/>
              <p:cNvGrpSpPr/>
              <p:nvPr/>
            </p:nvGrpSpPr>
            <p:grpSpPr>
              <a:xfrm>
                <a:off x="3517901" y="1225551"/>
                <a:ext cx="5260975" cy="4090987"/>
                <a:chOff x="3517901" y="1225551"/>
                <a:chExt cx="5260975" cy="4090987"/>
              </a:xfrm>
              <a:grpFill/>
            </p:grpSpPr>
            <p:sp>
              <p:nvSpPr>
                <p:cNvPr id="12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2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2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2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2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3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3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3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3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3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3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3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3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3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3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4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4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4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4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4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4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4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4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4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4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5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5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5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5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5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5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5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5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5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5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6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6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6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6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6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6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6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6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6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6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7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7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7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7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7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7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7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7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7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7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8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8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8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8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8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8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8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8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8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8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9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9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9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9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9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9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9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9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9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9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0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0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0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0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0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0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grpSp>
        <p:sp>
          <p:nvSpPr>
            <p:cNvPr id="19461" name="文本框 49"/>
            <p:cNvSpPr txBox="1">
              <a:spLocks noChangeArrowheads="1"/>
            </p:cNvSpPr>
            <p:nvPr/>
          </p:nvSpPr>
          <p:spPr bwMode="auto">
            <a:xfrm>
              <a:off x="2154257" y="2087300"/>
              <a:ext cx="267474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p:txBody>
        </p:sp>
      </p:grpSp>
      <p:grpSp>
        <p:nvGrpSpPr>
          <p:cNvPr id="6" name="组合 5"/>
          <p:cNvGrpSpPr/>
          <p:nvPr/>
        </p:nvGrpSpPr>
        <p:grpSpPr>
          <a:xfrm>
            <a:off x="7512431" y="1646790"/>
            <a:ext cx="2698523" cy="1980244"/>
            <a:chOff x="7512431" y="1646790"/>
            <a:chExt cx="2698523" cy="1980244"/>
          </a:xfrm>
        </p:grpSpPr>
        <p:grpSp>
          <p:nvGrpSpPr>
            <p:cNvPr id="206" name="组合 205"/>
            <p:cNvGrpSpPr/>
            <p:nvPr/>
          </p:nvGrpSpPr>
          <p:grpSpPr>
            <a:xfrm flipH="1">
              <a:off x="7512431" y="1646790"/>
              <a:ext cx="2698523" cy="1980244"/>
              <a:chOff x="3246438" y="1068388"/>
              <a:chExt cx="5711825" cy="4678363"/>
            </a:xfrm>
            <a:solidFill>
              <a:schemeClr val="tx1">
                <a:lumMod val="65000"/>
                <a:lumOff val="35000"/>
              </a:schemeClr>
            </a:solidFill>
          </p:grpSpPr>
          <p:sp>
            <p:nvSpPr>
              <p:cNvPr id="20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0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0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1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1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1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1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nvGrpSpPr>
              <p:cNvPr id="214" name="组合 213"/>
              <p:cNvGrpSpPr/>
              <p:nvPr/>
            </p:nvGrpSpPr>
            <p:grpSpPr>
              <a:xfrm>
                <a:off x="3517901" y="1225551"/>
                <a:ext cx="5260975" cy="4090987"/>
                <a:chOff x="3517901" y="1225551"/>
                <a:chExt cx="5260975" cy="4090987"/>
              </a:xfrm>
              <a:grpFill/>
            </p:grpSpPr>
            <p:sp>
              <p:nvSpPr>
                <p:cNvPr id="21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1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1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1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1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2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2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2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2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2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2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2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2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2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2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3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3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3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3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3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3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3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3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3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3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4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4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4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4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4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4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4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4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4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4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5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5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5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5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5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5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5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5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5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5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6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6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6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6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6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6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6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6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6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6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7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7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7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7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7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7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7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7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7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7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8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8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8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8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8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8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8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8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8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8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9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9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9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9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9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9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grpSp>
        <p:sp>
          <p:nvSpPr>
            <p:cNvPr id="19462" name="文本框 49"/>
            <p:cNvSpPr txBox="1">
              <a:spLocks noChangeArrowheads="1"/>
            </p:cNvSpPr>
            <p:nvPr/>
          </p:nvSpPr>
          <p:spPr bwMode="auto">
            <a:xfrm>
              <a:off x="7928862" y="2225637"/>
              <a:ext cx="21013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2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endParaRPr lang="en-US" altLang="zh-CN" sz="1200" dirty="0">
                <a:solidFill>
                  <a:schemeClr val="tx1">
                    <a:lumMod val="65000"/>
                    <a:lumOff val="35000"/>
                  </a:schemeClr>
                </a:solidFill>
                <a:latin typeface="汉仪小麦体简" pitchFamily="18" charset="-122"/>
                <a:ea typeface="汉仪小麦体简" pitchFamily="18" charset="-122"/>
              </a:endParaRPr>
            </a:p>
          </p:txBody>
        </p:sp>
      </p:grpSp>
      <p:grpSp>
        <p:nvGrpSpPr>
          <p:cNvPr id="5" name="组合 4"/>
          <p:cNvGrpSpPr/>
          <p:nvPr/>
        </p:nvGrpSpPr>
        <p:grpSpPr>
          <a:xfrm>
            <a:off x="1060192" y="4064482"/>
            <a:ext cx="2195954" cy="1643551"/>
            <a:chOff x="1060192" y="4064482"/>
            <a:chExt cx="2195954" cy="1643551"/>
          </a:xfrm>
        </p:grpSpPr>
        <p:grpSp>
          <p:nvGrpSpPr>
            <p:cNvPr id="26" name="组合 25"/>
            <p:cNvGrpSpPr/>
            <p:nvPr/>
          </p:nvGrpSpPr>
          <p:grpSpPr>
            <a:xfrm rot="20550789">
              <a:off x="1060192" y="4064482"/>
              <a:ext cx="2195954" cy="1643551"/>
              <a:chOff x="3246438" y="1068388"/>
              <a:chExt cx="5711825" cy="4678363"/>
            </a:xfrm>
            <a:solidFill>
              <a:schemeClr val="tx1">
                <a:lumMod val="65000"/>
                <a:lumOff val="35000"/>
              </a:schemeClr>
            </a:solidFill>
          </p:grpSpPr>
          <p:sp>
            <p:nvSpPr>
              <p:cNvPr id="2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nvGrpSpPr>
              <p:cNvPr id="34" name="组合 33"/>
              <p:cNvGrpSpPr/>
              <p:nvPr/>
            </p:nvGrpSpPr>
            <p:grpSpPr>
              <a:xfrm>
                <a:off x="3517901" y="1225551"/>
                <a:ext cx="5260975" cy="4090987"/>
                <a:chOff x="3517901" y="1225551"/>
                <a:chExt cx="5260975" cy="4090987"/>
              </a:xfrm>
              <a:grpFill/>
            </p:grpSpPr>
            <p:sp>
              <p:nvSpPr>
                <p:cNvPr id="3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4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4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4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4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4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4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4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4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4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4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5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5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5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5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5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5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5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5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5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5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6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6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6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6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6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6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6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6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6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6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7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7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7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7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7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7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7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7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7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7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1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1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1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1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1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1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grpSp>
        <p:sp>
          <p:nvSpPr>
            <p:cNvPr id="19463" name="文本框 49"/>
            <p:cNvSpPr txBox="1">
              <a:spLocks noChangeArrowheads="1"/>
            </p:cNvSpPr>
            <p:nvPr/>
          </p:nvSpPr>
          <p:spPr bwMode="auto">
            <a:xfrm>
              <a:off x="1456996" y="4392296"/>
              <a:ext cx="158545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p:txBody>
        </p:sp>
      </p:grpSp>
      <p:grpSp>
        <p:nvGrpSpPr>
          <p:cNvPr id="7" name="组合 6"/>
          <p:cNvGrpSpPr/>
          <p:nvPr/>
        </p:nvGrpSpPr>
        <p:grpSpPr>
          <a:xfrm>
            <a:off x="8610087" y="4056768"/>
            <a:ext cx="2506734" cy="1762160"/>
            <a:chOff x="8610087" y="4056768"/>
            <a:chExt cx="2506734" cy="1762160"/>
          </a:xfrm>
        </p:grpSpPr>
        <p:grpSp>
          <p:nvGrpSpPr>
            <p:cNvPr id="296" name="组合 295"/>
            <p:cNvGrpSpPr/>
            <p:nvPr/>
          </p:nvGrpSpPr>
          <p:grpSpPr>
            <a:xfrm rot="626096" flipH="1">
              <a:off x="8610087" y="4056768"/>
              <a:ext cx="2506734" cy="1762160"/>
              <a:chOff x="3246438" y="1068388"/>
              <a:chExt cx="5711825" cy="4678363"/>
            </a:xfrm>
            <a:solidFill>
              <a:schemeClr val="tx1">
                <a:lumMod val="65000"/>
                <a:lumOff val="35000"/>
              </a:schemeClr>
            </a:solidFill>
          </p:grpSpPr>
          <p:sp>
            <p:nvSpPr>
              <p:cNvPr id="29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9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9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0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0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0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0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nvGrpSpPr>
              <p:cNvPr id="304" name="组合 303"/>
              <p:cNvGrpSpPr/>
              <p:nvPr/>
            </p:nvGrpSpPr>
            <p:grpSpPr>
              <a:xfrm>
                <a:off x="3517901" y="1225551"/>
                <a:ext cx="5260975" cy="4090987"/>
                <a:chOff x="3517901" y="1225551"/>
                <a:chExt cx="5260975" cy="4090987"/>
              </a:xfrm>
              <a:grpFill/>
            </p:grpSpPr>
            <p:sp>
              <p:nvSpPr>
                <p:cNvPr id="30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0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0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0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0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1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1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1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1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1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1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1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1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1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1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2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2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2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2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2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2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2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2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2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2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3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3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3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3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3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3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3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3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3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3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4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4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4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4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4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4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4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4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4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4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5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5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5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5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5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5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5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5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5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5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6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6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6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6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6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6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6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6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6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6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7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7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7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7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7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7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7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7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7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7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8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8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8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8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8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8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grpSp>
        <p:sp>
          <p:nvSpPr>
            <p:cNvPr id="19464" name="文本框 49"/>
            <p:cNvSpPr txBox="1">
              <a:spLocks noChangeArrowheads="1"/>
            </p:cNvSpPr>
            <p:nvPr/>
          </p:nvSpPr>
          <p:spPr bwMode="auto">
            <a:xfrm>
              <a:off x="9322502" y="4563506"/>
              <a:ext cx="142131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4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a:t>
              </a:r>
              <a:endParaRPr lang="en-US" altLang="zh-CN" sz="1400" dirty="0">
                <a:solidFill>
                  <a:schemeClr val="tx1">
                    <a:lumMod val="65000"/>
                    <a:lumOff val="35000"/>
                  </a:schemeClr>
                </a:solidFill>
                <a:latin typeface="汉仪小麦体简" pitchFamily="18" charset="-122"/>
                <a:ea typeface="汉仪小麦体简" pitchFamily="18" charset="-122"/>
              </a:endParaRPr>
            </a:p>
          </p:txBody>
        </p:sp>
      </p:grpSp>
      <p:sp>
        <p:nvSpPr>
          <p:cNvPr id="414" name="文本框 136"/>
          <p:cNvSpPr txBox="1">
            <a:spLocks noChangeArrowheads="1"/>
          </p:cNvSpPr>
          <p:nvPr/>
        </p:nvSpPr>
        <p:spPr bwMode="auto">
          <a:xfrm>
            <a:off x="4487978" y="18660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415" name="任意多边形 414"/>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grpSp>
        <p:nvGrpSpPr>
          <p:cNvPr id="3" name="组合 2"/>
          <p:cNvGrpSpPr/>
          <p:nvPr/>
        </p:nvGrpSpPr>
        <p:grpSpPr>
          <a:xfrm>
            <a:off x="4806307" y="3029782"/>
            <a:ext cx="4190570" cy="3368881"/>
            <a:chOff x="4734181" y="3481855"/>
            <a:chExt cx="4190570" cy="3368881"/>
          </a:xfrm>
        </p:grpSpPr>
        <p:sp>
          <p:nvSpPr>
            <p:cNvPr id="387" name="Freeform 752"/>
            <p:cNvSpPr>
              <a:spLocks noEditPoints="1"/>
            </p:cNvSpPr>
            <p:nvPr/>
          </p:nvSpPr>
          <p:spPr bwMode="auto">
            <a:xfrm>
              <a:off x="4830960" y="3601678"/>
              <a:ext cx="2820460" cy="1903348"/>
            </a:xfrm>
            <a:custGeom>
              <a:avLst/>
              <a:gdLst>
                <a:gd name="T0" fmla="*/ 6 w 258"/>
                <a:gd name="T1" fmla="*/ 11 h 174"/>
                <a:gd name="T2" fmla="*/ 3 w 258"/>
                <a:gd name="T3" fmla="*/ 19 h 174"/>
                <a:gd name="T4" fmla="*/ 1 w 258"/>
                <a:gd name="T5" fmla="*/ 44 h 174"/>
                <a:gd name="T6" fmla="*/ 4 w 258"/>
                <a:gd name="T7" fmla="*/ 134 h 174"/>
                <a:gd name="T8" fmla="*/ 11 w 258"/>
                <a:gd name="T9" fmla="*/ 161 h 174"/>
                <a:gd name="T10" fmla="*/ 16 w 258"/>
                <a:gd name="T11" fmla="*/ 166 h 174"/>
                <a:gd name="T12" fmla="*/ 18 w 258"/>
                <a:gd name="T13" fmla="*/ 168 h 174"/>
                <a:gd name="T14" fmla="*/ 22 w 258"/>
                <a:gd name="T15" fmla="*/ 169 h 174"/>
                <a:gd name="T16" fmla="*/ 37 w 258"/>
                <a:gd name="T17" fmla="*/ 170 h 174"/>
                <a:gd name="T18" fmla="*/ 104 w 258"/>
                <a:gd name="T19" fmla="*/ 170 h 174"/>
                <a:gd name="T20" fmla="*/ 176 w 258"/>
                <a:gd name="T21" fmla="*/ 169 h 174"/>
                <a:gd name="T22" fmla="*/ 213 w 258"/>
                <a:gd name="T23" fmla="*/ 168 h 174"/>
                <a:gd name="T24" fmla="*/ 231 w 258"/>
                <a:gd name="T25" fmla="*/ 168 h 174"/>
                <a:gd name="T26" fmla="*/ 249 w 258"/>
                <a:gd name="T27" fmla="*/ 165 h 174"/>
                <a:gd name="T28" fmla="*/ 253 w 258"/>
                <a:gd name="T29" fmla="*/ 158 h 174"/>
                <a:gd name="T30" fmla="*/ 255 w 258"/>
                <a:gd name="T31" fmla="*/ 149 h 174"/>
                <a:gd name="T32" fmla="*/ 255 w 258"/>
                <a:gd name="T33" fmla="*/ 131 h 174"/>
                <a:gd name="T34" fmla="*/ 253 w 258"/>
                <a:gd name="T35" fmla="*/ 94 h 174"/>
                <a:gd name="T36" fmla="*/ 244 w 258"/>
                <a:gd name="T37" fmla="*/ 23 h 174"/>
                <a:gd name="T38" fmla="*/ 220 w 258"/>
                <a:gd name="T39" fmla="*/ 8 h 174"/>
                <a:gd name="T40" fmla="*/ 188 w 258"/>
                <a:gd name="T41" fmla="*/ 6 h 174"/>
                <a:gd name="T42" fmla="*/ 157 w 258"/>
                <a:gd name="T43" fmla="*/ 5 h 174"/>
                <a:gd name="T44" fmla="*/ 128 w 258"/>
                <a:gd name="T45" fmla="*/ 4 h 174"/>
                <a:gd name="T46" fmla="*/ 77 w 258"/>
                <a:gd name="T47" fmla="*/ 3 h 174"/>
                <a:gd name="T48" fmla="*/ 38 w 258"/>
                <a:gd name="T49" fmla="*/ 3 h 174"/>
                <a:gd name="T50" fmla="*/ 13 w 258"/>
                <a:gd name="T51" fmla="*/ 6 h 174"/>
                <a:gd name="T52" fmla="*/ 7 w 258"/>
                <a:gd name="T53" fmla="*/ 9 h 174"/>
                <a:gd name="T54" fmla="*/ 6 w 258"/>
                <a:gd name="T55" fmla="*/ 11 h 174"/>
                <a:gd name="T56" fmla="*/ 5 w 258"/>
                <a:gd name="T57" fmla="*/ 11 h 174"/>
                <a:gd name="T58" fmla="*/ 7 w 258"/>
                <a:gd name="T59" fmla="*/ 9 h 174"/>
                <a:gd name="T60" fmla="*/ 13 w 258"/>
                <a:gd name="T61" fmla="*/ 6 h 174"/>
                <a:gd name="T62" fmla="*/ 38 w 258"/>
                <a:gd name="T63" fmla="*/ 1 h 174"/>
                <a:gd name="T64" fmla="*/ 77 w 258"/>
                <a:gd name="T65" fmla="*/ 1 h 174"/>
                <a:gd name="T66" fmla="*/ 128 w 258"/>
                <a:gd name="T67" fmla="*/ 0 h 174"/>
                <a:gd name="T68" fmla="*/ 188 w 258"/>
                <a:gd name="T69" fmla="*/ 1 h 174"/>
                <a:gd name="T70" fmla="*/ 221 w 258"/>
                <a:gd name="T71" fmla="*/ 4 h 174"/>
                <a:gd name="T72" fmla="*/ 238 w 258"/>
                <a:gd name="T73" fmla="*/ 8 h 174"/>
                <a:gd name="T74" fmla="*/ 245 w 258"/>
                <a:gd name="T75" fmla="*/ 14 h 174"/>
                <a:gd name="T76" fmla="*/ 248 w 258"/>
                <a:gd name="T77" fmla="*/ 23 h 174"/>
                <a:gd name="T78" fmla="*/ 256 w 258"/>
                <a:gd name="T79" fmla="*/ 94 h 174"/>
                <a:gd name="T80" fmla="*/ 258 w 258"/>
                <a:gd name="T81" fmla="*/ 131 h 174"/>
                <a:gd name="T82" fmla="*/ 258 w 258"/>
                <a:gd name="T83" fmla="*/ 150 h 174"/>
                <a:gd name="T84" fmla="*/ 250 w 258"/>
                <a:gd name="T85" fmla="*/ 167 h 174"/>
                <a:gd name="T86" fmla="*/ 231 w 258"/>
                <a:gd name="T87" fmla="*/ 170 h 174"/>
                <a:gd name="T88" fmla="*/ 213 w 258"/>
                <a:gd name="T89" fmla="*/ 170 h 174"/>
                <a:gd name="T90" fmla="*/ 176 w 258"/>
                <a:gd name="T91" fmla="*/ 170 h 174"/>
                <a:gd name="T92" fmla="*/ 104 w 258"/>
                <a:gd name="T93" fmla="*/ 172 h 174"/>
                <a:gd name="T94" fmla="*/ 37 w 258"/>
                <a:gd name="T95" fmla="*/ 173 h 174"/>
                <a:gd name="T96" fmla="*/ 21 w 258"/>
                <a:gd name="T97" fmla="*/ 172 h 174"/>
                <a:gd name="T98" fmla="*/ 17 w 258"/>
                <a:gd name="T99" fmla="*/ 171 h 174"/>
                <a:gd name="T100" fmla="*/ 13 w 258"/>
                <a:gd name="T101" fmla="*/ 169 h 174"/>
                <a:gd name="T102" fmla="*/ 8 w 258"/>
                <a:gd name="T103" fmla="*/ 163 h 174"/>
                <a:gd name="T104" fmla="*/ 1 w 258"/>
                <a:gd name="T105" fmla="*/ 134 h 174"/>
                <a:gd name="T106" fmla="*/ 0 w 258"/>
                <a:gd name="T107" fmla="*/ 44 h 174"/>
                <a:gd name="T108" fmla="*/ 3 w 258"/>
                <a:gd name="T109" fmla="*/ 19 h 174"/>
                <a:gd name="T110" fmla="*/ 5 w 258"/>
                <a:gd name="T111" fmla="*/ 1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8" h="174">
                  <a:moveTo>
                    <a:pt x="6" y="11"/>
                  </a:moveTo>
                  <a:cubicBezTo>
                    <a:pt x="6" y="11"/>
                    <a:pt x="4" y="13"/>
                    <a:pt x="3" y="19"/>
                  </a:cubicBezTo>
                  <a:cubicBezTo>
                    <a:pt x="2" y="25"/>
                    <a:pt x="2" y="33"/>
                    <a:pt x="1" y="44"/>
                  </a:cubicBezTo>
                  <a:cubicBezTo>
                    <a:pt x="1" y="66"/>
                    <a:pt x="2" y="97"/>
                    <a:pt x="4" y="134"/>
                  </a:cubicBezTo>
                  <a:cubicBezTo>
                    <a:pt x="5" y="143"/>
                    <a:pt x="6" y="153"/>
                    <a:pt x="11" y="161"/>
                  </a:cubicBezTo>
                  <a:cubicBezTo>
                    <a:pt x="12" y="163"/>
                    <a:pt x="14" y="165"/>
                    <a:pt x="16" y="166"/>
                  </a:cubicBezTo>
                  <a:cubicBezTo>
                    <a:pt x="16" y="167"/>
                    <a:pt x="18" y="168"/>
                    <a:pt x="18" y="168"/>
                  </a:cubicBezTo>
                  <a:cubicBezTo>
                    <a:pt x="19" y="168"/>
                    <a:pt x="21" y="169"/>
                    <a:pt x="22" y="169"/>
                  </a:cubicBezTo>
                  <a:cubicBezTo>
                    <a:pt x="26" y="169"/>
                    <a:pt x="32" y="170"/>
                    <a:pt x="37" y="170"/>
                  </a:cubicBezTo>
                  <a:cubicBezTo>
                    <a:pt x="58" y="170"/>
                    <a:pt x="81" y="170"/>
                    <a:pt x="104" y="170"/>
                  </a:cubicBezTo>
                  <a:cubicBezTo>
                    <a:pt x="127" y="169"/>
                    <a:pt x="151" y="169"/>
                    <a:pt x="176" y="169"/>
                  </a:cubicBezTo>
                  <a:cubicBezTo>
                    <a:pt x="188" y="168"/>
                    <a:pt x="200" y="168"/>
                    <a:pt x="213" y="168"/>
                  </a:cubicBezTo>
                  <a:cubicBezTo>
                    <a:pt x="219" y="168"/>
                    <a:pt x="225" y="168"/>
                    <a:pt x="231" y="168"/>
                  </a:cubicBezTo>
                  <a:cubicBezTo>
                    <a:pt x="237" y="168"/>
                    <a:pt x="244" y="169"/>
                    <a:pt x="249" y="165"/>
                  </a:cubicBezTo>
                  <a:cubicBezTo>
                    <a:pt x="251" y="163"/>
                    <a:pt x="252" y="161"/>
                    <a:pt x="253" y="158"/>
                  </a:cubicBezTo>
                  <a:cubicBezTo>
                    <a:pt x="255" y="155"/>
                    <a:pt x="255" y="153"/>
                    <a:pt x="255" y="149"/>
                  </a:cubicBezTo>
                  <a:cubicBezTo>
                    <a:pt x="255" y="143"/>
                    <a:pt x="255" y="137"/>
                    <a:pt x="255" y="131"/>
                  </a:cubicBezTo>
                  <a:cubicBezTo>
                    <a:pt x="254" y="119"/>
                    <a:pt x="254" y="106"/>
                    <a:pt x="253" y="94"/>
                  </a:cubicBezTo>
                  <a:cubicBezTo>
                    <a:pt x="251" y="70"/>
                    <a:pt x="249" y="46"/>
                    <a:pt x="244" y="23"/>
                  </a:cubicBezTo>
                  <a:cubicBezTo>
                    <a:pt x="244" y="11"/>
                    <a:pt x="231" y="8"/>
                    <a:pt x="220" y="8"/>
                  </a:cubicBezTo>
                  <a:cubicBezTo>
                    <a:pt x="209" y="7"/>
                    <a:pt x="198" y="6"/>
                    <a:pt x="188" y="6"/>
                  </a:cubicBezTo>
                  <a:cubicBezTo>
                    <a:pt x="177" y="5"/>
                    <a:pt x="167" y="5"/>
                    <a:pt x="157" y="5"/>
                  </a:cubicBezTo>
                  <a:cubicBezTo>
                    <a:pt x="147" y="4"/>
                    <a:pt x="137" y="4"/>
                    <a:pt x="128" y="4"/>
                  </a:cubicBezTo>
                  <a:cubicBezTo>
                    <a:pt x="109" y="4"/>
                    <a:pt x="92" y="3"/>
                    <a:pt x="77" y="3"/>
                  </a:cubicBezTo>
                  <a:cubicBezTo>
                    <a:pt x="62" y="2"/>
                    <a:pt x="49" y="2"/>
                    <a:pt x="38" y="3"/>
                  </a:cubicBezTo>
                  <a:cubicBezTo>
                    <a:pt x="27" y="3"/>
                    <a:pt x="19" y="4"/>
                    <a:pt x="13" y="6"/>
                  </a:cubicBezTo>
                  <a:cubicBezTo>
                    <a:pt x="10" y="7"/>
                    <a:pt x="8" y="8"/>
                    <a:pt x="7" y="9"/>
                  </a:cubicBezTo>
                  <a:cubicBezTo>
                    <a:pt x="6" y="10"/>
                    <a:pt x="6" y="11"/>
                    <a:pt x="6" y="11"/>
                  </a:cubicBezTo>
                  <a:close/>
                  <a:moveTo>
                    <a:pt x="5" y="11"/>
                  </a:moveTo>
                  <a:cubicBezTo>
                    <a:pt x="5" y="11"/>
                    <a:pt x="6" y="10"/>
                    <a:pt x="7" y="9"/>
                  </a:cubicBezTo>
                  <a:cubicBezTo>
                    <a:pt x="8" y="8"/>
                    <a:pt x="10" y="6"/>
                    <a:pt x="13" y="6"/>
                  </a:cubicBezTo>
                  <a:cubicBezTo>
                    <a:pt x="18" y="3"/>
                    <a:pt x="27" y="2"/>
                    <a:pt x="38" y="1"/>
                  </a:cubicBezTo>
                  <a:cubicBezTo>
                    <a:pt x="49" y="1"/>
                    <a:pt x="62" y="1"/>
                    <a:pt x="77" y="1"/>
                  </a:cubicBezTo>
                  <a:cubicBezTo>
                    <a:pt x="92" y="1"/>
                    <a:pt x="109" y="1"/>
                    <a:pt x="128" y="0"/>
                  </a:cubicBezTo>
                  <a:cubicBezTo>
                    <a:pt x="146" y="0"/>
                    <a:pt x="167" y="0"/>
                    <a:pt x="188" y="1"/>
                  </a:cubicBezTo>
                  <a:cubicBezTo>
                    <a:pt x="199" y="2"/>
                    <a:pt x="210" y="2"/>
                    <a:pt x="221" y="4"/>
                  </a:cubicBezTo>
                  <a:cubicBezTo>
                    <a:pt x="226" y="4"/>
                    <a:pt x="232" y="5"/>
                    <a:pt x="238" y="8"/>
                  </a:cubicBezTo>
                  <a:cubicBezTo>
                    <a:pt x="241" y="9"/>
                    <a:pt x="243" y="11"/>
                    <a:pt x="245" y="14"/>
                  </a:cubicBezTo>
                  <a:cubicBezTo>
                    <a:pt x="247" y="17"/>
                    <a:pt x="248" y="20"/>
                    <a:pt x="248" y="23"/>
                  </a:cubicBezTo>
                  <a:cubicBezTo>
                    <a:pt x="253" y="46"/>
                    <a:pt x="255" y="70"/>
                    <a:pt x="256" y="94"/>
                  </a:cubicBezTo>
                  <a:cubicBezTo>
                    <a:pt x="257" y="106"/>
                    <a:pt x="258" y="119"/>
                    <a:pt x="258" y="131"/>
                  </a:cubicBezTo>
                  <a:cubicBezTo>
                    <a:pt x="258" y="137"/>
                    <a:pt x="258" y="144"/>
                    <a:pt x="258" y="150"/>
                  </a:cubicBezTo>
                  <a:cubicBezTo>
                    <a:pt x="258" y="156"/>
                    <a:pt x="255" y="163"/>
                    <a:pt x="250" y="167"/>
                  </a:cubicBezTo>
                  <a:cubicBezTo>
                    <a:pt x="244" y="171"/>
                    <a:pt x="237" y="170"/>
                    <a:pt x="231" y="170"/>
                  </a:cubicBezTo>
                  <a:cubicBezTo>
                    <a:pt x="225" y="170"/>
                    <a:pt x="219" y="170"/>
                    <a:pt x="213" y="170"/>
                  </a:cubicBezTo>
                  <a:cubicBezTo>
                    <a:pt x="200" y="170"/>
                    <a:pt x="188" y="170"/>
                    <a:pt x="176" y="170"/>
                  </a:cubicBezTo>
                  <a:cubicBezTo>
                    <a:pt x="151" y="171"/>
                    <a:pt x="127" y="172"/>
                    <a:pt x="104" y="172"/>
                  </a:cubicBezTo>
                  <a:cubicBezTo>
                    <a:pt x="81" y="173"/>
                    <a:pt x="58" y="174"/>
                    <a:pt x="37" y="173"/>
                  </a:cubicBezTo>
                  <a:cubicBezTo>
                    <a:pt x="32" y="173"/>
                    <a:pt x="27" y="173"/>
                    <a:pt x="21" y="172"/>
                  </a:cubicBezTo>
                  <a:cubicBezTo>
                    <a:pt x="19" y="172"/>
                    <a:pt x="18" y="172"/>
                    <a:pt x="17" y="171"/>
                  </a:cubicBezTo>
                  <a:cubicBezTo>
                    <a:pt x="15" y="171"/>
                    <a:pt x="14" y="170"/>
                    <a:pt x="13" y="169"/>
                  </a:cubicBezTo>
                  <a:cubicBezTo>
                    <a:pt x="11" y="168"/>
                    <a:pt x="9" y="165"/>
                    <a:pt x="8" y="163"/>
                  </a:cubicBezTo>
                  <a:cubicBezTo>
                    <a:pt x="2" y="154"/>
                    <a:pt x="1" y="144"/>
                    <a:pt x="1" y="134"/>
                  </a:cubicBezTo>
                  <a:cubicBezTo>
                    <a:pt x="0" y="97"/>
                    <a:pt x="0" y="66"/>
                    <a:pt x="0" y="44"/>
                  </a:cubicBezTo>
                  <a:cubicBezTo>
                    <a:pt x="1" y="33"/>
                    <a:pt x="2" y="25"/>
                    <a:pt x="3" y="19"/>
                  </a:cubicBezTo>
                  <a:cubicBezTo>
                    <a:pt x="4" y="13"/>
                    <a:pt x="5" y="11"/>
                    <a:pt x="5" y="1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88" name="Freeform 753"/>
            <p:cNvSpPr>
              <a:spLocks noEditPoints="1"/>
            </p:cNvSpPr>
            <p:nvPr/>
          </p:nvSpPr>
          <p:spPr bwMode="auto">
            <a:xfrm>
              <a:off x="5019914" y="3767588"/>
              <a:ext cx="2447162" cy="1562312"/>
            </a:xfrm>
            <a:custGeom>
              <a:avLst/>
              <a:gdLst>
                <a:gd name="T0" fmla="*/ 6 w 224"/>
                <a:gd name="T1" fmla="*/ 9 h 143"/>
                <a:gd name="T2" fmla="*/ 3 w 224"/>
                <a:gd name="T3" fmla="*/ 17 h 143"/>
                <a:gd name="T4" fmla="*/ 2 w 224"/>
                <a:gd name="T5" fmla="*/ 25 h 143"/>
                <a:gd name="T6" fmla="*/ 2 w 224"/>
                <a:gd name="T7" fmla="*/ 38 h 143"/>
                <a:gd name="T8" fmla="*/ 4 w 224"/>
                <a:gd name="T9" fmla="*/ 114 h 143"/>
                <a:gd name="T10" fmla="*/ 12 w 224"/>
                <a:gd name="T11" fmla="*/ 135 h 143"/>
                <a:gd name="T12" fmla="*/ 17 w 224"/>
                <a:gd name="T13" fmla="*/ 138 h 143"/>
                <a:gd name="T14" fmla="*/ 23 w 224"/>
                <a:gd name="T15" fmla="*/ 139 h 143"/>
                <a:gd name="T16" fmla="*/ 36 w 224"/>
                <a:gd name="T17" fmla="*/ 140 h 143"/>
                <a:gd name="T18" fmla="*/ 93 w 224"/>
                <a:gd name="T19" fmla="*/ 140 h 143"/>
                <a:gd name="T20" fmla="*/ 153 w 224"/>
                <a:gd name="T21" fmla="*/ 139 h 143"/>
                <a:gd name="T22" fmla="*/ 185 w 224"/>
                <a:gd name="T23" fmla="*/ 138 h 143"/>
                <a:gd name="T24" fmla="*/ 200 w 224"/>
                <a:gd name="T25" fmla="*/ 138 h 143"/>
                <a:gd name="T26" fmla="*/ 215 w 224"/>
                <a:gd name="T27" fmla="*/ 136 h 143"/>
                <a:gd name="T28" fmla="*/ 220 w 224"/>
                <a:gd name="T29" fmla="*/ 123 h 143"/>
                <a:gd name="T30" fmla="*/ 220 w 224"/>
                <a:gd name="T31" fmla="*/ 107 h 143"/>
                <a:gd name="T32" fmla="*/ 218 w 224"/>
                <a:gd name="T33" fmla="*/ 76 h 143"/>
                <a:gd name="T34" fmla="*/ 210 w 224"/>
                <a:gd name="T35" fmla="*/ 16 h 143"/>
                <a:gd name="T36" fmla="*/ 201 w 224"/>
                <a:gd name="T37" fmla="*/ 9 h 143"/>
                <a:gd name="T38" fmla="*/ 187 w 224"/>
                <a:gd name="T39" fmla="*/ 7 h 143"/>
                <a:gd name="T40" fmla="*/ 160 w 224"/>
                <a:gd name="T41" fmla="*/ 5 h 143"/>
                <a:gd name="T42" fmla="*/ 109 w 224"/>
                <a:gd name="T43" fmla="*/ 4 h 143"/>
                <a:gd name="T44" fmla="*/ 66 w 224"/>
                <a:gd name="T45" fmla="*/ 3 h 143"/>
                <a:gd name="T46" fmla="*/ 33 w 224"/>
                <a:gd name="T47" fmla="*/ 3 h 143"/>
                <a:gd name="T48" fmla="*/ 12 w 224"/>
                <a:gd name="T49" fmla="*/ 6 h 143"/>
                <a:gd name="T50" fmla="*/ 7 w 224"/>
                <a:gd name="T51" fmla="*/ 8 h 143"/>
                <a:gd name="T52" fmla="*/ 6 w 224"/>
                <a:gd name="T53" fmla="*/ 9 h 143"/>
                <a:gd name="T54" fmla="*/ 5 w 224"/>
                <a:gd name="T55" fmla="*/ 9 h 143"/>
                <a:gd name="T56" fmla="*/ 7 w 224"/>
                <a:gd name="T57" fmla="*/ 8 h 143"/>
                <a:gd name="T58" fmla="*/ 12 w 224"/>
                <a:gd name="T59" fmla="*/ 5 h 143"/>
                <a:gd name="T60" fmla="*/ 33 w 224"/>
                <a:gd name="T61" fmla="*/ 2 h 143"/>
                <a:gd name="T62" fmla="*/ 66 w 224"/>
                <a:gd name="T63" fmla="*/ 1 h 143"/>
                <a:gd name="T64" fmla="*/ 109 w 224"/>
                <a:gd name="T65" fmla="*/ 0 h 143"/>
                <a:gd name="T66" fmla="*/ 160 w 224"/>
                <a:gd name="T67" fmla="*/ 1 h 143"/>
                <a:gd name="T68" fmla="*/ 188 w 224"/>
                <a:gd name="T69" fmla="*/ 3 h 143"/>
                <a:gd name="T70" fmla="*/ 202 w 224"/>
                <a:gd name="T71" fmla="*/ 4 h 143"/>
                <a:gd name="T72" fmla="*/ 215 w 224"/>
                <a:gd name="T73" fmla="*/ 15 h 143"/>
                <a:gd name="T74" fmla="*/ 222 w 224"/>
                <a:gd name="T75" fmla="*/ 76 h 143"/>
                <a:gd name="T76" fmla="*/ 223 w 224"/>
                <a:gd name="T77" fmla="*/ 107 h 143"/>
                <a:gd name="T78" fmla="*/ 223 w 224"/>
                <a:gd name="T79" fmla="*/ 123 h 143"/>
                <a:gd name="T80" fmla="*/ 216 w 224"/>
                <a:gd name="T81" fmla="*/ 138 h 143"/>
                <a:gd name="T82" fmla="*/ 200 w 224"/>
                <a:gd name="T83" fmla="*/ 140 h 143"/>
                <a:gd name="T84" fmla="*/ 185 w 224"/>
                <a:gd name="T85" fmla="*/ 140 h 143"/>
                <a:gd name="T86" fmla="*/ 153 w 224"/>
                <a:gd name="T87" fmla="*/ 140 h 143"/>
                <a:gd name="T88" fmla="*/ 93 w 224"/>
                <a:gd name="T89" fmla="*/ 142 h 143"/>
                <a:gd name="T90" fmla="*/ 36 w 224"/>
                <a:gd name="T91" fmla="*/ 143 h 143"/>
                <a:gd name="T92" fmla="*/ 22 w 224"/>
                <a:gd name="T93" fmla="*/ 143 h 143"/>
                <a:gd name="T94" fmla="*/ 15 w 224"/>
                <a:gd name="T95" fmla="*/ 142 h 143"/>
                <a:gd name="T96" fmla="*/ 9 w 224"/>
                <a:gd name="T97" fmla="*/ 138 h 143"/>
                <a:gd name="T98" fmla="*/ 1 w 224"/>
                <a:gd name="T99" fmla="*/ 114 h 143"/>
                <a:gd name="T100" fmla="*/ 0 w 224"/>
                <a:gd name="T101" fmla="*/ 71 h 143"/>
                <a:gd name="T102" fmla="*/ 1 w 224"/>
                <a:gd name="T103" fmla="*/ 38 h 143"/>
                <a:gd name="T104" fmla="*/ 2 w 224"/>
                <a:gd name="T105" fmla="*/ 25 h 143"/>
                <a:gd name="T106" fmla="*/ 3 w 224"/>
                <a:gd name="T107" fmla="*/ 16 h 143"/>
                <a:gd name="T108" fmla="*/ 5 w 224"/>
                <a:gd name="T109" fmla="*/ 9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4" h="143">
                  <a:moveTo>
                    <a:pt x="6" y="9"/>
                  </a:moveTo>
                  <a:cubicBezTo>
                    <a:pt x="6" y="9"/>
                    <a:pt x="5" y="12"/>
                    <a:pt x="3" y="17"/>
                  </a:cubicBezTo>
                  <a:cubicBezTo>
                    <a:pt x="3" y="19"/>
                    <a:pt x="3" y="22"/>
                    <a:pt x="2" y="25"/>
                  </a:cubicBezTo>
                  <a:cubicBezTo>
                    <a:pt x="2" y="29"/>
                    <a:pt x="2" y="33"/>
                    <a:pt x="2" y="38"/>
                  </a:cubicBezTo>
                  <a:cubicBezTo>
                    <a:pt x="1" y="56"/>
                    <a:pt x="2" y="82"/>
                    <a:pt x="4" y="114"/>
                  </a:cubicBezTo>
                  <a:cubicBezTo>
                    <a:pt x="5" y="121"/>
                    <a:pt x="7" y="130"/>
                    <a:pt x="12" y="135"/>
                  </a:cubicBezTo>
                  <a:cubicBezTo>
                    <a:pt x="13" y="136"/>
                    <a:pt x="15" y="138"/>
                    <a:pt x="17" y="138"/>
                  </a:cubicBezTo>
                  <a:cubicBezTo>
                    <a:pt x="19" y="139"/>
                    <a:pt x="21" y="139"/>
                    <a:pt x="23" y="139"/>
                  </a:cubicBezTo>
                  <a:cubicBezTo>
                    <a:pt x="27" y="139"/>
                    <a:pt x="31" y="140"/>
                    <a:pt x="36" y="140"/>
                  </a:cubicBezTo>
                  <a:cubicBezTo>
                    <a:pt x="54" y="140"/>
                    <a:pt x="73" y="140"/>
                    <a:pt x="93" y="140"/>
                  </a:cubicBezTo>
                  <a:cubicBezTo>
                    <a:pt x="112" y="139"/>
                    <a:pt x="133" y="139"/>
                    <a:pt x="153" y="139"/>
                  </a:cubicBezTo>
                  <a:cubicBezTo>
                    <a:pt x="164" y="138"/>
                    <a:pt x="174" y="138"/>
                    <a:pt x="185" y="138"/>
                  </a:cubicBezTo>
                  <a:cubicBezTo>
                    <a:pt x="200" y="138"/>
                    <a:pt x="200" y="138"/>
                    <a:pt x="200" y="138"/>
                  </a:cubicBezTo>
                  <a:cubicBezTo>
                    <a:pt x="206" y="138"/>
                    <a:pt x="211" y="138"/>
                    <a:pt x="215" y="136"/>
                  </a:cubicBezTo>
                  <a:cubicBezTo>
                    <a:pt x="219" y="133"/>
                    <a:pt x="220" y="128"/>
                    <a:pt x="220" y="123"/>
                  </a:cubicBezTo>
                  <a:cubicBezTo>
                    <a:pt x="221" y="117"/>
                    <a:pt x="221" y="112"/>
                    <a:pt x="220" y="107"/>
                  </a:cubicBezTo>
                  <a:cubicBezTo>
                    <a:pt x="220" y="97"/>
                    <a:pt x="219" y="86"/>
                    <a:pt x="218" y="76"/>
                  </a:cubicBezTo>
                  <a:cubicBezTo>
                    <a:pt x="216" y="56"/>
                    <a:pt x="215" y="35"/>
                    <a:pt x="210" y="16"/>
                  </a:cubicBezTo>
                  <a:cubicBezTo>
                    <a:pt x="209" y="12"/>
                    <a:pt x="206" y="10"/>
                    <a:pt x="201" y="9"/>
                  </a:cubicBezTo>
                  <a:cubicBezTo>
                    <a:pt x="197" y="7"/>
                    <a:pt x="192" y="8"/>
                    <a:pt x="187" y="7"/>
                  </a:cubicBezTo>
                  <a:cubicBezTo>
                    <a:pt x="178" y="7"/>
                    <a:pt x="169" y="6"/>
                    <a:pt x="160" y="5"/>
                  </a:cubicBezTo>
                  <a:cubicBezTo>
                    <a:pt x="142" y="4"/>
                    <a:pt x="125" y="5"/>
                    <a:pt x="109" y="4"/>
                  </a:cubicBezTo>
                  <a:cubicBezTo>
                    <a:pt x="93" y="3"/>
                    <a:pt x="79" y="3"/>
                    <a:pt x="66" y="3"/>
                  </a:cubicBezTo>
                  <a:cubicBezTo>
                    <a:pt x="53" y="2"/>
                    <a:pt x="42" y="2"/>
                    <a:pt x="33" y="3"/>
                  </a:cubicBezTo>
                  <a:cubicBezTo>
                    <a:pt x="24" y="3"/>
                    <a:pt x="16" y="4"/>
                    <a:pt x="12" y="6"/>
                  </a:cubicBezTo>
                  <a:cubicBezTo>
                    <a:pt x="9" y="6"/>
                    <a:pt x="8" y="7"/>
                    <a:pt x="7" y="8"/>
                  </a:cubicBezTo>
                  <a:cubicBezTo>
                    <a:pt x="6" y="9"/>
                    <a:pt x="6" y="9"/>
                    <a:pt x="6" y="9"/>
                  </a:cubicBezTo>
                  <a:close/>
                  <a:moveTo>
                    <a:pt x="5" y="9"/>
                  </a:moveTo>
                  <a:cubicBezTo>
                    <a:pt x="5" y="9"/>
                    <a:pt x="6" y="9"/>
                    <a:pt x="7" y="8"/>
                  </a:cubicBezTo>
                  <a:cubicBezTo>
                    <a:pt x="8" y="7"/>
                    <a:pt x="9" y="6"/>
                    <a:pt x="12" y="5"/>
                  </a:cubicBezTo>
                  <a:cubicBezTo>
                    <a:pt x="16" y="3"/>
                    <a:pt x="24" y="2"/>
                    <a:pt x="33" y="2"/>
                  </a:cubicBezTo>
                  <a:cubicBezTo>
                    <a:pt x="42" y="1"/>
                    <a:pt x="53" y="1"/>
                    <a:pt x="66" y="1"/>
                  </a:cubicBezTo>
                  <a:cubicBezTo>
                    <a:pt x="79" y="1"/>
                    <a:pt x="93" y="1"/>
                    <a:pt x="109" y="0"/>
                  </a:cubicBezTo>
                  <a:cubicBezTo>
                    <a:pt x="125" y="1"/>
                    <a:pt x="142" y="0"/>
                    <a:pt x="160" y="1"/>
                  </a:cubicBezTo>
                  <a:cubicBezTo>
                    <a:pt x="169" y="2"/>
                    <a:pt x="178" y="2"/>
                    <a:pt x="188" y="3"/>
                  </a:cubicBezTo>
                  <a:cubicBezTo>
                    <a:pt x="192" y="3"/>
                    <a:pt x="198" y="3"/>
                    <a:pt x="202" y="4"/>
                  </a:cubicBezTo>
                  <a:cubicBezTo>
                    <a:pt x="207" y="5"/>
                    <a:pt x="213" y="9"/>
                    <a:pt x="215" y="15"/>
                  </a:cubicBezTo>
                  <a:cubicBezTo>
                    <a:pt x="219" y="35"/>
                    <a:pt x="220" y="55"/>
                    <a:pt x="222" y="76"/>
                  </a:cubicBezTo>
                  <a:cubicBezTo>
                    <a:pt x="223" y="86"/>
                    <a:pt x="223" y="96"/>
                    <a:pt x="223" y="107"/>
                  </a:cubicBezTo>
                  <a:cubicBezTo>
                    <a:pt x="224" y="112"/>
                    <a:pt x="224" y="118"/>
                    <a:pt x="223" y="123"/>
                  </a:cubicBezTo>
                  <a:cubicBezTo>
                    <a:pt x="223" y="128"/>
                    <a:pt x="221" y="134"/>
                    <a:pt x="216" y="138"/>
                  </a:cubicBezTo>
                  <a:cubicBezTo>
                    <a:pt x="211" y="141"/>
                    <a:pt x="205" y="140"/>
                    <a:pt x="200" y="140"/>
                  </a:cubicBezTo>
                  <a:cubicBezTo>
                    <a:pt x="185" y="140"/>
                    <a:pt x="185" y="140"/>
                    <a:pt x="185" y="140"/>
                  </a:cubicBezTo>
                  <a:cubicBezTo>
                    <a:pt x="174" y="140"/>
                    <a:pt x="164" y="140"/>
                    <a:pt x="153" y="140"/>
                  </a:cubicBezTo>
                  <a:cubicBezTo>
                    <a:pt x="133" y="141"/>
                    <a:pt x="112" y="141"/>
                    <a:pt x="93" y="142"/>
                  </a:cubicBezTo>
                  <a:cubicBezTo>
                    <a:pt x="73" y="143"/>
                    <a:pt x="54" y="143"/>
                    <a:pt x="36" y="143"/>
                  </a:cubicBezTo>
                  <a:cubicBezTo>
                    <a:pt x="31" y="143"/>
                    <a:pt x="27" y="143"/>
                    <a:pt x="22" y="143"/>
                  </a:cubicBezTo>
                  <a:cubicBezTo>
                    <a:pt x="20" y="143"/>
                    <a:pt x="17" y="143"/>
                    <a:pt x="15" y="142"/>
                  </a:cubicBezTo>
                  <a:cubicBezTo>
                    <a:pt x="13" y="141"/>
                    <a:pt x="11" y="139"/>
                    <a:pt x="9" y="138"/>
                  </a:cubicBezTo>
                  <a:cubicBezTo>
                    <a:pt x="3" y="131"/>
                    <a:pt x="2" y="122"/>
                    <a:pt x="1" y="114"/>
                  </a:cubicBezTo>
                  <a:cubicBezTo>
                    <a:pt x="0" y="98"/>
                    <a:pt x="0" y="84"/>
                    <a:pt x="0" y="71"/>
                  </a:cubicBezTo>
                  <a:cubicBezTo>
                    <a:pt x="0" y="58"/>
                    <a:pt x="1" y="47"/>
                    <a:pt x="1" y="38"/>
                  </a:cubicBezTo>
                  <a:cubicBezTo>
                    <a:pt x="1" y="33"/>
                    <a:pt x="1" y="29"/>
                    <a:pt x="2" y="25"/>
                  </a:cubicBezTo>
                  <a:cubicBezTo>
                    <a:pt x="2" y="22"/>
                    <a:pt x="3" y="19"/>
                    <a:pt x="3" y="16"/>
                  </a:cubicBezTo>
                  <a:cubicBezTo>
                    <a:pt x="4" y="12"/>
                    <a:pt x="5" y="9"/>
                    <a:pt x="5" y="9"/>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89" name="Freeform 754"/>
            <p:cNvSpPr/>
            <p:nvPr/>
          </p:nvSpPr>
          <p:spPr bwMode="auto">
            <a:xfrm>
              <a:off x="5162779" y="3799847"/>
              <a:ext cx="1649877" cy="1474750"/>
            </a:xfrm>
            <a:custGeom>
              <a:avLst/>
              <a:gdLst>
                <a:gd name="T0" fmla="*/ 1 w 151"/>
                <a:gd name="T1" fmla="*/ 135 h 135"/>
                <a:gd name="T2" fmla="*/ 2 w 151"/>
                <a:gd name="T3" fmla="*/ 134 h 135"/>
                <a:gd name="T4" fmla="*/ 8 w 151"/>
                <a:gd name="T5" fmla="*/ 130 h 135"/>
                <a:gd name="T6" fmla="*/ 25 w 151"/>
                <a:gd name="T7" fmla="*/ 115 h 135"/>
                <a:gd name="T8" fmla="*/ 49 w 151"/>
                <a:gd name="T9" fmla="*/ 94 h 135"/>
                <a:gd name="T10" fmla="*/ 77 w 151"/>
                <a:gd name="T11" fmla="*/ 69 h 135"/>
                <a:gd name="T12" fmla="*/ 127 w 151"/>
                <a:gd name="T13" fmla="*/ 21 h 135"/>
                <a:gd name="T14" fmla="*/ 151 w 151"/>
                <a:gd name="T15" fmla="*/ 1 h 135"/>
                <a:gd name="T16" fmla="*/ 151 w 151"/>
                <a:gd name="T17" fmla="*/ 1 h 135"/>
                <a:gd name="T18" fmla="*/ 151 w 151"/>
                <a:gd name="T19" fmla="*/ 1 h 135"/>
                <a:gd name="T20" fmla="*/ 129 w 151"/>
                <a:gd name="T21" fmla="*/ 24 h 135"/>
                <a:gd name="T22" fmla="*/ 78 w 151"/>
                <a:gd name="T23" fmla="*/ 71 h 135"/>
                <a:gd name="T24" fmla="*/ 51 w 151"/>
                <a:gd name="T25" fmla="*/ 96 h 135"/>
                <a:gd name="T26" fmla="*/ 27 w 151"/>
                <a:gd name="T27" fmla="*/ 118 h 135"/>
                <a:gd name="T28" fmla="*/ 9 w 151"/>
                <a:gd name="T29" fmla="*/ 132 h 135"/>
                <a:gd name="T30" fmla="*/ 3 w 151"/>
                <a:gd name="T31" fmla="*/ 135 h 135"/>
                <a:gd name="T32" fmla="*/ 1 w 151"/>
                <a:gd name="T33" fmla="*/ 135 h 135"/>
                <a:gd name="T34" fmla="*/ 0 w 151"/>
                <a:gd name="T35" fmla="*/ 135 h 135"/>
                <a:gd name="T36" fmla="*/ 1 w 151"/>
                <a:gd name="T37" fmla="*/ 13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1" h="135">
                  <a:moveTo>
                    <a:pt x="1" y="135"/>
                  </a:moveTo>
                  <a:cubicBezTo>
                    <a:pt x="1" y="135"/>
                    <a:pt x="1" y="135"/>
                    <a:pt x="2" y="134"/>
                  </a:cubicBezTo>
                  <a:cubicBezTo>
                    <a:pt x="4" y="133"/>
                    <a:pt x="6" y="132"/>
                    <a:pt x="8" y="130"/>
                  </a:cubicBezTo>
                  <a:cubicBezTo>
                    <a:pt x="12" y="127"/>
                    <a:pt x="18" y="121"/>
                    <a:pt x="25" y="115"/>
                  </a:cubicBezTo>
                  <a:cubicBezTo>
                    <a:pt x="32" y="109"/>
                    <a:pt x="40" y="102"/>
                    <a:pt x="49" y="94"/>
                  </a:cubicBezTo>
                  <a:cubicBezTo>
                    <a:pt x="59" y="87"/>
                    <a:pt x="68" y="78"/>
                    <a:pt x="77" y="69"/>
                  </a:cubicBezTo>
                  <a:cubicBezTo>
                    <a:pt x="94" y="51"/>
                    <a:pt x="113" y="33"/>
                    <a:pt x="127" y="21"/>
                  </a:cubicBezTo>
                  <a:cubicBezTo>
                    <a:pt x="141" y="8"/>
                    <a:pt x="151" y="1"/>
                    <a:pt x="151" y="1"/>
                  </a:cubicBezTo>
                  <a:cubicBezTo>
                    <a:pt x="151" y="0"/>
                    <a:pt x="151" y="0"/>
                    <a:pt x="151" y="1"/>
                  </a:cubicBezTo>
                  <a:cubicBezTo>
                    <a:pt x="151" y="1"/>
                    <a:pt x="151" y="1"/>
                    <a:pt x="151" y="1"/>
                  </a:cubicBezTo>
                  <a:cubicBezTo>
                    <a:pt x="151" y="1"/>
                    <a:pt x="143" y="10"/>
                    <a:pt x="129" y="24"/>
                  </a:cubicBezTo>
                  <a:cubicBezTo>
                    <a:pt x="116" y="37"/>
                    <a:pt x="98" y="54"/>
                    <a:pt x="78" y="71"/>
                  </a:cubicBezTo>
                  <a:cubicBezTo>
                    <a:pt x="69" y="79"/>
                    <a:pt x="59" y="87"/>
                    <a:pt x="51" y="96"/>
                  </a:cubicBezTo>
                  <a:cubicBezTo>
                    <a:pt x="43" y="104"/>
                    <a:pt x="34" y="112"/>
                    <a:pt x="27" y="118"/>
                  </a:cubicBezTo>
                  <a:cubicBezTo>
                    <a:pt x="20" y="124"/>
                    <a:pt x="13" y="129"/>
                    <a:pt x="9" y="132"/>
                  </a:cubicBezTo>
                  <a:cubicBezTo>
                    <a:pt x="6" y="133"/>
                    <a:pt x="4" y="134"/>
                    <a:pt x="3" y="135"/>
                  </a:cubicBezTo>
                  <a:cubicBezTo>
                    <a:pt x="1" y="135"/>
                    <a:pt x="1" y="135"/>
                    <a:pt x="1" y="135"/>
                  </a:cubicBezTo>
                  <a:cubicBezTo>
                    <a:pt x="1" y="135"/>
                    <a:pt x="0" y="135"/>
                    <a:pt x="0" y="135"/>
                  </a:cubicBezTo>
                  <a:cubicBezTo>
                    <a:pt x="0" y="135"/>
                    <a:pt x="0" y="135"/>
                    <a:pt x="1" y="135"/>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90" name="Freeform 755"/>
            <p:cNvSpPr/>
            <p:nvPr/>
          </p:nvSpPr>
          <p:spPr bwMode="auto">
            <a:xfrm>
              <a:off x="5840244" y="3887411"/>
              <a:ext cx="1428664" cy="1424054"/>
            </a:xfrm>
            <a:custGeom>
              <a:avLst/>
              <a:gdLst>
                <a:gd name="T0" fmla="*/ 0 w 131"/>
                <a:gd name="T1" fmla="*/ 130 h 130"/>
                <a:gd name="T2" fmla="*/ 19 w 131"/>
                <a:gd name="T3" fmla="*/ 108 h 130"/>
                <a:gd name="T4" fmla="*/ 41 w 131"/>
                <a:gd name="T5" fmla="*/ 88 h 130"/>
                <a:gd name="T6" fmla="*/ 65 w 131"/>
                <a:gd name="T7" fmla="*/ 64 h 130"/>
                <a:gd name="T8" fmla="*/ 109 w 131"/>
                <a:gd name="T9" fmla="*/ 19 h 130"/>
                <a:gd name="T10" fmla="*/ 131 w 131"/>
                <a:gd name="T11" fmla="*/ 0 h 130"/>
                <a:gd name="T12" fmla="*/ 131 w 131"/>
                <a:gd name="T13" fmla="*/ 0 h 130"/>
                <a:gd name="T14" fmla="*/ 131 w 131"/>
                <a:gd name="T15" fmla="*/ 0 h 130"/>
                <a:gd name="T16" fmla="*/ 112 w 131"/>
                <a:gd name="T17" fmla="*/ 22 h 130"/>
                <a:gd name="T18" fmla="*/ 66 w 131"/>
                <a:gd name="T19" fmla="*/ 65 h 130"/>
                <a:gd name="T20" fmla="*/ 42 w 131"/>
                <a:gd name="T21" fmla="*/ 89 h 130"/>
                <a:gd name="T22" fmla="*/ 22 w 131"/>
                <a:gd name="T23" fmla="*/ 111 h 130"/>
                <a:gd name="T24" fmla="*/ 1 w 131"/>
                <a:gd name="T25" fmla="*/ 130 h 130"/>
                <a:gd name="T26" fmla="*/ 0 w 131"/>
                <a:gd name="T27" fmla="*/ 130 h 130"/>
                <a:gd name="T28" fmla="*/ 0 w 131"/>
                <a:gd name="T29"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1" h="130">
                  <a:moveTo>
                    <a:pt x="0" y="130"/>
                  </a:moveTo>
                  <a:cubicBezTo>
                    <a:pt x="0" y="130"/>
                    <a:pt x="7" y="121"/>
                    <a:pt x="19" y="108"/>
                  </a:cubicBezTo>
                  <a:cubicBezTo>
                    <a:pt x="25" y="102"/>
                    <a:pt x="33" y="95"/>
                    <a:pt x="41" y="88"/>
                  </a:cubicBezTo>
                  <a:cubicBezTo>
                    <a:pt x="49" y="80"/>
                    <a:pt x="57" y="72"/>
                    <a:pt x="65" y="64"/>
                  </a:cubicBezTo>
                  <a:cubicBezTo>
                    <a:pt x="80" y="47"/>
                    <a:pt x="97" y="30"/>
                    <a:pt x="109" y="19"/>
                  </a:cubicBezTo>
                  <a:cubicBezTo>
                    <a:pt x="122" y="7"/>
                    <a:pt x="131" y="0"/>
                    <a:pt x="131" y="0"/>
                  </a:cubicBezTo>
                  <a:cubicBezTo>
                    <a:pt x="131" y="0"/>
                    <a:pt x="131" y="0"/>
                    <a:pt x="131" y="0"/>
                  </a:cubicBezTo>
                  <a:cubicBezTo>
                    <a:pt x="131" y="0"/>
                    <a:pt x="131" y="0"/>
                    <a:pt x="131" y="0"/>
                  </a:cubicBezTo>
                  <a:cubicBezTo>
                    <a:pt x="131" y="0"/>
                    <a:pt x="124" y="9"/>
                    <a:pt x="112" y="22"/>
                  </a:cubicBezTo>
                  <a:cubicBezTo>
                    <a:pt x="100" y="34"/>
                    <a:pt x="84" y="50"/>
                    <a:pt x="66" y="65"/>
                  </a:cubicBezTo>
                  <a:cubicBezTo>
                    <a:pt x="58" y="73"/>
                    <a:pt x="50" y="81"/>
                    <a:pt x="42" y="89"/>
                  </a:cubicBezTo>
                  <a:cubicBezTo>
                    <a:pt x="35" y="97"/>
                    <a:pt x="28" y="105"/>
                    <a:pt x="22" y="111"/>
                  </a:cubicBezTo>
                  <a:cubicBezTo>
                    <a:pt x="10" y="123"/>
                    <a:pt x="1" y="130"/>
                    <a:pt x="1" y="130"/>
                  </a:cubicBezTo>
                  <a:cubicBezTo>
                    <a:pt x="0" y="130"/>
                    <a:pt x="0" y="130"/>
                    <a:pt x="0" y="130"/>
                  </a:cubicBezTo>
                  <a:cubicBezTo>
                    <a:pt x="0" y="130"/>
                    <a:pt x="0" y="130"/>
                    <a:pt x="0" y="13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91" name="Freeform 756"/>
            <p:cNvSpPr/>
            <p:nvPr/>
          </p:nvSpPr>
          <p:spPr bwMode="auto">
            <a:xfrm>
              <a:off x="6798831" y="4541832"/>
              <a:ext cx="612942" cy="732765"/>
            </a:xfrm>
            <a:custGeom>
              <a:avLst/>
              <a:gdLst>
                <a:gd name="T0" fmla="*/ 0 w 56"/>
                <a:gd name="T1" fmla="*/ 67 h 67"/>
                <a:gd name="T2" fmla="*/ 8 w 56"/>
                <a:gd name="T3" fmla="*/ 56 h 67"/>
                <a:gd name="T4" fmla="*/ 17 w 56"/>
                <a:gd name="T5" fmla="*/ 46 h 67"/>
                <a:gd name="T6" fmla="*/ 28 w 56"/>
                <a:gd name="T7" fmla="*/ 34 h 67"/>
                <a:gd name="T8" fmla="*/ 46 w 56"/>
                <a:gd name="T9" fmla="*/ 10 h 67"/>
                <a:gd name="T10" fmla="*/ 55 w 56"/>
                <a:gd name="T11" fmla="*/ 0 h 67"/>
                <a:gd name="T12" fmla="*/ 56 w 56"/>
                <a:gd name="T13" fmla="*/ 0 h 67"/>
                <a:gd name="T14" fmla="*/ 56 w 56"/>
                <a:gd name="T15" fmla="*/ 1 h 67"/>
                <a:gd name="T16" fmla="*/ 49 w 56"/>
                <a:gd name="T17" fmla="*/ 12 h 67"/>
                <a:gd name="T18" fmla="*/ 29 w 56"/>
                <a:gd name="T19" fmla="*/ 35 h 67"/>
                <a:gd name="T20" fmla="*/ 19 w 56"/>
                <a:gd name="T21" fmla="*/ 47 h 67"/>
                <a:gd name="T22" fmla="*/ 10 w 56"/>
                <a:gd name="T23" fmla="*/ 58 h 67"/>
                <a:gd name="T24" fmla="*/ 0 w 56"/>
                <a:gd name="T25" fmla="*/ 67 h 67"/>
                <a:gd name="T26" fmla="*/ 0 w 56"/>
                <a:gd name="T27" fmla="*/ 67 h 67"/>
                <a:gd name="T28" fmla="*/ 0 w 56"/>
                <a:gd name="T2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7">
                  <a:moveTo>
                    <a:pt x="0" y="67"/>
                  </a:moveTo>
                  <a:cubicBezTo>
                    <a:pt x="0" y="67"/>
                    <a:pt x="2" y="62"/>
                    <a:pt x="8" y="56"/>
                  </a:cubicBezTo>
                  <a:cubicBezTo>
                    <a:pt x="10" y="53"/>
                    <a:pt x="13" y="49"/>
                    <a:pt x="17" y="46"/>
                  </a:cubicBezTo>
                  <a:cubicBezTo>
                    <a:pt x="21" y="42"/>
                    <a:pt x="25" y="38"/>
                    <a:pt x="28" y="34"/>
                  </a:cubicBezTo>
                  <a:cubicBezTo>
                    <a:pt x="33" y="24"/>
                    <a:pt x="40" y="16"/>
                    <a:pt x="46" y="10"/>
                  </a:cubicBezTo>
                  <a:cubicBezTo>
                    <a:pt x="51" y="4"/>
                    <a:pt x="55" y="0"/>
                    <a:pt x="55" y="0"/>
                  </a:cubicBezTo>
                  <a:cubicBezTo>
                    <a:pt x="55" y="0"/>
                    <a:pt x="56" y="0"/>
                    <a:pt x="56" y="0"/>
                  </a:cubicBezTo>
                  <a:cubicBezTo>
                    <a:pt x="56" y="1"/>
                    <a:pt x="56" y="1"/>
                    <a:pt x="56" y="1"/>
                  </a:cubicBezTo>
                  <a:cubicBezTo>
                    <a:pt x="56" y="1"/>
                    <a:pt x="53" y="6"/>
                    <a:pt x="49" y="12"/>
                  </a:cubicBezTo>
                  <a:cubicBezTo>
                    <a:pt x="44" y="19"/>
                    <a:pt x="37" y="28"/>
                    <a:pt x="29" y="35"/>
                  </a:cubicBezTo>
                  <a:cubicBezTo>
                    <a:pt x="25" y="39"/>
                    <a:pt x="22" y="43"/>
                    <a:pt x="19" y="47"/>
                  </a:cubicBezTo>
                  <a:cubicBezTo>
                    <a:pt x="16" y="52"/>
                    <a:pt x="13" y="55"/>
                    <a:pt x="10" y="58"/>
                  </a:cubicBezTo>
                  <a:cubicBezTo>
                    <a:pt x="5" y="64"/>
                    <a:pt x="0" y="67"/>
                    <a:pt x="0" y="67"/>
                  </a:cubicBezTo>
                  <a:cubicBezTo>
                    <a:pt x="0" y="67"/>
                    <a:pt x="0" y="67"/>
                    <a:pt x="0" y="67"/>
                  </a:cubicBezTo>
                  <a:cubicBezTo>
                    <a:pt x="0" y="67"/>
                    <a:pt x="0" y="67"/>
                    <a:pt x="0" y="67"/>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92" name="Freeform 757"/>
            <p:cNvSpPr>
              <a:spLocks noEditPoints="1"/>
            </p:cNvSpPr>
            <p:nvPr/>
          </p:nvSpPr>
          <p:spPr bwMode="auto">
            <a:xfrm>
              <a:off x="5642073" y="5449723"/>
              <a:ext cx="1290406" cy="594507"/>
            </a:xfrm>
            <a:custGeom>
              <a:avLst/>
              <a:gdLst>
                <a:gd name="T0" fmla="*/ 39 w 118"/>
                <a:gd name="T1" fmla="*/ 3 h 54"/>
                <a:gd name="T2" fmla="*/ 40 w 118"/>
                <a:gd name="T3" fmla="*/ 32 h 54"/>
                <a:gd name="T4" fmla="*/ 39 w 118"/>
                <a:gd name="T5" fmla="*/ 34 h 54"/>
                <a:gd name="T6" fmla="*/ 2 w 118"/>
                <a:gd name="T7" fmla="*/ 36 h 54"/>
                <a:gd name="T8" fmla="*/ 4 w 118"/>
                <a:gd name="T9" fmla="*/ 34 h 54"/>
                <a:gd name="T10" fmla="*/ 4 w 118"/>
                <a:gd name="T11" fmla="*/ 43 h 54"/>
                <a:gd name="T12" fmla="*/ 4 w 118"/>
                <a:gd name="T13" fmla="*/ 51 h 54"/>
                <a:gd name="T14" fmla="*/ 3 w 118"/>
                <a:gd name="T15" fmla="*/ 50 h 54"/>
                <a:gd name="T16" fmla="*/ 31 w 118"/>
                <a:gd name="T17" fmla="*/ 52 h 54"/>
                <a:gd name="T18" fmla="*/ 59 w 118"/>
                <a:gd name="T19" fmla="*/ 51 h 54"/>
                <a:gd name="T20" fmla="*/ 115 w 118"/>
                <a:gd name="T21" fmla="*/ 48 h 54"/>
                <a:gd name="T22" fmla="*/ 113 w 118"/>
                <a:gd name="T23" fmla="*/ 50 h 54"/>
                <a:gd name="T24" fmla="*/ 114 w 118"/>
                <a:gd name="T25" fmla="*/ 43 h 54"/>
                <a:gd name="T26" fmla="*/ 114 w 118"/>
                <a:gd name="T27" fmla="*/ 40 h 54"/>
                <a:gd name="T28" fmla="*/ 114 w 118"/>
                <a:gd name="T29" fmla="*/ 38 h 54"/>
                <a:gd name="T30" fmla="*/ 114 w 118"/>
                <a:gd name="T31" fmla="*/ 38 h 54"/>
                <a:gd name="T32" fmla="*/ 113 w 118"/>
                <a:gd name="T33" fmla="*/ 37 h 54"/>
                <a:gd name="T34" fmla="*/ 112 w 118"/>
                <a:gd name="T35" fmla="*/ 37 h 54"/>
                <a:gd name="T36" fmla="*/ 109 w 118"/>
                <a:gd name="T37" fmla="*/ 37 h 54"/>
                <a:gd name="T38" fmla="*/ 103 w 118"/>
                <a:gd name="T39" fmla="*/ 36 h 54"/>
                <a:gd name="T40" fmla="*/ 77 w 118"/>
                <a:gd name="T41" fmla="*/ 35 h 54"/>
                <a:gd name="T42" fmla="*/ 75 w 118"/>
                <a:gd name="T43" fmla="*/ 33 h 54"/>
                <a:gd name="T44" fmla="*/ 74 w 118"/>
                <a:gd name="T45" fmla="*/ 17 h 54"/>
                <a:gd name="T46" fmla="*/ 74 w 118"/>
                <a:gd name="T47" fmla="*/ 1 h 54"/>
                <a:gd name="T48" fmla="*/ 75 w 118"/>
                <a:gd name="T49" fmla="*/ 3 h 54"/>
                <a:gd name="T50" fmla="*/ 39 w 118"/>
                <a:gd name="T51" fmla="*/ 3 h 54"/>
                <a:gd name="T52" fmla="*/ 39 w 118"/>
                <a:gd name="T53" fmla="*/ 3 h 54"/>
                <a:gd name="T54" fmla="*/ 75 w 118"/>
                <a:gd name="T55" fmla="*/ 0 h 54"/>
                <a:gd name="T56" fmla="*/ 77 w 118"/>
                <a:gd name="T57" fmla="*/ 1 h 54"/>
                <a:gd name="T58" fmla="*/ 77 w 118"/>
                <a:gd name="T59" fmla="*/ 1 h 54"/>
                <a:gd name="T60" fmla="*/ 77 w 118"/>
                <a:gd name="T61" fmla="*/ 2 h 54"/>
                <a:gd name="T62" fmla="*/ 77 w 118"/>
                <a:gd name="T63" fmla="*/ 17 h 54"/>
                <a:gd name="T64" fmla="*/ 79 w 118"/>
                <a:gd name="T65" fmla="*/ 33 h 54"/>
                <a:gd name="T66" fmla="*/ 77 w 118"/>
                <a:gd name="T67" fmla="*/ 31 h 54"/>
                <a:gd name="T68" fmla="*/ 103 w 118"/>
                <a:gd name="T69" fmla="*/ 31 h 54"/>
                <a:gd name="T70" fmla="*/ 110 w 118"/>
                <a:gd name="T71" fmla="*/ 32 h 54"/>
                <a:gd name="T72" fmla="*/ 114 w 118"/>
                <a:gd name="T73" fmla="*/ 33 h 54"/>
                <a:gd name="T74" fmla="*/ 116 w 118"/>
                <a:gd name="T75" fmla="*/ 34 h 54"/>
                <a:gd name="T76" fmla="*/ 117 w 118"/>
                <a:gd name="T77" fmla="*/ 34 h 54"/>
                <a:gd name="T78" fmla="*/ 118 w 118"/>
                <a:gd name="T79" fmla="*/ 36 h 54"/>
                <a:gd name="T80" fmla="*/ 118 w 118"/>
                <a:gd name="T81" fmla="*/ 40 h 54"/>
                <a:gd name="T82" fmla="*/ 118 w 118"/>
                <a:gd name="T83" fmla="*/ 44 h 54"/>
                <a:gd name="T84" fmla="*/ 117 w 118"/>
                <a:gd name="T85" fmla="*/ 50 h 54"/>
                <a:gd name="T86" fmla="*/ 117 w 118"/>
                <a:gd name="T87" fmla="*/ 50 h 54"/>
                <a:gd name="T88" fmla="*/ 115 w 118"/>
                <a:gd name="T89" fmla="*/ 52 h 54"/>
                <a:gd name="T90" fmla="*/ 59 w 118"/>
                <a:gd name="T91" fmla="*/ 53 h 54"/>
                <a:gd name="T92" fmla="*/ 31 w 118"/>
                <a:gd name="T93" fmla="*/ 53 h 54"/>
                <a:gd name="T94" fmla="*/ 2 w 118"/>
                <a:gd name="T95" fmla="*/ 53 h 54"/>
                <a:gd name="T96" fmla="*/ 1 w 118"/>
                <a:gd name="T97" fmla="*/ 52 h 54"/>
                <a:gd name="T98" fmla="*/ 1 w 118"/>
                <a:gd name="T99" fmla="*/ 52 h 54"/>
                <a:gd name="T100" fmla="*/ 0 w 118"/>
                <a:gd name="T101" fmla="*/ 43 h 54"/>
                <a:gd name="T102" fmla="*/ 0 w 118"/>
                <a:gd name="T103" fmla="*/ 34 h 54"/>
                <a:gd name="T104" fmla="*/ 1 w 118"/>
                <a:gd name="T105" fmla="*/ 32 h 54"/>
                <a:gd name="T106" fmla="*/ 39 w 118"/>
                <a:gd name="T107" fmla="*/ 31 h 54"/>
                <a:gd name="T108" fmla="*/ 38 w 118"/>
                <a:gd name="T109" fmla="*/ 32 h 54"/>
                <a:gd name="T110" fmla="*/ 39 w 118"/>
                <a:gd name="T111" fmla="*/ 3 h 54"/>
                <a:gd name="T112" fmla="*/ 39 w 118"/>
                <a:gd name="T113" fmla="*/ 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8" h="54">
                  <a:moveTo>
                    <a:pt x="39" y="3"/>
                  </a:moveTo>
                  <a:cubicBezTo>
                    <a:pt x="40" y="13"/>
                    <a:pt x="40" y="23"/>
                    <a:pt x="40" y="32"/>
                  </a:cubicBezTo>
                  <a:cubicBezTo>
                    <a:pt x="40" y="33"/>
                    <a:pt x="40" y="34"/>
                    <a:pt x="39" y="34"/>
                  </a:cubicBezTo>
                  <a:cubicBezTo>
                    <a:pt x="27" y="35"/>
                    <a:pt x="14" y="35"/>
                    <a:pt x="2" y="36"/>
                  </a:cubicBezTo>
                  <a:cubicBezTo>
                    <a:pt x="4" y="34"/>
                    <a:pt x="4" y="34"/>
                    <a:pt x="4" y="34"/>
                  </a:cubicBezTo>
                  <a:cubicBezTo>
                    <a:pt x="4" y="37"/>
                    <a:pt x="4" y="40"/>
                    <a:pt x="4" y="43"/>
                  </a:cubicBezTo>
                  <a:cubicBezTo>
                    <a:pt x="4" y="51"/>
                    <a:pt x="4" y="51"/>
                    <a:pt x="4" y="51"/>
                  </a:cubicBezTo>
                  <a:cubicBezTo>
                    <a:pt x="3" y="50"/>
                    <a:pt x="3" y="50"/>
                    <a:pt x="3" y="50"/>
                  </a:cubicBezTo>
                  <a:cubicBezTo>
                    <a:pt x="12" y="50"/>
                    <a:pt x="21" y="52"/>
                    <a:pt x="31" y="52"/>
                  </a:cubicBezTo>
                  <a:cubicBezTo>
                    <a:pt x="40" y="52"/>
                    <a:pt x="50" y="52"/>
                    <a:pt x="59" y="51"/>
                  </a:cubicBezTo>
                  <a:cubicBezTo>
                    <a:pt x="78" y="50"/>
                    <a:pt x="96" y="49"/>
                    <a:pt x="115" y="48"/>
                  </a:cubicBezTo>
                  <a:cubicBezTo>
                    <a:pt x="113" y="50"/>
                    <a:pt x="113" y="50"/>
                    <a:pt x="113" y="50"/>
                  </a:cubicBezTo>
                  <a:cubicBezTo>
                    <a:pt x="114" y="43"/>
                    <a:pt x="114" y="43"/>
                    <a:pt x="114" y="43"/>
                  </a:cubicBezTo>
                  <a:cubicBezTo>
                    <a:pt x="114" y="42"/>
                    <a:pt x="114" y="41"/>
                    <a:pt x="114" y="40"/>
                  </a:cubicBezTo>
                  <a:cubicBezTo>
                    <a:pt x="114" y="39"/>
                    <a:pt x="114" y="38"/>
                    <a:pt x="114" y="38"/>
                  </a:cubicBezTo>
                  <a:cubicBezTo>
                    <a:pt x="114" y="38"/>
                    <a:pt x="113" y="37"/>
                    <a:pt x="114" y="38"/>
                  </a:cubicBezTo>
                  <a:cubicBezTo>
                    <a:pt x="113" y="37"/>
                    <a:pt x="113" y="37"/>
                    <a:pt x="113" y="37"/>
                  </a:cubicBezTo>
                  <a:cubicBezTo>
                    <a:pt x="113" y="37"/>
                    <a:pt x="113" y="37"/>
                    <a:pt x="112" y="37"/>
                  </a:cubicBezTo>
                  <a:cubicBezTo>
                    <a:pt x="112" y="37"/>
                    <a:pt x="111" y="37"/>
                    <a:pt x="109" y="37"/>
                  </a:cubicBezTo>
                  <a:cubicBezTo>
                    <a:pt x="107" y="36"/>
                    <a:pt x="105" y="36"/>
                    <a:pt x="103" y="36"/>
                  </a:cubicBezTo>
                  <a:cubicBezTo>
                    <a:pt x="94" y="35"/>
                    <a:pt x="86" y="35"/>
                    <a:pt x="77" y="35"/>
                  </a:cubicBezTo>
                  <a:cubicBezTo>
                    <a:pt x="76" y="35"/>
                    <a:pt x="75" y="34"/>
                    <a:pt x="75" y="33"/>
                  </a:cubicBezTo>
                  <a:cubicBezTo>
                    <a:pt x="74" y="17"/>
                    <a:pt x="74" y="17"/>
                    <a:pt x="74" y="17"/>
                  </a:cubicBezTo>
                  <a:cubicBezTo>
                    <a:pt x="74" y="1"/>
                    <a:pt x="74" y="1"/>
                    <a:pt x="74" y="1"/>
                  </a:cubicBezTo>
                  <a:cubicBezTo>
                    <a:pt x="75" y="3"/>
                    <a:pt x="75" y="3"/>
                    <a:pt x="75" y="3"/>
                  </a:cubicBezTo>
                  <a:cubicBezTo>
                    <a:pt x="63" y="3"/>
                    <a:pt x="51" y="4"/>
                    <a:pt x="39" y="3"/>
                  </a:cubicBezTo>
                  <a:close/>
                  <a:moveTo>
                    <a:pt x="39" y="3"/>
                  </a:moveTo>
                  <a:cubicBezTo>
                    <a:pt x="51" y="2"/>
                    <a:pt x="63" y="1"/>
                    <a:pt x="75" y="0"/>
                  </a:cubicBezTo>
                  <a:cubicBezTo>
                    <a:pt x="76" y="0"/>
                    <a:pt x="77" y="1"/>
                    <a:pt x="77" y="1"/>
                  </a:cubicBezTo>
                  <a:cubicBezTo>
                    <a:pt x="77" y="1"/>
                    <a:pt x="77" y="1"/>
                    <a:pt x="77" y="1"/>
                  </a:cubicBezTo>
                  <a:cubicBezTo>
                    <a:pt x="77" y="2"/>
                    <a:pt x="77" y="2"/>
                    <a:pt x="77" y="2"/>
                  </a:cubicBezTo>
                  <a:cubicBezTo>
                    <a:pt x="77" y="17"/>
                    <a:pt x="77" y="17"/>
                    <a:pt x="77" y="17"/>
                  </a:cubicBezTo>
                  <a:cubicBezTo>
                    <a:pt x="79" y="33"/>
                    <a:pt x="79" y="33"/>
                    <a:pt x="79" y="33"/>
                  </a:cubicBezTo>
                  <a:cubicBezTo>
                    <a:pt x="77" y="31"/>
                    <a:pt x="77" y="31"/>
                    <a:pt x="77" y="31"/>
                  </a:cubicBezTo>
                  <a:cubicBezTo>
                    <a:pt x="86" y="31"/>
                    <a:pt x="94" y="31"/>
                    <a:pt x="103" y="31"/>
                  </a:cubicBezTo>
                  <a:cubicBezTo>
                    <a:pt x="106" y="32"/>
                    <a:pt x="108" y="32"/>
                    <a:pt x="110" y="32"/>
                  </a:cubicBezTo>
                  <a:cubicBezTo>
                    <a:pt x="111" y="32"/>
                    <a:pt x="112" y="33"/>
                    <a:pt x="114" y="33"/>
                  </a:cubicBezTo>
                  <a:cubicBezTo>
                    <a:pt x="114" y="33"/>
                    <a:pt x="115" y="33"/>
                    <a:pt x="116" y="34"/>
                  </a:cubicBezTo>
                  <a:cubicBezTo>
                    <a:pt x="117" y="34"/>
                    <a:pt x="117" y="34"/>
                    <a:pt x="117" y="34"/>
                  </a:cubicBezTo>
                  <a:cubicBezTo>
                    <a:pt x="118" y="35"/>
                    <a:pt x="117" y="35"/>
                    <a:pt x="118" y="36"/>
                  </a:cubicBezTo>
                  <a:cubicBezTo>
                    <a:pt x="118" y="38"/>
                    <a:pt x="118" y="39"/>
                    <a:pt x="118" y="40"/>
                  </a:cubicBezTo>
                  <a:cubicBezTo>
                    <a:pt x="118" y="41"/>
                    <a:pt x="118" y="42"/>
                    <a:pt x="118" y="44"/>
                  </a:cubicBezTo>
                  <a:cubicBezTo>
                    <a:pt x="117" y="50"/>
                    <a:pt x="117" y="50"/>
                    <a:pt x="117" y="50"/>
                  </a:cubicBezTo>
                  <a:cubicBezTo>
                    <a:pt x="117" y="50"/>
                    <a:pt x="117" y="50"/>
                    <a:pt x="117" y="50"/>
                  </a:cubicBezTo>
                  <a:cubicBezTo>
                    <a:pt x="117" y="51"/>
                    <a:pt x="116" y="52"/>
                    <a:pt x="115" y="52"/>
                  </a:cubicBezTo>
                  <a:cubicBezTo>
                    <a:pt x="96" y="53"/>
                    <a:pt x="78" y="53"/>
                    <a:pt x="59" y="53"/>
                  </a:cubicBezTo>
                  <a:cubicBezTo>
                    <a:pt x="50" y="53"/>
                    <a:pt x="40" y="53"/>
                    <a:pt x="31" y="53"/>
                  </a:cubicBezTo>
                  <a:cubicBezTo>
                    <a:pt x="21" y="54"/>
                    <a:pt x="12" y="53"/>
                    <a:pt x="2" y="53"/>
                  </a:cubicBezTo>
                  <a:cubicBezTo>
                    <a:pt x="2" y="53"/>
                    <a:pt x="1" y="53"/>
                    <a:pt x="1" y="52"/>
                  </a:cubicBezTo>
                  <a:cubicBezTo>
                    <a:pt x="1" y="52"/>
                    <a:pt x="1" y="52"/>
                    <a:pt x="1" y="52"/>
                  </a:cubicBezTo>
                  <a:cubicBezTo>
                    <a:pt x="0" y="43"/>
                    <a:pt x="0" y="43"/>
                    <a:pt x="0" y="43"/>
                  </a:cubicBezTo>
                  <a:cubicBezTo>
                    <a:pt x="0" y="40"/>
                    <a:pt x="0" y="37"/>
                    <a:pt x="0" y="34"/>
                  </a:cubicBezTo>
                  <a:cubicBezTo>
                    <a:pt x="0" y="33"/>
                    <a:pt x="0" y="32"/>
                    <a:pt x="1" y="32"/>
                  </a:cubicBezTo>
                  <a:cubicBezTo>
                    <a:pt x="14" y="32"/>
                    <a:pt x="26" y="31"/>
                    <a:pt x="39" y="31"/>
                  </a:cubicBezTo>
                  <a:cubicBezTo>
                    <a:pt x="38" y="32"/>
                    <a:pt x="38" y="32"/>
                    <a:pt x="38" y="32"/>
                  </a:cubicBezTo>
                  <a:cubicBezTo>
                    <a:pt x="38" y="23"/>
                    <a:pt x="38" y="13"/>
                    <a:pt x="39" y="3"/>
                  </a:cubicBezTo>
                  <a:cubicBezTo>
                    <a:pt x="39" y="3"/>
                    <a:pt x="39" y="3"/>
                    <a:pt x="39" y="3"/>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93" name="Freeform 758"/>
            <p:cNvSpPr/>
            <p:nvPr/>
          </p:nvSpPr>
          <p:spPr bwMode="auto">
            <a:xfrm>
              <a:off x="5665117" y="5988930"/>
              <a:ext cx="1244321" cy="184344"/>
            </a:xfrm>
            <a:custGeom>
              <a:avLst/>
              <a:gdLst>
                <a:gd name="T0" fmla="*/ 1 w 114"/>
                <a:gd name="T1" fmla="*/ 2 h 17"/>
                <a:gd name="T2" fmla="*/ 3 w 114"/>
                <a:gd name="T3" fmla="*/ 15 h 17"/>
                <a:gd name="T4" fmla="*/ 1 w 114"/>
                <a:gd name="T5" fmla="*/ 14 h 17"/>
                <a:gd name="T6" fmla="*/ 29 w 114"/>
                <a:gd name="T7" fmla="*/ 14 h 17"/>
                <a:gd name="T8" fmla="*/ 57 w 114"/>
                <a:gd name="T9" fmla="*/ 14 h 17"/>
                <a:gd name="T10" fmla="*/ 84 w 114"/>
                <a:gd name="T11" fmla="*/ 12 h 17"/>
                <a:gd name="T12" fmla="*/ 98 w 114"/>
                <a:gd name="T13" fmla="*/ 12 h 17"/>
                <a:gd name="T14" fmla="*/ 105 w 114"/>
                <a:gd name="T15" fmla="*/ 12 h 17"/>
                <a:gd name="T16" fmla="*/ 112 w 114"/>
                <a:gd name="T17" fmla="*/ 12 h 17"/>
                <a:gd name="T18" fmla="*/ 111 w 114"/>
                <a:gd name="T19" fmla="*/ 13 h 17"/>
                <a:gd name="T20" fmla="*/ 112 w 114"/>
                <a:gd name="T21" fmla="*/ 7 h 17"/>
                <a:gd name="T22" fmla="*/ 113 w 114"/>
                <a:gd name="T23" fmla="*/ 0 h 17"/>
                <a:gd name="T24" fmla="*/ 114 w 114"/>
                <a:gd name="T25" fmla="*/ 0 h 17"/>
                <a:gd name="T26" fmla="*/ 114 w 114"/>
                <a:gd name="T27" fmla="*/ 0 h 17"/>
                <a:gd name="T28" fmla="*/ 114 w 114"/>
                <a:gd name="T29" fmla="*/ 7 h 17"/>
                <a:gd name="T30" fmla="*/ 114 w 114"/>
                <a:gd name="T31" fmla="*/ 14 h 17"/>
                <a:gd name="T32" fmla="*/ 113 w 114"/>
                <a:gd name="T33" fmla="*/ 15 h 17"/>
                <a:gd name="T34" fmla="*/ 113 w 114"/>
                <a:gd name="T35" fmla="*/ 15 h 17"/>
                <a:gd name="T36" fmla="*/ 105 w 114"/>
                <a:gd name="T37" fmla="*/ 16 h 17"/>
                <a:gd name="T38" fmla="*/ 98 w 114"/>
                <a:gd name="T39" fmla="*/ 17 h 17"/>
                <a:gd name="T40" fmla="*/ 84 w 114"/>
                <a:gd name="T41" fmla="*/ 17 h 17"/>
                <a:gd name="T42" fmla="*/ 57 w 114"/>
                <a:gd name="T43" fmla="*/ 16 h 17"/>
                <a:gd name="T44" fmla="*/ 29 w 114"/>
                <a:gd name="T45" fmla="*/ 17 h 17"/>
                <a:gd name="T46" fmla="*/ 1 w 114"/>
                <a:gd name="T47" fmla="*/ 16 h 17"/>
                <a:gd name="T48" fmla="*/ 0 w 114"/>
                <a:gd name="T49" fmla="*/ 15 h 17"/>
                <a:gd name="T50" fmla="*/ 0 w 114"/>
                <a:gd name="T51" fmla="*/ 2 h 17"/>
                <a:gd name="T52" fmla="*/ 0 w 114"/>
                <a:gd name="T53" fmla="*/ 2 h 17"/>
                <a:gd name="T54" fmla="*/ 1 w 114"/>
                <a:gd name="T5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4" h="17">
                  <a:moveTo>
                    <a:pt x="1" y="2"/>
                  </a:moveTo>
                  <a:cubicBezTo>
                    <a:pt x="1" y="6"/>
                    <a:pt x="2" y="11"/>
                    <a:pt x="3" y="15"/>
                  </a:cubicBezTo>
                  <a:cubicBezTo>
                    <a:pt x="1" y="14"/>
                    <a:pt x="1" y="14"/>
                    <a:pt x="1" y="14"/>
                  </a:cubicBezTo>
                  <a:cubicBezTo>
                    <a:pt x="11" y="13"/>
                    <a:pt x="20" y="13"/>
                    <a:pt x="29" y="14"/>
                  </a:cubicBezTo>
                  <a:cubicBezTo>
                    <a:pt x="38" y="15"/>
                    <a:pt x="47" y="15"/>
                    <a:pt x="57" y="14"/>
                  </a:cubicBezTo>
                  <a:cubicBezTo>
                    <a:pt x="66" y="13"/>
                    <a:pt x="75" y="13"/>
                    <a:pt x="84" y="12"/>
                  </a:cubicBezTo>
                  <a:cubicBezTo>
                    <a:pt x="98" y="12"/>
                    <a:pt x="98" y="12"/>
                    <a:pt x="98" y="12"/>
                  </a:cubicBezTo>
                  <a:cubicBezTo>
                    <a:pt x="105" y="12"/>
                    <a:pt x="105" y="12"/>
                    <a:pt x="105" y="12"/>
                  </a:cubicBezTo>
                  <a:cubicBezTo>
                    <a:pt x="108" y="13"/>
                    <a:pt x="110" y="12"/>
                    <a:pt x="112" y="12"/>
                  </a:cubicBezTo>
                  <a:cubicBezTo>
                    <a:pt x="111" y="13"/>
                    <a:pt x="111" y="13"/>
                    <a:pt x="111" y="13"/>
                  </a:cubicBezTo>
                  <a:cubicBezTo>
                    <a:pt x="112" y="7"/>
                    <a:pt x="112" y="7"/>
                    <a:pt x="112" y="7"/>
                  </a:cubicBezTo>
                  <a:cubicBezTo>
                    <a:pt x="113" y="0"/>
                    <a:pt x="113" y="0"/>
                    <a:pt x="113" y="0"/>
                  </a:cubicBezTo>
                  <a:cubicBezTo>
                    <a:pt x="113" y="0"/>
                    <a:pt x="113" y="0"/>
                    <a:pt x="114" y="0"/>
                  </a:cubicBezTo>
                  <a:cubicBezTo>
                    <a:pt x="114" y="0"/>
                    <a:pt x="114" y="0"/>
                    <a:pt x="114" y="0"/>
                  </a:cubicBezTo>
                  <a:cubicBezTo>
                    <a:pt x="114" y="7"/>
                    <a:pt x="114" y="7"/>
                    <a:pt x="114" y="7"/>
                  </a:cubicBezTo>
                  <a:cubicBezTo>
                    <a:pt x="114" y="14"/>
                    <a:pt x="114" y="14"/>
                    <a:pt x="114" y="14"/>
                  </a:cubicBezTo>
                  <a:cubicBezTo>
                    <a:pt x="114" y="15"/>
                    <a:pt x="113" y="15"/>
                    <a:pt x="113" y="15"/>
                  </a:cubicBezTo>
                  <a:cubicBezTo>
                    <a:pt x="113" y="15"/>
                    <a:pt x="113" y="15"/>
                    <a:pt x="113" y="15"/>
                  </a:cubicBezTo>
                  <a:cubicBezTo>
                    <a:pt x="110" y="16"/>
                    <a:pt x="107" y="16"/>
                    <a:pt x="105" y="16"/>
                  </a:cubicBezTo>
                  <a:cubicBezTo>
                    <a:pt x="98" y="17"/>
                    <a:pt x="98" y="17"/>
                    <a:pt x="98" y="17"/>
                  </a:cubicBezTo>
                  <a:cubicBezTo>
                    <a:pt x="84" y="17"/>
                    <a:pt x="84" y="17"/>
                    <a:pt x="84" y="17"/>
                  </a:cubicBezTo>
                  <a:cubicBezTo>
                    <a:pt x="75" y="17"/>
                    <a:pt x="66" y="17"/>
                    <a:pt x="57" y="16"/>
                  </a:cubicBezTo>
                  <a:cubicBezTo>
                    <a:pt x="47" y="16"/>
                    <a:pt x="38" y="16"/>
                    <a:pt x="29" y="17"/>
                  </a:cubicBezTo>
                  <a:cubicBezTo>
                    <a:pt x="20" y="17"/>
                    <a:pt x="10" y="17"/>
                    <a:pt x="1" y="16"/>
                  </a:cubicBezTo>
                  <a:cubicBezTo>
                    <a:pt x="0" y="16"/>
                    <a:pt x="0" y="16"/>
                    <a:pt x="0" y="15"/>
                  </a:cubicBezTo>
                  <a:cubicBezTo>
                    <a:pt x="0" y="11"/>
                    <a:pt x="0" y="6"/>
                    <a:pt x="0" y="2"/>
                  </a:cubicBezTo>
                  <a:cubicBezTo>
                    <a:pt x="0" y="2"/>
                    <a:pt x="0" y="2"/>
                    <a:pt x="0" y="2"/>
                  </a:cubicBezTo>
                  <a:cubicBezTo>
                    <a:pt x="0" y="2"/>
                    <a:pt x="0" y="2"/>
                    <a:pt x="1" y="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98" name="Freeform 763"/>
            <p:cNvSpPr/>
            <p:nvPr/>
          </p:nvSpPr>
          <p:spPr bwMode="auto">
            <a:xfrm>
              <a:off x="5314864" y="5910582"/>
              <a:ext cx="2630270" cy="920778"/>
            </a:xfrm>
            <a:custGeom>
              <a:avLst/>
              <a:gdLst>
                <a:gd name="T0" fmla="*/ 16 w 189"/>
                <a:gd name="T1" fmla="*/ 2 h 103"/>
                <a:gd name="T2" fmla="*/ 2 w 189"/>
                <a:gd name="T3" fmla="*/ 5 h 103"/>
                <a:gd name="T4" fmla="*/ 5 w 189"/>
                <a:gd name="T5" fmla="*/ 22 h 103"/>
                <a:gd name="T6" fmla="*/ 7 w 189"/>
                <a:gd name="T7" fmla="*/ 40 h 103"/>
                <a:gd name="T8" fmla="*/ 51 w 189"/>
                <a:gd name="T9" fmla="*/ 42 h 103"/>
                <a:gd name="T10" fmla="*/ 141 w 189"/>
                <a:gd name="T11" fmla="*/ 41 h 103"/>
                <a:gd name="T12" fmla="*/ 186 w 189"/>
                <a:gd name="T13" fmla="*/ 41 h 103"/>
                <a:gd name="T14" fmla="*/ 189 w 189"/>
                <a:gd name="T15" fmla="*/ 56 h 103"/>
                <a:gd name="T16" fmla="*/ 188 w 189"/>
                <a:gd name="T17" fmla="*/ 57 h 103"/>
                <a:gd name="T18" fmla="*/ 123 w 189"/>
                <a:gd name="T19" fmla="*/ 62 h 103"/>
                <a:gd name="T20" fmla="*/ 59 w 189"/>
                <a:gd name="T21" fmla="*/ 63 h 103"/>
                <a:gd name="T22" fmla="*/ 60 w 189"/>
                <a:gd name="T23" fmla="*/ 79 h 103"/>
                <a:gd name="T24" fmla="*/ 72 w 189"/>
                <a:gd name="T25" fmla="*/ 79 h 103"/>
                <a:gd name="T26" fmla="*/ 139 w 189"/>
                <a:gd name="T27" fmla="*/ 78 h 103"/>
                <a:gd name="T28" fmla="*/ 173 w 189"/>
                <a:gd name="T29" fmla="*/ 79 h 103"/>
                <a:gd name="T30" fmla="*/ 173 w 189"/>
                <a:gd name="T31" fmla="*/ 103 h 103"/>
                <a:gd name="T32" fmla="*/ 172 w 189"/>
                <a:gd name="T33" fmla="*/ 103 h 103"/>
                <a:gd name="T34" fmla="*/ 172 w 189"/>
                <a:gd name="T35" fmla="*/ 81 h 103"/>
                <a:gd name="T36" fmla="*/ 139 w 189"/>
                <a:gd name="T37" fmla="*/ 81 h 103"/>
                <a:gd name="T38" fmla="*/ 72 w 189"/>
                <a:gd name="T39" fmla="*/ 84 h 103"/>
                <a:gd name="T40" fmla="*/ 59 w 189"/>
                <a:gd name="T41" fmla="*/ 83 h 103"/>
                <a:gd name="T42" fmla="*/ 53 w 189"/>
                <a:gd name="T43" fmla="*/ 70 h 103"/>
                <a:gd name="T44" fmla="*/ 57 w 189"/>
                <a:gd name="T45" fmla="*/ 60 h 103"/>
                <a:gd name="T46" fmla="*/ 188 w 189"/>
                <a:gd name="T47" fmla="*/ 55 h 103"/>
                <a:gd name="T48" fmla="*/ 186 w 189"/>
                <a:gd name="T49" fmla="*/ 49 h 103"/>
                <a:gd name="T50" fmla="*/ 185 w 189"/>
                <a:gd name="T51" fmla="*/ 42 h 103"/>
                <a:gd name="T52" fmla="*/ 96 w 189"/>
                <a:gd name="T53" fmla="*/ 45 h 103"/>
                <a:gd name="T54" fmla="*/ 29 w 189"/>
                <a:gd name="T55" fmla="*/ 45 h 103"/>
                <a:gd name="T56" fmla="*/ 5 w 189"/>
                <a:gd name="T57" fmla="*/ 42 h 103"/>
                <a:gd name="T58" fmla="*/ 0 w 189"/>
                <a:gd name="T59" fmla="*/ 4 h 103"/>
                <a:gd name="T60" fmla="*/ 1 w 189"/>
                <a:gd name="T61" fmla="*/ 3 h 103"/>
                <a:gd name="T62" fmla="*/ 16 w 189"/>
                <a:gd name="T63" fmla="*/ 0 h 103"/>
                <a:gd name="T64" fmla="*/ 31 w 189"/>
                <a:gd name="T65" fmla="*/ 0 h 103"/>
                <a:gd name="connsiteX0" fmla="*/ 1640 w 12379"/>
                <a:gd name="connsiteY0" fmla="*/ 0 h 10000"/>
                <a:gd name="connsiteX1" fmla="*/ 847 w 12379"/>
                <a:gd name="connsiteY1" fmla="*/ 194 h 10000"/>
                <a:gd name="connsiteX2" fmla="*/ 476 w 12379"/>
                <a:gd name="connsiteY2" fmla="*/ 291 h 10000"/>
                <a:gd name="connsiteX3" fmla="*/ 106 w 12379"/>
                <a:gd name="connsiteY3" fmla="*/ 485 h 10000"/>
                <a:gd name="connsiteX4" fmla="*/ 159 w 12379"/>
                <a:gd name="connsiteY4" fmla="*/ 291 h 10000"/>
                <a:gd name="connsiteX5" fmla="*/ 265 w 12379"/>
                <a:gd name="connsiteY5" fmla="*/ 2136 h 10000"/>
                <a:gd name="connsiteX6" fmla="*/ 423 w 12379"/>
                <a:gd name="connsiteY6" fmla="*/ 3981 h 10000"/>
                <a:gd name="connsiteX7" fmla="*/ 370 w 12379"/>
                <a:gd name="connsiteY7" fmla="*/ 3883 h 10000"/>
                <a:gd name="connsiteX8" fmla="*/ 1534 w 12379"/>
                <a:gd name="connsiteY8" fmla="*/ 4078 h 10000"/>
                <a:gd name="connsiteX9" fmla="*/ 2698 w 12379"/>
                <a:gd name="connsiteY9" fmla="*/ 4078 h 10000"/>
                <a:gd name="connsiteX10" fmla="*/ 5079 w 12379"/>
                <a:gd name="connsiteY10" fmla="*/ 4078 h 10000"/>
                <a:gd name="connsiteX11" fmla="*/ 7460 w 12379"/>
                <a:gd name="connsiteY11" fmla="*/ 3981 h 10000"/>
                <a:gd name="connsiteX12" fmla="*/ 9841 w 12379"/>
                <a:gd name="connsiteY12" fmla="*/ 3981 h 10000"/>
                <a:gd name="connsiteX13" fmla="*/ 9841 w 12379"/>
                <a:gd name="connsiteY13" fmla="*/ 3981 h 10000"/>
                <a:gd name="connsiteX14" fmla="*/ 9947 w 12379"/>
                <a:gd name="connsiteY14" fmla="*/ 4757 h 10000"/>
                <a:gd name="connsiteX15" fmla="*/ 10000 w 12379"/>
                <a:gd name="connsiteY15" fmla="*/ 5437 h 10000"/>
                <a:gd name="connsiteX16" fmla="*/ 10000 w 12379"/>
                <a:gd name="connsiteY16" fmla="*/ 5437 h 10000"/>
                <a:gd name="connsiteX17" fmla="*/ 9947 w 12379"/>
                <a:gd name="connsiteY17" fmla="*/ 5534 h 10000"/>
                <a:gd name="connsiteX18" fmla="*/ 9947 w 12379"/>
                <a:gd name="connsiteY18" fmla="*/ 5534 h 10000"/>
                <a:gd name="connsiteX19" fmla="*/ 6508 w 12379"/>
                <a:gd name="connsiteY19" fmla="*/ 6019 h 10000"/>
                <a:gd name="connsiteX20" fmla="*/ 3016 w 12379"/>
                <a:gd name="connsiteY20" fmla="*/ 6214 h 10000"/>
                <a:gd name="connsiteX21" fmla="*/ 3122 w 12379"/>
                <a:gd name="connsiteY21" fmla="*/ 6117 h 10000"/>
                <a:gd name="connsiteX22" fmla="*/ 3069 w 12379"/>
                <a:gd name="connsiteY22" fmla="*/ 7476 h 10000"/>
                <a:gd name="connsiteX23" fmla="*/ 3175 w 12379"/>
                <a:gd name="connsiteY23" fmla="*/ 7670 h 10000"/>
                <a:gd name="connsiteX24" fmla="*/ 3386 w 12379"/>
                <a:gd name="connsiteY24" fmla="*/ 7670 h 10000"/>
                <a:gd name="connsiteX25" fmla="*/ 3810 w 12379"/>
                <a:gd name="connsiteY25" fmla="*/ 7670 h 10000"/>
                <a:gd name="connsiteX26" fmla="*/ 5608 w 12379"/>
                <a:gd name="connsiteY26" fmla="*/ 7573 h 10000"/>
                <a:gd name="connsiteX27" fmla="*/ 7354 w 12379"/>
                <a:gd name="connsiteY27" fmla="*/ 7573 h 10000"/>
                <a:gd name="connsiteX28" fmla="*/ 8254 w 12379"/>
                <a:gd name="connsiteY28" fmla="*/ 7573 h 10000"/>
                <a:gd name="connsiteX29" fmla="*/ 9153 w 12379"/>
                <a:gd name="connsiteY29" fmla="*/ 7670 h 10000"/>
                <a:gd name="connsiteX30" fmla="*/ 9153 w 12379"/>
                <a:gd name="connsiteY30" fmla="*/ 7767 h 10000"/>
                <a:gd name="connsiteX31" fmla="*/ 9153 w 12379"/>
                <a:gd name="connsiteY31" fmla="*/ 10000 h 10000"/>
                <a:gd name="connsiteX32" fmla="*/ 9153 w 12379"/>
                <a:gd name="connsiteY32" fmla="*/ 10000 h 10000"/>
                <a:gd name="connsiteX33" fmla="*/ 12379 w 12379"/>
                <a:gd name="connsiteY33" fmla="*/ 6319 h 10000"/>
                <a:gd name="connsiteX34" fmla="*/ 9101 w 12379"/>
                <a:gd name="connsiteY34" fmla="*/ 7767 h 10000"/>
                <a:gd name="connsiteX35" fmla="*/ 9101 w 12379"/>
                <a:gd name="connsiteY35" fmla="*/ 7864 h 10000"/>
                <a:gd name="connsiteX36" fmla="*/ 8254 w 12379"/>
                <a:gd name="connsiteY36" fmla="*/ 7767 h 10000"/>
                <a:gd name="connsiteX37" fmla="*/ 7354 w 12379"/>
                <a:gd name="connsiteY37" fmla="*/ 7864 h 10000"/>
                <a:gd name="connsiteX38" fmla="*/ 5608 w 12379"/>
                <a:gd name="connsiteY38" fmla="*/ 7961 h 10000"/>
                <a:gd name="connsiteX39" fmla="*/ 3810 w 12379"/>
                <a:gd name="connsiteY39" fmla="*/ 8155 h 10000"/>
                <a:gd name="connsiteX40" fmla="*/ 3333 w 12379"/>
                <a:gd name="connsiteY40" fmla="*/ 8155 h 10000"/>
                <a:gd name="connsiteX41" fmla="*/ 3122 w 12379"/>
                <a:gd name="connsiteY41" fmla="*/ 8058 h 10000"/>
                <a:gd name="connsiteX42" fmla="*/ 2910 w 12379"/>
                <a:gd name="connsiteY42" fmla="*/ 7767 h 10000"/>
                <a:gd name="connsiteX43" fmla="*/ 2804 w 12379"/>
                <a:gd name="connsiteY43" fmla="*/ 6796 h 10000"/>
                <a:gd name="connsiteX44" fmla="*/ 2910 w 12379"/>
                <a:gd name="connsiteY44" fmla="*/ 6019 h 10000"/>
                <a:gd name="connsiteX45" fmla="*/ 3016 w 12379"/>
                <a:gd name="connsiteY45" fmla="*/ 5825 h 10000"/>
                <a:gd name="connsiteX46" fmla="*/ 6455 w 12379"/>
                <a:gd name="connsiteY46" fmla="*/ 5631 h 10000"/>
                <a:gd name="connsiteX47" fmla="*/ 9947 w 12379"/>
                <a:gd name="connsiteY47" fmla="*/ 5340 h 10000"/>
                <a:gd name="connsiteX48" fmla="*/ 9894 w 12379"/>
                <a:gd name="connsiteY48" fmla="*/ 5437 h 10000"/>
                <a:gd name="connsiteX49" fmla="*/ 9841 w 12379"/>
                <a:gd name="connsiteY49" fmla="*/ 4757 h 10000"/>
                <a:gd name="connsiteX50" fmla="*/ 9788 w 12379"/>
                <a:gd name="connsiteY50" fmla="*/ 4078 h 10000"/>
                <a:gd name="connsiteX51" fmla="*/ 9788 w 12379"/>
                <a:gd name="connsiteY51" fmla="*/ 4078 h 10000"/>
                <a:gd name="connsiteX52" fmla="*/ 7460 w 12379"/>
                <a:gd name="connsiteY52" fmla="*/ 4175 h 10000"/>
                <a:gd name="connsiteX53" fmla="*/ 5079 w 12379"/>
                <a:gd name="connsiteY53" fmla="*/ 4369 h 10000"/>
                <a:gd name="connsiteX54" fmla="*/ 2698 w 12379"/>
                <a:gd name="connsiteY54" fmla="*/ 4466 h 10000"/>
                <a:gd name="connsiteX55" fmla="*/ 1534 w 12379"/>
                <a:gd name="connsiteY55" fmla="*/ 4369 h 10000"/>
                <a:gd name="connsiteX56" fmla="*/ 317 w 12379"/>
                <a:gd name="connsiteY56" fmla="*/ 4175 h 10000"/>
                <a:gd name="connsiteX57" fmla="*/ 265 w 12379"/>
                <a:gd name="connsiteY57" fmla="*/ 4078 h 10000"/>
                <a:gd name="connsiteX58" fmla="*/ 106 w 12379"/>
                <a:gd name="connsiteY58" fmla="*/ 2233 h 10000"/>
                <a:gd name="connsiteX59" fmla="*/ 0 w 12379"/>
                <a:gd name="connsiteY59" fmla="*/ 388 h 10000"/>
                <a:gd name="connsiteX60" fmla="*/ 0 w 12379"/>
                <a:gd name="connsiteY60" fmla="*/ 388 h 10000"/>
                <a:gd name="connsiteX61" fmla="*/ 53 w 12379"/>
                <a:gd name="connsiteY61" fmla="*/ 291 h 10000"/>
                <a:gd name="connsiteX62" fmla="*/ 476 w 12379"/>
                <a:gd name="connsiteY62" fmla="*/ 97 h 10000"/>
                <a:gd name="connsiteX63" fmla="*/ 847 w 12379"/>
                <a:gd name="connsiteY63" fmla="*/ 0 h 10000"/>
                <a:gd name="connsiteX64" fmla="*/ 1640 w 12379"/>
                <a:gd name="connsiteY64" fmla="*/ 0 h 10000"/>
                <a:gd name="connsiteX65" fmla="*/ 1640 w 12379"/>
                <a:gd name="connsiteY65" fmla="*/ 0 h 10000"/>
                <a:gd name="connsiteX66" fmla="*/ 1640 w 12379"/>
                <a:gd name="connsiteY66" fmla="*/ 0 h 10000"/>
                <a:gd name="connsiteX0-1" fmla="*/ 1640 w 12462"/>
                <a:gd name="connsiteY0-2" fmla="*/ 0 h 10004"/>
                <a:gd name="connsiteX1-3" fmla="*/ 847 w 12462"/>
                <a:gd name="connsiteY1-4" fmla="*/ 194 h 10004"/>
                <a:gd name="connsiteX2-5" fmla="*/ 476 w 12462"/>
                <a:gd name="connsiteY2-6" fmla="*/ 291 h 10004"/>
                <a:gd name="connsiteX3-7" fmla="*/ 106 w 12462"/>
                <a:gd name="connsiteY3-8" fmla="*/ 485 h 10004"/>
                <a:gd name="connsiteX4-9" fmla="*/ 159 w 12462"/>
                <a:gd name="connsiteY4-10" fmla="*/ 291 h 10004"/>
                <a:gd name="connsiteX5-11" fmla="*/ 265 w 12462"/>
                <a:gd name="connsiteY5-12" fmla="*/ 2136 h 10004"/>
                <a:gd name="connsiteX6-13" fmla="*/ 423 w 12462"/>
                <a:gd name="connsiteY6-14" fmla="*/ 3981 h 10004"/>
                <a:gd name="connsiteX7-15" fmla="*/ 370 w 12462"/>
                <a:gd name="connsiteY7-16" fmla="*/ 3883 h 10004"/>
                <a:gd name="connsiteX8-17" fmla="*/ 1534 w 12462"/>
                <a:gd name="connsiteY8-18" fmla="*/ 4078 h 10004"/>
                <a:gd name="connsiteX9-19" fmla="*/ 2698 w 12462"/>
                <a:gd name="connsiteY9-20" fmla="*/ 4078 h 10004"/>
                <a:gd name="connsiteX10-21" fmla="*/ 5079 w 12462"/>
                <a:gd name="connsiteY10-22" fmla="*/ 4078 h 10004"/>
                <a:gd name="connsiteX11-23" fmla="*/ 7460 w 12462"/>
                <a:gd name="connsiteY11-24" fmla="*/ 3981 h 10004"/>
                <a:gd name="connsiteX12-25" fmla="*/ 9841 w 12462"/>
                <a:gd name="connsiteY12-26" fmla="*/ 3981 h 10004"/>
                <a:gd name="connsiteX13-27" fmla="*/ 9841 w 12462"/>
                <a:gd name="connsiteY13-28" fmla="*/ 3981 h 10004"/>
                <a:gd name="connsiteX14-29" fmla="*/ 9947 w 12462"/>
                <a:gd name="connsiteY14-30" fmla="*/ 4757 h 10004"/>
                <a:gd name="connsiteX15-31" fmla="*/ 10000 w 12462"/>
                <a:gd name="connsiteY15-32" fmla="*/ 5437 h 10004"/>
                <a:gd name="connsiteX16-33" fmla="*/ 10000 w 12462"/>
                <a:gd name="connsiteY16-34" fmla="*/ 5437 h 10004"/>
                <a:gd name="connsiteX17-35" fmla="*/ 9947 w 12462"/>
                <a:gd name="connsiteY17-36" fmla="*/ 5534 h 10004"/>
                <a:gd name="connsiteX18-37" fmla="*/ 9947 w 12462"/>
                <a:gd name="connsiteY18-38" fmla="*/ 5534 h 10004"/>
                <a:gd name="connsiteX19-39" fmla="*/ 6508 w 12462"/>
                <a:gd name="connsiteY19-40" fmla="*/ 6019 h 10004"/>
                <a:gd name="connsiteX20-41" fmla="*/ 3016 w 12462"/>
                <a:gd name="connsiteY20-42" fmla="*/ 6214 h 10004"/>
                <a:gd name="connsiteX21-43" fmla="*/ 3122 w 12462"/>
                <a:gd name="connsiteY21-44" fmla="*/ 6117 h 10004"/>
                <a:gd name="connsiteX22-45" fmla="*/ 3069 w 12462"/>
                <a:gd name="connsiteY22-46" fmla="*/ 7476 h 10004"/>
                <a:gd name="connsiteX23-47" fmla="*/ 3175 w 12462"/>
                <a:gd name="connsiteY23-48" fmla="*/ 7670 h 10004"/>
                <a:gd name="connsiteX24-49" fmla="*/ 3386 w 12462"/>
                <a:gd name="connsiteY24-50" fmla="*/ 7670 h 10004"/>
                <a:gd name="connsiteX25-51" fmla="*/ 3810 w 12462"/>
                <a:gd name="connsiteY25-52" fmla="*/ 7670 h 10004"/>
                <a:gd name="connsiteX26-53" fmla="*/ 5608 w 12462"/>
                <a:gd name="connsiteY26-54" fmla="*/ 7573 h 10004"/>
                <a:gd name="connsiteX27-55" fmla="*/ 7354 w 12462"/>
                <a:gd name="connsiteY27-56" fmla="*/ 7573 h 10004"/>
                <a:gd name="connsiteX28-57" fmla="*/ 8254 w 12462"/>
                <a:gd name="connsiteY28-58" fmla="*/ 7573 h 10004"/>
                <a:gd name="connsiteX29-59" fmla="*/ 9153 w 12462"/>
                <a:gd name="connsiteY29-60" fmla="*/ 7670 h 10004"/>
                <a:gd name="connsiteX30-61" fmla="*/ 9153 w 12462"/>
                <a:gd name="connsiteY30-62" fmla="*/ 7767 h 10004"/>
                <a:gd name="connsiteX31-63" fmla="*/ 9153 w 12462"/>
                <a:gd name="connsiteY31-64" fmla="*/ 10000 h 10004"/>
                <a:gd name="connsiteX32-65" fmla="*/ 11396 w 12462"/>
                <a:gd name="connsiteY32-66" fmla="*/ 8317 h 10004"/>
                <a:gd name="connsiteX33-67" fmla="*/ 12379 w 12462"/>
                <a:gd name="connsiteY33-68" fmla="*/ 6319 h 10004"/>
                <a:gd name="connsiteX34-69" fmla="*/ 9101 w 12462"/>
                <a:gd name="connsiteY34-70" fmla="*/ 7767 h 10004"/>
                <a:gd name="connsiteX35-71" fmla="*/ 9101 w 12462"/>
                <a:gd name="connsiteY35-72" fmla="*/ 7864 h 10004"/>
                <a:gd name="connsiteX36-73" fmla="*/ 8254 w 12462"/>
                <a:gd name="connsiteY36-74" fmla="*/ 7767 h 10004"/>
                <a:gd name="connsiteX37-75" fmla="*/ 7354 w 12462"/>
                <a:gd name="connsiteY37-76" fmla="*/ 7864 h 10004"/>
                <a:gd name="connsiteX38-77" fmla="*/ 5608 w 12462"/>
                <a:gd name="connsiteY38-78" fmla="*/ 7961 h 10004"/>
                <a:gd name="connsiteX39-79" fmla="*/ 3810 w 12462"/>
                <a:gd name="connsiteY39-80" fmla="*/ 8155 h 10004"/>
                <a:gd name="connsiteX40-81" fmla="*/ 3333 w 12462"/>
                <a:gd name="connsiteY40-82" fmla="*/ 8155 h 10004"/>
                <a:gd name="connsiteX41-83" fmla="*/ 3122 w 12462"/>
                <a:gd name="connsiteY41-84" fmla="*/ 8058 h 10004"/>
                <a:gd name="connsiteX42-85" fmla="*/ 2910 w 12462"/>
                <a:gd name="connsiteY42-86" fmla="*/ 7767 h 10004"/>
                <a:gd name="connsiteX43-87" fmla="*/ 2804 w 12462"/>
                <a:gd name="connsiteY43-88" fmla="*/ 6796 h 10004"/>
                <a:gd name="connsiteX44-89" fmla="*/ 2910 w 12462"/>
                <a:gd name="connsiteY44-90" fmla="*/ 6019 h 10004"/>
                <a:gd name="connsiteX45-91" fmla="*/ 3016 w 12462"/>
                <a:gd name="connsiteY45-92" fmla="*/ 5825 h 10004"/>
                <a:gd name="connsiteX46-93" fmla="*/ 6455 w 12462"/>
                <a:gd name="connsiteY46-94" fmla="*/ 5631 h 10004"/>
                <a:gd name="connsiteX47-95" fmla="*/ 9947 w 12462"/>
                <a:gd name="connsiteY47-96" fmla="*/ 5340 h 10004"/>
                <a:gd name="connsiteX48-97" fmla="*/ 9894 w 12462"/>
                <a:gd name="connsiteY48-98" fmla="*/ 5437 h 10004"/>
                <a:gd name="connsiteX49-99" fmla="*/ 9841 w 12462"/>
                <a:gd name="connsiteY49-100" fmla="*/ 4757 h 10004"/>
                <a:gd name="connsiteX50-101" fmla="*/ 9788 w 12462"/>
                <a:gd name="connsiteY50-102" fmla="*/ 4078 h 10004"/>
                <a:gd name="connsiteX51-103" fmla="*/ 9788 w 12462"/>
                <a:gd name="connsiteY51-104" fmla="*/ 4078 h 10004"/>
                <a:gd name="connsiteX52-105" fmla="*/ 7460 w 12462"/>
                <a:gd name="connsiteY52-106" fmla="*/ 4175 h 10004"/>
                <a:gd name="connsiteX53-107" fmla="*/ 5079 w 12462"/>
                <a:gd name="connsiteY53-108" fmla="*/ 4369 h 10004"/>
                <a:gd name="connsiteX54-109" fmla="*/ 2698 w 12462"/>
                <a:gd name="connsiteY54-110" fmla="*/ 4466 h 10004"/>
                <a:gd name="connsiteX55-111" fmla="*/ 1534 w 12462"/>
                <a:gd name="connsiteY55-112" fmla="*/ 4369 h 10004"/>
                <a:gd name="connsiteX56-113" fmla="*/ 317 w 12462"/>
                <a:gd name="connsiteY56-114" fmla="*/ 4175 h 10004"/>
                <a:gd name="connsiteX57-115" fmla="*/ 265 w 12462"/>
                <a:gd name="connsiteY57-116" fmla="*/ 4078 h 10004"/>
                <a:gd name="connsiteX58-117" fmla="*/ 106 w 12462"/>
                <a:gd name="connsiteY58-118" fmla="*/ 2233 h 10004"/>
                <a:gd name="connsiteX59-119" fmla="*/ 0 w 12462"/>
                <a:gd name="connsiteY59-120" fmla="*/ 388 h 10004"/>
                <a:gd name="connsiteX60-121" fmla="*/ 0 w 12462"/>
                <a:gd name="connsiteY60-122" fmla="*/ 388 h 10004"/>
                <a:gd name="connsiteX61-123" fmla="*/ 53 w 12462"/>
                <a:gd name="connsiteY61-124" fmla="*/ 291 h 10004"/>
                <a:gd name="connsiteX62-125" fmla="*/ 476 w 12462"/>
                <a:gd name="connsiteY62-126" fmla="*/ 97 h 10004"/>
                <a:gd name="connsiteX63-127" fmla="*/ 847 w 12462"/>
                <a:gd name="connsiteY63-128" fmla="*/ 0 h 10004"/>
                <a:gd name="connsiteX64-129" fmla="*/ 1640 w 12462"/>
                <a:gd name="connsiteY64-130" fmla="*/ 0 h 10004"/>
                <a:gd name="connsiteX65-131" fmla="*/ 1640 w 12462"/>
                <a:gd name="connsiteY65-132" fmla="*/ 0 h 10004"/>
                <a:gd name="connsiteX66-133" fmla="*/ 1640 w 12462"/>
                <a:gd name="connsiteY66-134" fmla="*/ 0 h 10004"/>
                <a:gd name="connsiteX0-135" fmla="*/ 1640 w 12461"/>
                <a:gd name="connsiteY0-136" fmla="*/ 0 h 8768"/>
                <a:gd name="connsiteX1-137" fmla="*/ 847 w 12461"/>
                <a:gd name="connsiteY1-138" fmla="*/ 194 h 8768"/>
                <a:gd name="connsiteX2-139" fmla="*/ 476 w 12461"/>
                <a:gd name="connsiteY2-140" fmla="*/ 291 h 8768"/>
                <a:gd name="connsiteX3-141" fmla="*/ 106 w 12461"/>
                <a:gd name="connsiteY3-142" fmla="*/ 485 h 8768"/>
                <a:gd name="connsiteX4-143" fmla="*/ 159 w 12461"/>
                <a:gd name="connsiteY4-144" fmla="*/ 291 h 8768"/>
                <a:gd name="connsiteX5-145" fmla="*/ 265 w 12461"/>
                <a:gd name="connsiteY5-146" fmla="*/ 2136 h 8768"/>
                <a:gd name="connsiteX6-147" fmla="*/ 423 w 12461"/>
                <a:gd name="connsiteY6-148" fmla="*/ 3981 h 8768"/>
                <a:gd name="connsiteX7-149" fmla="*/ 370 w 12461"/>
                <a:gd name="connsiteY7-150" fmla="*/ 3883 h 8768"/>
                <a:gd name="connsiteX8-151" fmla="*/ 1534 w 12461"/>
                <a:gd name="connsiteY8-152" fmla="*/ 4078 h 8768"/>
                <a:gd name="connsiteX9-153" fmla="*/ 2698 w 12461"/>
                <a:gd name="connsiteY9-154" fmla="*/ 4078 h 8768"/>
                <a:gd name="connsiteX10-155" fmla="*/ 5079 w 12461"/>
                <a:gd name="connsiteY10-156" fmla="*/ 4078 h 8768"/>
                <a:gd name="connsiteX11-157" fmla="*/ 7460 w 12461"/>
                <a:gd name="connsiteY11-158" fmla="*/ 3981 h 8768"/>
                <a:gd name="connsiteX12-159" fmla="*/ 9841 w 12461"/>
                <a:gd name="connsiteY12-160" fmla="*/ 3981 h 8768"/>
                <a:gd name="connsiteX13-161" fmla="*/ 9841 w 12461"/>
                <a:gd name="connsiteY13-162" fmla="*/ 3981 h 8768"/>
                <a:gd name="connsiteX14-163" fmla="*/ 9947 w 12461"/>
                <a:gd name="connsiteY14-164" fmla="*/ 4757 h 8768"/>
                <a:gd name="connsiteX15-165" fmla="*/ 10000 w 12461"/>
                <a:gd name="connsiteY15-166" fmla="*/ 5437 h 8768"/>
                <a:gd name="connsiteX16-167" fmla="*/ 10000 w 12461"/>
                <a:gd name="connsiteY16-168" fmla="*/ 5437 h 8768"/>
                <a:gd name="connsiteX17-169" fmla="*/ 9947 w 12461"/>
                <a:gd name="connsiteY17-170" fmla="*/ 5534 h 8768"/>
                <a:gd name="connsiteX18-171" fmla="*/ 9947 w 12461"/>
                <a:gd name="connsiteY18-172" fmla="*/ 5534 h 8768"/>
                <a:gd name="connsiteX19-173" fmla="*/ 6508 w 12461"/>
                <a:gd name="connsiteY19-174" fmla="*/ 6019 h 8768"/>
                <a:gd name="connsiteX20-175" fmla="*/ 3016 w 12461"/>
                <a:gd name="connsiteY20-176" fmla="*/ 6214 h 8768"/>
                <a:gd name="connsiteX21-177" fmla="*/ 3122 w 12461"/>
                <a:gd name="connsiteY21-178" fmla="*/ 6117 h 8768"/>
                <a:gd name="connsiteX22-179" fmla="*/ 3069 w 12461"/>
                <a:gd name="connsiteY22-180" fmla="*/ 7476 h 8768"/>
                <a:gd name="connsiteX23-181" fmla="*/ 3175 w 12461"/>
                <a:gd name="connsiteY23-182" fmla="*/ 7670 h 8768"/>
                <a:gd name="connsiteX24-183" fmla="*/ 3386 w 12461"/>
                <a:gd name="connsiteY24-184" fmla="*/ 7670 h 8768"/>
                <a:gd name="connsiteX25-185" fmla="*/ 3810 w 12461"/>
                <a:gd name="connsiteY25-186" fmla="*/ 7670 h 8768"/>
                <a:gd name="connsiteX26-187" fmla="*/ 5608 w 12461"/>
                <a:gd name="connsiteY26-188" fmla="*/ 7573 h 8768"/>
                <a:gd name="connsiteX27-189" fmla="*/ 7354 w 12461"/>
                <a:gd name="connsiteY27-190" fmla="*/ 7573 h 8768"/>
                <a:gd name="connsiteX28-191" fmla="*/ 8254 w 12461"/>
                <a:gd name="connsiteY28-192" fmla="*/ 7573 h 8768"/>
                <a:gd name="connsiteX29-193" fmla="*/ 9153 w 12461"/>
                <a:gd name="connsiteY29-194" fmla="*/ 7670 h 8768"/>
                <a:gd name="connsiteX30-195" fmla="*/ 9153 w 12461"/>
                <a:gd name="connsiteY30-196" fmla="*/ 7767 h 8768"/>
                <a:gd name="connsiteX31-197" fmla="*/ 10533 w 12461"/>
                <a:gd name="connsiteY31-198" fmla="*/ 8738 h 8768"/>
                <a:gd name="connsiteX32-199" fmla="*/ 11396 w 12461"/>
                <a:gd name="connsiteY32-200" fmla="*/ 8317 h 8768"/>
                <a:gd name="connsiteX33-201" fmla="*/ 12379 w 12461"/>
                <a:gd name="connsiteY33-202" fmla="*/ 6319 h 8768"/>
                <a:gd name="connsiteX34-203" fmla="*/ 9101 w 12461"/>
                <a:gd name="connsiteY34-204" fmla="*/ 7767 h 8768"/>
                <a:gd name="connsiteX35-205" fmla="*/ 9101 w 12461"/>
                <a:gd name="connsiteY35-206" fmla="*/ 7864 h 8768"/>
                <a:gd name="connsiteX36-207" fmla="*/ 8254 w 12461"/>
                <a:gd name="connsiteY36-208" fmla="*/ 7767 h 8768"/>
                <a:gd name="connsiteX37-209" fmla="*/ 7354 w 12461"/>
                <a:gd name="connsiteY37-210" fmla="*/ 7864 h 8768"/>
                <a:gd name="connsiteX38-211" fmla="*/ 5608 w 12461"/>
                <a:gd name="connsiteY38-212" fmla="*/ 7961 h 8768"/>
                <a:gd name="connsiteX39-213" fmla="*/ 3810 w 12461"/>
                <a:gd name="connsiteY39-214" fmla="*/ 8155 h 8768"/>
                <a:gd name="connsiteX40-215" fmla="*/ 3333 w 12461"/>
                <a:gd name="connsiteY40-216" fmla="*/ 8155 h 8768"/>
                <a:gd name="connsiteX41-217" fmla="*/ 3122 w 12461"/>
                <a:gd name="connsiteY41-218" fmla="*/ 8058 h 8768"/>
                <a:gd name="connsiteX42-219" fmla="*/ 2910 w 12461"/>
                <a:gd name="connsiteY42-220" fmla="*/ 7767 h 8768"/>
                <a:gd name="connsiteX43-221" fmla="*/ 2804 w 12461"/>
                <a:gd name="connsiteY43-222" fmla="*/ 6796 h 8768"/>
                <a:gd name="connsiteX44-223" fmla="*/ 2910 w 12461"/>
                <a:gd name="connsiteY44-224" fmla="*/ 6019 h 8768"/>
                <a:gd name="connsiteX45-225" fmla="*/ 3016 w 12461"/>
                <a:gd name="connsiteY45-226" fmla="*/ 5825 h 8768"/>
                <a:gd name="connsiteX46-227" fmla="*/ 6455 w 12461"/>
                <a:gd name="connsiteY46-228" fmla="*/ 5631 h 8768"/>
                <a:gd name="connsiteX47-229" fmla="*/ 9947 w 12461"/>
                <a:gd name="connsiteY47-230" fmla="*/ 5340 h 8768"/>
                <a:gd name="connsiteX48-231" fmla="*/ 9894 w 12461"/>
                <a:gd name="connsiteY48-232" fmla="*/ 5437 h 8768"/>
                <a:gd name="connsiteX49-233" fmla="*/ 9841 w 12461"/>
                <a:gd name="connsiteY49-234" fmla="*/ 4757 h 8768"/>
                <a:gd name="connsiteX50-235" fmla="*/ 9788 w 12461"/>
                <a:gd name="connsiteY50-236" fmla="*/ 4078 h 8768"/>
                <a:gd name="connsiteX51-237" fmla="*/ 9788 w 12461"/>
                <a:gd name="connsiteY51-238" fmla="*/ 4078 h 8768"/>
                <a:gd name="connsiteX52-239" fmla="*/ 7460 w 12461"/>
                <a:gd name="connsiteY52-240" fmla="*/ 4175 h 8768"/>
                <a:gd name="connsiteX53-241" fmla="*/ 5079 w 12461"/>
                <a:gd name="connsiteY53-242" fmla="*/ 4369 h 8768"/>
                <a:gd name="connsiteX54-243" fmla="*/ 2698 w 12461"/>
                <a:gd name="connsiteY54-244" fmla="*/ 4466 h 8768"/>
                <a:gd name="connsiteX55-245" fmla="*/ 1534 w 12461"/>
                <a:gd name="connsiteY55-246" fmla="*/ 4369 h 8768"/>
                <a:gd name="connsiteX56-247" fmla="*/ 317 w 12461"/>
                <a:gd name="connsiteY56-248" fmla="*/ 4175 h 8768"/>
                <a:gd name="connsiteX57-249" fmla="*/ 265 w 12461"/>
                <a:gd name="connsiteY57-250" fmla="*/ 4078 h 8768"/>
                <a:gd name="connsiteX58-251" fmla="*/ 106 w 12461"/>
                <a:gd name="connsiteY58-252" fmla="*/ 2233 h 8768"/>
                <a:gd name="connsiteX59-253" fmla="*/ 0 w 12461"/>
                <a:gd name="connsiteY59-254" fmla="*/ 388 h 8768"/>
                <a:gd name="connsiteX60-255" fmla="*/ 0 w 12461"/>
                <a:gd name="connsiteY60-256" fmla="*/ 388 h 8768"/>
                <a:gd name="connsiteX61-257" fmla="*/ 53 w 12461"/>
                <a:gd name="connsiteY61-258" fmla="*/ 291 h 8768"/>
                <a:gd name="connsiteX62-259" fmla="*/ 476 w 12461"/>
                <a:gd name="connsiteY62-260" fmla="*/ 97 h 8768"/>
                <a:gd name="connsiteX63-261" fmla="*/ 847 w 12461"/>
                <a:gd name="connsiteY63-262" fmla="*/ 0 h 8768"/>
                <a:gd name="connsiteX64-263" fmla="*/ 1640 w 12461"/>
                <a:gd name="connsiteY64-264" fmla="*/ 0 h 8768"/>
                <a:gd name="connsiteX65-265" fmla="*/ 1640 w 12461"/>
                <a:gd name="connsiteY65-266" fmla="*/ 0 h 8768"/>
                <a:gd name="connsiteX66-267" fmla="*/ 1640 w 12461"/>
                <a:gd name="connsiteY66-268" fmla="*/ 0 h 8768"/>
                <a:gd name="connsiteX0-269" fmla="*/ 1316 w 10000"/>
                <a:gd name="connsiteY0-270" fmla="*/ 0 h 10133"/>
                <a:gd name="connsiteX1-271" fmla="*/ 680 w 10000"/>
                <a:gd name="connsiteY1-272" fmla="*/ 221 h 10133"/>
                <a:gd name="connsiteX2-273" fmla="*/ 382 w 10000"/>
                <a:gd name="connsiteY2-274" fmla="*/ 332 h 10133"/>
                <a:gd name="connsiteX3-275" fmla="*/ 85 w 10000"/>
                <a:gd name="connsiteY3-276" fmla="*/ 553 h 10133"/>
                <a:gd name="connsiteX4-277" fmla="*/ 128 w 10000"/>
                <a:gd name="connsiteY4-278" fmla="*/ 332 h 10133"/>
                <a:gd name="connsiteX5-279" fmla="*/ 213 w 10000"/>
                <a:gd name="connsiteY5-280" fmla="*/ 2436 h 10133"/>
                <a:gd name="connsiteX6-281" fmla="*/ 339 w 10000"/>
                <a:gd name="connsiteY6-282" fmla="*/ 4540 h 10133"/>
                <a:gd name="connsiteX7-283" fmla="*/ 297 w 10000"/>
                <a:gd name="connsiteY7-284" fmla="*/ 4429 h 10133"/>
                <a:gd name="connsiteX8-285" fmla="*/ 1231 w 10000"/>
                <a:gd name="connsiteY8-286" fmla="*/ 4651 h 10133"/>
                <a:gd name="connsiteX9-287" fmla="*/ 2165 w 10000"/>
                <a:gd name="connsiteY9-288" fmla="*/ 4651 h 10133"/>
                <a:gd name="connsiteX10-289" fmla="*/ 4076 w 10000"/>
                <a:gd name="connsiteY10-290" fmla="*/ 4651 h 10133"/>
                <a:gd name="connsiteX11-291" fmla="*/ 5987 w 10000"/>
                <a:gd name="connsiteY11-292" fmla="*/ 4540 h 10133"/>
                <a:gd name="connsiteX12-293" fmla="*/ 7897 w 10000"/>
                <a:gd name="connsiteY12-294" fmla="*/ 4540 h 10133"/>
                <a:gd name="connsiteX13-295" fmla="*/ 7897 w 10000"/>
                <a:gd name="connsiteY13-296" fmla="*/ 4540 h 10133"/>
                <a:gd name="connsiteX14-297" fmla="*/ 7983 w 10000"/>
                <a:gd name="connsiteY14-298" fmla="*/ 5425 h 10133"/>
                <a:gd name="connsiteX15-299" fmla="*/ 8025 w 10000"/>
                <a:gd name="connsiteY15-300" fmla="*/ 6201 h 10133"/>
                <a:gd name="connsiteX16-301" fmla="*/ 8025 w 10000"/>
                <a:gd name="connsiteY16-302" fmla="*/ 6201 h 10133"/>
                <a:gd name="connsiteX17-303" fmla="*/ 7983 w 10000"/>
                <a:gd name="connsiteY17-304" fmla="*/ 6312 h 10133"/>
                <a:gd name="connsiteX18-305" fmla="*/ 7983 w 10000"/>
                <a:gd name="connsiteY18-306" fmla="*/ 6312 h 10133"/>
                <a:gd name="connsiteX19-307" fmla="*/ 5223 w 10000"/>
                <a:gd name="connsiteY19-308" fmla="*/ 6865 h 10133"/>
                <a:gd name="connsiteX20-309" fmla="*/ 2420 w 10000"/>
                <a:gd name="connsiteY20-310" fmla="*/ 7087 h 10133"/>
                <a:gd name="connsiteX21-311" fmla="*/ 2505 w 10000"/>
                <a:gd name="connsiteY21-312" fmla="*/ 6977 h 10133"/>
                <a:gd name="connsiteX22-313" fmla="*/ 2463 w 10000"/>
                <a:gd name="connsiteY22-314" fmla="*/ 8526 h 10133"/>
                <a:gd name="connsiteX23-315" fmla="*/ 2548 w 10000"/>
                <a:gd name="connsiteY23-316" fmla="*/ 8748 h 10133"/>
                <a:gd name="connsiteX24-317" fmla="*/ 2717 w 10000"/>
                <a:gd name="connsiteY24-318" fmla="*/ 8748 h 10133"/>
                <a:gd name="connsiteX25-319" fmla="*/ 3058 w 10000"/>
                <a:gd name="connsiteY25-320" fmla="*/ 8748 h 10133"/>
                <a:gd name="connsiteX26-321" fmla="*/ 4500 w 10000"/>
                <a:gd name="connsiteY26-322" fmla="*/ 8637 h 10133"/>
                <a:gd name="connsiteX27-323" fmla="*/ 5902 w 10000"/>
                <a:gd name="connsiteY27-324" fmla="*/ 8637 h 10133"/>
                <a:gd name="connsiteX28-325" fmla="*/ 6624 w 10000"/>
                <a:gd name="connsiteY28-326" fmla="*/ 8637 h 10133"/>
                <a:gd name="connsiteX29-327" fmla="*/ 7345 w 10000"/>
                <a:gd name="connsiteY29-328" fmla="*/ 8748 h 10133"/>
                <a:gd name="connsiteX30-329" fmla="*/ 7345 w 10000"/>
                <a:gd name="connsiteY30-330" fmla="*/ 8858 h 10133"/>
                <a:gd name="connsiteX31-331" fmla="*/ 8453 w 10000"/>
                <a:gd name="connsiteY31-332" fmla="*/ 9966 h 10133"/>
                <a:gd name="connsiteX32-333" fmla="*/ 9145 w 10000"/>
                <a:gd name="connsiteY32-334" fmla="*/ 9486 h 10133"/>
                <a:gd name="connsiteX33-335" fmla="*/ 9934 w 10000"/>
                <a:gd name="connsiteY33-336" fmla="*/ 4088 h 10133"/>
                <a:gd name="connsiteX34-337" fmla="*/ 7304 w 10000"/>
                <a:gd name="connsiteY34-338" fmla="*/ 8858 h 10133"/>
                <a:gd name="connsiteX35-339" fmla="*/ 7304 w 10000"/>
                <a:gd name="connsiteY35-340" fmla="*/ 8969 h 10133"/>
                <a:gd name="connsiteX36-341" fmla="*/ 6624 w 10000"/>
                <a:gd name="connsiteY36-342" fmla="*/ 8858 h 10133"/>
                <a:gd name="connsiteX37-343" fmla="*/ 5902 w 10000"/>
                <a:gd name="connsiteY37-344" fmla="*/ 8969 h 10133"/>
                <a:gd name="connsiteX38-345" fmla="*/ 4500 w 10000"/>
                <a:gd name="connsiteY38-346" fmla="*/ 9080 h 10133"/>
                <a:gd name="connsiteX39-347" fmla="*/ 3058 w 10000"/>
                <a:gd name="connsiteY39-348" fmla="*/ 9301 h 10133"/>
                <a:gd name="connsiteX40-349" fmla="*/ 2675 w 10000"/>
                <a:gd name="connsiteY40-350" fmla="*/ 9301 h 10133"/>
                <a:gd name="connsiteX41-351" fmla="*/ 2505 w 10000"/>
                <a:gd name="connsiteY41-352" fmla="*/ 9190 h 10133"/>
                <a:gd name="connsiteX42-353" fmla="*/ 2335 w 10000"/>
                <a:gd name="connsiteY42-354" fmla="*/ 8858 h 10133"/>
                <a:gd name="connsiteX43-355" fmla="*/ 2250 w 10000"/>
                <a:gd name="connsiteY43-356" fmla="*/ 7751 h 10133"/>
                <a:gd name="connsiteX44-357" fmla="*/ 2335 w 10000"/>
                <a:gd name="connsiteY44-358" fmla="*/ 6865 h 10133"/>
                <a:gd name="connsiteX45-359" fmla="*/ 2420 w 10000"/>
                <a:gd name="connsiteY45-360" fmla="*/ 6643 h 10133"/>
                <a:gd name="connsiteX46-361" fmla="*/ 5180 w 10000"/>
                <a:gd name="connsiteY46-362" fmla="*/ 6422 h 10133"/>
                <a:gd name="connsiteX47-363" fmla="*/ 7983 w 10000"/>
                <a:gd name="connsiteY47-364" fmla="*/ 6090 h 10133"/>
                <a:gd name="connsiteX48-365" fmla="*/ 7940 w 10000"/>
                <a:gd name="connsiteY48-366" fmla="*/ 6201 h 10133"/>
                <a:gd name="connsiteX49-367" fmla="*/ 7897 w 10000"/>
                <a:gd name="connsiteY49-368" fmla="*/ 5425 h 10133"/>
                <a:gd name="connsiteX50-369" fmla="*/ 7855 w 10000"/>
                <a:gd name="connsiteY50-370" fmla="*/ 4651 h 10133"/>
                <a:gd name="connsiteX51-371" fmla="*/ 7855 w 10000"/>
                <a:gd name="connsiteY51-372" fmla="*/ 4651 h 10133"/>
                <a:gd name="connsiteX52-373" fmla="*/ 5987 w 10000"/>
                <a:gd name="connsiteY52-374" fmla="*/ 4762 h 10133"/>
                <a:gd name="connsiteX53-375" fmla="*/ 4076 w 10000"/>
                <a:gd name="connsiteY53-376" fmla="*/ 4983 h 10133"/>
                <a:gd name="connsiteX54-377" fmla="*/ 2165 w 10000"/>
                <a:gd name="connsiteY54-378" fmla="*/ 5094 h 10133"/>
                <a:gd name="connsiteX55-379" fmla="*/ 1231 w 10000"/>
                <a:gd name="connsiteY55-380" fmla="*/ 4983 h 10133"/>
                <a:gd name="connsiteX56-381" fmla="*/ 254 w 10000"/>
                <a:gd name="connsiteY56-382" fmla="*/ 4762 h 10133"/>
                <a:gd name="connsiteX57-383" fmla="*/ 213 w 10000"/>
                <a:gd name="connsiteY57-384" fmla="*/ 4651 h 10133"/>
                <a:gd name="connsiteX58-385" fmla="*/ 85 w 10000"/>
                <a:gd name="connsiteY58-386" fmla="*/ 2547 h 10133"/>
                <a:gd name="connsiteX59-387" fmla="*/ 0 w 10000"/>
                <a:gd name="connsiteY59-388" fmla="*/ 443 h 10133"/>
                <a:gd name="connsiteX60-389" fmla="*/ 0 w 10000"/>
                <a:gd name="connsiteY60-390" fmla="*/ 443 h 10133"/>
                <a:gd name="connsiteX61-391" fmla="*/ 43 w 10000"/>
                <a:gd name="connsiteY61-392" fmla="*/ 332 h 10133"/>
                <a:gd name="connsiteX62-393" fmla="*/ 382 w 10000"/>
                <a:gd name="connsiteY62-394" fmla="*/ 111 h 10133"/>
                <a:gd name="connsiteX63-395" fmla="*/ 680 w 10000"/>
                <a:gd name="connsiteY63-396" fmla="*/ 0 h 10133"/>
                <a:gd name="connsiteX64-397" fmla="*/ 1316 w 10000"/>
                <a:gd name="connsiteY64-398" fmla="*/ 0 h 10133"/>
                <a:gd name="connsiteX65-399" fmla="*/ 1316 w 10000"/>
                <a:gd name="connsiteY65-400" fmla="*/ 0 h 10133"/>
                <a:gd name="connsiteX66-401" fmla="*/ 1316 w 10000"/>
                <a:gd name="connsiteY66-402" fmla="*/ 0 h 10133"/>
                <a:gd name="connsiteX0-403" fmla="*/ 1316 w 9950"/>
                <a:gd name="connsiteY0-404" fmla="*/ 0 h 10133"/>
                <a:gd name="connsiteX1-405" fmla="*/ 680 w 9950"/>
                <a:gd name="connsiteY1-406" fmla="*/ 221 h 10133"/>
                <a:gd name="connsiteX2-407" fmla="*/ 382 w 9950"/>
                <a:gd name="connsiteY2-408" fmla="*/ 332 h 10133"/>
                <a:gd name="connsiteX3-409" fmla="*/ 85 w 9950"/>
                <a:gd name="connsiteY3-410" fmla="*/ 553 h 10133"/>
                <a:gd name="connsiteX4-411" fmla="*/ 128 w 9950"/>
                <a:gd name="connsiteY4-412" fmla="*/ 332 h 10133"/>
                <a:gd name="connsiteX5-413" fmla="*/ 213 w 9950"/>
                <a:gd name="connsiteY5-414" fmla="*/ 2436 h 10133"/>
                <a:gd name="connsiteX6-415" fmla="*/ 339 w 9950"/>
                <a:gd name="connsiteY6-416" fmla="*/ 4540 h 10133"/>
                <a:gd name="connsiteX7-417" fmla="*/ 297 w 9950"/>
                <a:gd name="connsiteY7-418" fmla="*/ 4429 h 10133"/>
                <a:gd name="connsiteX8-419" fmla="*/ 1231 w 9950"/>
                <a:gd name="connsiteY8-420" fmla="*/ 4651 h 10133"/>
                <a:gd name="connsiteX9-421" fmla="*/ 2165 w 9950"/>
                <a:gd name="connsiteY9-422" fmla="*/ 4651 h 10133"/>
                <a:gd name="connsiteX10-423" fmla="*/ 4076 w 9950"/>
                <a:gd name="connsiteY10-424" fmla="*/ 4651 h 10133"/>
                <a:gd name="connsiteX11-425" fmla="*/ 5987 w 9950"/>
                <a:gd name="connsiteY11-426" fmla="*/ 4540 h 10133"/>
                <a:gd name="connsiteX12-427" fmla="*/ 7897 w 9950"/>
                <a:gd name="connsiteY12-428" fmla="*/ 4540 h 10133"/>
                <a:gd name="connsiteX13-429" fmla="*/ 7897 w 9950"/>
                <a:gd name="connsiteY13-430" fmla="*/ 4540 h 10133"/>
                <a:gd name="connsiteX14-431" fmla="*/ 7983 w 9950"/>
                <a:gd name="connsiteY14-432" fmla="*/ 5425 h 10133"/>
                <a:gd name="connsiteX15-433" fmla="*/ 8025 w 9950"/>
                <a:gd name="connsiteY15-434" fmla="*/ 6201 h 10133"/>
                <a:gd name="connsiteX16-435" fmla="*/ 8025 w 9950"/>
                <a:gd name="connsiteY16-436" fmla="*/ 6201 h 10133"/>
                <a:gd name="connsiteX17-437" fmla="*/ 7983 w 9950"/>
                <a:gd name="connsiteY17-438" fmla="*/ 6312 h 10133"/>
                <a:gd name="connsiteX18-439" fmla="*/ 7983 w 9950"/>
                <a:gd name="connsiteY18-440" fmla="*/ 6312 h 10133"/>
                <a:gd name="connsiteX19-441" fmla="*/ 5223 w 9950"/>
                <a:gd name="connsiteY19-442" fmla="*/ 6865 h 10133"/>
                <a:gd name="connsiteX20-443" fmla="*/ 2420 w 9950"/>
                <a:gd name="connsiteY20-444" fmla="*/ 7087 h 10133"/>
                <a:gd name="connsiteX21-445" fmla="*/ 2505 w 9950"/>
                <a:gd name="connsiteY21-446" fmla="*/ 6977 h 10133"/>
                <a:gd name="connsiteX22-447" fmla="*/ 2463 w 9950"/>
                <a:gd name="connsiteY22-448" fmla="*/ 8526 h 10133"/>
                <a:gd name="connsiteX23-449" fmla="*/ 2548 w 9950"/>
                <a:gd name="connsiteY23-450" fmla="*/ 8748 h 10133"/>
                <a:gd name="connsiteX24-451" fmla="*/ 2717 w 9950"/>
                <a:gd name="connsiteY24-452" fmla="*/ 8748 h 10133"/>
                <a:gd name="connsiteX25-453" fmla="*/ 3058 w 9950"/>
                <a:gd name="connsiteY25-454" fmla="*/ 8748 h 10133"/>
                <a:gd name="connsiteX26-455" fmla="*/ 4500 w 9950"/>
                <a:gd name="connsiteY26-456" fmla="*/ 8637 h 10133"/>
                <a:gd name="connsiteX27-457" fmla="*/ 5902 w 9950"/>
                <a:gd name="connsiteY27-458" fmla="*/ 8637 h 10133"/>
                <a:gd name="connsiteX28-459" fmla="*/ 6624 w 9950"/>
                <a:gd name="connsiteY28-460" fmla="*/ 8637 h 10133"/>
                <a:gd name="connsiteX29-461" fmla="*/ 7345 w 9950"/>
                <a:gd name="connsiteY29-462" fmla="*/ 8748 h 10133"/>
                <a:gd name="connsiteX30-463" fmla="*/ 7345 w 9950"/>
                <a:gd name="connsiteY30-464" fmla="*/ 8858 h 10133"/>
                <a:gd name="connsiteX31-465" fmla="*/ 8453 w 9950"/>
                <a:gd name="connsiteY31-466" fmla="*/ 9966 h 10133"/>
                <a:gd name="connsiteX32-467" fmla="*/ 9145 w 9950"/>
                <a:gd name="connsiteY32-468" fmla="*/ 9486 h 10133"/>
                <a:gd name="connsiteX33-469" fmla="*/ 9934 w 9950"/>
                <a:gd name="connsiteY33-470" fmla="*/ 4088 h 10133"/>
                <a:gd name="connsiteX34-471" fmla="*/ 7304 w 9950"/>
                <a:gd name="connsiteY34-472" fmla="*/ 8858 h 10133"/>
                <a:gd name="connsiteX35-473" fmla="*/ 7304 w 9950"/>
                <a:gd name="connsiteY35-474" fmla="*/ 8969 h 10133"/>
                <a:gd name="connsiteX36-475" fmla="*/ 6624 w 9950"/>
                <a:gd name="connsiteY36-476" fmla="*/ 8858 h 10133"/>
                <a:gd name="connsiteX37-477" fmla="*/ 5902 w 9950"/>
                <a:gd name="connsiteY37-478" fmla="*/ 8969 h 10133"/>
                <a:gd name="connsiteX38-479" fmla="*/ 4500 w 9950"/>
                <a:gd name="connsiteY38-480" fmla="*/ 9080 h 10133"/>
                <a:gd name="connsiteX39-481" fmla="*/ 3058 w 9950"/>
                <a:gd name="connsiteY39-482" fmla="*/ 9301 h 10133"/>
                <a:gd name="connsiteX40-483" fmla="*/ 2675 w 9950"/>
                <a:gd name="connsiteY40-484" fmla="*/ 9301 h 10133"/>
                <a:gd name="connsiteX41-485" fmla="*/ 2505 w 9950"/>
                <a:gd name="connsiteY41-486" fmla="*/ 9190 h 10133"/>
                <a:gd name="connsiteX42-487" fmla="*/ 2335 w 9950"/>
                <a:gd name="connsiteY42-488" fmla="*/ 8858 h 10133"/>
                <a:gd name="connsiteX43-489" fmla="*/ 2250 w 9950"/>
                <a:gd name="connsiteY43-490" fmla="*/ 7751 h 10133"/>
                <a:gd name="connsiteX44-491" fmla="*/ 2335 w 9950"/>
                <a:gd name="connsiteY44-492" fmla="*/ 6865 h 10133"/>
                <a:gd name="connsiteX45-493" fmla="*/ 2420 w 9950"/>
                <a:gd name="connsiteY45-494" fmla="*/ 6643 h 10133"/>
                <a:gd name="connsiteX46-495" fmla="*/ 5180 w 9950"/>
                <a:gd name="connsiteY46-496" fmla="*/ 6422 h 10133"/>
                <a:gd name="connsiteX47-497" fmla="*/ 7983 w 9950"/>
                <a:gd name="connsiteY47-498" fmla="*/ 6090 h 10133"/>
                <a:gd name="connsiteX48-499" fmla="*/ 7940 w 9950"/>
                <a:gd name="connsiteY48-500" fmla="*/ 6201 h 10133"/>
                <a:gd name="connsiteX49-501" fmla="*/ 7897 w 9950"/>
                <a:gd name="connsiteY49-502" fmla="*/ 5425 h 10133"/>
                <a:gd name="connsiteX50-503" fmla="*/ 7855 w 9950"/>
                <a:gd name="connsiteY50-504" fmla="*/ 4651 h 10133"/>
                <a:gd name="connsiteX51-505" fmla="*/ 7855 w 9950"/>
                <a:gd name="connsiteY51-506" fmla="*/ 4651 h 10133"/>
                <a:gd name="connsiteX52-507" fmla="*/ 5987 w 9950"/>
                <a:gd name="connsiteY52-508" fmla="*/ 4762 h 10133"/>
                <a:gd name="connsiteX53-509" fmla="*/ 4076 w 9950"/>
                <a:gd name="connsiteY53-510" fmla="*/ 4983 h 10133"/>
                <a:gd name="connsiteX54-511" fmla="*/ 2165 w 9950"/>
                <a:gd name="connsiteY54-512" fmla="*/ 5094 h 10133"/>
                <a:gd name="connsiteX55-513" fmla="*/ 1231 w 9950"/>
                <a:gd name="connsiteY55-514" fmla="*/ 4983 h 10133"/>
                <a:gd name="connsiteX56-515" fmla="*/ 254 w 9950"/>
                <a:gd name="connsiteY56-516" fmla="*/ 4762 h 10133"/>
                <a:gd name="connsiteX57-517" fmla="*/ 213 w 9950"/>
                <a:gd name="connsiteY57-518" fmla="*/ 4651 h 10133"/>
                <a:gd name="connsiteX58-519" fmla="*/ 85 w 9950"/>
                <a:gd name="connsiteY58-520" fmla="*/ 2547 h 10133"/>
                <a:gd name="connsiteX59-521" fmla="*/ 0 w 9950"/>
                <a:gd name="connsiteY59-522" fmla="*/ 443 h 10133"/>
                <a:gd name="connsiteX60-523" fmla="*/ 0 w 9950"/>
                <a:gd name="connsiteY60-524" fmla="*/ 443 h 10133"/>
                <a:gd name="connsiteX61-525" fmla="*/ 43 w 9950"/>
                <a:gd name="connsiteY61-526" fmla="*/ 332 h 10133"/>
                <a:gd name="connsiteX62-527" fmla="*/ 382 w 9950"/>
                <a:gd name="connsiteY62-528" fmla="*/ 111 h 10133"/>
                <a:gd name="connsiteX63-529" fmla="*/ 680 w 9950"/>
                <a:gd name="connsiteY63-530" fmla="*/ 0 h 10133"/>
                <a:gd name="connsiteX64-531" fmla="*/ 1316 w 9950"/>
                <a:gd name="connsiteY64-532" fmla="*/ 0 h 10133"/>
                <a:gd name="connsiteX65-533" fmla="*/ 1316 w 9950"/>
                <a:gd name="connsiteY65-534" fmla="*/ 0 h 10133"/>
                <a:gd name="connsiteX66-535" fmla="*/ 1316 w 9950"/>
                <a:gd name="connsiteY66-536" fmla="*/ 0 h 10133"/>
                <a:gd name="connsiteX0-537" fmla="*/ 1323 w 10164"/>
                <a:gd name="connsiteY0-538" fmla="*/ 0 h 9955"/>
                <a:gd name="connsiteX1-539" fmla="*/ 683 w 10164"/>
                <a:gd name="connsiteY1-540" fmla="*/ 218 h 9955"/>
                <a:gd name="connsiteX2-541" fmla="*/ 384 w 10164"/>
                <a:gd name="connsiteY2-542" fmla="*/ 328 h 9955"/>
                <a:gd name="connsiteX3-543" fmla="*/ 85 w 10164"/>
                <a:gd name="connsiteY3-544" fmla="*/ 546 h 9955"/>
                <a:gd name="connsiteX4-545" fmla="*/ 129 w 10164"/>
                <a:gd name="connsiteY4-546" fmla="*/ 328 h 9955"/>
                <a:gd name="connsiteX5-547" fmla="*/ 214 w 10164"/>
                <a:gd name="connsiteY5-548" fmla="*/ 2404 h 9955"/>
                <a:gd name="connsiteX6-549" fmla="*/ 341 w 10164"/>
                <a:gd name="connsiteY6-550" fmla="*/ 4480 h 9955"/>
                <a:gd name="connsiteX7-551" fmla="*/ 298 w 10164"/>
                <a:gd name="connsiteY7-552" fmla="*/ 4371 h 9955"/>
                <a:gd name="connsiteX8-553" fmla="*/ 1237 w 10164"/>
                <a:gd name="connsiteY8-554" fmla="*/ 4590 h 9955"/>
                <a:gd name="connsiteX9-555" fmla="*/ 2176 w 10164"/>
                <a:gd name="connsiteY9-556" fmla="*/ 4590 h 9955"/>
                <a:gd name="connsiteX10-557" fmla="*/ 4096 w 10164"/>
                <a:gd name="connsiteY10-558" fmla="*/ 4590 h 9955"/>
                <a:gd name="connsiteX11-559" fmla="*/ 6017 w 10164"/>
                <a:gd name="connsiteY11-560" fmla="*/ 4480 h 9955"/>
                <a:gd name="connsiteX12-561" fmla="*/ 7937 w 10164"/>
                <a:gd name="connsiteY12-562" fmla="*/ 4480 h 9955"/>
                <a:gd name="connsiteX13-563" fmla="*/ 7937 w 10164"/>
                <a:gd name="connsiteY13-564" fmla="*/ 4480 h 9955"/>
                <a:gd name="connsiteX14-565" fmla="*/ 8023 w 10164"/>
                <a:gd name="connsiteY14-566" fmla="*/ 5354 h 9955"/>
                <a:gd name="connsiteX15-567" fmla="*/ 8065 w 10164"/>
                <a:gd name="connsiteY15-568" fmla="*/ 6120 h 9955"/>
                <a:gd name="connsiteX16-569" fmla="*/ 8065 w 10164"/>
                <a:gd name="connsiteY16-570" fmla="*/ 6120 h 9955"/>
                <a:gd name="connsiteX17-571" fmla="*/ 8023 w 10164"/>
                <a:gd name="connsiteY17-572" fmla="*/ 6229 h 9955"/>
                <a:gd name="connsiteX18-573" fmla="*/ 8023 w 10164"/>
                <a:gd name="connsiteY18-574" fmla="*/ 6229 h 9955"/>
                <a:gd name="connsiteX19-575" fmla="*/ 5249 w 10164"/>
                <a:gd name="connsiteY19-576" fmla="*/ 6775 h 9955"/>
                <a:gd name="connsiteX20-577" fmla="*/ 2432 w 10164"/>
                <a:gd name="connsiteY20-578" fmla="*/ 6994 h 9955"/>
                <a:gd name="connsiteX21-579" fmla="*/ 2518 w 10164"/>
                <a:gd name="connsiteY21-580" fmla="*/ 6885 h 9955"/>
                <a:gd name="connsiteX22-581" fmla="*/ 2475 w 10164"/>
                <a:gd name="connsiteY22-582" fmla="*/ 8414 h 9955"/>
                <a:gd name="connsiteX23-583" fmla="*/ 2561 w 10164"/>
                <a:gd name="connsiteY23-584" fmla="*/ 8633 h 9955"/>
                <a:gd name="connsiteX24-585" fmla="*/ 2731 w 10164"/>
                <a:gd name="connsiteY24-586" fmla="*/ 8633 h 9955"/>
                <a:gd name="connsiteX25-587" fmla="*/ 3073 w 10164"/>
                <a:gd name="connsiteY25-588" fmla="*/ 8633 h 9955"/>
                <a:gd name="connsiteX26-589" fmla="*/ 4523 w 10164"/>
                <a:gd name="connsiteY26-590" fmla="*/ 8524 h 9955"/>
                <a:gd name="connsiteX27-591" fmla="*/ 5932 w 10164"/>
                <a:gd name="connsiteY27-592" fmla="*/ 8524 h 9955"/>
                <a:gd name="connsiteX28-593" fmla="*/ 6657 w 10164"/>
                <a:gd name="connsiteY28-594" fmla="*/ 8524 h 9955"/>
                <a:gd name="connsiteX29-595" fmla="*/ 7382 w 10164"/>
                <a:gd name="connsiteY29-596" fmla="*/ 8633 h 9955"/>
                <a:gd name="connsiteX30-597" fmla="*/ 7382 w 10164"/>
                <a:gd name="connsiteY30-598" fmla="*/ 8742 h 9955"/>
                <a:gd name="connsiteX31-599" fmla="*/ 8495 w 10164"/>
                <a:gd name="connsiteY31-600" fmla="*/ 9835 h 9955"/>
                <a:gd name="connsiteX32-601" fmla="*/ 9771 w 10164"/>
                <a:gd name="connsiteY32-602" fmla="*/ 5514 h 9955"/>
                <a:gd name="connsiteX33-603" fmla="*/ 9984 w 10164"/>
                <a:gd name="connsiteY33-604" fmla="*/ 4034 h 9955"/>
                <a:gd name="connsiteX34-605" fmla="*/ 7341 w 10164"/>
                <a:gd name="connsiteY34-606" fmla="*/ 8742 h 9955"/>
                <a:gd name="connsiteX35-607" fmla="*/ 7341 w 10164"/>
                <a:gd name="connsiteY35-608" fmla="*/ 8851 h 9955"/>
                <a:gd name="connsiteX36-609" fmla="*/ 6657 w 10164"/>
                <a:gd name="connsiteY36-610" fmla="*/ 8742 h 9955"/>
                <a:gd name="connsiteX37-611" fmla="*/ 5932 w 10164"/>
                <a:gd name="connsiteY37-612" fmla="*/ 8851 h 9955"/>
                <a:gd name="connsiteX38-613" fmla="*/ 4523 w 10164"/>
                <a:gd name="connsiteY38-614" fmla="*/ 8961 h 9955"/>
                <a:gd name="connsiteX39-615" fmla="*/ 3073 w 10164"/>
                <a:gd name="connsiteY39-616" fmla="*/ 9179 h 9955"/>
                <a:gd name="connsiteX40-617" fmla="*/ 2688 w 10164"/>
                <a:gd name="connsiteY40-618" fmla="*/ 9179 h 9955"/>
                <a:gd name="connsiteX41-619" fmla="*/ 2518 w 10164"/>
                <a:gd name="connsiteY41-620" fmla="*/ 9069 h 9955"/>
                <a:gd name="connsiteX42-621" fmla="*/ 2347 w 10164"/>
                <a:gd name="connsiteY42-622" fmla="*/ 8742 h 9955"/>
                <a:gd name="connsiteX43-623" fmla="*/ 2261 w 10164"/>
                <a:gd name="connsiteY43-624" fmla="*/ 7649 h 9955"/>
                <a:gd name="connsiteX44-625" fmla="*/ 2347 w 10164"/>
                <a:gd name="connsiteY44-626" fmla="*/ 6775 h 9955"/>
                <a:gd name="connsiteX45-627" fmla="*/ 2432 w 10164"/>
                <a:gd name="connsiteY45-628" fmla="*/ 6556 h 9955"/>
                <a:gd name="connsiteX46-629" fmla="*/ 5206 w 10164"/>
                <a:gd name="connsiteY46-630" fmla="*/ 6338 h 9955"/>
                <a:gd name="connsiteX47-631" fmla="*/ 8023 w 10164"/>
                <a:gd name="connsiteY47-632" fmla="*/ 6010 h 9955"/>
                <a:gd name="connsiteX48-633" fmla="*/ 7980 w 10164"/>
                <a:gd name="connsiteY48-634" fmla="*/ 6120 h 9955"/>
                <a:gd name="connsiteX49-635" fmla="*/ 7937 w 10164"/>
                <a:gd name="connsiteY49-636" fmla="*/ 5354 h 9955"/>
                <a:gd name="connsiteX50-637" fmla="*/ 7894 w 10164"/>
                <a:gd name="connsiteY50-638" fmla="*/ 4590 h 9955"/>
                <a:gd name="connsiteX51-639" fmla="*/ 7894 w 10164"/>
                <a:gd name="connsiteY51-640" fmla="*/ 4590 h 9955"/>
                <a:gd name="connsiteX52-641" fmla="*/ 6017 w 10164"/>
                <a:gd name="connsiteY52-642" fmla="*/ 4699 h 9955"/>
                <a:gd name="connsiteX53-643" fmla="*/ 4096 w 10164"/>
                <a:gd name="connsiteY53-644" fmla="*/ 4918 h 9955"/>
                <a:gd name="connsiteX54-645" fmla="*/ 2176 w 10164"/>
                <a:gd name="connsiteY54-646" fmla="*/ 5027 h 9955"/>
                <a:gd name="connsiteX55-647" fmla="*/ 1237 w 10164"/>
                <a:gd name="connsiteY55-648" fmla="*/ 4918 h 9955"/>
                <a:gd name="connsiteX56-649" fmla="*/ 255 w 10164"/>
                <a:gd name="connsiteY56-650" fmla="*/ 4699 h 9955"/>
                <a:gd name="connsiteX57-651" fmla="*/ 214 w 10164"/>
                <a:gd name="connsiteY57-652" fmla="*/ 4590 h 9955"/>
                <a:gd name="connsiteX58-653" fmla="*/ 85 w 10164"/>
                <a:gd name="connsiteY58-654" fmla="*/ 2514 h 9955"/>
                <a:gd name="connsiteX59-655" fmla="*/ 0 w 10164"/>
                <a:gd name="connsiteY59-656" fmla="*/ 437 h 9955"/>
                <a:gd name="connsiteX60-657" fmla="*/ 0 w 10164"/>
                <a:gd name="connsiteY60-658" fmla="*/ 437 h 9955"/>
                <a:gd name="connsiteX61-659" fmla="*/ 43 w 10164"/>
                <a:gd name="connsiteY61-660" fmla="*/ 328 h 9955"/>
                <a:gd name="connsiteX62-661" fmla="*/ 384 w 10164"/>
                <a:gd name="connsiteY62-662" fmla="*/ 110 h 9955"/>
                <a:gd name="connsiteX63-663" fmla="*/ 683 w 10164"/>
                <a:gd name="connsiteY63-664" fmla="*/ 0 h 9955"/>
                <a:gd name="connsiteX64-665" fmla="*/ 1323 w 10164"/>
                <a:gd name="connsiteY64-666" fmla="*/ 0 h 9955"/>
                <a:gd name="connsiteX65-667" fmla="*/ 1323 w 10164"/>
                <a:gd name="connsiteY65-668" fmla="*/ 0 h 9955"/>
                <a:gd name="connsiteX66-669" fmla="*/ 1323 w 10164"/>
                <a:gd name="connsiteY66-670" fmla="*/ 0 h 9955"/>
                <a:gd name="connsiteX0-671" fmla="*/ 1302 w 9995"/>
                <a:gd name="connsiteY0-672" fmla="*/ 0 h 9220"/>
                <a:gd name="connsiteX1-673" fmla="*/ 672 w 9995"/>
                <a:gd name="connsiteY1-674" fmla="*/ 219 h 9220"/>
                <a:gd name="connsiteX2-675" fmla="*/ 378 w 9995"/>
                <a:gd name="connsiteY2-676" fmla="*/ 329 h 9220"/>
                <a:gd name="connsiteX3-677" fmla="*/ 84 w 9995"/>
                <a:gd name="connsiteY3-678" fmla="*/ 548 h 9220"/>
                <a:gd name="connsiteX4-679" fmla="*/ 127 w 9995"/>
                <a:gd name="connsiteY4-680" fmla="*/ 329 h 9220"/>
                <a:gd name="connsiteX5-681" fmla="*/ 211 w 9995"/>
                <a:gd name="connsiteY5-682" fmla="*/ 2415 h 9220"/>
                <a:gd name="connsiteX6-683" fmla="*/ 335 w 9995"/>
                <a:gd name="connsiteY6-684" fmla="*/ 4500 h 9220"/>
                <a:gd name="connsiteX7-685" fmla="*/ 293 w 9995"/>
                <a:gd name="connsiteY7-686" fmla="*/ 4391 h 9220"/>
                <a:gd name="connsiteX8-687" fmla="*/ 1217 w 9995"/>
                <a:gd name="connsiteY8-688" fmla="*/ 4611 h 9220"/>
                <a:gd name="connsiteX9-689" fmla="*/ 2141 w 9995"/>
                <a:gd name="connsiteY9-690" fmla="*/ 4611 h 9220"/>
                <a:gd name="connsiteX10-691" fmla="*/ 4030 w 9995"/>
                <a:gd name="connsiteY10-692" fmla="*/ 4611 h 9220"/>
                <a:gd name="connsiteX11-693" fmla="*/ 5920 w 9995"/>
                <a:gd name="connsiteY11-694" fmla="*/ 4500 h 9220"/>
                <a:gd name="connsiteX12-695" fmla="*/ 7809 w 9995"/>
                <a:gd name="connsiteY12-696" fmla="*/ 4500 h 9220"/>
                <a:gd name="connsiteX13-697" fmla="*/ 7809 w 9995"/>
                <a:gd name="connsiteY13-698" fmla="*/ 4500 h 9220"/>
                <a:gd name="connsiteX14-699" fmla="*/ 7894 w 9995"/>
                <a:gd name="connsiteY14-700" fmla="*/ 5378 h 9220"/>
                <a:gd name="connsiteX15-701" fmla="*/ 7935 w 9995"/>
                <a:gd name="connsiteY15-702" fmla="*/ 6148 h 9220"/>
                <a:gd name="connsiteX16-703" fmla="*/ 7935 w 9995"/>
                <a:gd name="connsiteY16-704" fmla="*/ 6148 h 9220"/>
                <a:gd name="connsiteX17-705" fmla="*/ 7894 w 9995"/>
                <a:gd name="connsiteY17-706" fmla="*/ 6257 h 9220"/>
                <a:gd name="connsiteX18-707" fmla="*/ 7894 w 9995"/>
                <a:gd name="connsiteY18-708" fmla="*/ 6257 h 9220"/>
                <a:gd name="connsiteX19-709" fmla="*/ 5164 w 9995"/>
                <a:gd name="connsiteY19-710" fmla="*/ 6806 h 9220"/>
                <a:gd name="connsiteX20-711" fmla="*/ 2393 w 9995"/>
                <a:gd name="connsiteY20-712" fmla="*/ 7026 h 9220"/>
                <a:gd name="connsiteX21-713" fmla="*/ 2477 w 9995"/>
                <a:gd name="connsiteY21-714" fmla="*/ 6916 h 9220"/>
                <a:gd name="connsiteX22-715" fmla="*/ 2435 w 9995"/>
                <a:gd name="connsiteY22-716" fmla="*/ 8452 h 9220"/>
                <a:gd name="connsiteX23-717" fmla="*/ 2520 w 9995"/>
                <a:gd name="connsiteY23-718" fmla="*/ 8672 h 9220"/>
                <a:gd name="connsiteX24-719" fmla="*/ 2687 w 9995"/>
                <a:gd name="connsiteY24-720" fmla="*/ 8672 h 9220"/>
                <a:gd name="connsiteX25-721" fmla="*/ 3023 w 9995"/>
                <a:gd name="connsiteY25-722" fmla="*/ 8672 h 9220"/>
                <a:gd name="connsiteX26-723" fmla="*/ 4450 w 9995"/>
                <a:gd name="connsiteY26-724" fmla="*/ 8563 h 9220"/>
                <a:gd name="connsiteX27-725" fmla="*/ 5836 w 9995"/>
                <a:gd name="connsiteY27-726" fmla="*/ 8563 h 9220"/>
                <a:gd name="connsiteX28-727" fmla="*/ 6550 w 9995"/>
                <a:gd name="connsiteY28-728" fmla="*/ 8563 h 9220"/>
                <a:gd name="connsiteX29-729" fmla="*/ 7263 w 9995"/>
                <a:gd name="connsiteY29-730" fmla="*/ 8672 h 9220"/>
                <a:gd name="connsiteX30-731" fmla="*/ 7263 w 9995"/>
                <a:gd name="connsiteY30-732" fmla="*/ 8782 h 9220"/>
                <a:gd name="connsiteX31-733" fmla="*/ 8495 w 9995"/>
                <a:gd name="connsiteY31-734" fmla="*/ 6966 h 9220"/>
                <a:gd name="connsiteX32-735" fmla="*/ 9613 w 9995"/>
                <a:gd name="connsiteY32-736" fmla="*/ 5539 h 9220"/>
                <a:gd name="connsiteX33-737" fmla="*/ 9823 w 9995"/>
                <a:gd name="connsiteY33-738" fmla="*/ 4052 h 9220"/>
                <a:gd name="connsiteX34-739" fmla="*/ 7223 w 9995"/>
                <a:gd name="connsiteY34-740" fmla="*/ 8782 h 9220"/>
                <a:gd name="connsiteX35-741" fmla="*/ 7223 w 9995"/>
                <a:gd name="connsiteY35-742" fmla="*/ 8891 h 9220"/>
                <a:gd name="connsiteX36-743" fmla="*/ 6550 w 9995"/>
                <a:gd name="connsiteY36-744" fmla="*/ 8782 h 9220"/>
                <a:gd name="connsiteX37-745" fmla="*/ 5836 w 9995"/>
                <a:gd name="connsiteY37-746" fmla="*/ 8891 h 9220"/>
                <a:gd name="connsiteX38-747" fmla="*/ 4450 w 9995"/>
                <a:gd name="connsiteY38-748" fmla="*/ 9002 h 9220"/>
                <a:gd name="connsiteX39-749" fmla="*/ 3023 w 9995"/>
                <a:gd name="connsiteY39-750" fmla="*/ 9220 h 9220"/>
                <a:gd name="connsiteX40-751" fmla="*/ 2645 w 9995"/>
                <a:gd name="connsiteY40-752" fmla="*/ 9220 h 9220"/>
                <a:gd name="connsiteX41-753" fmla="*/ 2477 w 9995"/>
                <a:gd name="connsiteY41-754" fmla="*/ 9110 h 9220"/>
                <a:gd name="connsiteX42-755" fmla="*/ 2309 w 9995"/>
                <a:gd name="connsiteY42-756" fmla="*/ 8782 h 9220"/>
                <a:gd name="connsiteX43-757" fmla="*/ 2225 w 9995"/>
                <a:gd name="connsiteY43-758" fmla="*/ 7684 h 9220"/>
                <a:gd name="connsiteX44-759" fmla="*/ 2309 w 9995"/>
                <a:gd name="connsiteY44-760" fmla="*/ 6806 h 9220"/>
                <a:gd name="connsiteX45-761" fmla="*/ 2393 w 9995"/>
                <a:gd name="connsiteY45-762" fmla="*/ 6586 h 9220"/>
                <a:gd name="connsiteX46-763" fmla="*/ 5122 w 9995"/>
                <a:gd name="connsiteY46-764" fmla="*/ 6367 h 9220"/>
                <a:gd name="connsiteX47-765" fmla="*/ 7894 w 9995"/>
                <a:gd name="connsiteY47-766" fmla="*/ 6037 h 9220"/>
                <a:gd name="connsiteX48-767" fmla="*/ 7851 w 9995"/>
                <a:gd name="connsiteY48-768" fmla="*/ 6148 h 9220"/>
                <a:gd name="connsiteX49-769" fmla="*/ 7809 w 9995"/>
                <a:gd name="connsiteY49-770" fmla="*/ 5378 h 9220"/>
                <a:gd name="connsiteX50-771" fmla="*/ 7767 w 9995"/>
                <a:gd name="connsiteY50-772" fmla="*/ 4611 h 9220"/>
                <a:gd name="connsiteX51-773" fmla="*/ 7767 w 9995"/>
                <a:gd name="connsiteY51-774" fmla="*/ 4611 h 9220"/>
                <a:gd name="connsiteX52-775" fmla="*/ 5920 w 9995"/>
                <a:gd name="connsiteY52-776" fmla="*/ 4720 h 9220"/>
                <a:gd name="connsiteX53-777" fmla="*/ 4030 w 9995"/>
                <a:gd name="connsiteY53-778" fmla="*/ 4940 h 9220"/>
                <a:gd name="connsiteX54-779" fmla="*/ 2141 w 9995"/>
                <a:gd name="connsiteY54-780" fmla="*/ 5050 h 9220"/>
                <a:gd name="connsiteX55-781" fmla="*/ 1217 w 9995"/>
                <a:gd name="connsiteY55-782" fmla="*/ 4940 h 9220"/>
                <a:gd name="connsiteX56-783" fmla="*/ 251 w 9995"/>
                <a:gd name="connsiteY56-784" fmla="*/ 4720 h 9220"/>
                <a:gd name="connsiteX57-785" fmla="*/ 211 w 9995"/>
                <a:gd name="connsiteY57-786" fmla="*/ 4611 h 9220"/>
                <a:gd name="connsiteX58-787" fmla="*/ 84 w 9995"/>
                <a:gd name="connsiteY58-788" fmla="*/ 2525 h 9220"/>
                <a:gd name="connsiteX59-789" fmla="*/ 0 w 9995"/>
                <a:gd name="connsiteY59-790" fmla="*/ 439 h 9220"/>
                <a:gd name="connsiteX60-791" fmla="*/ 0 w 9995"/>
                <a:gd name="connsiteY60-792" fmla="*/ 439 h 9220"/>
                <a:gd name="connsiteX61-793" fmla="*/ 42 w 9995"/>
                <a:gd name="connsiteY61-794" fmla="*/ 329 h 9220"/>
                <a:gd name="connsiteX62-795" fmla="*/ 378 w 9995"/>
                <a:gd name="connsiteY62-796" fmla="*/ 110 h 9220"/>
                <a:gd name="connsiteX63-797" fmla="*/ 672 w 9995"/>
                <a:gd name="connsiteY63-798" fmla="*/ 0 h 9220"/>
                <a:gd name="connsiteX64-799" fmla="*/ 1302 w 9995"/>
                <a:gd name="connsiteY64-800" fmla="*/ 0 h 9220"/>
                <a:gd name="connsiteX65-801" fmla="*/ 1302 w 9995"/>
                <a:gd name="connsiteY65-802" fmla="*/ 0 h 9220"/>
                <a:gd name="connsiteX66-803" fmla="*/ 1302 w 9995"/>
                <a:gd name="connsiteY66-804" fmla="*/ 0 h 9220"/>
                <a:gd name="connsiteX0-805" fmla="*/ 1303 w 10000"/>
                <a:gd name="connsiteY0-806" fmla="*/ 0 h 10212"/>
                <a:gd name="connsiteX1-807" fmla="*/ 672 w 10000"/>
                <a:gd name="connsiteY1-808" fmla="*/ 238 h 10212"/>
                <a:gd name="connsiteX2-809" fmla="*/ 378 w 10000"/>
                <a:gd name="connsiteY2-810" fmla="*/ 357 h 10212"/>
                <a:gd name="connsiteX3-811" fmla="*/ 84 w 10000"/>
                <a:gd name="connsiteY3-812" fmla="*/ 594 h 10212"/>
                <a:gd name="connsiteX4-813" fmla="*/ 127 w 10000"/>
                <a:gd name="connsiteY4-814" fmla="*/ 357 h 10212"/>
                <a:gd name="connsiteX5-815" fmla="*/ 211 w 10000"/>
                <a:gd name="connsiteY5-816" fmla="*/ 2619 h 10212"/>
                <a:gd name="connsiteX6-817" fmla="*/ 335 w 10000"/>
                <a:gd name="connsiteY6-818" fmla="*/ 4881 h 10212"/>
                <a:gd name="connsiteX7-819" fmla="*/ 293 w 10000"/>
                <a:gd name="connsiteY7-820" fmla="*/ 4762 h 10212"/>
                <a:gd name="connsiteX8-821" fmla="*/ 1218 w 10000"/>
                <a:gd name="connsiteY8-822" fmla="*/ 5001 h 10212"/>
                <a:gd name="connsiteX9-823" fmla="*/ 2142 w 10000"/>
                <a:gd name="connsiteY9-824" fmla="*/ 5001 h 10212"/>
                <a:gd name="connsiteX10-825" fmla="*/ 4032 w 10000"/>
                <a:gd name="connsiteY10-826" fmla="*/ 5001 h 10212"/>
                <a:gd name="connsiteX11-827" fmla="*/ 5923 w 10000"/>
                <a:gd name="connsiteY11-828" fmla="*/ 4881 h 10212"/>
                <a:gd name="connsiteX12-829" fmla="*/ 7813 w 10000"/>
                <a:gd name="connsiteY12-830" fmla="*/ 4881 h 10212"/>
                <a:gd name="connsiteX13-831" fmla="*/ 7813 w 10000"/>
                <a:gd name="connsiteY13-832" fmla="*/ 4881 h 10212"/>
                <a:gd name="connsiteX14-833" fmla="*/ 7898 w 10000"/>
                <a:gd name="connsiteY14-834" fmla="*/ 5833 h 10212"/>
                <a:gd name="connsiteX15-835" fmla="*/ 7939 w 10000"/>
                <a:gd name="connsiteY15-836" fmla="*/ 6668 h 10212"/>
                <a:gd name="connsiteX16-837" fmla="*/ 7939 w 10000"/>
                <a:gd name="connsiteY16-838" fmla="*/ 6668 h 10212"/>
                <a:gd name="connsiteX17-839" fmla="*/ 7898 w 10000"/>
                <a:gd name="connsiteY17-840" fmla="*/ 6786 h 10212"/>
                <a:gd name="connsiteX18-841" fmla="*/ 7898 w 10000"/>
                <a:gd name="connsiteY18-842" fmla="*/ 6786 h 10212"/>
                <a:gd name="connsiteX19-843" fmla="*/ 5167 w 10000"/>
                <a:gd name="connsiteY19-844" fmla="*/ 7382 h 10212"/>
                <a:gd name="connsiteX20-845" fmla="*/ 2394 w 10000"/>
                <a:gd name="connsiteY20-846" fmla="*/ 7620 h 10212"/>
                <a:gd name="connsiteX21-847" fmla="*/ 2478 w 10000"/>
                <a:gd name="connsiteY21-848" fmla="*/ 7501 h 10212"/>
                <a:gd name="connsiteX22-849" fmla="*/ 2436 w 10000"/>
                <a:gd name="connsiteY22-850" fmla="*/ 9167 h 10212"/>
                <a:gd name="connsiteX23-851" fmla="*/ 2521 w 10000"/>
                <a:gd name="connsiteY23-852" fmla="*/ 9406 h 10212"/>
                <a:gd name="connsiteX24-853" fmla="*/ 2688 w 10000"/>
                <a:gd name="connsiteY24-854" fmla="*/ 9406 h 10212"/>
                <a:gd name="connsiteX25-855" fmla="*/ 3025 w 10000"/>
                <a:gd name="connsiteY25-856" fmla="*/ 9406 h 10212"/>
                <a:gd name="connsiteX26-857" fmla="*/ 4452 w 10000"/>
                <a:gd name="connsiteY26-858" fmla="*/ 9287 h 10212"/>
                <a:gd name="connsiteX27-859" fmla="*/ 5839 w 10000"/>
                <a:gd name="connsiteY27-860" fmla="*/ 9287 h 10212"/>
                <a:gd name="connsiteX28-861" fmla="*/ 6553 w 10000"/>
                <a:gd name="connsiteY28-862" fmla="*/ 9287 h 10212"/>
                <a:gd name="connsiteX29-863" fmla="*/ 7267 w 10000"/>
                <a:gd name="connsiteY29-864" fmla="*/ 9406 h 10212"/>
                <a:gd name="connsiteX30-865" fmla="*/ 7267 w 10000"/>
                <a:gd name="connsiteY30-866" fmla="*/ 9525 h 10212"/>
                <a:gd name="connsiteX31-867" fmla="*/ 8499 w 10000"/>
                <a:gd name="connsiteY31-868" fmla="*/ 7555 h 10212"/>
                <a:gd name="connsiteX32-869" fmla="*/ 9618 w 10000"/>
                <a:gd name="connsiteY32-870" fmla="*/ 6008 h 10212"/>
                <a:gd name="connsiteX33-871" fmla="*/ 9828 w 10000"/>
                <a:gd name="connsiteY33-872" fmla="*/ 4395 h 10212"/>
                <a:gd name="connsiteX34-873" fmla="*/ 7227 w 10000"/>
                <a:gd name="connsiteY34-874" fmla="*/ 9525 h 10212"/>
                <a:gd name="connsiteX35-875" fmla="*/ 7341 w 10000"/>
                <a:gd name="connsiteY35-876" fmla="*/ 10159 h 10212"/>
                <a:gd name="connsiteX36-877" fmla="*/ 6553 w 10000"/>
                <a:gd name="connsiteY36-878" fmla="*/ 9525 h 10212"/>
                <a:gd name="connsiteX37-879" fmla="*/ 5839 w 10000"/>
                <a:gd name="connsiteY37-880" fmla="*/ 9643 h 10212"/>
                <a:gd name="connsiteX38-881" fmla="*/ 4452 w 10000"/>
                <a:gd name="connsiteY38-882" fmla="*/ 9764 h 10212"/>
                <a:gd name="connsiteX39-883" fmla="*/ 3025 w 10000"/>
                <a:gd name="connsiteY39-884" fmla="*/ 10000 h 10212"/>
                <a:gd name="connsiteX40-885" fmla="*/ 2646 w 10000"/>
                <a:gd name="connsiteY40-886" fmla="*/ 10000 h 10212"/>
                <a:gd name="connsiteX41-887" fmla="*/ 2478 w 10000"/>
                <a:gd name="connsiteY41-888" fmla="*/ 9881 h 10212"/>
                <a:gd name="connsiteX42-889" fmla="*/ 2310 w 10000"/>
                <a:gd name="connsiteY42-890" fmla="*/ 9525 h 10212"/>
                <a:gd name="connsiteX43-891" fmla="*/ 2226 w 10000"/>
                <a:gd name="connsiteY43-892" fmla="*/ 8334 h 10212"/>
                <a:gd name="connsiteX44-893" fmla="*/ 2310 w 10000"/>
                <a:gd name="connsiteY44-894" fmla="*/ 7382 h 10212"/>
                <a:gd name="connsiteX45-895" fmla="*/ 2394 w 10000"/>
                <a:gd name="connsiteY45-896" fmla="*/ 7143 h 10212"/>
                <a:gd name="connsiteX46-897" fmla="*/ 5125 w 10000"/>
                <a:gd name="connsiteY46-898" fmla="*/ 6906 h 10212"/>
                <a:gd name="connsiteX47-899" fmla="*/ 7898 w 10000"/>
                <a:gd name="connsiteY47-900" fmla="*/ 6548 h 10212"/>
                <a:gd name="connsiteX48-901" fmla="*/ 7855 w 10000"/>
                <a:gd name="connsiteY48-902" fmla="*/ 6668 h 10212"/>
                <a:gd name="connsiteX49-903" fmla="*/ 7813 w 10000"/>
                <a:gd name="connsiteY49-904" fmla="*/ 5833 h 10212"/>
                <a:gd name="connsiteX50-905" fmla="*/ 7771 w 10000"/>
                <a:gd name="connsiteY50-906" fmla="*/ 5001 h 10212"/>
                <a:gd name="connsiteX51-907" fmla="*/ 7771 w 10000"/>
                <a:gd name="connsiteY51-908" fmla="*/ 5001 h 10212"/>
                <a:gd name="connsiteX52-909" fmla="*/ 5923 w 10000"/>
                <a:gd name="connsiteY52-910" fmla="*/ 5119 h 10212"/>
                <a:gd name="connsiteX53-911" fmla="*/ 4032 w 10000"/>
                <a:gd name="connsiteY53-912" fmla="*/ 5358 h 10212"/>
                <a:gd name="connsiteX54-913" fmla="*/ 2142 w 10000"/>
                <a:gd name="connsiteY54-914" fmla="*/ 5477 h 10212"/>
                <a:gd name="connsiteX55-915" fmla="*/ 1218 w 10000"/>
                <a:gd name="connsiteY55-916" fmla="*/ 5358 h 10212"/>
                <a:gd name="connsiteX56-917" fmla="*/ 251 w 10000"/>
                <a:gd name="connsiteY56-918" fmla="*/ 5119 h 10212"/>
                <a:gd name="connsiteX57-919" fmla="*/ 211 w 10000"/>
                <a:gd name="connsiteY57-920" fmla="*/ 5001 h 10212"/>
                <a:gd name="connsiteX58-921" fmla="*/ 84 w 10000"/>
                <a:gd name="connsiteY58-922" fmla="*/ 2739 h 10212"/>
                <a:gd name="connsiteX59-923" fmla="*/ 0 w 10000"/>
                <a:gd name="connsiteY59-924" fmla="*/ 476 h 10212"/>
                <a:gd name="connsiteX60-925" fmla="*/ 0 w 10000"/>
                <a:gd name="connsiteY60-926" fmla="*/ 476 h 10212"/>
                <a:gd name="connsiteX61-927" fmla="*/ 42 w 10000"/>
                <a:gd name="connsiteY61-928" fmla="*/ 357 h 10212"/>
                <a:gd name="connsiteX62-929" fmla="*/ 378 w 10000"/>
                <a:gd name="connsiteY62-930" fmla="*/ 119 h 10212"/>
                <a:gd name="connsiteX63-931" fmla="*/ 672 w 10000"/>
                <a:gd name="connsiteY63-932" fmla="*/ 0 h 10212"/>
                <a:gd name="connsiteX64-933" fmla="*/ 1303 w 10000"/>
                <a:gd name="connsiteY64-934" fmla="*/ 0 h 10212"/>
                <a:gd name="connsiteX65-935" fmla="*/ 1303 w 10000"/>
                <a:gd name="connsiteY65-936" fmla="*/ 0 h 10212"/>
                <a:gd name="connsiteX66-937" fmla="*/ 1303 w 10000"/>
                <a:gd name="connsiteY66-938" fmla="*/ 0 h 10212"/>
                <a:gd name="connsiteX0-939" fmla="*/ 1303 w 9966"/>
                <a:gd name="connsiteY0-940" fmla="*/ 0 h 10718"/>
                <a:gd name="connsiteX1-941" fmla="*/ 672 w 9966"/>
                <a:gd name="connsiteY1-942" fmla="*/ 238 h 10718"/>
                <a:gd name="connsiteX2-943" fmla="*/ 378 w 9966"/>
                <a:gd name="connsiteY2-944" fmla="*/ 357 h 10718"/>
                <a:gd name="connsiteX3-945" fmla="*/ 84 w 9966"/>
                <a:gd name="connsiteY3-946" fmla="*/ 594 h 10718"/>
                <a:gd name="connsiteX4-947" fmla="*/ 127 w 9966"/>
                <a:gd name="connsiteY4-948" fmla="*/ 357 h 10718"/>
                <a:gd name="connsiteX5-949" fmla="*/ 211 w 9966"/>
                <a:gd name="connsiteY5-950" fmla="*/ 2619 h 10718"/>
                <a:gd name="connsiteX6-951" fmla="*/ 335 w 9966"/>
                <a:gd name="connsiteY6-952" fmla="*/ 4881 h 10718"/>
                <a:gd name="connsiteX7-953" fmla="*/ 293 w 9966"/>
                <a:gd name="connsiteY7-954" fmla="*/ 4762 h 10718"/>
                <a:gd name="connsiteX8-955" fmla="*/ 1218 w 9966"/>
                <a:gd name="connsiteY8-956" fmla="*/ 5001 h 10718"/>
                <a:gd name="connsiteX9-957" fmla="*/ 2142 w 9966"/>
                <a:gd name="connsiteY9-958" fmla="*/ 5001 h 10718"/>
                <a:gd name="connsiteX10-959" fmla="*/ 4032 w 9966"/>
                <a:gd name="connsiteY10-960" fmla="*/ 5001 h 10718"/>
                <a:gd name="connsiteX11-961" fmla="*/ 5923 w 9966"/>
                <a:gd name="connsiteY11-962" fmla="*/ 4881 h 10718"/>
                <a:gd name="connsiteX12-963" fmla="*/ 7813 w 9966"/>
                <a:gd name="connsiteY12-964" fmla="*/ 4881 h 10718"/>
                <a:gd name="connsiteX13-965" fmla="*/ 7813 w 9966"/>
                <a:gd name="connsiteY13-966" fmla="*/ 4881 h 10718"/>
                <a:gd name="connsiteX14-967" fmla="*/ 7898 w 9966"/>
                <a:gd name="connsiteY14-968" fmla="*/ 5833 h 10718"/>
                <a:gd name="connsiteX15-969" fmla="*/ 7939 w 9966"/>
                <a:gd name="connsiteY15-970" fmla="*/ 6668 h 10718"/>
                <a:gd name="connsiteX16-971" fmla="*/ 7939 w 9966"/>
                <a:gd name="connsiteY16-972" fmla="*/ 6668 h 10718"/>
                <a:gd name="connsiteX17-973" fmla="*/ 7898 w 9966"/>
                <a:gd name="connsiteY17-974" fmla="*/ 6786 h 10718"/>
                <a:gd name="connsiteX18-975" fmla="*/ 7898 w 9966"/>
                <a:gd name="connsiteY18-976" fmla="*/ 6786 h 10718"/>
                <a:gd name="connsiteX19-977" fmla="*/ 5167 w 9966"/>
                <a:gd name="connsiteY19-978" fmla="*/ 7382 h 10718"/>
                <a:gd name="connsiteX20-979" fmla="*/ 2394 w 9966"/>
                <a:gd name="connsiteY20-980" fmla="*/ 7620 h 10718"/>
                <a:gd name="connsiteX21-981" fmla="*/ 2478 w 9966"/>
                <a:gd name="connsiteY21-982" fmla="*/ 7501 h 10718"/>
                <a:gd name="connsiteX22-983" fmla="*/ 2436 w 9966"/>
                <a:gd name="connsiteY22-984" fmla="*/ 9167 h 10718"/>
                <a:gd name="connsiteX23-985" fmla="*/ 2521 w 9966"/>
                <a:gd name="connsiteY23-986" fmla="*/ 9406 h 10718"/>
                <a:gd name="connsiteX24-987" fmla="*/ 2688 w 9966"/>
                <a:gd name="connsiteY24-988" fmla="*/ 9406 h 10718"/>
                <a:gd name="connsiteX25-989" fmla="*/ 3025 w 9966"/>
                <a:gd name="connsiteY25-990" fmla="*/ 9406 h 10718"/>
                <a:gd name="connsiteX26-991" fmla="*/ 4452 w 9966"/>
                <a:gd name="connsiteY26-992" fmla="*/ 9287 h 10718"/>
                <a:gd name="connsiteX27-993" fmla="*/ 5839 w 9966"/>
                <a:gd name="connsiteY27-994" fmla="*/ 9287 h 10718"/>
                <a:gd name="connsiteX28-995" fmla="*/ 6553 w 9966"/>
                <a:gd name="connsiteY28-996" fmla="*/ 9287 h 10718"/>
                <a:gd name="connsiteX29-997" fmla="*/ 7267 w 9966"/>
                <a:gd name="connsiteY29-998" fmla="*/ 9406 h 10718"/>
                <a:gd name="connsiteX30-999" fmla="*/ 7267 w 9966"/>
                <a:gd name="connsiteY30-1000" fmla="*/ 9525 h 10718"/>
                <a:gd name="connsiteX31-1001" fmla="*/ 8499 w 9966"/>
                <a:gd name="connsiteY31-1002" fmla="*/ 7555 h 10718"/>
                <a:gd name="connsiteX32-1003" fmla="*/ 9618 w 9966"/>
                <a:gd name="connsiteY32-1004" fmla="*/ 6008 h 10718"/>
                <a:gd name="connsiteX33-1005" fmla="*/ 9828 w 9966"/>
                <a:gd name="connsiteY33-1006" fmla="*/ 4395 h 10718"/>
                <a:gd name="connsiteX34-1007" fmla="*/ 7684 w 9966"/>
                <a:gd name="connsiteY34-1008" fmla="*/ 10299 h 10718"/>
                <a:gd name="connsiteX35-1009" fmla="*/ 7341 w 9966"/>
                <a:gd name="connsiteY35-1010" fmla="*/ 10159 h 10718"/>
                <a:gd name="connsiteX36-1011" fmla="*/ 6553 w 9966"/>
                <a:gd name="connsiteY36-1012" fmla="*/ 9525 h 10718"/>
                <a:gd name="connsiteX37-1013" fmla="*/ 5839 w 9966"/>
                <a:gd name="connsiteY37-1014" fmla="*/ 9643 h 10718"/>
                <a:gd name="connsiteX38-1015" fmla="*/ 4452 w 9966"/>
                <a:gd name="connsiteY38-1016" fmla="*/ 9764 h 10718"/>
                <a:gd name="connsiteX39-1017" fmla="*/ 3025 w 9966"/>
                <a:gd name="connsiteY39-1018" fmla="*/ 10000 h 10718"/>
                <a:gd name="connsiteX40-1019" fmla="*/ 2646 w 9966"/>
                <a:gd name="connsiteY40-1020" fmla="*/ 10000 h 10718"/>
                <a:gd name="connsiteX41-1021" fmla="*/ 2478 w 9966"/>
                <a:gd name="connsiteY41-1022" fmla="*/ 9881 h 10718"/>
                <a:gd name="connsiteX42-1023" fmla="*/ 2310 w 9966"/>
                <a:gd name="connsiteY42-1024" fmla="*/ 9525 h 10718"/>
                <a:gd name="connsiteX43-1025" fmla="*/ 2226 w 9966"/>
                <a:gd name="connsiteY43-1026" fmla="*/ 8334 h 10718"/>
                <a:gd name="connsiteX44-1027" fmla="*/ 2310 w 9966"/>
                <a:gd name="connsiteY44-1028" fmla="*/ 7382 h 10718"/>
                <a:gd name="connsiteX45-1029" fmla="*/ 2394 w 9966"/>
                <a:gd name="connsiteY45-1030" fmla="*/ 7143 h 10718"/>
                <a:gd name="connsiteX46-1031" fmla="*/ 5125 w 9966"/>
                <a:gd name="connsiteY46-1032" fmla="*/ 6906 h 10718"/>
                <a:gd name="connsiteX47-1033" fmla="*/ 7898 w 9966"/>
                <a:gd name="connsiteY47-1034" fmla="*/ 6548 h 10718"/>
                <a:gd name="connsiteX48-1035" fmla="*/ 7855 w 9966"/>
                <a:gd name="connsiteY48-1036" fmla="*/ 6668 h 10718"/>
                <a:gd name="connsiteX49-1037" fmla="*/ 7813 w 9966"/>
                <a:gd name="connsiteY49-1038" fmla="*/ 5833 h 10718"/>
                <a:gd name="connsiteX50-1039" fmla="*/ 7771 w 9966"/>
                <a:gd name="connsiteY50-1040" fmla="*/ 5001 h 10718"/>
                <a:gd name="connsiteX51-1041" fmla="*/ 7771 w 9966"/>
                <a:gd name="connsiteY51-1042" fmla="*/ 5001 h 10718"/>
                <a:gd name="connsiteX52-1043" fmla="*/ 5923 w 9966"/>
                <a:gd name="connsiteY52-1044" fmla="*/ 5119 h 10718"/>
                <a:gd name="connsiteX53-1045" fmla="*/ 4032 w 9966"/>
                <a:gd name="connsiteY53-1046" fmla="*/ 5358 h 10718"/>
                <a:gd name="connsiteX54-1047" fmla="*/ 2142 w 9966"/>
                <a:gd name="connsiteY54-1048" fmla="*/ 5477 h 10718"/>
                <a:gd name="connsiteX55-1049" fmla="*/ 1218 w 9966"/>
                <a:gd name="connsiteY55-1050" fmla="*/ 5358 h 10718"/>
                <a:gd name="connsiteX56-1051" fmla="*/ 251 w 9966"/>
                <a:gd name="connsiteY56-1052" fmla="*/ 5119 h 10718"/>
                <a:gd name="connsiteX57-1053" fmla="*/ 211 w 9966"/>
                <a:gd name="connsiteY57-1054" fmla="*/ 5001 h 10718"/>
                <a:gd name="connsiteX58-1055" fmla="*/ 84 w 9966"/>
                <a:gd name="connsiteY58-1056" fmla="*/ 2739 h 10718"/>
                <a:gd name="connsiteX59-1057" fmla="*/ 0 w 9966"/>
                <a:gd name="connsiteY59-1058" fmla="*/ 476 h 10718"/>
                <a:gd name="connsiteX60-1059" fmla="*/ 0 w 9966"/>
                <a:gd name="connsiteY60-1060" fmla="*/ 476 h 10718"/>
                <a:gd name="connsiteX61-1061" fmla="*/ 42 w 9966"/>
                <a:gd name="connsiteY61-1062" fmla="*/ 357 h 10718"/>
                <a:gd name="connsiteX62-1063" fmla="*/ 378 w 9966"/>
                <a:gd name="connsiteY62-1064" fmla="*/ 119 h 10718"/>
                <a:gd name="connsiteX63-1065" fmla="*/ 672 w 9966"/>
                <a:gd name="connsiteY63-1066" fmla="*/ 0 h 10718"/>
                <a:gd name="connsiteX64-1067" fmla="*/ 1303 w 9966"/>
                <a:gd name="connsiteY64-1068" fmla="*/ 0 h 10718"/>
                <a:gd name="connsiteX65-1069" fmla="*/ 1303 w 9966"/>
                <a:gd name="connsiteY65-1070" fmla="*/ 0 h 10718"/>
                <a:gd name="connsiteX66-1071" fmla="*/ 1303 w 9966"/>
                <a:gd name="connsiteY66-1072" fmla="*/ 0 h 10718"/>
                <a:gd name="connsiteX0-1073" fmla="*/ 1307 w 10000"/>
                <a:gd name="connsiteY0-1074" fmla="*/ 0 h 9888"/>
                <a:gd name="connsiteX1-1075" fmla="*/ 674 w 10000"/>
                <a:gd name="connsiteY1-1076" fmla="*/ 222 h 9888"/>
                <a:gd name="connsiteX2-1077" fmla="*/ 379 w 10000"/>
                <a:gd name="connsiteY2-1078" fmla="*/ 333 h 9888"/>
                <a:gd name="connsiteX3-1079" fmla="*/ 84 w 10000"/>
                <a:gd name="connsiteY3-1080" fmla="*/ 554 h 9888"/>
                <a:gd name="connsiteX4-1081" fmla="*/ 127 w 10000"/>
                <a:gd name="connsiteY4-1082" fmla="*/ 333 h 9888"/>
                <a:gd name="connsiteX5-1083" fmla="*/ 212 w 10000"/>
                <a:gd name="connsiteY5-1084" fmla="*/ 2444 h 9888"/>
                <a:gd name="connsiteX6-1085" fmla="*/ 336 w 10000"/>
                <a:gd name="connsiteY6-1086" fmla="*/ 4554 h 9888"/>
                <a:gd name="connsiteX7-1087" fmla="*/ 294 w 10000"/>
                <a:gd name="connsiteY7-1088" fmla="*/ 4443 h 9888"/>
                <a:gd name="connsiteX8-1089" fmla="*/ 1222 w 10000"/>
                <a:gd name="connsiteY8-1090" fmla="*/ 4666 h 9888"/>
                <a:gd name="connsiteX9-1091" fmla="*/ 2149 w 10000"/>
                <a:gd name="connsiteY9-1092" fmla="*/ 4666 h 9888"/>
                <a:gd name="connsiteX10-1093" fmla="*/ 4046 w 10000"/>
                <a:gd name="connsiteY10-1094" fmla="*/ 4666 h 9888"/>
                <a:gd name="connsiteX11-1095" fmla="*/ 5943 w 10000"/>
                <a:gd name="connsiteY11-1096" fmla="*/ 4554 h 9888"/>
                <a:gd name="connsiteX12-1097" fmla="*/ 7840 w 10000"/>
                <a:gd name="connsiteY12-1098" fmla="*/ 4554 h 9888"/>
                <a:gd name="connsiteX13-1099" fmla="*/ 7840 w 10000"/>
                <a:gd name="connsiteY13-1100" fmla="*/ 4554 h 9888"/>
                <a:gd name="connsiteX14-1101" fmla="*/ 7925 w 10000"/>
                <a:gd name="connsiteY14-1102" fmla="*/ 5442 h 9888"/>
                <a:gd name="connsiteX15-1103" fmla="*/ 7966 w 10000"/>
                <a:gd name="connsiteY15-1104" fmla="*/ 6221 h 9888"/>
                <a:gd name="connsiteX16-1105" fmla="*/ 7966 w 10000"/>
                <a:gd name="connsiteY16-1106" fmla="*/ 6221 h 9888"/>
                <a:gd name="connsiteX17-1107" fmla="*/ 7925 w 10000"/>
                <a:gd name="connsiteY17-1108" fmla="*/ 6331 h 9888"/>
                <a:gd name="connsiteX18-1109" fmla="*/ 7925 w 10000"/>
                <a:gd name="connsiteY18-1110" fmla="*/ 6331 h 9888"/>
                <a:gd name="connsiteX19-1111" fmla="*/ 5185 w 10000"/>
                <a:gd name="connsiteY19-1112" fmla="*/ 6887 h 9888"/>
                <a:gd name="connsiteX20-1113" fmla="*/ 2402 w 10000"/>
                <a:gd name="connsiteY20-1114" fmla="*/ 7110 h 9888"/>
                <a:gd name="connsiteX21-1115" fmla="*/ 2486 w 10000"/>
                <a:gd name="connsiteY21-1116" fmla="*/ 6999 h 9888"/>
                <a:gd name="connsiteX22-1117" fmla="*/ 2444 w 10000"/>
                <a:gd name="connsiteY22-1118" fmla="*/ 8553 h 9888"/>
                <a:gd name="connsiteX23-1119" fmla="*/ 2530 w 10000"/>
                <a:gd name="connsiteY23-1120" fmla="*/ 8776 h 9888"/>
                <a:gd name="connsiteX24-1121" fmla="*/ 2697 w 10000"/>
                <a:gd name="connsiteY24-1122" fmla="*/ 8776 h 9888"/>
                <a:gd name="connsiteX25-1123" fmla="*/ 3035 w 10000"/>
                <a:gd name="connsiteY25-1124" fmla="*/ 8776 h 9888"/>
                <a:gd name="connsiteX26-1125" fmla="*/ 4467 w 10000"/>
                <a:gd name="connsiteY26-1126" fmla="*/ 8665 h 9888"/>
                <a:gd name="connsiteX27-1127" fmla="*/ 5859 w 10000"/>
                <a:gd name="connsiteY27-1128" fmla="*/ 8665 h 9888"/>
                <a:gd name="connsiteX28-1129" fmla="*/ 6575 w 10000"/>
                <a:gd name="connsiteY28-1130" fmla="*/ 8665 h 9888"/>
                <a:gd name="connsiteX29-1131" fmla="*/ 7292 w 10000"/>
                <a:gd name="connsiteY29-1132" fmla="*/ 8776 h 9888"/>
                <a:gd name="connsiteX30-1133" fmla="*/ 7292 w 10000"/>
                <a:gd name="connsiteY30-1134" fmla="*/ 8887 h 9888"/>
                <a:gd name="connsiteX31-1135" fmla="*/ 8528 w 10000"/>
                <a:gd name="connsiteY31-1136" fmla="*/ 7049 h 9888"/>
                <a:gd name="connsiteX32-1137" fmla="*/ 9651 w 10000"/>
                <a:gd name="connsiteY32-1138" fmla="*/ 5606 h 9888"/>
                <a:gd name="connsiteX33-1139" fmla="*/ 9862 w 10000"/>
                <a:gd name="connsiteY33-1140" fmla="*/ 4101 h 9888"/>
                <a:gd name="connsiteX34-1141" fmla="*/ 7710 w 10000"/>
                <a:gd name="connsiteY34-1142" fmla="*/ 9609 h 9888"/>
                <a:gd name="connsiteX35-1143" fmla="*/ 7389 w 10000"/>
                <a:gd name="connsiteY35-1144" fmla="*/ 9057 h 9888"/>
                <a:gd name="connsiteX36-1145" fmla="*/ 6575 w 10000"/>
                <a:gd name="connsiteY36-1146" fmla="*/ 8887 h 9888"/>
                <a:gd name="connsiteX37-1147" fmla="*/ 5859 w 10000"/>
                <a:gd name="connsiteY37-1148" fmla="*/ 8997 h 9888"/>
                <a:gd name="connsiteX38-1149" fmla="*/ 4467 w 10000"/>
                <a:gd name="connsiteY38-1150" fmla="*/ 9110 h 9888"/>
                <a:gd name="connsiteX39-1151" fmla="*/ 3035 w 10000"/>
                <a:gd name="connsiteY39-1152" fmla="*/ 9330 h 9888"/>
                <a:gd name="connsiteX40-1153" fmla="*/ 2655 w 10000"/>
                <a:gd name="connsiteY40-1154" fmla="*/ 9330 h 9888"/>
                <a:gd name="connsiteX41-1155" fmla="*/ 2486 w 10000"/>
                <a:gd name="connsiteY41-1156" fmla="*/ 9219 h 9888"/>
                <a:gd name="connsiteX42-1157" fmla="*/ 2318 w 10000"/>
                <a:gd name="connsiteY42-1158" fmla="*/ 8887 h 9888"/>
                <a:gd name="connsiteX43-1159" fmla="*/ 2234 w 10000"/>
                <a:gd name="connsiteY43-1160" fmla="*/ 7776 h 9888"/>
                <a:gd name="connsiteX44-1161" fmla="*/ 2318 w 10000"/>
                <a:gd name="connsiteY44-1162" fmla="*/ 6887 h 9888"/>
                <a:gd name="connsiteX45-1163" fmla="*/ 2402 w 10000"/>
                <a:gd name="connsiteY45-1164" fmla="*/ 6664 h 9888"/>
                <a:gd name="connsiteX46-1165" fmla="*/ 5142 w 10000"/>
                <a:gd name="connsiteY46-1166" fmla="*/ 6443 h 9888"/>
                <a:gd name="connsiteX47-1167" fmla="*/ 7925 w 10000"/>
                <a:gd name="connsiteY47-1168" fmla="*/ 6109 h 9888"/>
                <a:gd name="connsiteX48-1169" fmla="*/ 7882 w 10000"/>
                <a:gd name="connsiteY48-1170" fmla="*/ 6221 h 9888"/>
                <a:gd name="connsiteX49-1171" fmla="*/ 7840 w 10000"/>
                <a:gd name="connsiteY49-1172" fmla="*/ 5442 h 9888"/>
                <a:gd name="connsiteX50-1173" fmla="*/ 7798 w 10000"/>
                <a:gd name="connsiteY50-1174" fmla="*/ 4666 h 9888"/>
                <a:gd name="connsiteX51-1175" fmla="*/ 7798 w 10000"/>
                <a:gd name="connsiteY51-1176" fmla="*/ 4666 h 9888"/>
                <a:gd name="connsiteX52-1177" fmla="*/ 5943 w 10000"/>
                <a:gd name="connsiteY52-1178" fmla="*/ 4776 h 9888"/>
                <a:gd name="connsiteX53-1179" fmla="*/ 4046 w 10000"/>
                <a:gd name="connsiteY53-1180" fmla="*/ 4999 h 9888"/>
                <a:gd name="connsiteX54-1181" fmla="*/ 2149 w 10000"/>
                <a:gd name="connsiteY54-1182" fmla="*/ 5110 h 9888"/>
                <a:gd name="connsiteX55-1183" fmla="*/ 1222 w 10000"/>
                <a:gd name="connsiteY55-1184" fmla="*/ 4999 h 9888"/>
                <a:gd name="connsiteX56-1185" fmla="*/ 252 w 10000"/>
                <a:gd name="connsiteY56-1186" fmla="*/ 4776 h 9888"/>
                <a:gd name="connsiteX57-1187" fmla="*/ 212 w 10000"/>
                <a:gd name="connsiteY57-1188" fmla="*/ 4666 h 9888"/>
                <a:gd name="connsiteX58-1189" fmla="*/ 84 w 10000"/>
                <a:gd name="connsiteY58-1190" fmla="*/ 2556 h 9888"/>
                <a:gd name="connsiteX59-1191" fmla="*/ 0 w 10000"/>
                <a:gd name="connsiteY59-1192" fmla="*/ 444 h 9888"/>
                <a:gd name="connsiteX60-1193" fmla="*/ 0 w 10000"/>
                <a:gd name="connsiteY60-1194" fmla="*/ 444 h 9888"/>
                <a:gd name="connsiteX61-1195" fmla="*/ 42 w 10000"/>
                <a:gd name="connsiteY61-1196" fmla="*/ 333 h 9888"/>
                <a:gd name="connsiteX62-1197" fmla="*/ 379 w 10000"/>
                <a:gd name="connsiteY62-1198" fmla="*/ 111 h 9888"/>
                <a:gd name="connsiteX63-1199" fmla="*/ 674 w 10000"/>
                <a:gd name="connsiteY63-1200" fmla="*/ 0 h 9888"/>
                <a:gd name="connsiteX64-1201" fmla="*/ 1307 w 10000"/>
                <a:gd name="connsiteY64-1202" fmla="*/ 0 h 9888"/>
                <a:gd name="connsiteX65-1203" fmla="*/ 1307 w 10000"/>
                <a:gd name="connsiteY65-1204" fmla="*/ 0 h 9888"/>
                <a:gd name="connsiteX66-1205" fmla="*/ 1307 w 10000"/>
                <a:gd name="connsiteY66-1206" fmla="*/ 0 h 9888"/>
                <a:gd name="connsiteX0-1207" fmla="*/ 1307 w 9981"/>
                <a:gd name="connsiteY0-1208" fmla="*/ 0 h 9436"/>
                <a:gd name="connsiteX1-1209" fmla="*/ 674 w 9981"/>
                <a:gd name="connsiteY1-1210" fmla="*/ 225 h 9436"/>
                <a:gd name="connsiteX2-1211" fmla="*/ 379 w 9981"/>
                <a:gd name="connsiteY2-1212" fmla="*/ 337 h 9436"/>
                <a:gd name="connsiteX3-1213" fmla="*/ 84 w 9981"/>
                <a:gd name="connsiteY3-1214" fmla="*/ 560 h 9436"/>
                <a:gd name="connsiteX4-1215" fmla="*/ 127 w 9981"/>
                <a:gd name="connsiteY4-1216" fmla="*/ 337 h 9436"/>
                <a:gd name="connsiteX5-1217" fmla="*/ 212 w 9981"/>
                <a:gd name="connsiteY5-1218" fmla="*/ 2472 h 9436"/>
                <a:gd name="connsiteX6-1219" fmla="*/ 336 w 9981"/>
                <a:gd name="connsiteY6-1220" fmla="*/ 4606 h 9436"/>
                <a:gd name="connsiteX7-1221" fmla="*/ 294 w 9981"/>
                <a:gd name="connsiteY7-1222" fmla="*/ 4493 h 9436"/>
                <a:gd name="connsiteX8-1223" fmla="*/ 1222 w 9981"/>
                <a:gd name="connsiteY8-1224" fmla="*/ 4719 h 9436"/>
                <a:gd name="connsiteX9-1225" fmla="*/ 2149 w 9981"/>
                <a:gd name="connsiteY9-1226" fmla="*/ 4719 h 9436"/>
                <a:gd name="connsiteX10-1227" fmla="*/ 4046 w 9981"/>
                <a:gd name="connsiteY10-1228" fmla="*/ 4719 h 9436"/>
                <a:gd name="connsiteX11-1229" fmla="*/ 5943 w 9981"/>
                <a:gd name="connsiteY11-1230" fmla="*/ 4606 h 9436"/>
                <a:gd name="connsiteX12-1231" fmla="*/ 7840 w 9981"/>
                <a:gd name="connsiteY12-1232" fmla="*/ 4606 h 9436"/>
                <a:gd name="connsiteX13-1233" fmla="*/ 7840 w 9981"/>
                <a:gd name="connsiteY13-1234" fmla="*/ 4606 h 9436"/>
                <a:gd name="connsiteX14-1235" fmla="*/ 7925 w 9981"/>
                <a:gd name="connsiteY14-1236" fmla="*/ 5504 h 9436"/>
                <a:gd name="connsiteX15-1237" fmla="*/ 7966 w 9981"/>
                <a:gd name="connsiteY15-1238" fmla="*/ 6291 h 9436"/>
                <a:gd name="connsiteX16-1239" fmla="*/ 7966 w 9981"/>
                <a:gd name="connsiteY16-1240" fmla="*/ 6291 h 9436"/>
                <a:gd name="connsiteX17-1241" fmla="*/ 7925 w 9981"/>
                <a:gd name="connsiteY17-1242" fmla="*/ 6403 h 9436"/>
                <a:gd name="connsiteX18-1243" fmla="*/ 7925 w 9981"/>
                <a:gd name="connsiteY18-1244" fmla="*/ 6403 h 9436"/>
                <a:gd name="connsiteX19-1245" fmla="*/ 5185 w 9981"/>
                <a:gd name="connsiteY19-1246" fmla="*/ 6965 h 9436"/>
                <a:gd name="connsiteX20-1247" fmla="*/ 2402 w 9981"/>
                <a:gd name="connsiteY20-1248" fmla="*/ 7191 h 9436"/>
                <a:gd name="connsiteX21-1249" fmla="*/ 2486 w 9981"/>
                <a:gd name="connsiteY21-1250" fmla="*/ 7078 h 9436"/>
                <a:gd name="connsiteX22-1251" fmla="*/ 2444 w 9981"/>
                <a:gd name="connsiteY22-1252" fmla="*/ 8650 h 9436"/>
                <a:gd name="connsiteX23-1253" fmla="*/ 2530 w 9981"/>
                <a:gd name="connsiteY23-1254" fmla="*/ 8875 h 9436"/>
                <a:gd name="connsiteX24-1255" fmla="*/ 2697 w 9981"/>
                <a:gd name="connsiteY24-1256" fmla="*/ 8875 h 9436"/>
                <a:gd name="connsiteX25-1257" fmla="*/ 3035 w 9981"/>
                <a:gd name="connsiteY25-1258" fmla="*/ 8875 h 9436"/>
                <a:gd name="connsiteX26-1259" fmla="*/ 4467 w 9981"/>
                <a:gd name="connsiteY26-1260" fmla="*/ 8763 h 9436"/>
                <a:gd name="connsiteX27-1261" fmla="*/ 5859 w 9981"/>
                <a:gd name="connsiteY27-1262" fmla="*/ 8763 h 9436"/>
                <a:gd name="connsiteX28-1263" fmla="*/ 6575 w 9981"/>
                <a:gd name="connsiteY28-1264" fmla="*/ 8763 h 9436"/>
                <a:gd name="connsiteX29-1265" fmla="*/ 7292 w 9981"/>
                <a:gd name="connsiteY29-1266" fmla="*/ 8875 h 9436"/>
                <a:gd name="connsiteX30-1267" fmla="*/ 7292 w 9981"/>
                <a:gd name="connsiteY30-1268" fmla="*/ 8988 h 9436"/>
                <a:gd name="connsiteX31-1269" fmla="*/ 8528 w 9981"/>
                <a:gd name="connsiteY31-1270" fmla="*/ 7129 h 9436"/>
                <a:gd name="connsiteX32-1271" fmla="*/ 9651 w 9981"/>
                <a:gd name="connsiteY32-1272" fmla="*/ 5669 h 9436"/>
                <a:gd name="connsiteX33-1273" fmla="*/ 9862 w 9981"/>
                <a:gd name="connsiteY33-1274" fmla="*/ 4147 h 9436"/>
                <a:gd name="connsiteX34-1275" fmla="*/ 7985 w 9981"/>
                <a:gd name="connsiteY34-1276" fmla="*/ 8744 h 9436"/>
                <a:gd name="connsiteX35-1277" fmla="*/ 7389 w 9981"/>
                <a:gd name="connsiteY35-1278" fmla="*/ 9160 h 9436"/>
                <a:gd name="connsiteX36-1279" fmla="*/ 6575 w 9981"/>
                <a:gd name="connsiteY36-1280" fmla="*/ 8988 h 9436"/>
                <a:gd name="connsiteX37-1281" fmla="*/ 5859 w 9981"/>
                <a:gd name="connsiteY37-1282" fmla="*/ 9099 h 9436"/>
                <a:gd name="connsiteX38-1283" fmla="*/ 4467 w 9981"/>
                <a:gd name="connsiteY38-1284" fmla="*/ 9213 h 9436"/>
                <a:gd name="connsiteX39-1285" fmla="*/ 3035 w 9981"/>
                <a:gd name="connsiteY39-1286" fmla="*/ 9436 h 9436"/>
                <a:gd name="connsiteX40-1287" fmla="*/ 2655 w 9981"/>
                <a:gd name="connsiteY40-1288" fmla="*/ 9436 h 9436"/>
                <a:gd name="connsiteX41-1289" fmla="*/ 2486 w 9981"/>
                <a:gd name="connsiteY41-1290" fmla="*/ 9323 h 9436"/>
                <a:gd name="connsiteX42-1291" fmla="*/ 2318 w 9981"/>
                <a:gd name="connsiteY42-1292" fmla="*/ 8988 h 9436"/>
                <a:gd name="connsiteX43-1293" fmla="*/ 2234 w 9981"/>
                <a:gd name="connsiteY43-1294" fmla="*/ 7864 h 9436"/>
                <a:gd name="connsiteX44-1295" fmla="*/ 2318 w 9981"/>
                <a:gd name="connsiteY44-1296" fmla="*/ 6965 h 9436"/>
                <a:gd name="connsiteX45-1297" fmla="*/ 2402 w 9981"/>
                <a:gd name="connsiteY45-1298" fmla="*/ 6739 h 9436"/>
                <a:gd name="connsiteX46-1299" fmla="*/ 5142 w 9981"/>
                <a:gd name="connsiteY46-1300" fmla="*/ 6516 h 9436"/>
                <a:gd name="connsiteX47-1301" fmla="*/ 7925 w 9981"/>
                <a:gd name="connsiteY47-1302" fmla="*/ 6178 h 9436"/>
                <a:gd name="connsiteX48-1303" fmla="*/ 7882 w 9981"/>
                <a:gd name="connsiteY48-1304" fmla="*/ 6291 h 9436"/>
                <a:gd name="connsiteX49-1305" fmla="*/ 7840 w 9981"/>
                <a:gd name="connsiteY49-1306" fmla="*/ 5504 h 9436"/>
                <a:gd name="connsiteX50-1307" fmla="*/ 7798 w 9981"/>
                <a:gd name="connsiteY50-1308" fmla="*/ 4719 h 9436"/>
                <a:gd name="connsiteX51-1309" fmla="*/ 7798 w 9981"/>
                <a:gd name="connsiteY51-1310" fmla="*/ 4719 h 9436"/>
                <a:gd name="connsiteX52-1311" fmla="*/ 5943 w 9981"/>
                <a:gd name="connsiteY52-1312" fmla="*/ 4830 h 9436"/>
                <a:gd name="connsiteX53-1313" fmla="*/ 4046 w 9981"/>
                <a:gd name="connsiteY53-1314" fmla="*/ 5056 h 9436"/>
                <a:gd name="connsiteX54-1315" fmla="*/ 2149 w 9981"/>
                <a:gd name="connsiteY54-1316" fmla="*/ 5168 h 9436"/>
                <a:gd name="connsiteX55-1317" fmla="*/ 1222 w 9981"/>
                <a:gd name="connsiteY55-1318" fmla="*/ 5056 h 9436"/>
                <a:gd name="connsiteX56-1319" fmla="*/ 252 w 9981"/>
                <a:gd name="connsiteY56-1320" fmla="*/ 4830 h 9436"/>
                <a:gd name="connsiteX57-1321" fmla="*/ 212 w 9981"/>
                <a:gd name="connsiteY57-1322" fmla="*/ 4719 h 9436"/>
                <a:gd name="connsiteX58-1323" fmla="*/ 84 w 9981"/>
                <a:gd name="connsiteY58-1324" fmla="*/ 2585 h 9436"/>
                <a:gd name="connsiteX59-1325" fmla="*/ 0 w 9981"/>
                <a:gd name="connsiteY59-1326" fmla="*/ 449 h 9436"/>
                <a:gd name="connsiteX60-1327" fmla="*/ 0 w 9981"/>
                <a:gd name="connsiteY60-1328" fmla="*/ 449 h 9436"/>
                <a:gd name="connsiteX61-1329" fmla="*/ 42 w 9981"/>
                <a:gd name="connsiteY61-1330" fmla="*/ 337 h 9436"/>
                <a:gd name="connsiteX62-1331" fmla="*/ 379 w 9981"/>
                <a:gd name="connsiteY62-1332" fmla="*/ 112 h 9436"/>
                <a:gd name="connsiteX63-1333" fmla="*/ 674 w 9981"/>
                <a:gd name="connsiteY63-1334" fmla="*/ 0 h 9436"/>
                <a:gd name="connsiteX64-1335" fmla="*/ 1307 w 9981"/>
                <a:gd name="connsiteY64-1336" fmla="*/ 0 h 9436"/>
                <a:gd name="connsiteX65-1337" fmla="*/ 1307 w 9981"/>
                <a:gd name="connsiteY65-1338" fmla="*/ 0 h 9436"/>
                <a:gd name="connsiteX66-1339" fmla="*/ 1307 w 9981"/>
                <a:gd name="connsiteY66-1340" fmla="*/ 0 h 9436"/>
                <a:gd name="connsiteX0-1341" fmla="*/ 1309 w 10156"/>
                <a:gd name="connsiteY0-1342" fmla="*/ 0 h 10000"/>
                <a:gd name="connsiteX1-1343" fmla="*/ 675 w 10156"/>
                <a:gd name="connsiteY1-1344" fmla="*/ 238 h 10000"/>
                <a:gd name="connsiteX2-1345" fmla="*/ 380 w 10156"/>
                <a:gd name="connsiteY2-1346" fmla="*/ 357 h 10000"/>
                <a:gd name="connsiteX3-1347" fmla="*/ 84 w 10156"/>
                <a:gd name="connsiteY3-1348" fmla="*/ 593 h 10000"/>
                <a:gd name="connsiteX4-1349" fmla="*/ 127 w 10156"/>
                <a:gd name="connsiteY4-1350" fmla="*/ 357 h 10000"/>
                <a:gd name="connsiteX5-1351" fmla="*/ 212 w 10156"/>
                <a:gd name="connsiteY5-1352" fmla="*/ 2620 h 10000"/>
                <a:gd name="connsiteX6-1353" fmla="*/ 337 w 10156"/>
                <a:gd name="connsiteY6-1354" fmla="*/ 4881 h 10000"/>
                <a:gd name="connsiteX7-1355" fmla="*/ 295 w 10156"/>
                <a:gd name="connsiteY7-1356" fmla="*/ 4762 h 10000"/>
                <a:gd name="connsiteX8-1357" fmla="*/ 1224 w 10156"/>
                <a:gd name="connsiteY8-1358" fmla="*/ 5001 h 10000"/>
                <a:gd name="connsiteX9-1359" fmla="*/ 2153 w 10156"/>
                <a:gd name="connsiteY9-1360" fmla="*/ 5001 h 10000"/>
                <a:gd name="connsiteX10-1361" fmla="*/ 4054 w 10156"/>
                <a:gd name="connsiteY10-1362" fmla="*/ 5001 h 10000"/>
                <a:gd name="connsiteX11-1363" fmla="*/ 5954 w 10156"/>
                <a:gd name="connsiteY11-1364" fmla="*/ 4881 h 10000"/>
                <a:gd name="connsiteX12-1365" fmla="*/ 7855 w 10156"/>
                <a:gd name="connsiteY12-1366" fmla="*/ 4881 h 10000"/>
                <a:gd name="connsiteX13-1367" fmla="*/ 7855 w 10156"/>
                <a:gd name="connsiteY13-1368" fmla="*/ 4881 h 10000"/>
                <a:gd name="connsiteX14-1369" fmla="*/ 7940 w 10156"/>
                <a:gd name="connsiteY14-1370" fmla="*/ 5833 h 10000"/>
                <a:gd name="connsiteX15-1371" fmla="*/ 7981 w 10156"/>
                <a:gd name="connsiteY15-1372" fmla="*/ 6667 h 10000"/>
                <a:gd name="connsiteX16-1373" fmla="*/ 7981 w 10156"/>
                <a:gd name="connsiteY16-1374" fmla="*/ 6667 h 10000"/>
                <a:gd name="connsiteX17-1375" fmla="*/ 7940 w 10156"/>
                <a:gd name="connsiteY17-1376" fmla="*/ 6786 h 10000"/>
                <a:gd name="connsiteX18-1377" fmla="*/ 7940 w 10156"/>
                <a:gd name="connsiteY18-1378" fmla="*/ 6786 h 10000"/>
                <a:gd name="connsiteX19-1379" fmla="*/ 5195 w 10156"/>
                <a:gd name="connsiteY19-1380" fmla="*/ 7381 h 10000"/>
                <a:gd name="connsiteX20-1381" fmla="*/ 2407 w 10156"/>
                <a:gd name="connsiteY20-1382" fmla="*/ 7621 h 10000"/>
                <a:gd name="connsiteX21-1383" fmla="*/ 2491 w 10156"/>
                <a:gd name="connsiteY21-1384" fmla="*/ 7501 h 10000"/>
                <a:gd name="connsiteX22-1385" fmla="*/ 2449 w 10156"/>
                <a:gd name="connsiteY22-1386" fmla="*/ 9167 h 10000"/>
                <a:gd name="connsiteX23-1387" fmla="*/ 2535 w 10156"/>
                <a:gd name="connsiteY23-1388" fmla="*/ 9405 h 10000"/>
                <a:gd name="connsiteX24-1389" fmla="*/ 2702 w 10156"/>
                <a:gd name="connsiteY24-1390" fmla="*/ 9405 h 10000"/>
                <a:gd name="connsiteX25-1391" fmla="*/ 3041 w 10156"/>
                <a:gd name="connsiteY25-1392" fmla="*/ 9405 h 10000"/>
                <a:gd name="connsiteX26-1393" fmla="*/ 4476 w 10156"/>
                <a:gd name="connsiteY26-1394" fmla="*/ 9287 h 10000"/>
                <a:gd name="connsiteX27-1395" fmla="*/ 5870 w 10156"/>
                <a:gd name="connsiteY27-1396" fmla="*/ 9287 h 10000"/>
                <a:gd name="connsiteX28-1397" fmla="*/ 6588 w 10156"/>
                <a:gd name="connsiteY28-1398" fmla="*/ 9287 h 10000"/>
                <a:gd name="connsiteX29-1399" fmla="*/ 7306 w 10156"/>
                <a:gd name="connsiteY29-1400" fmla="*/ 9405 h 10000"/>
                <a:gd name="connsiteX30-1401" fmla="*/ 7306 w 10156"/>
                <a:gd name="connsiteY30-1402" fmla="*/ 9525 h 10000"/>
                <a:gd name="connsiteX31-1403" fmla="*/ 8544 w 10156"/>
                <a:gd name="connsiteY31-1404" fmla="*/ 7555 h 10000"/>
                <a:gd name="connsiteX32-1405" fmla="*/ 9669 w 10156"/>
                <a:gd name="connsiteY32-1406" fmla="*/ 6008 h 10000"/>
                <a:gd name="connsiteX33-1407" fmla="*/ 10065 w 10156"/>
                <a:gd name="connsiteY33-1408" fmla="*/ 5491 h 10000"/>
                <a:gd name="connsiteX34-1409" fmla="*/ 8000 w 10156"/>
                <a:gd name="connsiteY34-1410" fmla="*/ 9267 h 10000"/>
                <a:gd name="connsiteX35-1411" fmla="*/ 7403 w 10156"/>
                <a:gd name="connsiteY35-1412" fmla="*/ 9708 h 10000"/>
                <a:gd name="connsiteX36-1413" fmla="*/ 6588 w 10156"/>
                <a:gd name="connsiteY36-1414" fmla="*/ 9525 h 10000"/>
                <a:gd name="connsiteX37-1415" fmla="*/ 5870 w 10156"/>
                <a:gd name="connsiteY37-1416" fmla="*/ 9643 h 10000"/>
                <a:gd name="connsiteX38-1417" fmla="*/ 4476 w 10156"/>
                <a:gd name="connsiteY38-1418" fmla="*/ 9764 h 10000"/>
                <a:gd name="connsiteX39-1419" fmla="*/ 3041 w 10156"/>
                <a:gd name="connsiteY39-1420" fmla="*/ 10000 h 10000"/>
                <a:gd name="connsiteX40-1421" fmla="*/ 2660 w 10156"/>
                <a:gd name="connsiteY40-1422" fmla="*/ 10000 h 10000"/>
                <a:gd name="connsiteX41-1423" fmla="*/ 2491 w 10156"/>
                <a:gd name="connsiteY41-1424" fmla="*/ 9880 h 10000"/>
                <a:gd name="connsiteX42-1425" fmla="*/ 2322 w 10156"/>
                <a:gd name="connsiteY42-1426" fmla="*/ 9525 h 10000"/>
                <a:gd name="connsiteX43-1427" fmla="*/ 2238 w 10156"/>
                <a:gd name="connsiteY43-1428" fmla="*/ 8334 h 10000"/>
                <a:gd name="connsiteX44-1429" fmla="*/ 2322 w 10156"/>
                <a:gd name="connsiteY44-1430" fmla="*/ 7381 h 10000"/>
                <a:gd name="connsiteX45-1431" fmla="*/ 2407 w 10156"/>
                <a:gd name="connsiteY45-1432" fmla="*/ 7142 h 10000"/>
                <a:gd name="connsiteX46-1433" fmla="*/ 5152 w 10156"/>
                <a:gd name="connsiteY46-1434" fmla="*/ 6905 h 10000"/>
                <a:gd name="connsiteX47-1435" fmla="*/ 7940 w 10156"/>
                <a:gd name="connsiteY47-1436" fmla="*/ 6547 h 10000"/>
                <a:gd name="connsiteX48-1437" fmla="*/ 7897 w 10156"/>
                <a:gd name="connsiteY48-1438" fmla="*/ 6667 h 10000"/>
                <a:gd name="connsiteX49-1439" fmla="*/ 7855 w 10156"/>
                <a:gd name="connsiteY49-1440" fmla="*/ 5833 h 10000"/>
                <a:gd name="connsiteX50-1441" fmla="*/ 7813 w 10156"/>
                <a:gd name="connsiteY50-1442" fmla="*/ 5001 h 10000"/>
                <a:gd name="connsiteX51-1443" fmla="*/ 7813 w 10156"/>
                <a:gd name="connsiteY51-1444" fmla="*/ 5001 h 10000"/>
                <a:gd name="connsiteX52-1445" fmla="*/ 5954 w 10156"/>
                <a:gd name="connsiteY52-1446" fmla="*/ 5119 h 10000"/>
                <a:gd name="connsiteX53-1447" fmla="*/ 4054 w 10156"/>
                <a:gd name="connsiteY53-1448" fmla="*/ 5358 h 10000"/>
                <a:gd name="connsiteX54-1449" fmla="*/ 2153 w 10156"/>
                <a:gd name="connsiteY54-1450" fmla="*/ 5477 h 10000"/>
                <a:gd name="connsiteX55-1451" fmla="*/ 1224 w 10156"/>
                <a:gd name="connsiteY55-1452" fmla="*/ 5358 h 10000"/>
                <a:gd name="connsiteX56-1453" fmla="*/ 252 w 10156"/>
                <a:gd name="connsiteY56-1454" fmla="*/ 5119 h 10000"/>
                <a:gd name="connsiteX57-1455" fmla="*/ 212 w 10156"/>
                <a:gd name="connsiteY57-1456" fmla="*/ 5001 h 10000"/>
                <a:gd name="connsiteX58-1457" fmla="*/ 84 w 10156"/>
                <a:gd name="connsiteY58-1458" fmla="*/ 2740 h 10000"/>
                <a:gd name="connsiteX59-1459" fmla="*/ 0 w 10156"/>
                <a:gd name="connsiteY59-1460" fmla="*/ 476 h 10000"/>
                <a:gd name="connsiteX60-1461" fmla="*/ 0 w 10156"/>
                <a:gd name="connsiteY60-1462" fmla="*/ 476 h 10000"/>
                <a:gd name="connsiteX61-1463" fmla="*/ 42 w 10156"/>
                <a:gd name="connsiteY61-1464" fmla="*/ 357 h 10000"/>
                <a:gd name="connsiteX62-1465" fmla="*/ 380 w 10156"/>
                <a:gd name="connsiteY62-1466" fmla="*/ 119 h 10000"/>
                <a:gd name="connsiteX63-1467" fmla="*/ 675 w 10156"/>
                <a:gd name="connsiteY63-1468" fmla="*/ 0 h 10000"/>
                <a:gd name="connsiteX64-1469" fmla="*/ 1309 w 10156"/>
                <a:gd name="connsiteY64-1470" fmla="*/ 0 h 10000"/>
                <a:gd name="connsiteX65-1471" fmla="*/ 1309 w 10156"/>
                <a:gd name="connsiteY65-1472" fmla="*/ 0 h 10000"/>
                <a:gd name="connsiteX66-1473" fmla="*/ 1309 w 10156"/>
                <a:gd name="connsiteY66-1474" fmla="*/ 0 h 10000"/>
                <a:gd name="connsiteX0-1475" fmla="*/ 1309 w 10124"/>
                <a:gd name="connsiteY0-1476" fmla="*/ 0 h 10000"/>
                <a:gd name="connsiteX1-1477" fmla="*/ 675 w 10124"/>
                <a:gd name="connsiteY1-1478" fmla="*/ 238 h 10000"/>
                <a:gd name="connsiteX2-1479" fmla="*/ 380 w 10124"/>
                <a:gd name="connsiteY2-1480" fmla="*/ 357 h 10000"/>
                <a:gd name="connsiteX3-1481" fmla="*/ 84 w 10124"/>
                <a:gd name="connsiteY3-1482" fmla="*/ 593 h 10000"/>
                <a:gd name="connsiteX4-1483" fmla="*/ 127 w 10124"/>
                <a:gd name="connsiteY4-1484" fmla="*/ 357 h 10000"/>
                <a:gd name="connsiteX5-1485" fmla="*/ 212 w 10124"/>
                <a:gd name="connsiteY5-1486" fmla="*/ 2620 h 10000"/>
                <a:gd name="connsiteX6-1487" fmla="*/ 337 w 10124"/>
                <a:gd name="connsiteY6-1488" fmla="*/ 4881 h 10000"/>
                <a:gd name="connsiteX7-1489" fmla="*/ 295 w 10124"/>
                <a:gd name="connsiteY7-1490" fmla="*/ 4762 h 10000"/>
                <a:gd name="connsiteX8-1491" fmla="*/ 1224 w 10124"/>
                <a:gd name="connsiteY8-1492" fmla="*/ 5001 h 10000"/>
                <a:gd name="connsiteX9-1493" fmla="*/ 2153 w 10124"/>
                <a:gd name="connsiteY9-1494" fmla="*/ 5001 h 10000"/>
                <a:gd name="connsiteX10-1495" fmla="*/ 4054 w 10124"/>
                <a:gd name="connsiteY10-1496" fmla="*/ 5001 h 10000"/>
                <a:gd name="connsiteX11-1497" fmla="*/ 5954 w 10124"/>
                <a:gd name="connsiteY11-1498" fmla="*/ 4881 h 10000"/>
                <a:gd name="connsiteX12-1499" fmla="*/ 7855 w 10124"/>
                <a:gd name="connsiteY12-1500" fmla="*/ 4881 h 10000"/>
                <a:gd name="connsiteX13-1501" fmla="*/ 7855 w 10124"/>
                <a:gd name="connsiteY13-1502" fmla="*/ 4881 h 10000"/>
                <a:gd name="connsiteX14-1503" fmla="*/ 7940 w 10124"/>
                <a:gd name="connsiteY14-1504" fmla="*/ 5833 h 10000"/>
                <a:gd name="connsiteX15-1505" fmla="*/ 7981 w 10124"/>
                <a:gd name="connsiteY15-1506" fmla="*/ 6667 h 10000"/>
                <a:gd name="connsiteX16-1507" fmla="*/ 7981 w 10124"/>
                <a:gd name="connsiteY16-1508" fmla="*/ 6667 h 10000"/>
                <a:gd name="connsiteX17-1509" fmla="*/ 7940 w 10124"/>
                <a:gd name="connsiteY17-1510" fmla="*/ 6786 h 10000"/>
                <a:gd name="connsiteX18-1511" fmla="*/ 7940 w 10124"/>
                <a:gd name="connsiteY18-1512" fmla="*/ 6786 h 10000"/>
                <a:gd name="connsiteX19-1513" fmla="*/ 5195 w 10124"/>
                <a:gd name="connsiteY19-1514" fmla="*/ 7381 h 10000"/>
                <a:gd name="connsiteX20-1515" fmla="*/ 2407 w 10124"/>
                <a:gd name="connsiteY20-1516" fmla="*/ 7621 h 10000"/>
                <a:gd name="connsiteX21-1517" fmla="*/ 2491 w 10124"/>
                <a:gd name="connsiteY21-1518" fmla="*/ 7501 h 10000"/>
                <a:gd name="connsiteX22-1519" fmla="*/ 2449 w 10124"/>
                <a:gd name="connsiteY22-1520" fmla="*/ 9167 h 10000"/>
                <a:gd name="connsiteX23-1521" fmla="*/ 2535 w 10124"/>
                <a:gd name="connsiteY23-1522" fmla="*/ 9405 h 10000"/>
                <a:gd name="connsiteX24-1523" fmla="*/ 2702 w 10124"/>
                <a:gd name="connsiteY24-1524" fmla="*/ 9405 h 10000"/>
                <a:gd name="connsiteX25-1525" fmla="*/ 3041 w 10124"/>
                <a:gd name="connsiteY25-1526" fmla="*/ 9405 h 10000"/>
                <a:gd name="connsiteX26-1527" fmla="*/ 4476 w 10124"/>
                <a:gd name="connsiteY26-1528" fmla="*/ 9287 h 10000"/>
                <a:gd name="connsiteX27-1529" fmla="*/ 5870 w 10124"/>
                <a:gd name="connsiteY27-1530" fmla="*/ 9287 h 10000"/>
                <a:gd name="connsiteX28-1531" fmla="*/ 6588 w 10124"/>
                <a:gd name="connsiteY28-1532" fmla="*/ 9287 h 10000"/>
                <a:gd name="connsiteX29-1533" fmla="*/ 7306 w 10124"/>
                <a:gd name="connsiteY29-1534" fmla="*/ 9405 h 10000"/>
                <a:gd name="connsiteX30-1535" fmla="*/ 7306 w 10124"/>
                <a:gd name="connsiteY30-1536" fmla="*/ 9525 h 10000"/>
                <a:gd name="connsiteX31-1537" fmla="*/ 8544 w 10124"/>
                <a:gd name="connsiteY31-1538" fmla="*/ 7555 h 10000"/>
                <a:gd name="connsiteX32-1539" fmla="*/ 9669 w 10124"/>
                <a:gd name="connsiteY32-1540" fmla="*/ 6008 h 10000"/>
                <a:gd name="connsiteX33-1541" fmla="*/ 10065 w 10124"/>
                <a:gd name="connsiteY33-1542" fmla="*/ 5491 h 10000"/>
                <a:gd name="connsiteX34-1543" fmla="*/ 8482 w 10124"/>
                <a:gd name="connsiteY34-1544" fmla="*/ 8042 h 10000"/>
                <a:gd name="connsiteX35-1545" fmla="*/ 7403 w 10124"/>
                <a:gd name="connsiteY35-1546" fmla="*/ 9708 h 10000"/>
                <a:gd name="connsiteX36-1547" fmla="*/ 6588 w 10124"/>
                <a:gd name="connsiteY36-1548" fmla="*/ 9525 h 10000"/>
                <a:gd name="connsiteX37-1549" fmla="*/ 5870 w 10124"/>
                <a:gd name="connsiteY37-1550" fmla="*/ 9643 h 10000"/>
                <a:gd name="connsiteX38-1551" fmla="*/ 4476 w 10124"/>
                <a:gd name="connsiteY38-1552" fmla="*/ 9764 h 10000"/>
                <a:gd name="connsiteX39-1553" fmla="*/ 3041 w 10124"/>
                <a:gd name="connsiteY39-1554" fmla="*/ 10000 h 10000"/>
                <a:gd name="connsiteX40-1555" fmla="*/ 2660 w 10124"/>
                <a:gd name="connsiteY40-1556" fmla="*/ 10000 h 10000"/>
                <a:gd name="connsiteX41-1557" fmla="*/ 2491 w 10124"/>
                <a:gd name="connsiteY41-1558" fmla="*/ 9880 h 10000"/>
                <a:gd name="connsiteX42-1559" fmla="*/ 2322 w 10124"/>
                <a:gd name="connsiteY42-1560" fmla="*/ 9525 h 10000"/>
                <a:gd name="connsiteX43-1561" fmla="*/ 2238 w 10124"/>
                <a:gd name="connsiteY43-1562" fmla="*/ 8334 h 10000"/>
                <a:gd name="connsiteX44-1563" fmla="*/ 2322 w 10124"/>
                <a:gd name="connsiteY44-1564" fmla="*/ 7381 h 10000"/>
                <a:gd name="connsiteX45-1565" fmla="*/ 2407 w 10124"/>
                <a:gd name="connsiteY45-1566" fmla="*/ 7142 h 10000"/>
                <a:gd name="connsiteX46-1567" fmla="*/ 5152 w 10124"/>
                <a:gd name="connsiteY46-1568" fmla="*/ 6905 h 10000"/>
                <a:gd name="connsiteX47-1569" fmla="*/ 7940 w 10124"/>
                <a:gd name="connsiteY47-1570" fmla="*/ 6547 h 10000"/>
                <a:gd name="connsiteX48-1571" fmla="*/ 7897 w 10124"/>
                <a:gd name="connsiteY48-1572" fmla="*/ 6667 h 10000"/>
                <a:gd name="connsiteX49-1573" fmla="*/ 7855 w 10124"/>
                <a:gd name="connsiteY49-1574" fmla="*/ 5833 h 10000"/>
                <a:gd name="connsiteX50-1575" fmla="*/ 7813 w 10124"/>
                <a:gd name="connsiteY50-1576" fmla="*/ 5001 h 10000"/>
                <a:gd name="connsiteX51-1577" fmla="*/ 7813 w 10124"/>
                <a:gd name="connsiteY51-1578" fmla="*/ 5001 h 10000"/>
                <a:gd name="connsiteX52-1579" fmla="*/ 5954 w 10124"/>
                <a:gd name="connsiteY52-1580" fmla="*/ 5119 h 10000"/>
                <a:gd name="connsiteX53-1581" fmla="*/ 4054 w 10124"/>
                <a:gd name="connsiteY53-1582" fmla="*/ 5358 h 10000"/>
                <a:gd name="connsiteX54-1583" fmla="*/ 2153 w 10124"/>
                <a:gd name="connsiteY54-1584" fmla="*/ 5477 h 10000"/>
                <a:gd name="connsiteX55-1585" fmla="*/ 1224 w 10124"/>
                <a:gd name="connsiteY55-1586" fmla="*/ 5358 h 10000"/>
                <a:gd name="connsiteX56-1587" fmla="*/ 252 w 10124"/>
                <a:gd name="connsiteY56-1588" fmla="*/ 5119 h 10000"/>
                <a:gd name="connsiteX57-1589" fmla="*/ 212 w 10124"/>
                <a:gd name="connsiteY57-1590" fmla="*/ 5001 h 10000"/>
                <a:gd name="connsiteX58-1591" fmla="*/ 84 w 10124"/>
                <a:gd name="connsiteY58-1592" fmla="*/ 2740 h 10000"/>
                <a:gd name="connsiteX59-1593" fmla="*/ 0 w 10124"/>
                <a:gd name="connsiteY59-1594" fmla="*/ 476 h 10000"/>
                <a:gd name="connsiteX60-1595" fmla="*/ 0 w 10124"/>
                <a:gd name="connsiteY60-1596" fmla="*/ 476 h 10000"/>
                <a:gd name="connsiteX61-1597" fmla="*/ 42 w 10124"/>
                <a:gd name="connsiteY61-1598" fmla="*/ 357 h 10000"/>
                <a:gd name="connsiteX62-1599" fmla="*/ 380 w 10124"/>
                <a:gd name="connsiteY62-1600" fmla="*/ 119 h 10000"/>
                <a:gd name="connsiteX63-1601" fmla="*/ 675 w 10124"/>
                <a:gd name="connsiteY63-1602" fmla="*/ 0 h 10000"/>
                <a:gd name="connsiteX64-1603" fmla="*/ 1309 w 10124"/>
                <a:gd name="connsiteY64-1604" fmla="*/ 0 h 10000"/>
                <a:gd name="connsiteX65-1605" fmla="*/ 1309 w 10124"/>
                <a:gd name="connsiteY65-1606" fmla="*/ 0 h 10000"/>
                <a:gd name="connsiteX66-1607" fmla="*/ 1309 w 10124"/>
                <a:gd name="connsiteY66-1608" fmla="*/ 0 h 10000"/>
                <a:gd name="connsiteX0-1609" fmla="*/ 1309 w 10168"/>
                <a:gd name="connsiteY0-1610" fmla="*/ 0 h 10000"/>
                <a:gd name="connsiteX1-1611" fmla="*/ 675 w 10168"/>
                <a:gd name="connsiteY1-1612" fmla="*/ 238 h 10000"/>
                <a:gd name="connsiteX2-1613" fmla="*/ 380 w 10168"/>
                <a:gd name="connsiteY2-1614" fmla="*/ 357 h 10000"/>
                <a:gd name="connsiteX3-1615" fmla="*/ 84 w 10168"/>
                <a:gd name="connsiteY3-1616" fmla="*/ 593 h 10000"/>
                <a:gd name="connsiteX4-1617" fmla="*/ 127 w 10168"/>
                <a:gd name="connsiteY4-1618" fmla="*/ 357 h 10000"/>
                <a:gd name="connsiteX5-1619" fmla="*/ 212 w 10168"/>
                <a:gd name="connsiteY5-1620" fmla="*/ 2620 h 10000"/>
                <a:gd name="connsiteX6-1621" fmla="*/ 337 w 10168"/>
                <a:gd name="connsiteY6-1622" fmla="*/ 4881 h 10000"/>
                <a:gd name="connsiteX7-1623" fmla="*/ 295 w 10168"/>
                <a:gd name="connsiteY7-1624" fmla="*/ 4762 h 10000"/>
                <a:gd name="connsiteX8-1625" fmla="*/ 1224 w 10168"/>
                <a:gd name="connsiteY8-1626" fmla="*/ 5001 h 10000"/>
                <a:gd name="connsiteX9-1627" fmla="*/ 2153 w 10168"/>
                <a:gd name="connsiteY9-1628" fmla="*/ 5001 h 10000"/>
                <a:gd name="connsiteX10-1629" fmla="*/ 4054 w 10168"/>
                <a:gd name="connsiteY10-1630" fmla="*/ 5001 h 10000"/>
                <a:gd name="connsiteX11-1631" fmla="*/ 5954 w 10168"/>
                <a:gd name="connsiteY11-1632" fmla="*/ 4881 h 10000"/>
                <a:gd name="connsiteX12-1633" fmla="*/ 7855 w 10168"/>
                <a:gd name="connsiteY12-1634" fmla="*/ 4881 h 10000"/>
                <a:gd name="connsiteX13-1635" fmla="*/ 7855 w 10168"/>
                <a:gd name="connsiteY13-1636" fmla="*/ 4881 h 10000"/>
                <a:gd name="connsiteX14-1637" fmla="*/ 7940 w 10168"/>
                <a:gd name="connsiteY14-1638" fmla="*/ 5833 h 10000"/>
                <a:gd name="connsiteX15-1639" fmla="*/ 7981 w 10168"/>
                <a:gd name="connsiteY15-1640" fmla="*/ 6667 h 10000"/>
                <a:gd name="connsiteX16-1641" fmla="*/ 7981 w 10168"/>
                <a:gd name="connsiteY16-1642" fmla="*/ 6667 h 10000"/>
                <a:gd name="connsiteX17-1643" fmla="*/ 7940 w 10168"/>
                <a:gd name="connsiteY17-1644" fmla="*/ 6786 h 10000"/>
                <a:gd name="connsiteX18-1645" fmla="*/ 7940 w 10168"/>
                <a:gd name="connsiteY18-1646" fmla="*/ 6786 h 10000"/>
                <a:gd name="connsiteX19-1647" fmla="*/ 5195 w 10168"/>
                <a:gd name="connsiteY19-1648" fmla="*/ 7381 h 10000"/>
                <a:gd name="connsiteX20-1649" fmla="*/ 2407 w 10168"/>
                <a:gd name="connsiteY20-1650" fmla="*/ 7621 h 10000"/>
                <a:gd name="connsiteX21-1651" fmla="*/ 2491 w 10168"/>
                <a:gd name="connsiteY21-1652" fmla="*/ 7501 h 10000"/>
                <a:gd name="connsiteX22-1653" fmla="*/ 2449 w 10168"/>
                <a:gd name="connsiteY22-1654" fmla="*/ 9167 h 10000"/>
                <a:gd name="connsiteX23-1655" fmla="*/ 2535 w 10168"/>
                <a:gd name="connsiteY23-1656" fmla="*/ 9405 h 10000"/>
                <a:gd name="connsiteX24-1657" fmla="*/ 2702 w 10168"/>
                <a:gd name="connsiteY24-1658" fmla="*/ 9405 h 10000"/>
                <a:gd name="connsiteX25-1659" fmla="*/ 3041 w 10168"/>
                <a:gd name="connsiteY25-1660" fmla="*/ 9405 h 10000"/>
                <a:gd name="connsiteX26-1661" fmla="*/ 4476 w 10168"/>
                <a:gd name="connsiteY26-1662" fmla="*/ 9287 h 10000"/>
                <a:gd name="connsiteX27-1663" fmla="*/ 5870 w 10168"/>
                <a:gd name="connsiteY27-1664" fmla="*/ 9287 h 10000"/>
                <a:gd name="connsiteX28-1665" fmla="*/ 6588 w 10168"/>
                <a:gd name="connsiteY28-1666" fmla="*/ 9287 h 10000"/>
                <a:gd name="connsiteX29-1667" fmla="*/ 7306 w 10168"/>
                <a:gd name="connsiteY29-1668" fmla="*/ 9405 h 10000"/>
                <a:gd name="connsiteX30-1669" fmla="*/ 7306 w 10168"/>
                <a:gd name="connsiteY30-1670" fmla="*/ 9525 h 10000"/>
                <a:gd name="connsiteX31-1671" fmla="*/ 8544 w 10168"/>
                <a:gd name="connsiteY31-1672" fmla="*/ 7555 h 10000"/>
                <a:gd name="connsiteX32-1673" fmla="*/ 9853 w 10168"/>
                <a:gd name="connsiteY32-1674" fmla="*/ 5492 h 10000"/>
                <a:gd name="connsiteX33-1675" fmla="*/ 10065 w 10168"/>
                <a:gd name="connsiteY33-1676" fmla="*/ 5491 h 10000"/>
                <a:gd name="connsiteX34-1677" fmla="*/ 8482 w 10168"/>
                <a:gd name="connsiteY34-1678" fmla="*/ 8042 h 10000"/>
                <a:gd name="connsiteX35-1679" fmla="*/ 7403 w 10168"/>
                <a:gd name="connsiteY35-1680" fmla="*/ 9708 h 10000"/>
                <a:gd name="connsiteX36-1681" fmla="*/ 6588 w 10168"/>
                <a:gd name="connsiteY36-1682" fmla="*/ 9525 h 10000"/>
                <a:gd name="connsiteX37-1683" fmla="*/ 5870 w 10168"/>
                <a:gd name="connsiteY37-1684" fmla="*/ 9643 h 10000"/>
                <a:gd name="connsiteX38-1685" fmla="*/ 4476 w 10168"/>
                <a:gd name="connsiteY38-1686" fmla="*/ 9764 h 10000"/>
                <a:gd name="connsiteX39-1687" fmla="*/ 3041 w 10168"/>
                <a:gd name="connsiteY39-1688" fmla="*/ 10000 h 10000"/>
                <a:gd name="connsiteX40-1689" fmla="*/ 2660 w 10168"/>
                <a:gd name="connsiteY40-1690" fmla="*/ 10000 h 10000"/>
                <a:gd name="connsiteX41-1691" fmla="*/ 2491 w 10168"/>
                <a:gd name="connsiteY41-1692" fmla="*/ 9880 h 10000"/>
                <a:gd name="connsiteX42-1693" fmla="*/ 2322 w 10168"/>
                <a:gd name="connsiteY42-1694" fmla="*/ 9525 h 10000"/>
                <a:gd name="connsiteX43-1695" fmla="*/ 2238 w 10168"/>
                <a:gd name="connsiteY43-1696" fmla="*/ 8334 h 10000"/>
                <a:gd name="connsiteX44-1697" fmla="*/ 2322 w 10168"/>
                <a:gd name="connsiteY44-1698" fmla="*/ 7381 h 10000"/>
                <a:gd name="connsiteX45-1699" fmla="*/ 2407 w 10168"/>
                <a:gd name="connsiteY45-1700" fmla="*/ 7142 h 10000"/>
                <a:gd name="connsiteX46-1701" fmla="*/ 5152 w 10168"/>
                <a:gd name="connsiteY46-1702" fmla="*/ 6905 h 10000"/>
                <a:gd name="connsiteX47-1703" fmla="*/ 7940 w 10168"/>
                <a:gd name="connsiteY47-1704" fmla="*/ 6547 h 10000"/>
                <a:gd name="connsiteX48-1705" fmla="*/ 7897 w 10168"/>
                <a:gd name="connsiteY48-1706" fmla="*/ 6667 h 10000"/>
                <a:gd name="connsiteX49-1707" fmla="*/ 7855 w 10168"/>
                <a:gd name="connsiteY49-1708" fmla="*/ 5833 h 10000"/>
                <a:gd name="connsiteX50-1709" fmla="*/ 7813 w 10168"/>
                <a:gd name="connsiteY50-1710" fmla="*/ 5001 h 10000"/>
                <a:gd name="connsiteX51-1711" fmla="*/ 7813 w 10168"/>
                <a:gd name="connsiteY51-1712" fmla="*/ 5001 h 10000"/>
                <a:gd name="connsiteX52-1713" fmla="*/ 5954 w 10168"/>
                <a:gd name="connsiteY52-1714" fmla="*/ 5119 h 10000"/>
                <a:gd name="connsiteX53-1715" fmla="*/ 4054 w 10168"/>
                <a:gd name="connsiteY53-1716" fmla="*/ 5358 h 10000"/>
                <a:gd name="connsiteX54-1717" fmla="*/ 2153 w 10168"/>
                <a:gd name="connsiteY54-1718" fmla="*/ 5477 h 10000"/>
                <a:gd name="connsiteX55-1719" fmla="*/ 1224 w 10168"/>
                <a:gd name="connsiteY55-1720" fmla="*/ 5358 h 10000"/>
                <a:gd name="connsiteX56-1721" fmla="*/ 252 w 10168"/>
                <a:gd name="connsiteY56-1722" fmla="*/ 5119 h 10000"/>
                <a:gd name="connsiteX57-1723" fmla="*/ 212 w 10168"/>
                <a:gd name="connsiteY57-1724" fmla="*/ 5001 h 10000"/>
                <a:gd name="connsiteX58-1725" fmla="*/ 84 w 10168"/>
                <a:gd name="connsiteY58-1726" fmla="*/ 2740 h 10000"/>
                <a:gd name="connsiteX59-1727" fmla="*/ 0 w 10168"/>
                <a:gd name="connsiteY59-1728" fmla="*/ 476 h 10000"/>
                <a:gd name="connsiteX60-1729" fmla="*/ 0 w 10168"/>
                <a:gd name="connsiteY60-1730" fmla="*/ 476 h 10000"/>
                <a:gd name="connsiteX61-1731" fmla="*/ 42 w 10168"/>
                <a:gd name="connsiteY61-1732" fmla="*/ 357 h 10000"/>
                <a:gd name="connsiteX62-1733" fmla="*/ 380 w 10168"/>
                <a:gd name="connsiteY62-1734" fmla="*/ 119 h 10000"/>
                <a:gd name="connsiteX63-1735" fmla="*/ 675 w 10168"/>
                <a:gd name="connsiteY63-1736" fmla="*/ 0 h 10000"/>
                <a:gd name="connsiteX64-1737" fmla="*/ 1309 w 10168"/>
                <a:gd name="connsiteY64-1738" fmla="*/ 0 h 10000"/>
                <a:gd name="connsiteX65-1739" fmla="*/ 1309 w 10168"/>
                <a:gd name="connsiteY65-1740" fmla="*/ 0 h 10000"/>
                <a:gd name="connsiteX66-1741" fmla="*/ 1309 w 10168"/>
                <a:gd name="connsiteY66-1742"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Lst>
              <a:rect l="l" t="t" r="r" b="b"/>
              <a:pathLst>
                <a:path w="10168" h="10000">
                  <a:moveTo>
                    <a:pt x="1309" y="0"/>
                  </a:moveTo>
                  <a:lnTo>
                    <a:pt x="675" y="238"/>
                  </a:lnTo>
                  <a:cubicBezTo>
                    <a:pt x="591" y="238"/>
                    <a:pt x="464" y="357"/>
                    <a:pt x="380" y="357"/>
                  </a:cubicBezTo>
                  <a:lnTo>
                    <a:pt x="84" y="593"/>
                  </a:lnTo>
                  <a:cubicBezTo>
                    <a:pt x="99" y="515"/>
                    <a:pt x="112" y="438"/>
                    <a:pt x="127" y="357"/>
                  </a:cubicBezTo>
                  <a:cubicBezTo>
                    <a:pt x="155" y="1112"/>
                    <a:pt x="184" y="1866"/>
                    <a:pt x="212" y="2620"/>
                  </a:cubicBezTo>
                  <a:cubicBezTo>
                    <a:pt x="252" y="3453"/>
                    <a:pt x="295" y="4166"/>
                    <a:pt x="337" y="4881"/>
                  </a:cubicBezTo>
                  <a:cubicBezTo>
                    <a:pt x="324" y="4842"/>
                    <a:pt x="309" y="4802"/>
                    <a:pt x="295" y="4762"/>
                  </a:cubicBezTo>
                  <a:cubicBezTo>
                    <a:pt x="591" y="4762"/>
                    <a:pt x="887" y="5001"/>
                    <a:pt x="1224" y="5001"/>
                  </a:cubicBezTo>
                  <a:lnTo>
                    <a:pt x="2153" y="5001"/>
                  </a:lnTo>
                  <a:lnTo>
                    <a:pt x="4054" y="5001"/>
                  </a:lnTo>
                  <a:cubicBezTo>
                    <a:pt x="4688" y="5001"/>
                    <a:pt x="5321" y="5001"/>
                    <a:pt x="5954" y="4881"/>
                  </a:cubicBezTo>
                  <a:cubicBezTo>
                    <a:pt x="6588" y="4881"/>
                    <a:pt x="7222" y="4762"/>
                    <a:pt x="7855" y="4881"/>
                  </a:cubicBezTo>
                  <a:lnTo>
                    <a:pt x="7855" y="4881"/>
                  </a:lnTo>
                  <a:cubicBezTo>
                    <a:pt x="7883" y="5201"/>
                    <a:pt x="7911" y="5515"/>
                    <a:pt x="7940" y="5833"/>
                  </a:cubicBezTo>
                  <a:cubicBezTo>
                    <a:pt x="7953" y="6112"/>
                    <a:pt x="7967" y="6389"/>
                    <a:pt x="7981" y="6667"/>
                  </a:cubicBezTo>
                  <a:lnTo>
                    <a:pt x="7981" y="6667"/>
                  </a:lnTo>
                  <a:cubicBezTo>
                    <a:pt x="7981" y="6786"/>
                    <a:pt x="7981" y="6786"/>
                    <a:pt x="7940" y="6786"/>
                  </a:cubicBezTo>
                  <a:lnTo>
                    <a:pt x="7940" y="6786"/>
                  </a:lnTo>
                  <a:lnTo>
                    <a:pt x="5195" y="7381"/>
                  </a:lnTo>
                  <a:lnTo>
                    <a:pt x="2407" y="7621"/>
                  </a:lnTo>
                  <a:cubicBezTo>
                    <a:pt x="2434" y="7578"/>
                    <a:pt x="2463" y="7541"/>
                    <a:pt x="2491" y="7501"/>
                  </a:cubicBezTo>
                  <a:cubicBezTo>
                    <a:pt x="2449" y="8098"/>
                    <a:pt x="2407" y="8809"/>
                    <a:pt x="2449" y="9167"/>
                  </a:cubicBezTo>
                  <a:cubicBezTo>
                    <a:pt x="2478" y="9248"/>
                    <a:pt x="2507" y="9326"/>
                    <a:pt x="2535" y="9405"/>
                  </a:cubicBezTo>
                  <a:lnTo>
                    <a:pt x="2702" y="9405"/>
                  </a:lnTo>
                  <a:lnTo>
                    <a:pt x="3041" y="9405"/>
                  </a:lnTo>
                  <a:lnTo>
                    <a:pt x="4476" y="9287"/>
                  </a:lnTo>
                  <a:lnTo>
                    <a:pt x="5870" y="9287"/>
                  </a:lnTo>
                  <a:lnTo>
                    <a:pt x="6588" y="9287"/>
                  </a:lnTo>
                  <a:cubicBezTo>
                    <a:pt x="6840" y="9287"/>
                    <a:pt x="7053" y="9287"/>
                    <a:pt x="7306" y="9405"/>
                  </a:cubicBezTo>
                  <a:cubicBezTo>
                    <a:pt x="7306" y="9445"/>
                    <a:pt x="7099" y="9833"/>
                    <a:pt x="7306" y="9525"/>
                  </a:cubicBezTo>
                  <a:cubicBezTo>
                    <a:pt x="7511" y="9217"/>
                    <a:pt x="8120" y="8227"/>
                    <a:pt x="8544" y="7555"/>
                  </a:cubicBezTo>
                  <a:cubicBezTo>
                    <a:pt x="8968" y="6883"/>
                    <a:pt x="9599" y="5836"/>
                    <a:pt x="9853" y="5492"/>
                  </a:cubicBezTo>
                  <a:cubicBezTo>
                    <a:pt x="10107" y="5148"/>
                    <a:pt x="10294" y="5066"/>
                    <a:pt x="10065" y="5491"/>
                  </a:cubicBezTo>
                  <a:cubicBezTo>
                    <a:pt x="9837" y="5916"/>
                    <a:pt x="8926" y="7339"/>
                    <a:pt x="8482" y="8042"/>
                  </a:cubicBezTo>
                  <a:cubicBezTo>
                    <a:pt x="8038" y="8745"/>
                    <a:pt x="7719" y="9461"/>
                    <a:pt x="7403" y="9708"/>
                  </a:cubicBezTo>
                  <a:cubicBezTo>
                    <a:pt x="7087" y="9955"/>
                    <a:pt x="6843" y="9536"/>
                    <a:pt x="6588" y="9525"/>
                  </a:cubicBezTo>
                  <a:cubicBezTo>
                    <a:pt x="6332" y="9515"/>
                    <a:pt x="6124" y="9525"/>
                    <a:pt x="5870" y="9643"/>
                  </a:cubicBezTo>
                  <a:cubicBezTo>
                    <a:pt x="5405" y="9643"/>
                    <a:pt x="4939" y="9764"/>
                    <a:pt x="4476" y="9764"/>
                  </a:cubicBezTo>
                  <a:cubicBezTo>
                    <a:pt x="4012" y="9880"/>
                    <a:pt x="3547" y="9880"/>
                    <a:pt x="3041" y="10000"/>
                  </a:cubicBezTo>
                  <a:lnTo>
                    <a:pt x="2660" y="10000"/>
                  </a:lnTo>
                  <a:lnTo>
                    <a:pt x="2491" y="9880"/>
                  </a:lnTo>
                  <a:cubicBezTo>
                    <a:pt x="2407" y="9880"/>
                    <a:pt x="2364" y="9643"/>
                    <a:pt x="2322" y="9525"/>
                  </a:cubicBezTo>
                  <a:cubicBezTo>
                    <a:pt x="2238" y="9050"/>
                    <a:pt x="2238" y="8691"/>
                    <a:pt x="2238" y="8334"/>
                  </a:cubicBezTo>
                  <a:cubicBezTo>
                    <a:pt x="2238" y="7977"/>
                    <a:pt x="2281" y="7621"/>
                    <a:pt x="2322" y="7381"/>
                  </a:cubicBezTo>
                  <a:cubicBezTo>
                    <a:pt x="2322" y="7262"/>
                    <a:pt x="2364" y="7142"/>
                    <a:pt x="2407" y="7142"/>
                  </a:cubicBezTo>
                  <a:lnTo>
                    <a:pt x="5152" y="6905"/>
                  </a:lnTo>
                  <a:lnTo>
                    <a:pt x="7940" y="6547"/>
                  </a:lnTo>
                  <a:cubicBezTo>
                    <a:pt x="7925" y="6589"/>
                    <a:pt x="7911" y="6627"/>
                    <a:pt x="7897" y="6667"/>
                  </a:cubicBezTo>
                  <a:cubicBezTo>
                    <a:pt x="7883" y="6389"/>
                    <a:pt x="7870" y="6112"/>
                    <a:pt x="7855" y="5833"/>
                  </a:cubicBezTo>
                  <a:cubicBezTo>
                    <a:pt x="7841" y="5556"/>
                    <a:pt x="7827" y="5279"/>
                    <a:pt x="7813" y="5001"/>
                  </a:cubicBezTo>
                  <a:lnTo>
                    <a:pt x="7813" y="5001"/>
                  </a:lnTo>
                  <a:cubicBezTo>
                    <a:pt x="7222" y="5001"/>
                    <a:pt x="6588" y="5001"/>
                    <a:pt x="5954" y="5119"/>
                  </a:cubicBezTo>
                  <a:lnTo>
                    <a:pt x="4054" y="5358"/>
                  </a:lnTo>
                  <a:cubicBezTo>
                    <a:pt x="3422" y="5477"/>
                    <a:pt x="2786" y="5477"/>
                    <a:pt x="2153" y="5477"/>
                  </a:cubicBezTo>
                  <a:cubicBezTo>
                    <a:pt x="1858" y="5477"/>
                    <a:pt x="1521" y="5358"/>
                    <a:pt x="1224" y="5358"/>
                  </a:cubicBezTo>
                  <a:cubicBezTo>
                    <a:pt x="887" y="5358"/>
                    <a:pt x="591" y="5238"/>
                    <a:pt x="252" y="5119"/>
                  </a:cubicBezTo>
                  <a:cubicBezTo>
                    <a:pt x="239" y="5081"/>
                    <a:pt x="224" y="5039"/>
                    <a:pt x="212" y="5001"/>
                  </a:cubicBezTo>
                  <a:cubicBezTo>
                    <a:pt x="169" y="4166"/>
                    <a:pt x="127" y="3453"/>
                    <a:pt x="84" y="2740"/>
                  </a:cubicBezTo>
                  <a:cubicBezTo>
                    <a:pt x="56" y="1984"/>
                    <a:pt x="28" y="1230"/>
                    <a:pt x="0" y="476"/>
                  </a:cubicBezTo>
                  <a:lnTo>
                    <a:pt x="0" y="476"/>
                  </a:lnTo>
                  <a:cubicBezTo>
                    <a:pt x="0" y="357"/>
                    <a:pt x="42" y="357"/>
                    <a:pt x="42" y="357"/>
                  </a:cubicBezTo>
                  <a:lnTo>
                    <a:pt x="380" y="119"/>
                  </a:lnTo>
                  <a:cubicBezTo>
                    <a:pt x="464" y="119"/>
                    <a:pt x="591" y="119"/>
                    <a:pt x="675" y="0"/>
                  </a:cubicBezTo>
                  <a:lnTo>
                    <a:pt x="1309" y="0"/>
                  </a:lnTo>
                  <a:lnTo>
                    <a:pt x="1309" y="0"/>
                  </a:lnTo>
                  <a:lnTo>
                    <a:pt x="1309" y="0"/>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99" name="Freeform 764"/>
            <p:cNvSpPr/>
            <p:nvPr/>
          </p:nvSpPr>
          <p:spPr bwMode="auto">
            <a:xfrm>
              <a:off x="5665117" y="6007365"/>
              <a:ext cx="271906" cy="133648"/>
            </a:xfrm>
            <a:custGeom>
              <a:avLst/>
              <a:gdLst>
                <a:gd name="T0" fmla="*/ 3 w 25"/>
                <a:gd name="T1" fmla="*/ 1 h 12"/>
                <a:gd name="T2" fmla="*/ 0 w 25"/>
                <a:gd name="T3" fmla="*/ 9 h 12"/>
                <a:gd name="T4" fmla="*/ 6 w 25"/>
                <a:gd name="T5" fmla="*/ 0 h 12"/>
                <a:gd name="T6" fmla="*/ 1 w 25"/>
                <a:gd name="T7" fmla="*/ 11 h 12"/>
                <a:gd name="T8" fmla="*/ 9 w 25"/>
                <a:gd name="T9" fmla="*/ 1 h 12"/>
                <a:gd name="T10" fmla="*/ 3 w 25"/>
                <a:gd name="T11" fmla="*/ 12 h 12"/>
                <a:gd name="T12" fmla="*/ 12 w 25"/>
                <a:gd name="T13" fmla="*/ 2 h 12"/>
                <a:gd name="T14" fmla="*/ 7 w 25"/>
                <a:gd name="T15" fmla="*/ 11 h 12"/>
                <a:gd name="T16" fmla="*/ 12 w 25"/>
                <a:gd name="T17" fmla="*/ 5 h 12"/>
                <a:gd name="T18" fmla="*/ 9 w 25"/>
                <a:gd name="T19" fmla="*/ 11 h 12"/>
                <a:gd name="T20" fmla="*/ 16 w 25"/>
                <a:gd name="T21" fmla="*/ 3 h 12"/>
                <a:gd name="T22" fmla="*/ 12 w 25"/>
                <a:gd name="T23" fmla="*/ 10 h 12"/>
                <a:gd name="T24" fmla="*/ 19 w 25"/>
                <a:gd name="T25" fmla="*/ 3 h 12"/>
                <a:gd name="T26" fmla="*/ 16 w 25"/>
                <a:gd name="T27" fmla="*/ 9 h 12"/>
                <a:gd name="T28" fmla="*/ 23 w 25"/>
                <a:gd name="T29" fmla="*/ 3 h 12"/>
                <a:gd name="T30" fmla="*/ 19 w 25"/>
                <a:gd name="T31" fmla="*/ 10 h 12"/>
                <a:gd name="T32" fmla="*/ 24 w 25"/>
                <a:gd name="T33" fmla="*/ 5 h 12"/>
                <a:gd name="T34" fmla="*/ 21 w 25"/>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12">
                  <a:moveTo>
                    <a:pt x="3" y="1"/>
                  </a:moveTo>
                  <a:cubicBezTo>
                    <a:pt x="2" y="3"/>
                    <a:pt x="1" y="6"/>
                    <a:pt x="0" y="9"/>
                  </a:cubicBezTo>
                  <a:cubicBezTo>
                    <a:pt x="2" y="5"/>
                    <a:pt x="4" y="2"/>
                    <a:pt x="6" y="0"/>
                  </a:cubicBezTo>
                  <a:cubicBezTo>
                    <a:pt x="5" y="3"/>
                    <a:pt x="3" y="7"/>
                    <a:pt x="1" y="11"/>
                  </a:cubicBezTo>
                  <a:cubicBezTo>
                    <a:pt x="3" y="7"/>
                    <a:pt x="6" y="4"/>
                    <a:pt x="9" y="1"/>
                  </a:cubicBezTo>
                  <a:cubicBezTo>
                    <a:pt x="7" y="5"/>
                    <a:pt x="5" y="9"/>
                    <a:pt x="3" y="12"/>
                  </a:cubicBezTo>
                  <a:cubicBezTo>
                    <a:pt x="6" y="9"/>
                    <a:pt x="9" y="5"/>
                    <a:pt x="12" y="2"/>
                  </a:cubicBezTo>
                  <a:cubicBezTo>
                    <a:pt x="10" y="5"/>
                    <a:pt x="9" y="8"/>
                    <a:pt x="7" y="11"/>
                  </a:cubicBezTo>
                  <a:cubicBezTo>
                    <a:pt x="8" y="9"/>
                    <a:pt x="11" y="7"/>
                    <a:pt x="12" y="5"/>
                  </a:cubicBezTo>
                  <a:cubicBezTo>
                    <a:pt x="11" y="7"/>
                    <a:pt x="10" y="9"/>
                    <a:pt x="9" y="11"/>
                  </a:cubicBezTo>
                  <a:cubicBezTo>
                    <a:pt x="11" y="8"/>
                    <a:pt x="13" y="6"/>
                    <a:pt x="16" y="3"/>
                  </a:cubicBezTo>
                  <a:cubicBezTo>
                    <a:pt x="15" y="5"/>
                    <a:pt x="13" y="8"/>
                    <a:pt x="12" y="10"/>
                  </a:cubicBezTo>
                  <a:cubicBezTo>
                    <a:pt x="14" y="8"/>
                    <a:pt x="17" y="5"/>
                    <a:pt x="19" y="3"/>
                  </a:cubicBezTo>
                  <a:cubicBezTo>
                    <a:pt x="18" y="5"/>
                    <a:pt x="17" y="7"/>
                    <a:pt x="16" y="9"/>
                  </a:cubicBezTo>
                  <a:cubicBezTo>
                    <a:pt x="18" y="7"/>
                    <a:pt x="21" y="5"/>
                    <a:pt x="23" y="3"/>
                  </a:cubicBezTo>
                  <a:cubicBezTo>
                    <a:pt x="21" y="5"/>
                    <a:pt x="21" y="8"/>
                    <a:pt x="19" y="10"/>
                  </a:cubicBezTo>
                  <a:cubicBezTo>
                    <a:pt x="21" y="8"/>
                    <a:pt x="23" y="7"/>
                    <a:pt x="24" y="5"/>
                  </a:cubicBezTo>
                  <a:cubicBezTo>
                    <a:pt x="25" y="8"/>
                    <a:pt x="23" y="10"/>
                    <a:pt x="21" y="1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00" name="Freeform 765"/>
            <p:cNvSpPr/>
            <p:nvPr/>
          </p:nvSpPr>
          <p:spPr bwMode="auto">
            <a:xfrm>
              <a:off x="5904764" y="6007365"/>
              <a:ext cx="262688" cy="133648"/>
            </a:xfrm>
            <a:custGeom>
              <a:avLst/>
              <a:gdLst>
                <a:gd name="T0" fmla="*/ 4 w 24"/>
                <a:gd name="T1" fmla="*/ 2 h 12"/>
                <a:gd name="T2" fmla="*/ 0 w 24"/>
                <a:gd name="T3" fmla="*/ 12 h 12"/>
                <a:gd name="T4" fmla="*/ 9 w 24"/>
                <a:gd name="T5" fmla="*/ 1 h 12"/>
                <a:gd name="T6" fmla="*/ 3 w 24"/>
                <a:gd name="T7" fmla="*/ 10 h 12"/>
                <a:gd name="T8" fmla="*/ 11 w 24"/>
                <a:gd name="T9" fmla="*/ 2 h 12"/>
                <a:gd name="T10" fmla="*/ 7 w 24"/>
                <a:gd name="T11" fmla="*/ 9 h 12"/>
                <a:gd name="T12" fmla="*/ 15 w 24"/>
                <a:gd name="T13" fmla="*/ 0 h 12"/>
                <a:gd name="T14" fmla="*/ 10 w 24"/>
                <a:gd name="T15" fmla="*/ 9 h 12"/>
                <a:gd name="T16" fmla="*/ 16 w 24"/>
                <a:gd name="T17" fmla="*/ 1 h 12"/>
                <a:gd name="T18" fmla="*/ 11 w 24"/>
                <a:gd name="T19" fmla="*/ 8 h 12"/>
                <a:gd name="T20" fmla="*/ 18 w 24"/>
                <a:gd name="T21" fmla="*/ 2 h 12"/>
                <a:gd name="T22" fmla="*/ 12 w 24"/>
                <a:gd name="T23" fmla="*/ 11 h 12"/>
                <a:gd name="T24" fmla="*/ 21 w 24"/>
                <a:gd name="T25" fmla="*/ 3 h 12"/>
                <a:gd name="T26" fmla="*/ 16 w 24"/>
                <a:gd name="T27" fmla="*/ 11 h 12"/>
                <a:gd name="T28" fmla="*/ 24 w 24"/>
                <a:gd name="T29" fmla="*/ 3 h 12"/>
                <a:gd name="T30" fmla="*/ 19 w 24"/>
                <a:gd name="T3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12">
                  <a:moveTo>
                    <a:pt x="4" y="2"/>
                  </a:moveTo>
                  <a:cubicBezTo>
                    <a:pt x="4" y="1"/>
                    <a:pt x="2" y="8"/>
                    <a:pt x="0" y="12"/>
                  </a:cubicBezTo>
                  <a:cubicBezTo>
                    <a:pt x="3" y="8"/>
                    <a:pt x="6" y="4"/>
                    <a:pt x="9" y="1"/>
                  </a:cubicBezTo>
                  <a:cubicBezTo>
                    <a:pt x="7" y="4"/>
                    <a:pt x="5" y="7"/>
                    <a:pt x="3" y="10"/>
                  </a:cubicBezTo>
                  <a:cubicBezTo>
                    <a:pt x="6" y="7"/>
                    <a:pt x="9" y="5"/>
                    <a:pt x="11" y="2"/>
                  </a:cubicBezTo>
                  <a:cubicBezTo>
                    <a:pt x="10" y="4"/>
                    <a:pt x="9" y="7"/>
                    <a:pt x="7" y="9"/>
                  </a:cubicBezTo>
                  <a:cubicBezTo>
                    <a:pt x="9" y="6"/>
                    <a:pt x="12" y="3"/>
                    <a:pt x="15" y="0"/>
                  </a:cubicBezTo>
                  <a:cubicBezTo>
                    <a:pt x="13" y="3"/>
                    <a:pt x="12" y="6"/>
                    <a:pt x="10" y="9"/>
                  </a:cubicBezTo>
                  <a:cubicBezTo>
                    <a:pt x="12" y="6"/>
                    <a:pt x="14" y="4"/>
                    <a:pt x="16" y="1"/>
                  </a:cubicBezTo>
                  <a:cubicBezTo>
                    <a:pt x="15" y="3"/>
                    <a:pt x="13" y="6"/>
                    <a:pt x="11" y="8"/>
                  </a:cubicBezTo>
                  <a:cubicBezTo>
                    <a:pt x="13" y="6"/>
                    <a:pt x="15" y="4"/>
                    <a:pt x="18" y="2"/>
                  </a:cubicBezTo>
                  <a:cubicBezTo>
                    <a:pt x="16" y="5"/>
                    <a:pt x="14" y="8"/>
                    <a:pt x="12" y="11"/>
                  </a:cubicBezTo>
                  <a:cubicBezTo>
                    <a:pt x="15" y="8"/>
                    <a:pt x="19" y="5"/>
                    <a:pt x="21" y="3"/>
                  </a:cubicBezTo>
                  <a:cubicBezTo>
                    <a:pt x="19" y="6"/>
                    <a:pt x="18" y="9"/>
                    <a:pt x="16" y="11"/>
                  </a:cubicBezTo>
                  <a:cubicBezTo>
                    <a:pt x="18" y="8"/>
                    <a:pt x="21" y="6"/>
                    <a:pt x="24" y="3"/>
                  </a:cubicBezTo>
                  <a:cubicBezTo>
                    <a:pt x="23" y="7"/>
                    <a:pt x="21" y="9"/>
                    <a:pt x="19" y="1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01" name="Freeform 766"/>
            <p:cNvSpPr/>
            <p:nvPr/>
          </p:nvSpPr>
          <p:spPr bwMode="auto">
            <a:xfrm>
              <a:off x="6135194" y="6030406"/>
              <a:ext cx="327209" cy="133648"/>
            </a:xfrm>
            <a:custGeom>
              <a:avLst/>
              <a:gdLst>
                <a:gd name="T0" fmla="*/ 3 w 30"/>
                <a:gd name="T1" fmla="*/ 0 h 12"/>
                <a:gd name="T2" fmla="*/ 0 w 30"/>
                <a:gd name="T3" fmla="*/ 12 h 12"/>
                <a:gd name="T4" fmla="*/ 8 w 30"/>
                <a:gd name="T5" fmla="*/ 1 h 12"/>
                <a:gd name="T6" fmla="*/ 5 w 30"/>
                <a:gd name="T7" fmla="*/ 10 h 12"/>
                <a:gd name="T8" fmla="*/ 11 w 30"/>
                <a:gd name="T9" fmla="*/ 0 h 12"/>
                <a:gd name="T10" fmla="*/ 8 w 30"/>
                <a:gd name="T11" fmla="*/ 8 h 12"/>
                <a:gd name="T12" fmla="*/ 12 w 30"/>
                <a:gd name="T13" fmla="*/ 2 h 12"/>
                <a:gd name="T14" fmla="*/ 4 w 30"/>
                <a:gd name="T15" fmla="*/ 7 h 12"/>
                <a:gd name="T16" fmla="*/ 5 w 30"/>
                <a:gd name="T17" fmla="*/ 0 h 12"/>
                <a:gd name="T18" fmla="*/ 6 w 30"/>
                <a:gd name="T19" fmla="*/ 5 h 12"/>
                <a:gd name="T20" fmla="*/ 14 w 30"/>
                <a:gd name="T21" fmla="*/ 0 h 12"/>
                <a:gd name="T22" fmla="*/ 10 w 30"/>
                <a:gd name="T23" fmla="*/ 8 h 12"/>
                <a:gd name="T24" fmla="*/ 15 w 30"/>
                <a:gd name="T25" fmla="*/ 2 h 12"/>
                <a:gd name="T26" fmla="*/ 12 w 30"/>
                <a:gd name="T27" fmla="*/ 9 h 12"/>
                <a:gd name="T28" fmla="*/ 19 w 30"/>
                <a:gd name="T29" fmla="*/ 0 h 12"/>
                <a:gd name="T30" fmla="*/ 17 w 30"/>
                <a:gd name="T31" fmla="*/ 7 h 12"/>
                <a:gd name="T32" fmla="*/ 22 w 30"/>
                <a:gd name="T33" fmla="*/ 1 h 12"/>
                <a:gd name="T34" fmla="*/ 19 w 30"/>
                <a:gd name="T35" fmla="*/ 8 h 12"/>
                <a:gd name="T36" fmla="*/ 25 w 30"/>
                <a:gd name="T37" fmla="*/ 1 h 12"/>
                <a:gd name="T38" fmla="*/ 22 w 30"/>
                <a:gd name="T39" fmla="*/ 8 h 12"/>
                <a:gd name="T40" fmla="*/ 28 w 30"/>
                <a:gd name="T41" fmla="*/ 1 h 12"/>
                <a:gd name="T42" fmla="*/ 25 w 30"/>
                <a:gd name="T43" fmla="*/ 8 h 12"/>
                <a:gd name="T44" fmla="*/ 30 w 30"/>
                <a:gd name="T45" fmla="*/ 2 h 12"/>
                <a:gd name="T46" fmla="*/ 27 w 30"/>
                <a:gd name="T4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12">
                  <a:moveTo>
                    <a:pt x="3" y="0"/>
                  </a:moveTo>
                  <a:cubicBezTo>
                    <a:pt x="2" y="4"/>
                    <a:pt x="1" y="8"/>
                    <a:pt x="0" y="12"/>
                  </a:cubicBezTo>
                  <a:cubicBezTo>
                    <a:pt x="2" y="8"/>
                    <a:pt x="5" y="5"/>
                    <a:pt x="8" y="1"/>
                  </a:cubicBezTo>
                  <a:cubicBezTo>
                    <a:pt x="7" y="4"/>
                    <a:pt x="6" y="7"/>
                    <a:pt x="5" y="10"/>
                  </a:cubicBezTo>
                  <a:cubicBezTo>
                    <a:pt x="6" y="6"/>
                    <a:pt x="8" y="3"/>
                    <a:pt x="11" y="0"/>
                  </a:cubicBezTo>
                  <a:cubicBezTo>
                    <a:pt x="10" y="3"/>
                    <a:pt x="9" y="5"/>
                    <a:pt x="8" y="8"/>
                  </a:cubicBezTo>
                  <a:cubicBezTo>
                    <a:pt x="9" y="6"/>
                    <a:pt x="11" y="4"/>
                    <a:pt x="12" y="2"/>
                  </a:cubicBezTo>
                  <a:cubicBezTo>
                    <a:pt x="10" y="5"/>
                    <a:pt x="7" y="5"/>
                    <a:pt x="4" y="7"/>
                  </a:cubicBezTo>
                  <a:cubicBezTo>
                    <a:pt x="4" y="4"/>
                    <a:pt x="4" y="3"/>
                    <a:pt x="5" y="0"/>
                  </a:cubicBezTo>
                  <a:cubicBezTo>
                    <a:pt x="5" y="2"/>
                    <a:pt x="5" y="4"/>
                    <a:pt x="6" y="5"/>
                  </a:cubicBezTo>
                  <a:cubicBezTo>
                    <a:pt x="8" y="3"/>
                    <a:pt x="12" y="1"/>
                    <a:pt x="14" y="0"/>
                  </a:cubicBezTo>
                  <a:cubicBezTo>
                    <a:pt x="13" y="2"/>
                    <a:pt x="12" y="5"/>
                    <a:pt x="10" y="8"/>
                  </a:cubicBezTo>
                  <a:cubicBezTo>
                    <a:pt x="11" y="6"/>
                    <a:pt x="13" y="4"/>
                    <a:pt x="15" y="2"/>
                  </a:cubicBezTo>
                  <a:cubicBezTo>
                    <a:pt x="14" y="4"/>
                    <a:pt x="13" y="6"/>
                    <a:pt x="12" y="9"/>
                  </a:cubicBezTo>
                  <a:cubicBezTo>
                    <a:pt x="14" y="5"/>
                    <a:pt x="17" y="3"/>
                    <a:pt x="19" y="0"/>
                  </a:cubicBezTo>
                  <a:cubicBezTo>
                    <a:pt x="19" y="2"/>
                    <a:pt x="18" y="5"/>
                    <a:pt x="17" y="7"/>
                  </a:cubicBezTo>
                  <a:cubicBezTo>
                    <a:pt x="18" y="5"/>
                    <a:pt x="20" y="3"/>
                    <a:pt x="22" y="1"/>
                  </a:cubicBezTo>
                  <a:cubicBezTo>
                    <a:pt x="21" y="3"/>
                    <a:pt x="21" y="5"/>
                    <a:pt x="19" y="8"/>
                  </a:cubicBezTo>
                  <a:cubicBezTo>
                    <a:pt x="21" y="5"/>
                    <a:pt x="23" y="3"/>
                    <a:pt x="25" y="1"/>
                  </a:cubicBezTo>
                  <a:cubicBezTo>
                    <a:pt x="24" y="3"/>
                    <a:pt x="24" y="6"/>
                    <a:pt x="22" y="8"/>
                  </a:cubicBezTo>
                  <a:cubicBezTo>
                    <a:pt x="24" y="5"/>
                    <a:pt x="26" y="3"/>
                    <a:pt x="28" y="1"/>
                  </a:cubicBezTo>
                  <a:cubicBezTo>
                    <a:pt x="27" y="3"/>
                    <a:pt x="26" y="6"/>
                    <a:pt x="25" y="8"/>
                  </a:cubicBezTo>
                  <a:cubicBezTo>
                    <a:pt x="26" y="6"/>
                    <a:pt x="28" y="4"/>
                    <a:pt x="30" y="2"/>
                  </a:cubicBezTo>
                  <a:cubicBezTo>
                    <a:pt x="30" y="5"/>
                    <a:pt x="28" y="6"/>
                    <a:pt x="27" y="9"/>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02" name="Freeform 767"/>
            <p:cNvSpPr/>
            <p:nvPr/>
          </p:nvSpPr>
          <p:spPr bwMode="auto">
            <a:xfrm>
              <a:off x="6430144" y="6007365"/>
              <a:ext cx="304167" cy="133648"/>
            </a:xfrm>
            <a:custGeom>
              <a:avLst/>
              <a:gdLst>
                <a:gd name="T0" fmla="*/ 6 w 28"/>
                <a:gd name="T1" fmla="*/ 0 h 12"/>
                <a:gd name="T2" fmla="*/ 0 w 28"/>
                <a:gd name="T3" fmla="*/ 12 h 12"/>
                <a:gd name="T4" fmla="*/ 9 w 28"/>
                <a:gd name="T5" fmla="*/ 0 h 12"/>
                <a:gd name="T6" fmla="*/ 5 w 28"/>
                <a:gd name="T7" fmla="*/ 10 h 12"/>
                <a:gd name="T8" fmla="*/ 11 w 28"/>
                <a:gd name="T9" fmla="*/ 2 h 12"/>
                <a:gd name="T10" fmla="*/ 8 w 28"/>
                <a:gd name="T11" fmla="*/ 8 h 12"/>
                <a:gd name="T12" fmla="*/ 13 w 28"/>
                <a:gd name="T13" fmla="*/ 2 h 12"/>
                <a:gd name="T14" fmla="*/ 9 w 28"/>
                <a:gd name="T15" fmla="*/ 10 h 12"/>
                <a:gd name="T16" fmla="*/ 15 w 28"/>
                <a:gd name="T17" fmla="*/ 2 h 12"/>
                <a:gd name="T18" fmla="*/ 12 w 28"/>
                <a:gd name="T19" fmla="*/ 10 h 12"/>
                <a:gd name="T20" fmla="*/ 20 w 28"/>
                <a:gd name="T21" fmla="*/ 1 h 12"/>
                <a:gd name="T22" fmla="*/ 16 w 28"/>
                <a:gd name="T23" fmla="*/ 10 h 12"/>
                <a:gd name="T24" fmla="*/ 21 w 28"/>
                <a:gd name="T25" fmla="*/ 4 h 12"/>
                <a:gd name="T26" fmla="*/ 18 w 28"/>
                <a:gd name="T27" fmla="*/ 10 h 12"/>
                <a:gd name="T28" fmla="*/ 23 w 28"/>
                <a:gd name="T29" fmla="*/ 3 h 12"/>
                <a:gd name="T30" fmla="*/ 21 w 28"/>
                <a:gd name="T31" fmla="*/ 9 h 12"/>
                <a:gd name="T32" fmla="*/ 26 w 28"/>
                <a:gd name="T33" fmla="*/ 2 h 12"/>
                <a:gd name="T34" fmla="*/ 25 w 28"/>
                <a:gd name="T35" fmla="*/ 9 h 12"/>
                <a:gd name="T36" fmla="*/ 28 w 28"/>
                <a:gd name="T37" fmla="*/ 4 h 12"/>
                <a:gd name="T38" fmla="*/ 28 w 28"/>
                <a:gd name="T3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12">
                  <a:moveTo>
                    <a:pt x="6" y="0"/>
                  </a:moveTo>
                  <a:cubicBezTo>
                    <a:pt x="4" y="4"/>
                    <a:pt x="2" y="9"/>
                    <a:pt x="0" y="12"/>
                  </a:cubicBezTo>
                  <a:cubicBezTo>
                    <a:pt x="2" y="7"/>
                    <a:pt x="5" y="3"/>
                    <a:pt x="9" y="0"/>
                  </a:cubicBezTo>
                  <a:cubicBezTo>
                    <a:pt x="7" y="3"/>
                    <a:pt x="7" y="7"/>
                    <a:pt x="5" y="10"/>
                  </a:cubicBezTo>
                  <a:cubicBezTo>
                    <a:pt x="6" y="7"/>
                    <a:pt x="9" y="4"/>
                    <a:pt x="11" y="2"/>
                  </a:cubicBezTo>
                  <a:cubicBezTo>
                    <a:pt x="10" y="4"/>
                    <a:pt x="9" y="6"/>
                    <a:pt x="8" y="8"/>
                  </a:cubicBezTo>
                  <a:cubicBezTo>
                    <a:pt x="10" y="6"/>
                    <a:pt x="12" y="4"/>
                    <a:pt x="13" y="2"/>
                  </a:cubicBezTo>
                  <a:cubicBezTo>
                    <a:pt x="12" y="5"/>
                    <a:pt x="11" y="8"/>
                    <a:pt x="9" y="10"/>
                  </a:cubicBezTo>
                  <a:cubicBezTo>
                    <a:pt x="11" y="7"/>
                    <a:pt x="13" y="4"/>
                    <a:pt x="15" y="2"/>
                  </a:cubicBezTo>
                  <a:cubicBezTo>
                    <a:pt x="14" y="5"/>
                    <a:pt x="13" y="8"/>
                    <a:pt x="12" y="10"/>
                  </a:cubicBezTo>
                  <a:cubicBezTo>
                    <a:pt x="14" y="7"/>
                    <a:pt x="17" y="4"/>
                    <a:pt x="20" y="1"/>
                  </a:cubicBezTo>
                  <a:cubicBezTo>
                    <a:pt x="18" y="4"/>
                    <a:pt x="18" y="7"/>
                    <a:pt x="16" y="10"/>
                  </a:cubicBezTo>
                  <a:cubicBezTo>
                    <a:pt x="18" y="7"/>
                    <a:pt x="20" y="6"/>
                    <a:pt x="21" y="4"/>
                  </a:cubicBezTo>
                  <a:cubicBezTo>
                    <a:pt x="20" y="6"/>
                    <a:pt x="20" y="8"/>
                    <a:pt x="18" y="10"/>
                  </a:cubicBezTo>
                  <a:cubicBezTo>
                    <a:pt x="20" y="8"/>
                    <a:pt x="22" y="5"/>
                    <a:pt x="23" y="3"/>
                  </a:cubicBezTo>
                  <a:cubicBezTo>
                    <a:pt x="23" y="5"/>
                    <a:pt x="22" y="7"/>
                    <a:pt x="21" y="9"/>
                  </a:cubicBezTo>
                  <a:cubicBezTo>
                    <a:pt x="22" y="7"/>
                    <a:pt x="25" y="4"/>
                    <a:pt x="26" y="2"/>
                  </a:cubicBezTo>
                  <a:cubicBezTo>
                    <a:pt x="26" y="4"/>
                    <a:pt x="26" y="6"/>
                    <a:pt x="25" y="9"/>
                  </a:cubicBezTo>
                  <a:cubicBezTo>
                    <a:pt x="26" y="7"/>
                    <a:pt x="27" y="6"/>
                    <a:pt x="28" y="4"/>
                  </a:cubicBezTo>
                  <a:cubicBezTo>
                    <a:pt x="28" y="4"/>
                    <a:pt x="28" y="8"/>
                    <a:pt x="28" y="8"/>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03" name="Freeform 768"/>
            <p:cNvSpPr/>
            <p:nvPr/>
          </p:nvSpPr>
          <p:spPr bwMode="auto">
            <a:xfrm>
              <a:off x="6725094" y="6021189"/>
              <a:ext cx="161299" cy="129041"/>
            </a:xfrm>
            <a:custGeom>
              <a:avLst/>
              <a:gdLst>
                <a:gd name="T0" fmla="*/ 2 w 15"/>
                <a:gd name="T1" fmla="*/ 1 h 12"/>
                <a:gd name="T2" fmla="*/ 0 w 15"/>
                <a:gd name="T3" fmla="*/ 12 h 12"/>
                <a:gd name="T4" fmla="*/ 7 w 15"/>
                <a:gd name="T5" fmla="*/ 1 h 12"/>
                <a:gd name="T6" fmla="*/ 5 w 15"/>
                <a:gd name="T7" fmla="*/ 10 h 12"/>
                <a:gd name="T8" fmla="*/ 10 w 15"/>
                <a:gd name="T9" fmla="*/ 1 h 12"/>
                <a:gd name="T10" fmla="*/ 8 w 15"/>
                <a:gd name="T11" fmla="*/ 7 h 12"/>
                <a:gd name="T12" fmla="*/ 13 w 15"/>
                <a:gd name="T13" fmla="*/ 0 h 12"/>
                <a:gd name="T14" fmla="*/ 11 w 15"/>
                <a:gd name="T15" fmla="*/ 6 h 12"/>
                <a:gd name="T16" fmla="*/ 15 w 15"/>
                <a:gd name="T17" fmla="*/ 2 h 12"/>
                <a:gd name="T18" fmla="*/ 13 w 15"/>
                <a:gd name="T19"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2">
                  <a:moveTo>
                    <a:pt x="2" y="1"/>
                  </a:moveTo>
                  <a:cubicBezTo>
                    <a:pt x="1" y="5"/>
                    <a:pt x="2" y="8"/>
                    <a:pt x="0" y="12"/>
                  </a:cubicBezTo>
                  <a:cubicBezTo>
                    <a:pt x="2" y="7"/>
                    <a:pt x="4" y="4"/>
                    <a:pt x="7" y="1"/>
                  </a:cubicBezTo>
                  <a:cubicBezTo>
                    <a:pt x="6" y="4"/>
                    <a:pt x="6" y="7"/>
                    <a:pt x="5" y="10"/>
                  </a:cubicBezTo>
                  <a:cubicBezTo>
                    <a:pt x="6" y="7"/>
                    <a:pt x="8" y="4"/>
                    <a:pt x="10" y="1"/>
                  </a:cubicBezTo>
                  <a:cubicBezTo>
                    <a:pt x="9" y="3"/>
                    <a:pt x="9" y="5"/>
                    <a:pt x="8" y="7"/>
                  </a:cubicBezTo>
                  <a:cubicBezTo>
                    <a:pt x="9" y="5"/>
                    <a:pt x="11" y="2"/>
                    <a:pt x="13" y="0"/>
                  </a:cubicBezTo>
                  <a:cubicBezTo>
                    <a:pt x="12" y="2"/>
                    <a:pt x="12" y="4"/>
                    <a:pt x="11" y="6"/>
                  </a:cubicBezTo>
                  <a:cubicBezTo>
                    <a:pt x="12" y="5"/>
                    <a:pt x="14" y="4"/>
                    <a:pt x="15" y="2"/>
                  </a:cubicBezTo>
                  <a:cubicBezTo>
                    <a:pt x="15" y="4"/>
                    <a:pt x="14" y="5"/>
                    <a:pt x="13" y="7"/>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04" name="Freeform 769"/>
            <p:cNvSpPr/>
            <p:nvPr/>
          </p:nvSpPr>
          <p:spPr bwMode="auto">
            <a:xfrm>
              <a:off x="5960067" y="6094927"/>
              <a:ext cx="73738" cy="55303"/>
            </a:xfrm>
            <a:custGeom>
              <a:avLst/>
              <a:gdLst>
                <a:gd name="T0" fmla="*/ 0 w 7"/>
                <a:gd name="T1" fmla="*/ 0 h 5"/>
                <a:gd name="T2" fmla="*/ 0 w 7"/>
                <a:gd name="T3" fmla="*/ 4 h 5"/>
                <a:gd name="T4" fmla="*/ 2 w 7"/>
                <a:gd name="T5" fmla="*/ 3 h 5"/>
                <a:gd name="T6" fmla="*/ 2 w 7"/>
                <a:gd name="T7" fmla="*/ 5 h 5"/>
                <a:gd name="T8" fmla="*/ 5 w 7"/>
                <a:gd name="T9" fmla="*/ 3 h 5"/>
                <a:gd name="T10" fmla="*/ 5 w 7"/>
                <a:gd name="T11" fmla="*/ 4 h 5"/>
                <a:gd name="T12" fmla="*/ 7 w 7"/>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0" y="0"/>
                  </a:moveTo>
                  <a:cubicBezTo>
                    <a:pt x="0" y="1"/>
                    <a:pt x="0" y="3"/>
                    <a:pt x="0" y="4"/>
                  </a:cubicBezTo>
                  <a:cubicBezTo>
                    <a:pt x="1" y="4"/>
                    <a:pt x="1" y="4"/>
                    <a:pt x="2" y="3"/>
                  </a:cubicBezTo>
                  <a:cubicBezTo>
                    <a:pt x="3" y="3"/>
                    <a:pt x="2" y="5"/>
                    <a:pt x="2" y="5"/>
                  </a:cubicBezTo>
                  <a:cubicBezTo>
                    <a:pt x="3" y="4"/>
                    <a:pt x="4" y="4"/>
                    <a:pt x="5" y="3"/>
                  </a:cubicBezTo>
                  <a:cubicBezTo>
                    <a:pt x="5" y="3"/>
                    <a:pt x="6" y="4"/>
                    <a:pt x="5" y="4"/>
                  </a:cubicBezTo>
                  <a:cubicBezTo>
                    <a:pt x="7" y="1"/>
                    <a:pt x="7" y="3"/>
                    <a:pt x="7" y="3"/>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05" name="Freeform 770"/>
            <p:cNvSpPr/>
            <p:nvPr/>
          </p:nvSpPr>
          <p:spPr bwMode="auto">
            <a:xfrm>
              <a:off x="6255017" y="6085710"/>
              <a:ext cx="64520" cy="64520"/>
            </a:xfrm>
            <a:custGeom>
              <a:avLst/>
              <a:gdLst>
                <a:gd name="T0" fmla="*/ 0 w 6"/>
                <a:gd name="T1" fmla="*/ 0 h 6"/>
                <a:gd name="T2" fmla="*/ 0 w 6"/>
                <a:gd name="T3" fmla="*/ 5 h 6"/>
                <a:gd name="T4" fmla="*/ 2 w 6"/>
                <a:gd name="T5" fmla="*/ 3 h 6"/>
                <a:gd name="T6" fmla="*/ 3 w 6"/>
                <a:gd name="T7" fmla="*/ 6 h 6"/>
                <a:gd name="T8" fmla="*/ 6 w 6"/>
                <a:gd name="T9" fmla="*/ 3 h 6"/>
              </a:gdLst>
              <a:ahLst/>
              <a:cxnLst>
                <a:cxn ang="0">
                  <a:pos x="T0" y="T1"/>
                </a:cxn>
                <a:cxn ang="0">
                  <a:pos x="T2" y="T3"/>
                </a:cxn>
                <a:cxn ang="0">
                  <a:pos x="T4" y="T5"/>
                </a:cxn>
                <a:cxn ang="0">
                  <a:pos x="T6" y="T7"/>
                </a:cxn>
                <a:cxn ang="0">
                  <a:pos x="T8" y="T9"/>
                </a:cxn>
              </a:cxnLst>
              <a:rect l="0" t="0" r="r" b="b"/>
              <a:pathLst>
                <a:path w="6" h="6">
                  <a:moveTo>
                    <a:pt x="0" y="0"/>
                  </a:moveTo>
                  <a:cubicBezTo>
                    <a:pt x="0" y="2"/>
                    <a:pt x="0" y="3"/>
                    <a:pt x="0" y="5"/>
                  </a:cubicBezTo>
                  <a:cubicBezTo>
                    <a:pt x="1" y="5"/>
                    <a:pt x="1" y="4"/>
                    <a:pt x="2" y="3"/>
                  </a:cubicBezTo>
                  <a:cubicBezTo>
                    <a:pt x="2" y="3"/>
                    <a:pt x="3" y="6"/>
                    <a:pt x="3" y="6"/>
                  </a:cubicBezTo>
                  <a:cubicBezTo>
                    <a:pt x="4" y="5"/>
                    <a:pt x="5" y="4"/>
                    <a:pt x="6" y="3"/>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11" name="Freeform 776"/>
            <p:cNvSpPr/>
            <p:nvPr/>
          </p:nvSpPr>
          <p:spPr bwMode="auto">
            <a:xfrm>
              <a:off x="4734181" y="3689240"/>
              <a:ext cx="2861936" cy="1871089"/>
            </a:xfrm>
            <a:custGeom>
              <a:avLst/>
              <a:gdLst>
                <a:gd name="T0" fmla="*/ 20 w 262"/>
                <a:gd name="T1" fmla="*/ 6 h 171"/>
                <a:gd name="T2" fmla="*/ 28 w 262"/>
                <a:gd name="T3" fmla="*/ 149 h 171"/>
                <a:gd name="T4" fmla="*/ 105 w 262"/>
                <a:gd name="T5" fmla="*/ 158 h 171"/>
                <a:gd name="T6" fmla="*/ 182 w 262"/>
                <a:gd name="T7" fmla="*/ 159 h 171"/>
                <a:gd name="T8" fmla="*/ 256 w 262"/>
                <a:gd name="T9" fmla="*/ 148 h 171"/>
                <a:gd name="T10" fmla="*/ 110 w 262"/>
                <a:gd name="T11" fmla="*/ 158 h 171"/>
                <a:gd name="T12" fmla="*/ 14 w 262"/>
                <a:gd name="T13" fmla="*/ 94 h 171"/>
                <a:gd name="T14" fmla="*/ 25 w 262"/>
                <a:gd name="T15" fmla="*/ 0 h 171"/>
                <a:gd name="T16" fmla="*/ 21 w 262"/>
                <a:gd name="T17" fmla="*/ 144 h 171"/>
                <a:gd name="T18" fmla="*/ 79 w 262"/>
                <a:gd name="T19" fmla="*/ 152 h 171"/>
                <a:gd name="T20" fmla="*/ 153 w 262"/>
                <a:gd name="T21" fmla="*/ 155 h 171"/>
                <a:gd name="T22" fmla="*/ 262 w 262"/>
                <a:gd name="T23" fmla="*/ 14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171">
                  <a:moveTo>
                    <a:pt x="20" y="6"/>
                  </a:moveTo>
                  <a:cubicBezTo>
                    <a:pt x="7" y="27"/>
                    <a:pt x="9" y="129"/>
                    <a:pt x="28" y="149"/>
                  </a:cubicBezTo>
                  <a:cubicBezTo>
                    <a:pt x="40" y="162"/>
                    <a:pt x="87" y="157"/>
                    <a:pt x="105" y="158"/>
                  </a:cubicBezTo>
                  <a:cubicBezTo>
                    <a:pt x="131" y="159"/>
                    <a:pt x="157" y="158"/>
                    <a:pt x="182" y="159"/>
                  </a:cubicBezTo>
                  <a:cubicBezTo>
                    <a:pt x="205" y="160"/>
                    <a:pt x="240" y="165"/>
                    <a:pt x="256" y="148"/>
                  </a:cubicBezTo>
                  <a:cubicBezTo>
                    <a:pt x="207" y="151"/>
                    <a:pt x="160" y="156"/>
                    <a:pt x="110" y="158"/>
                  </a:cubicBezTo>
                  <a:cubicBezTo>
                    <a:pt x="56" y="159"/>
                    <a:pt x="13" y="162"/>
                    <a:pt x="14" y="94"/>
                  </a:cubicBezTo>
                  <a:cubicBezTo>
                    <a:pt x="15" y="64"/>
                    <a:pt x="18" y="29"/>
                    <a:pt x="25" y="0"/>
                  </a:cubicBezTo>
                  <a:cubicBezTo>
                    <a:pt x="44" y="40"/>
                    <a:pt x="0" y="101"/>
                    <a:pt x="21" y="144"/>
                  </a:cubicBezTo>
                  <a:cubicBezTo>
                    <a:pt x="34" y="171"/>
                    <a:pt x="52" y="153"/>
                    <a:pt x="79" y="152"/>
                  </a:cubicBezTo>
                  <a:cubicBezTo>
                    <a:pt x="104" y="150"/>
                    <a:pt x="128" y="155"/>
                    <a:pt x="153" y="155"/>
                  </a:cubicBezTo>
                  <a:cubicBezTo>
                    <a:pt x="177" y="154"/>
                    <a:pt x="245" y="162"/>
                    <a:pt x="262" y="147"/>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12" name="Freeform 777"/>
            <p:cNvSpPr/>
            <p:nvPr/>
          </p:nvSpPr>
          <p:spPr bwMode="auto">
            <a:xfrm>
              <a:off x="4964611" y="3481855"/>
              <a:ext cx="2788198" cy="1894131"/>
            </a:xfrm>
            <a:custGeom>
              <a:avLst/>
              <a:gdLst>
                <a:gd name="T0" fmla="*/ 0 w 255"/>
                <a:gd name="T1" fmla="*/ 28 h 173"/>
                <a:gd name="T2" fmla="*/ 148 w 255"/>
                <a:gd name="T3" fmla="*/ 22 h 173"/>
                <a:gd name="T4" fmla="*/ 223 w 255"/>
                <a:gd name="T5" fmla="*/ 34 h 173"/>
                <a:gd name="T6" fmla="*/ 232 w 255"/>
                <a:gd name="T7" fmla="*/ 109 h 173"/>
                <a:gd name="T8" fmla="*/ 231 w 255"/>
                <a:gd name="T9" fmla="*/ 173 h 173"/>
                <a:gd name="T10" fmla="*/ 242 w 255"/>
                <a:gd name="T11" fmla="*/ 101 h 173"/>
                <a:gd name="T12" fmla="*/ 222 w 255"/>
                <a:gd name="T13" fmla="*/ 39 h 173"/>
                <a:gd name="T14" fmla="*/ 84 w 255"/>
                <a:gd name="T15" fmla="*/ 17 h 173"/>
                <a:gd name="T16" fmla="*/ 5 w 255"/>
                <a:gd name="T17" fmla="*/ 24 h 173"/>
                <a:gd name="T18" fmla="*/ 183 w 255"/>
                <a:gd name="T19" fmla="*/ 19 h 173"/>
                <a:gd name="T20" fmla="*/ 233 w 255"/>
                <a:gd name="T21" fmla="*/ 141 h 173"/>
                <a:gd name="T22" fmla="*/ 233 w 255"/>
                <a:gd name="T23" fmla="*/ 16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173">
                  <a:moveTo>
                    <a:pt x="0" y="28"/>
                  </a:moveTo>
                  <a:cubicBezTo>
                    <a:pt x="49" y="20"/>
                    <a:pt x="98" y="20"/>
                    <a:pt x="148" y="22"/>
                  </a:cubicBezTo>
                  <a:cubicBezTo>
                    <a:pt x="168" y="22"/>
                    <a:pt x="208" y="19"/>
                    <a:pt x="223" y="34"/>
                  </a:cubicBezTo>
                  <a:cubicBezTo>
                    <a:pt x="240" y="49"/>
                    <a:pt x="231" y="87"/>
                    <a:pt x="232" y="109"/>
                  </a:cubicBezTo>
                  <a:cubicBezTo>
                    <a:pt x="232" y="126"/>
                    <a:pt x="244" y="162"/>
                    <a:pt x="231" y="173"/>
                  </a:cubicBezTo>
                  <a:cubicBezTo>
                    <a:pt x="225" y="150"/>
                    <a:pt x="244" y="126"/>
                    <a:pt x="242" y="101"/>
                  </a:cubicBezTo>
                  <a:cubicBezTo>
                    <a:pt x="241" y="88"/>
                    <a:pt x="229" y="50"/>
                    <a:pt x="222" y="39"/>
                  </a:cubicBezTo>
                  <a:cubicBezTo>
                    <a:pt x="199" y="7"/>
                    <a:pt x="120" y="18"/>
                    <a:pt x="84" y="17"/>
                  </a:cubicBezTo>
                  <a:cubicBezTo>
                    <a:pt x="56" y="16"/>
                    <a:pt x="31" y="25"/>
                    <a:pt x="5" y="24"/>
                  </a:cubicBezTo>
                  <a:cubicBezTo>
                    <a:pt x="44" y="0"/>
                    <a:pt x="138" y="11"/>
                    <a:pt x="183" y="19"/>
                  </a:cubicBezTo>
                  <a:cubicBezTo>
                    <a:pt x="255" y="30"/>
                    <a:pt x="237" y="82"/>
                    <a:pt x="233" y="141"/>
                  </a:cubicBezTo>
                  <a:cubicBezTo>
                    <a:pt x="233" y="150"/>
                    <a:pt x="233" y="159"/>
                    <a:pt x="233" y="168"/>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13" name="Freeform 778"/>
            <p:cNvSpPr/>
            <p:nvPr/>
          </p:nvSpPr>
          <p:spPr bwMode="auto">
            <a:xfrm>
              <a:off x="7268908" y="3689240"/>
              <a:ext cx="396339" cy="1631443"/>
            </a:xfrm>
            <a:custGeom>
              <a:avLst/>
              <a:gdLst>
                <a:gd name="T0" fmla="*/ 0 w 36"/>
                <a:gd name="T1" fmla="*/ 0 h 149"/>
                <a:gd name="T2" fmla="*/ 12 w 36"/>
                <a:gd name="T3" fmla="*/ 66 h 149"/>
                <a:gd name="T4" fmla="*/ 25 w 36"/>
                <a:gd name="T5" fmla="*/ 149 h 149"/>
              </a:gdLst>
              <a:ahLst/>
              <a:cxnLst>
                <a:cxn ang="0">
                  <a:pos x="T0" y="T1"/>
                </a:cxn>
                <a:cxn ang="0">
                  <a:pos x="T2" y="T3"/>
                </a:cxn>
                <a:cxn ang="0">
                  <a:pos x="T4" y="T5"/>
                </a:cxn>
              </a:cxnLst>
              <a:rect l="0" t="0" r="r" b="b"/>
              <a:pathLst>
                <a:path w="36" h="149">
                  <a:moveTo>
                    <a:pt x="0" y="0"/>
                  </a:moveTo>
                  <a:cubicBezTo>
                    <a:pt x="33" y="2"/>
                    <a:pt x="10" y="44"/>
                    <a:pt x="12" y="66"/>
                  </a:cubicBezTo>
                  <a:cubicBezTo>
                    <a:pt x="14" y="89"/>
                    <a:pt x="36" y="129"/>
                    <a:pt x="25" y="149"/>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16" name="Freeform 779"/>
            <p:cNvSpPr/>
            <p:nvPr/>
          </p:nvSpPr>
          <p:spPr bwMode="auto">
            <a:xfrm>
              <a:off x="4734181" y="3703068"/>
              <a:ext cx="382512" cy="1387186"/>
            </a:xfrm>
            <a:custGeom>
              <a:avLst/>
              <a:gdLst>
                <a:gd name="T0" fmla="*/ 24 w 35"/>
                <a:gd name="T1" fmla="*/ 3 h 127"/>
                <a:gd name="T2" fmla="*/ 21 w 35"/>
                <a:gd name="T3" fmla="*/ 127 h 127"/>
                <a:gd name="T4" fmla="*/ 27 w 35"/>
                <a:gd name="T5" fmla="*/ 0 h 127"/>
              </a:gdLst>
              <a:ahLst/>
              <a:cxnLst>
                <a:cxn ang="0">
                  <a:pos x="T0" y="T1"/>
                </a:cxn>
                <a:cxn ang="0">
                  <a:pos x="T2" y="T3"/>
                </a:cxn>
                <a:cxn ang="0">
                  <a:pos x="T4" y="T5"/>
                </a:cxn>
              </a:cxnLst>
              <a:rect l="0" t="0" r="r" b="b"/>
              <a:pathLst>
                <a:path w="35" h="127">
                  <a:moveTo>
                    <a:pt x="24" y="3"/>
                  </a:moveTo>
                  <a:cubicBezTo>
                    <a:pt x="22" y="38"/>
                    <a:pt x="0" y="97"/>
                    <a:pt x="21" y="127"/>
                  </a:cubicBezTo>
                  <a:cubicBezTo>
                    <a:pt x="26" y="90"/>
                    <a:pt x="35" y="36"/>
                    <a:pt x="27"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17" name="Freeform 780"/>
            <p:cNvSpPr/>
            <p:nvPr/>
          </p:nvSpPr>
          <p:spPr bwMode="auto">
            <a:xfrm>
              <a:off x="7172126" y="3689240"/>
              <a:ext cx="327209" cy="308774"/>
            </a:xfrm>
            <a:custGeom>
              <a:avLst/>
              <a:gdLst>
                <a:gd name="T0" fmla="*/ 0 w 30"/>
                <a:gd name="T1" fmla="*/ 0 h 28"/>
                <a:gd name="T2" fmla="*/ 30 w 30"/>
                <a:gd name="T3" fmla="*/ 28 h 28"/>
              </a:gdLst>
              <a:ahLst/>
              <a:cxnLst>
                <a:cxn ang="0">
                  <a:pos x="T0" y="T1"/>
                </a:cxn>
                <a:cxn ang="0">
                  <a:pos x="T2" y="T3"/>
                </a:cxn>
              </a:cxnLst>
              <a:rect l="0" t="0" r="r" b="b"/>
              <a:pathLst>
                <a:path w="30" h="28">
                  <a:moveTo>
                    <a:pt x="0" y="0"/>
                  </a:moveTo>
                  <a:cubicBezTo>
                    <a:pt x="16" y="2"/>
                    <a:pt x="28" y="7"/>
                    <a:pt x="30" y="28"/>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18" name="Freeform 781"/>
            <p:cNvSpPr/>
            <p:nvPr/>
          </p:nvSpPr>
          <p:spPr bwMode="auto">
            <a:xfrm>
              <a:off x="7444035" y="4108624"/>
              <a:ext cx="13824" cy="488511"/>
            </a:xfrm>
            <a:custGeom>
              <a:avLst/>
              <a:gdLst>
                <a:gd name="T0" fmla="*/ 1 w 1"/>
                <a:gd name="T1" fmla="*/ 0 h 45"/>
                <a:gd name="T2" fmla="*/ 1 w 1"/>
                <a:gd name="T3" fmla="*/ 43 h 45"/>
              </a:gdLst>
              <a:ahLst/>
              <a:cxnLst>
                <a:cxn ang="0">
                  <a:pos x="T0" y="T1"/>
                </a:cxn>
                <a:cxn ang="0">
                  <a:pos x="T2" y="T3"/>
                </a:cxn>
              </a:cxnLst>
              <a:rect l="0" t="0" r="r" b="b"/>
              <a:pathLst>
                <a:path w="1" h="45">
                  <a:moveTo>
                    <a:pt x="1" y="0"/>
                  </a:moveTo>
                  <a:cubicBezTo>
                    <a:pt x="0" y="9"/>
                    <a:pt x="1" y="45"/>
                    <a:pt x="1" y="43"/>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19" name="Freeform 782"/>
            <p:cNvSpPr/>
            <p:nvPr/>
          </p:nvSpPr>
          <p:spPr bwMode="auto">
            <a:xfrm>
              <a:off x="4743398" y="3832108"/>
              <a:ext cx="294950" cy="1336492"/>
            </a:xfrm>
            <a:custGeom>
              <a:avLst/>
              <a:gdLst>
                <a:gd name="T0" fmla="*/ 22 w 27"/>
                <a:gd name="T1" fmla="*/ 0 h 122"/>
                <a:gd name="T2" fmla="*/ 26 w 27"/>
                <a:gd name="T3" fmla="*/ 122 h 122"/>
                <a:gd name="T4" fmla="*/ 26 w 27"/>
                <a:gd name="T5" fmla="*/ 100 h 122"/>
              </a:gdLst>
              <a:ahLst/>
              <a:cxnLst>
                <a:cxn ang="0">
                  <a:pos x="T0" y="T1"/>
                </a:cxn>
                <a:cxn ang="0">
                  <a:pos x="T2" y="T3"/>
                </a:cxn>
                <a:cxn ang="0">
                  <a:pos x="T4" y="T5"/>
                </a:cxn>
              </a:cxnLst>
              <a:rect l="0" t="0" r="r" b="b"/>
              <a:pathLst>
                <a:path w="27" h="122">
                  <a:moveTo>
                    <a:pt x="22" y="0"/>
                  </a:moveTo>
                  <a:cubicBezTo>
                    <a:pt x="19" y="24"/>
                    <a:pt x="0" y="111"/>
                    <a:pt x="26" y="122"/>
                  </a:cubicBezTo>
                  <a:cubicBezTo>
                    <a:pt x="26" y="115"/>
                    <a:pt x="27" y="107"/>
                    <a:pt x="26" y="10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20" name="Freeform 783"/>
            <p:cNvSpPr/>
            <p:nvPr/>
          </p:nvSpPr>
          <p:spPr bwMode="auto">
            <a:xfrm>
              <a:off x="4812526" y="3703068"/>
              <a:ext cx="248864" cy="1451706"/>
            </a:xfrm>
            <a:custGeom>
              <a:avLst/>
              <a:gdLst>
                <a:gd name="T0" fmla="*/ 20 w 23"/>
                <a:gd name="T1" fmla="*/ 0 h 133"/>
                <a:gd name="T2" fmla="*/ 0 w 23"/>
                <a:gd name="T3" fmla="*/ 62 h 133"/>
                <a:gd name="T4" fmla="*/ 16 w 23"/>
                <a:gd name="T5" fmla="*/ 28 h 133"/>
                <a:gd name="T6" fmla="*/ 12 w 23"/>
                <a:gd name="T7" fmla="*/ 61 h 133"/>
                <a:gd name="T8" fmla="*/ 20 w 23"/>
                <a:gd name="T9" fmla="*/ 41 h 133"/>
                <a:gd name="T10" fmla="*/ 14 w 23"/>
                <a:gd name="T11" fmla="*/ 74 h 133"/>
                <a:gd name="T12" fmla="*/ 19 w 23"/>
                <a:gd name="T13" fmla="*/ 64 h 133"/>
                <a:gd name="T14" fmla="*/ 12 w 23"/>
                <a:gd name="T15" fmla="*/ 92 h 133"/>
                <a:gd name="T16" fmla="*/ 13 w 23"/>
                <a:gd name="T17" fmla="*/ 120 h 133"/>
                <a:gd name="T18" fmla="*/ 14 w 23"/>
                <a:gd name="T19" fmla="*/ 98 h 133"/>
                <a:gd name="T20" fmla="*/ 17 w 23"/>
                <a:gd name="T21" fmla="*/ 114 h 133"/>
                <a:gd name="T22" fmla="*/ 18 w 23"/>
                <a:gd name="T23" fmla="*/ 103 h 133"/>
                <a:gd name="T24" fmla="*/ 12 w 23"/>
                <a:gd name="T25" fmla="*/ 120 h 133"/>
                <a:gd name="T26" fmla="*/ 22 w 23"/>
                <a:gd name="T27"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33">
                  <a:moveTo>
                    <a:pt x="20" y="0"/>
                  </a:moveTo>
                  <a:cubicBezTo>
                    <a:pt x="9" y="13"/>
                    <a:pt x="3" y="43"/>
                    <a:pt x="0" y="62"/>
                  </a:cubicBezTo>
                  <a:cubicBezTo>
                    <a:pt x="7" y="51"/>
                    <a:pt x="11" y="40"/>
                    <a:pt x="16" y="28"/>
                  </a:cubicBezTo>
                  <a:cubicBezTo>
                    <a:pt x="14" y="39"/>
                    <a:pt x="14" y="50"/>
                    <a:pt x="12" y="61"/>
                  </a:cubicBezTo>
                  <a:cubicBezTo>
                    <a:pt x="14" y="54"/>
                    <a:pt x="18" y="47"/>
                    <a:pt x="20" y="41"/>
                  </a:cubicBezTo>
                  <a:cubicBezTo>
                    <a:pt x="21" y="52"/>
                    <a:pt x="19" y="63"/>
                    <a:pt x="14" y="74"/>
                  </a:cubicBezTo>
                  <a:cubicBezTo>
                    <a:pt x="16" y="70"/>
                    <a:pt x="17" y="67"/>
                    <a:pt x="19" y="64"/>
                  </a:cubicBezTo>
                  <a:cubicBezTo>
                    <a:pt x="22" y="75"/>
                    <a:pt x="16" y="83"/>
                    <a:pt x="12" y="92"/>
                  </a:cubicBezTo>
                  <a:cubicBezTo>
                    <a:pt x="9" y="101"/>
                    <a:pt x="9" y="112"/>
                    <a:pt x="13" y="120"/>
                  </a:cubicBezTo>
                  <a:cubicBezTo>
                    <a:pt x="16" y="115"/>
                    <a:pt x="16" y="103"/>
                    <a:pt x="14" y="98"/>
                  </a:cubicBezTo>
                  <a:cubicBezTo>
                    <a:pt x="15" y="103"/>
                    <a:pt x="16" y="108"/>
                    <a:pt x="17" y="114"/>
                  </a:cubicBezTo>
                  <a:cubicBezTo>
                    <a:pt x="18" y="111"/>
                    <a:pt x="18" y="106"/>
                    <a:pt x="18" y="103"/>
                  </a:cubicBezTo>
                  <a:cubicBezTo>
                    <a:pt x="18" y="106"/>
                    <a:pt x="17" y="119"/>
                    <a:pt x="12" y="120"/>
                  </a:cubicBezTo>
                  <a:cubicBezTo>
                    <a:pt x="23" y="119"/>
                    <a:pt x="18" y="126"/>
                    <a:pt x="22" y="133"/>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21" name="Freeform 784"/>
            <p:cNvSpPr/>
            <p:nvPr/>
          </p:nvSpPr>
          <p:spPr bwMode="auto">
            <a:xfrm>
              <a:off x="7388731" y="4007235"/>
              <a:ext cx="207385" cy="1129104"/>
            </a:xfrm>
            <a:custGeom>
              <a:avLst/>
              <a:gdLst>
                <a:gd name="T0" fmla="*/ 6 w 19"/>
                <a:gd name="T1" fmla="*/ 0 h 103"/>
                <a:gd name="T2" fmla="*/ 1 w 19"/>
                <a:gd name="T3" fmla="*/ 82 h 103"/>
                <a:gd name="T4" fmla="*/ 9 w 19"/>
                <a:gd name="T5" fmla="*/ 51 h 103"/>
                <a:gd name="T6" fmla="*/ 7 w 19"/>
                <a:gd name="T7" fmla="*/ 93 h 103"/>
                <a:gd name="T8" fmla="*/ 13 w 19"/>
                <a:gd name="T9" fmla="*/ 78 h 103"/>
                <a:gd name="T10" fmla="*/ 13 w 19"/>
                <a:gd name="T11" fmla="*/ 103 h 103"/>
                <a:gd name="T12" fmla="*/ 19 w 19"/>
                <a:gd name="T13" fmla="*/ 98 h 103"/>
              </a:gdLst>
              <a:ahLst/>
              <a:cxnLst>
                <a:cxn ang="0">
                  <a:pos x="T0" y="T1"/>
                </a:cxn>
                <a:cxn ang="0">
                  <a:pos x="T2" y="T3"/>
                </a:cxn>
                <a:cxn ang="0">
                  <a:pos x="T4" y="T5"/>
                </a:cxn>
                <a:cxn ang="0">
                  <a:pos x="T6" y="T7"/>
                </a:cxn>
                <a:cxn ang="0">
                  <a:pos x="T8" y="T9"/>
                </a:cxn>
                <a:cxn ang="0">
                  <a:pos x="T10" y="T11"/>
                </a:cxn>
                <a:cxn ang="0">
                  <a:pos x="T12" y="T13"/>
                </a:cxn>
              </a:cxnLst>
              <a:rect l="0" t="0" r="r" b="b"/>
              <a:pathLst>
                <a:path w="19" h="103">
                  <a:moveTo>
                    <a:pt x="6" y="0"/>
                  </a:moveTo>
                  <a:cubicBezTo>
                    <a:pt x="0" y="24"/>
                    <a:pt x="2" y="57"/>
                    <a:pt x="1" y="82"/>
                  </a:cubicBezTo>
                  <a:cubicBezTo>
                    <a:pt x="2" y="72"/>
                    <a:pt x="5" y="61"/>
                    <a:pt x="9" y="51"/>
                  </a:cubicBezTo>
                  <a:cubicBezTo>
                    <a:pt x="8" y="65"/>
                    <a:pt x="9" y="79"/>
                    <a:pt x="7" y="93"/>
                  </a:cubicBezTo>
                  <a:cubicBezTo>
                    <a:pt x="9" y="88"/>
                    <a:pt x="12" y="83"/>
                    <a:pt x="13" y="78"/>
                  </a:cubicBezTo>
                  <a:cubicBezTo>
                    <a:pt x="14" y="86"/>
                    <a:pt x="15" y="95"/>
                    <a:pt x="13" y="103"/>
                  </a:cubicBezTo>
                  <a:cubicBezTo>
                    <a:pt x="15" y="101"/>
                    <a:pt x="17" y="99"/>
                    <a:pt x="19" y="98"/>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22" name="Freeform 785"/>
            <p:cNvSpPr/>
            <p:nvPr/>
          </p:nvSpPr>
          <p:spPr bwMode="auto">
            <a:xfrm>
              <a:off x="4812526" y="5090253"/>
              <a:ext cx="350253" cy="414774"/>
            </a:xfrm>
            <a:custGeom>
              <a:avLst/>
              <a:gdLst>
                <a:gd name="T0" fmla="*/ 0 w 32"/>
                <a:gd name="T1" fmla="*/ 0 h 38"/>
                <a:gd name="T2" fmla="*/ 18 w 32"/>
                <a:gd name="T3" fmla="*/ 38 h 38"/>
                <a:gd name="T4" fmla="*/ 13 w 32"/>
                <a:gd name="T5" fmla="*/ 11 h 38"/>
                <a:gd name="T6" fmla="*/ 24 w 32"/>
                <a:gd name="T7" fmla="*/ 31 h 38"/>
                <a:gd name="T8" fmla="*/ 25 w 32"/>
                <a:gd name="T9" fmla="*/ 18 h 38"/>
                <a:gd name="T10" fmla="*/ 32 w 32"/>
                <a:gd name="T11" fmla="*/ 31 h 38"/>
              </a:gdLst>
              <a:ahLst/>
              <a:cxnLst>
                <a:cxn ang="0">
                  <a:pos x="T0" y="T1"/>
                </a:cxn>
                <a:cxn ang="0">
                  <a:pos x="T2" y="T3"/>
                </a:cxn>
                <a:cxn ang="0">
                  <a:pos x="T4" y="T5"/>
                </a:cxn>
                <a:cxn ang="0">
                  <a:pos x="T6" y="T7"/>
                </a:cxn>
                <a:cxn ang="0">
                  <a:pos x="T8" y="T9"/>
                </a:cxn>
                <a:cxn ang="0">
                  <a:pos x="T10" y="T11"/>
                </a:cxn>
              </a:cxnLst>
              <a:rect l="0" t="0" r="r" b="b"/>
              <a:pathLst>
                <a:path w="32" h="38">
                  <a:moveTo>
                    <a:pt x="0" y="0"/>
                  </a:moveTo>
                  <a:cubicBezTo>
                    <a:pt x="5" y="13"/>
                    <a:pt x="12" y="26"/>
                    <a:pt x="18" y="38"/>
                  </a:cubicBezTo>
                  <a:cubicBezTo>
                    <a:pt x="19" y="29"/>
                    <a:pt x="16" y="20"/>
                    <a:pt x="13" y="11"/>
                  </a:cubicBezTo>
                  <a:cubicBezTo>
                    <a:pt x="15" y="18"/>
                    <a:pt x="20" y="24"/>
                    <a:pt x="24" y="31"/>
                  </a:cubicBezTo>
                  <a:cubicBezTo>
                    <a:pt x="24" y="28"/>
                    <a:pt x="25" y="24"/>
                    <a:pt x="25" y="18"/>
                  </a:cubicBezTo>
                  <a:cubicBezTo>
                    <a:pt x="26" y="23"/>
                    <a:pt x="30" y="27"/>
                    <a:pt x="32" y="3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23" name="Freeform 786"/>
            <p:cNvSpPr/>
            <p:nvPr/>
          </p:nvSpPr>
          <p:spPr bwMode="auto">
            <a:xfrm>
              <a:off x="5038348" y="3601678"/>
              <a:ext cx="635986" cy="188951"/>
            </a:xfrm>
            <a:custGeom>
              <a:avLst/>
              <a:gdLst>
                <a:gd name="T0" fmla="*/ 1 w 58"/>
                <a:gd name="T1" fmla="*/ 9 h 17"/>
                <a:gd name="T2" fmla="*/ 9 w 58"/>
                <a:gd name="T3" fmla="*/ 3 h 17"/>
                <a:gd name="T4" fmla="*/ 0 w 58"/>
                <a:gd name="T5" fmla="*/ 9 h 17"/>
                <a:gd name="T6" fmla="*/ 25 w 58"/>
                <a:gd name="T7" fmla="*/ 0 h 17"/>
                <a:gd name="T8" fmla="*/ 10 w 58"/>
                <a:gd name="T9" fmla="*/ 9 h 17"/>
                <a:gd name="T10" fmla="*/ 33 w 58"/>
                <a:gd name="T11" fmla="*/ 3 h 17"/>
                <a:gd name="T12" fmla="*/ 22 w 58"/>
                <a:gd name="T13" fmla="*/ 10 h 17"/>
                <a:gd name="T14" fmla="*/ 46 w 58"/>
                <a:gd name="T15" fmla="*/ 3 h 17"/>
                <a:gd name="T16" fmla="*/ 41 w 58"/>
                <a:gd name="T17" fmla="*/ 6 h 17"/>
                <a:gd name="T18" fmla="*/ 58 w 58"/>
                <a:gd name="T19" fmla="*/ 3 h 17"/>
                <a:gd name="T20" fmla="*/ 49 w 58"/>
                <a:gd name="T21" fmla="*/ 12 h 17"/>
                <a:gd name="T22" fmla="*/ 54 w 58"/>
                <a:gd name="T23"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17">
                  <a:moveTo>
                    <a:pt x="1" y="9"/>
                  </a:moveTo>
                  <a:cubicBezTo>
                    <a:pt x="3" y="7"/>
                    <a:pt x="6" y="5"/>
                    <a:pt x="9" y="3"/>
                  </a:cubicBezTo>
                  <a:cubicBezTo>
                    <a:pt x="5" y="5"/>
                    <a:pt x="3" y="7"/>
                    <a:pt x="0" y="9"/>
                  </a:cubicBezTo>
                  <a:cubicBezTo>
                    <a:pt x="8" y="6"/>
                    <a:pt x="17" y="3"/>
                    <a:pt x="25" y="0"/>
                  </a:cubicBezTo>
                  <a:cubicBezTo>
                    <a:pt x="20" y="3"/>
                    <a:pt x="15" y="6"/>
                    <a:pt x="10" y="9"/>
                  </a:cubicBezTo>
                  <a:cubicBezTo>
                    <a:pt x="17" y="7"/>
                    <a:pt x="25" y="6"/>
                    <a:pt x="33" y="3"/>
                  </a:cubicBezTo>
                  <a:cubicBezTo>
                    <a:pt x="29" y="5"/>
                    <a:pt x="25" y="8"/>
                    <a:pt x="22" y="10"/>
                  </a:cubicBezTo>
                  <a:cubicBezTo>
                    <a:pt x="30" y="8"/>
                    <a:pt x="38" y="6"/>
                    <a:pt x="46" y="3"/>
                  </a:cubicBezTo>
                  <a:cubicBezTo>
                    <a:pt x="45" y="4"/>
                    <a:pt x="42" y="5"/>
                    <a:pt x="41" y="6"/>
                  </a:cubicBezTo>
                  <a:cubicBezTo>
                    <a:pt x="46" y="5"/>
                    <a:pt x="53" y="5"/>
                    <a:pt x="58" y="3"/>
                  </a:cubicBezTo>
                  <a:cubicBezTo>
                    <a:pt x="56" y="5"/>
                    <a:pt x="52" y="10"/>
                    <a:pt x="49" y="12"/>
                  </a:cubicBezTo>
                  <a:cubicBezTo>
                    <a:pt x="47" y="17"/>
                    <a:pt x="55" y="10"/>
                    <a:pt x="54" y="1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24" name="Freeform 787"/>
            <p:cNvSpPr/>
            <p:nvPr/>
          </p:nvSpPr>
          <p:spPr bwMode="auto">
            <a:xfrm>
              <a:off x="5291819" y="5288424"/>
              <a:ext cx="1562312" cy="142865"/>
            </a:xfrm>
            <a:custGeom>
              <a:avLst/>
              <a:gdLst>
                <a:gd name="T0" fmla="*/ 13 w 143"/>
                <a:gd name="T1" fmla="*/ 6 h 13"/>
                <a:gd name="T2" fmla="*/ 0 w 143"/>
                <a:gd name="T3" fmla="*/ 12 h 13"/>
                <a:gd name="T4" fmla="*/ 36 w 143"/>
                <a:gd name="T5" fmla="*/ 6 h 13"/>
                <a:gd name="T6" fmla="*/ 22 w 143"/>
                <a:gd name="T7" fmla="*/ 10 h 13"/>
                <a:gd name="T8" fmla="*/ 48 w 143"/>
                <a:gd name="T9" fmla="*/ 5 h 13"/>
                <a:gd name="T10" fmla="*/ 36 w 143"/>
                <a:gd name="T11" fmla="*/ 13 h 13"/>
                <a:gd name="T12" fmla="*/ 66 w 143"/>
                <a:gd name="T13" fmla="*/ 5 h 13"/>
                <a:gd name="T14" fmla="*/ 58 w 143"/>
                <a:gd name="T15" fmla="*/ 11 h 13"/>
                <a:gd name="T16" fmla="*/ 84 w 143"/>
                <a:gd name="T17" fmla="*/ 5 h 13"/>
                <a:gd name="T18" fmla="*/ 81 w 143"/>
                <a:gd name="T19" fmla="*/ 7 h 13"/>
                <a:gd name="T20" fmla="*/ 100 w 143"/>
                <a:gd name="T21" fmla="*/ 0 h 13"/>
                <a:gd name="T22" fmla="*/ 95 w 143"/>
                <a:gd name="T23" fmla="*/ 7 h 13"/>
                <a:gd name="T24" fmla="*/ 116 w 143"/>
                <a:gd name="T25" fmla="*/ 0 h 13"/>
                <a:gd name="T26" fmla="*/ 103 w 143"/>
                <a:gd name="T27" fmla="*/ 9 h 13"/>
                <a:gd name="T28" fmla="*/ 122 w 143"/>
                <a:gd name="T29" fmla="*/ 3 h 13"/>
                <a:gd name="T30" fmla="*/ 116 w 143"/>
                <a:gd name="T31" fmla="*/ 8 h 13"/>
                <a:gd name="T32" fmla="*/ 130 w 143"/>
                <a:gd name="T33" fmla="*/ 3 h 13"/>
                <a:gd name="T34" fmla="*/ 127 w 143"/>
                <a:gd name="T35" fmla="*/ 8 h 13"/>
                <a:gd name="T36" fmla="*/ 143 w 143"/>
                <a:gd name="T37" fmla="*/ 1 h 13"/>
                <a:gd name="T38" fmla="*/ 139 w 143"/>
                <a:gd name="T39"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
                  <a:moveTo>
                    <a:pt x="13" y="6"/>
                  </a:moveTo>
                  <a:cubicBezTo>
                    <a:pt x="10" y="7"/>
                    <a:pt x="4" y="10"/>
                    <a:pt x="0" y="12"/>
                  </a:cubicBezTo>
                  <a:cubicBezTo>
                    <a:pt x="12" y="8"/>
                    <a:pt x="24" y="7"/>
                    <a:pt x="36" y="6"/>
                  </a:cubicBezTo>
                  <a:cubicBezTo>
                    <a:pt x="31" y="7"/>
                    <a:pt x="27" y="9"/>
                    <a:pt x="22" y="10"/>
                  </a:cubicBezTo>
                  <a:cubicBezTo>
                    <a:pt x="31" y="9"/>
                    <a:pt x="39" y="7"/>
                    <a:pt x="48" y="5"/>
                  </a:cubicBezTo>
                  <a:cubicBezTo>
                    <a:pt x="43" y="7"/>
                    <a:pt x="40" y="10"/>
                    <a:pt x="36" y="13"/>
                  </a:cubicBezTo>
                  <a:cubicBezTo>
                    <a:pt x="46" y="11"/>
                    <a:pt x="56" y="8"/>
                    <a:pt x="66" y="5"/>
                  </a:cubicBezTo>
                  <a:cubicBezTo>
                    <a:pt x="63" y="7"/>
                    <a:pt x="61" y="9"/>
                    <a:pt x="58" y="11"/>
                  </a:cubicBezTo>
                  <a:cubicBezTo>
                    <a:pt x="66" y="10"/>
                    <a:pt x="75" y="7"/>
                    <a:pt x="84" y="5"/>
                  </a:cubicBezTo>
                  <a:cubicBezTo>
                    <a:pt x="83" y="5"/>
                    <a:pt x="80" y="6"/>
                    <a:pt x="81" y="7"/>
                  </a:cubicBezTo>
                  <a:cubicBezTo>
                    <a:pt x="87" y="4"/>
                    <a:pt x="94" y="3"/>
                    <a:pt x="100" y="0"/>
                  </a:cubicBezTo>
                  <a:cubicBezTo>
                    <a:pt x="98" y="2"/>
                    <a:pt x="97" y="5"/>
                    <a:pt x="95" y="7"/>
                  </a:cubicBezTo>
                  <a:cubicBezTo>
                    <a:pt x="101" y="4"/>
                    <a:pt x="109" y="3"/>
                    <a:pt x="116" y="0"/>
                  </a:cubicBezTo>
                  <a:cubicBezTo>
                    <a:pt x="112" y="2"/>
                    <a:pt x="108" y="6"/>
                    <a:pt x="103" y="9"/>
                  </a:cubicBezTo>
                  <a:cubicBezTo>
                    <a:pt x="109" y="6"/>
                    <a:pt x="116" y="5"/>
                    <a:pt x="122" y="3"/>
                  </a:cubicBezTo>
                  <a:cubicBezTo>
                    <a:pt x="121" y="5"/>
                    <a:pt x="118" y="6"/>
                    <a:pt x="116" y="8"/>
                  </a:cubicBezTo>
                  <a:cubicBezTo>
                    <a:pt x="121" y="7"/>
                    <a:pt x="125" y="5"/>
                    <a:pt x="130" y="3"/>
                  </a:cubicBezTo>
                  <a:cubicBezTo>
                    <a:pt x="131" y="4"/>
                    <a:pt x="127" y="8"/>
                    <a:pt x="127" y="8"/>
                  </a:cubicBezTo>
                  <a:cubicBezTo>
                    <a:pt x="132" y="5"/>
                    <a:pt x="138" y="4"/>
                    <a:pt x="143" y="1"/>
                  </a:cubicBezTo>
                  <a:cubicBezTo>
                    <a:pt x="143" y="5"/>
                    <a:pt x="141" y="5"/>
                    <a:pt x="139" y="9"/>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25" name="Freeform 788"/>
            <p:cNvSpPr/>
            <p:nvPr/>
          </p:nvSpPr>
          <p:spPr bwMode="auto">
            <a:xfrm>
              <a:off x="6844917" y="5320683"/>
              <a:ext cx="741982" cy="110606"/>
            </a:xfrm>
            <a:custGeom>
              <a:avLst/>
              <a:gdLst>
                <a:gd name="T0" fmla="*/ 10 w 68"/>
                <a:gd name="T1" fmla="*/ 0 h 10"/>
                <a:gd name="T2" fmla="*/ 0 w 68"/>
                <a:gd name="T3" fmla="*/ 10 h 10"/>
                <a:gd name="T4" fmla="*/ 20 w 68"/>
                <a:gd name="T5" fmla="*/ 2 h 10"/>
                <a:gd name="T6" fmla="*/ 16 w 68"/>
                <a:gd name="T7" fmla="*/ 8 h 10"/>
                <a:gd name="T8" fmla="*/ 29 w 68"/>
                <a:gd name="T9" fmla="*/ 3 h 10"/>
                <a:gd name="T10" fmla="*/ 25 w 68"/>
                <a:gd name="T11" fmla="*/ 8 h 10"/>
                <a:gd name="T12" fmla="*/ 41 w 68"/>
                <a:gd name="T13" fmla="*/ 1 h 10"/>
                <a:gd name="T14" fmla="*/ 38 w 68"/>
                <a:gd name="T15" fmla="*/ 7 h 10"/>
                <a:gd name="T16" fmla="*/ 54 w 68"/>
                <a:gd name="T17" fmla="*/ 0 h 10"/>
                <a:gd name="T18" fmla="*/ 46 w 68"/>
                <a:gd name="T19" fmla="*/ 7 h 10"/>
                <a:gd name="T20" fmla="*/ 58 w 68"/>
                <a:gd name="T21" fmla="*/ 3 h 10"/>
                <a:gd name="T22" fmla="*/ 53 w 68"/>
                <a:gd name="T23" fmla="*/ 7 h 10"/>
                <a:gd name="T24" fmla="*/ 61 w 68"/>
                <a:gd name="T25" fmla="*/ 6 h 10"/>
                <a:gd name="T26" fmla="*/ 61 w 68"/>
                <a:gd name="T27" fmla="*/ 8 h 10"/>
                <a:gd name="T28" fmla="*/ 66 w 68"/>
                <a:gd name="T2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10">
                  <a:moveTo>
                    <a:pt x="10" y="0"/>
                  </a:moveTo>
                  <a:cubicBezTo>
                    <a:pt x="6" y="3"/>
                    <a:pt x="3" y="6"/>
                    <a:pt x="0" y="10"/>
                  </a:cubicBezTo>
                  <a:cubicBezTo>
                    <a:pt x="6" y="6"/>
                    <a:pt x="14" y="5"/>
                    <a:pt x="20" y="2"/>
                  </a:cubicBezTo>
                  <a:cubicBezTo>
                    <a:pt x="20" y="5"/>
                    <a:pt x="18" y="6"/>
                    <a:pt x="16" y="8"/>
                  </a:cubicBezTo>
                  <a:cubicBezTo>
                    <a:pt x="20" y="7"/>
                    <a:pt x="25" y="5"/>
                    <a:pt x="29" y="3"/>
                  </a:cubicBezTo>
                  <a:cubicBezTo>
                    <a:pt x="28" y="4"/>
                    <a:pt x="24" y="8"/>
                    <a:pt x="25" y="8"/>
                  </a:cubicBezTo>
                  <a:cubicBezTo>
                    <a:pt x="30" y="5"/>
                    <a:pt x="35" y="4"/>
                    <a:pt x="41" y="1"/>
                  </a:cubicBezTo>
                  <a:cubicBezTo>
                    <a:pt x="40" y="2"/>
                    <a:pt x="37" y="9"/>
                    <a:pt x="38" y="7"/>
                  </a:cubicBezTo>
                  <a:cubicBezTo>
                    <a:pt x="43" y="4"/>
                    <a:pt x="49" y="3"/>
                    <a:pt x="54" y="0"/>
                  </a:cubicBezTo>
                  <a:cubicBezTo>
                    <a:pt x="52" y="2"/>
                    <a:pt x="49" y="5"/>
                    <a:pt x="46" y="7"/>
                  </a:cubicBezTo>
                  <a:cubicBezTo>
                    <a:pt x="50" y="6"/>
                    <a:pt x="54" y="5"/>
                    <a:pt x="58" y="3"/>
                  </a:cubicBezTo>
                  <a:cubicBezTo>
                    <a:pt x="58" y="4"/>
                    <a:pt x="54" y="8"/>
                    <a:pt x="53" y="7"/>
                  </a:cubicBezTo>
                  <a:cubicBezTo>
                    <a:pt x="56" y="7"/>
                    <a:pt x="59" y="5"/>
                    <a:pt x="61" y="6"/>
                  </a:cubicBezTo>
                  <a:cubicBezTo>
                    <a:pt x="61" y="7"/>
                    <a:pt x="61" y="8"/>
                    <a:pt x="61" y="8"/>
                  </a:cubicBezTo>
                  <a:cubicBezTo>
                    <a:pt x="67" y="8"/>
                    <a:pt x="68" y="4"/>
                    <a:pt x="66" y="6"/>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26" name="Freeform 789"/>
            <p:cNvSpPr/>
            <p:nvPr/>
          </p:nvSpPr>
          <p:spPr bwMode="auto">
            <a:xfrm>
              <a:off x="5563728" y="3633937"/>
              <a:ext cx="1562312" cy="188951"/>
            </a:xfrm>
            <a:custGeom>
              <a:avLst/>
              <a:gdLst>
                <a:gd name="T0" fmla="*/ 9 w 143"/>
                <a:gd name="T1" fmla="*/ 3 h 17"/>
                <a:gd name="T2" fmla="*/ 19 w 143"/>
                <a:gd name="T3" fmla="*/ 0 h 17"/>
                <a:gd name="T4" fmla="*/ 12 w 143"/>
                <a:gd name="T5" fmla="*/ 7 h 17"/>
                <a:gd name="T6" fmla="*/ 21 w 143"/>
                <a:gd name="T7" fmla="*/ 3 h 17"/>
                <a:gd name="T8" fmla="*/ 13 w 143"/>
                <a:gd name="T9" fmla="*/ 9 h 17"/>
                <a:gd name="T10" fmla="*/ 34 w 143"/>
                <a:gd name="T11" fmla="*/ 0 h 17"/>
                <a:gd name="T12" fmla="*/ 22 w 143"/>
                <a:gd name="T13" fmla="*/ 10 h 17"/>
                <a:gd name="T14" fmla="*/ 44 w 143"/>
                <a:gd name="T15" fmla="*/ 0 h 17"/>
                <a:gd name="T16" fmla="*/ 31 w 143"/>
                <a:gd name="T17" fmla="*/ 9 h 17"/>
                <a:gd name="T18" fmla="*/ 52 w 143"/>
                <a:gd name="T19" fmla="*/ 2 h 17"/>
                <a:gd name="T20" fmla="*/ 42 w 143"/>
                <a:gd name="T21" fmla="*/ 10 h 17"/>
                <a:gd name="T22" fmla="*/ 60 w 143"/>
                <a:gd name="T23" fmla="*/ 3 h 17"/>
                <a:gd name="T24" fmla="*/ 48 w 143"/>
                <a:gd name="T25" fmla="*/ 12 h 17"/>
                <a:gd name="T26" fmla="*/ 68 w 143"/>
                <a:gd name="T27" fmla="*/ 5 h 17"/>
                <a:gd name="T28" fmla="*/ 58 w 143"/>
                <a:gd name="T29" fmla="*/ 14 h 17"/>
                <a:gd name="T30" fmla="*/ 77 w 143"/>
                <a:gd name="T31" fmla="*/ 6 h 17"/>
                <a:gd name="T32" fmla="*/ 74 w 143"/>
                <a:gd name="T33" fmla="*/ 10 h 17"/>
                <a:gd name="T34" fmla="*/ 94 w 143"/>
                <a:gd name="T35" fmla="*/ 5 h 17"/>
                <a:gd name="T36" fmla="*/ 86 w 143"/>
                <a:gd name="T37" fmla="*/ 10 h 17"/>
                <a:gd name="T38" fmla="*/ 106 w 143"/>
                <a:gd name="T39" fmla="*/ 5 h 17"/>
                <a:gd name="T40" fmla="*/ 89 w 143"/>
                <a:gd name="T41" fmla="*/ 17 h 17"/>
                <a:gd name="T42" fmla="*/ 113 w 143"/>
                <a:gd name="T43" fmla="*/ 8 h 17"/>
                <a:gd name="T44" fmla="*/ 108 w 143"/>
                <a:gd name="T45" fmla="*/ 13 h 17"/>
                <a:gd name="T46" fmla="*/ 125 w 143"/>
                <a:gd name="T47" fmla="*/ 8 h 17"/>
                <a:gd name="T48" fmla="*/ 120 w 143"/>
                <a:gd name="T49" fmla="*/ 12 h 17"/>
                <a:gd name="T50" fmla="*/ 131 w 143"/>
                <a:gd name="T51" fmla="*/ 8 h 17"/>
                <a:gd name="T52" fmla="*/ 130 w 143"/>
                <a:gd name="T53" fmla="*/ 12 h 17"/>
                <a:gd name="T54" fmla="*/ 143 w 143"/>
                <a:gd name="T55" fmla="*/ 11 h 17"/>
                <a:gd name="T56" fmla="*/ 140 w 143"/>
                <a:gd name="T5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3" h="17">
                  <a:moveTo>
                    <a:pt x="9" y="3"/>
                  </a:moveTo>
                  <a:cubicBezTo>
                    <a:pt x="0" y="6"/>
                    <a:pt x="16" y="2"/>
                    <a:pt x="19" y="0"/>
                  </a:cubicBezTo>
                  <a:cubicBezTo>
                    <a:pt x="18" y="3"/>
                    <a:pt x="14" y="5"/>
                    <a:pt x="12" y="7"/>
                  </a:cubicBezTo>
                  <a:cubicBezTo>
                    <a:pt x="15" y="6"/>
                    <a:pt x="19" y="4"/>
                    <a:pt x="21" y="3"/>
                  </a:cubicBezTo>
                  <a:cubicBezTo>
                    <a:pt x="19" y="5"/>
                    <a:pt x="16" y="7"/>
                    <a:pt x="13" y="9"/>
                  </a:cubicBezTo>
                  <a:cubicBezTo>
                    <a:pt x="20" y="6"/>
                    <a:pt x="27" y="3"/>
                    <a:pt x="34" y="0"/>
                  </a:cubicBezTo>
                  <a:cubicBezTo>
                    <a:pt x="31" y="3"/>
                    <a:pt x="26" y="8"/>
                    <a:pt x="22" y="10"/>
                  </a:cubicBezTo>
                  <a:cubicBezTo>
                    <a:pt x="29" y="7"/>
                    <a:pt x="38" y="4"/>
                    <a:pt x="44" y="0"/>
                  </a:cubicBezTo>
                  <a:cubicBezTo>
                    <a:pt x="40" y="3"/>
                    <a:pt x="36" y="6"/>
                    <a:pt x="31" y="9"/>
                  </a:cubicBezTo>
                  <a:cubicBezTo>
                    <a:pt x="38" y="7"/>
                    <a:pt x="45" y="5"/>
                    <a:pt x="52" y="2"/>
                  </a:cubicBezTo>
                  <a:cubicBezTo>
                    <a:pt x="48" y="5"/>
                    <a:pt x="45" y="8"/>
                    <a:pt x="42" y="10"/>
                  </a:cubicBezTo>
                  <a:cubicBezTo>
                    <a:pt x="47" y="8"/>
                    <a:pt x="55" y="6"/>
                    <a:pt x="60" y="3"/>
                  </a:cubicBezTo>
                  <a:cubicBezTo>
                    <a:pt x="56" y="6"/>
                    <a:pt x="52" y="9"/>
                    <a:pt x="48" y="12"/>
                  </a:cubicBezTo>
                  <a:cubicBezTo>
                    <a:pt x="54" y="10"/>
                    <a:pt x="62" y="8"/>
                    <a:pt x="68" y="5"/>
                  </a:cubicBezTo>
                  <a:cubicBezTo>
                    <a:pt x="65" y="8"/>
                    <a:pt x="61" y="11"/>
                    <a:pt x="58" y="14"/>
                  </a:cubicBezTo>
                  <a:cubicBezTo>
                    <a:pt x="64" y="11"/>
                    <a:pt x="71" y="9"/>
                    <a:pt x="77" y="6"/>
                  </a:cubicBezTo>
                  <a:cubicBezTo>
                    <a:pt x="76" y="8"/>
                    <a:pt x="74" y="8"/>
                    <a:pt x="74" y="10"/>
                  </a:cubicBezTo>
                  <a:cubicBezTo>
                    <a:pt x="80" y="8"/>
                    <a:pt x="88" y="7"/>
                    <a:pt x="94" y="5"/>
                  </a:cubicBezTo>
                  <a:cubicBezTo>
                    <a:pt x="91" y="7"/>
                    <a:pt x="88" y="8"/>
                    <a:pt x="86" y="10"/>
                  </a:cubicBezTo>
                  <a:cubicBezTo>
                    <a:pt x="92" y="8"/>
                    <a:pt x="100" y="7"/>
                    <a:pt x="106" y="5"/>
                  </a:cubicBezTo>
                  <a:cubicBezTo>
                    <a:pt x="101" y="8"/>
                    <a:pt x="95" y="14"/>
                    <a:pt x="89" y="17"/>
                  </a:cubicBezTo>
                  <a:cubicBezTo>
                    <a:pt x="96" y="13"/>
                    <a:pt x="105" y="10"/>
                    <a:pt x="113" y="8"/>
                  </a:cubicBezTo>
                  <a:cubicBezTo>
                    <a:pt x="112" y="10"/>
                    <a:pt x="110" y="11"/>
                    <a:pt x="108" y="13"/>
                  </a:cubicBezTo>
                  <a:cubicBezTo>
                    <a:pt x="113" y="11"/>
                    <a:pt x="119" y="10"/>
                    <a:pt x="125" y="8"/>
                  </a:cubicBezTo>
                  <a:cubicBezTo>
                    <a:pt x="123" y="9"/>
                    <a:pt x="121" y="10"/>
                    <a:pt x="120" y="12"/>
                  </a:cubicBezTo>
                  <a:cubicBezTo>
                    <a:pt x="123" y="11"/>
                    <a:pt x="128" y="9"/>
                    <a:pt x="131" y="8"/>
                  </a:cubicBezTo>
                  <a:cubicBezTo>
                    <a:pt x="133" y="9"/>
                    <a:pt x="129" y="11"/>
                    <a:pt x="130" y="12"/>
                  </a:cubicBezTo>
                  <a:cubicBezTo>
                    <a:pt x="133" y="11"/>
                    <a:pt x="141" y="10"/>
                    <a:pt x="143" y="11"/>
                  </a:cubicBezTo>
                  <a:cubicBezTo>
                    <a:pt x="141" y="13"/>
                    <a:pt x="140" y="16"/>
                    <a:pt x="140" y="16"/>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27" name="Freeform 790"/>
            <p:cNvSpPr/>
            <p:nvPr/>
          </p:nvSpPr>
          <p:spPr bwMode="auto">
            <a:xfrm>
              <a:off x="7181343" y="3703068"/>
              <a:ext cx="142865" cy="142865"/>
            </a:xfrm>
            <a:custGeom>
              <a:avLst/>
              <a:gdLst>
                <a:gd name="T0" fmla="*/ 1 w 13"/>
                <a:gd name="T1" fmla="*/ 0 h 13"/>
                <a:gd name="T2" fmla="*/ 1 w 13"/>
                <a:gd name="T3" fmla="*/ 13 h 13"/>
                <a:gd name="T4" fmla="*/ 11 w 13"/>
                <a:gd name="T5" fmla="*/ 6 h 13"/>
                <a:gd name="T6" fmla="*/ 13 w 13"/>
                <a:gd name="T7" fmla="*/ 12 h 13"/>
              </a:gdLst>
              <a:ahLst/>
              <a:cxnLst>
                <a:cxn ang="0">
                  <a:pos x="T0" y="T1"/>
                </a:cxn>
                <a:cxn ang="0">
                  <a:pos x="T2" y="T3"/>
                </a:cxn>
                <a:cxn ang="0">
                  <a:pos x="T4" y="T5"/>
                </a:cxn>
                <a:cxn ang="0">
                  <a:pos x="T6" y="T7"/>
                </a:cxn>
              </a:cxnLst>
              <a:rect l="0" t="0" r="r" b="b"/>
              <a:pathLst>
                <a:path w="13" h="13">
                  <a:moveTo>
                    <a:pt x="1" y="0"/>
                  </a:moveTo>
                  <a:cubicBezTo>
                    <a:pt x="0" y="4"/>
                    <a:pt x="1" y="9"/>
                    <a:pt x="1" y="13"/>
                  </a:cubicBezTo>
                  <a:cubicBezTo>
                    <a:pt x="4" y="10"/>
                    <a:pt x="8" y="9"/>
                    <a:pt x="11" y="6"/>
                  </a:cubicBezTo>
                  <a:cubicBezTo>
                    <a:pt x="11" y="8"/>
                    <a:pt x="11" y="12"/>
                    <a:pt x="13" y="1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28" name="Freeform 791"/>
            <p:cNvSpPr/>
            <p:nvPr/>
          </p:nvSpPr>
          <p:spPr bwMode="auto">
            <a:xfrm>
              <a:off x="5632855" y="5495809"/>
              <a:ext cx="511553" cy="382512"/>
            </a:xfrm>
            <a:custGeom>
              <a:avLst/>
              <a:gdLst>
                <a:gd name="T0" fmla="*/ 41 w 47"/>
                <a:gd name="T1" fmla="*/ 0 h 35"/>
                <a:gd name="T2" fmla="*/ 37 w 47"/>
                <a:gd name="T3" fmla="*/ 8 h 35"/>
                <a:gd name="T4" fmla="*/ 45 w 47"/>
                <a:gd name="T5" fmla="*/ 3 h 35"/>
                <a:gd name="T6" fmla="*/ 39 w 47"/>
                <a:gd name="T7" fmla="*/ 10 h 35"/>
                <a:gd name="T8" fmla="*/ 44 w 47"/>
                <a:gd name="T9" fmla="*/ 7 h 35"/>
                <a:gd name="T10" fmla="*/ 40 w 47"/>
                <a:gd name="T11" fmla="*/ 15 h 35"/>
                <a:gd name="T12" fmla="*/ 45 w 47"/>
                <a:gd name="T13" fmla="*/ 12 h 35"/>
                <a:gd name="T14" fmla="*/ 40 w 47"/>
                <a:gd name="T15" fmla="*/ 19 h 35"/>
                <a:gd name="T16" fmla="*/ 47 w 47"/>
                <a:gd name="T17" fmla="*/ 16 h 35"/>
                <a:gd name="T18" fmla="*/ 41 w 47"/>
                <a:gd name="T19" fmla="*/ 23 h 35"/>
                <a:gd name="T20" fmla="*/ 44 w 47"/>
                <a:gd name="T21" fmla="*/ 22 h 35"/>
                <a:gd name="T22" fmla="*/ 42 w 47"/>
                <a:gd name="T23" fmla="*/ 24 h 35"/>
                <a:gd name="T24" fmla="*/ 44 w 47"/>
                <a:gd name="T25" fmla="*/ 24 h 35"/>
                <a:gd name="T26" fmla="*/ 0 w 47"/>
                <a:gd name="T27" fmla="*/ 34 h 35"/>
                <a:gd name="T28" fmla="*/ 44 w 47"/>
                <a:gd name="T29" fmla="*/ 32 h 35"/>
                <a:gd name="T30" fmla="*/ 47 w 47"/>
                <a:gd name="T31" fmla="*/ 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35">
                  <a:moveTo>
                    <a:pt x="41" y="0"/>
                  </a:moveTo>
                  <a:cubicBezTo>
                    <a:pt x="41" y="3"/>
                    <a:pt x="39" y="6"/>
                    <a:pt x="37" y="8"/>
                  </a:cubicBezTo>
                  <a:cubicBezTo>
                    <a:pt x="39" y="7"/>
                    <a:pt x="43" y="5"/>
                    <a:pt x="45" y="3"/>
                  </a:cubicBezTo>
                  <a:cubicBezTo>
                    <a:pt x="44" y="5"/>
                    <a:pt x="41" y="8"/>
                    <a:pt x="39" y="10"/>
                  </a:cubicBezTo>
                  <a:cubicBezTo>
                    <a:pt x="39" y="10"/>
                    <a:pt x="44" y="6"/>
                    <a:pt x="44" y="7"/>
                  </a:cubicBezTo>
                  <a:cubicBezTo>
                    <a:pt x="43" y="10"/>
                    <a:pt x="41" y="12"/>
                    <a:pt x="40" y="15"/>
                  </a:cubicBezTo>
                  <a:cubicBezTo>
                    <a:pt x="43" y="15"/>
                    <a:pt x="43" y="12"/>
                    <a:pt x="45" y="12"/>
                  </a:cubicBezTo>
                  <a:cubicBezTo>
                    <a:pt x="44" y="14"/>
                    <a:pt x="42" y="17"/>
                    <a:pt x="40" y="19"/>
                  </a:cubicBezTo>
                  <a:cubicBezTo>
                    <a:pt x="43" y="19"/>
                    <a:pt x="45" y="17"/>
                    <a:pt x="47" y="16"/>
                  </a:cubicBezTo>
                  <a:cubicBezTo>
                    <a:pt x="46" y="19"/>
                    <a:pt x="43" y="21"/>
                    <a:pt x="41" y="23"/>
                  </a:cubicBezTo>
                  <a:cubicBezTo>
                    <a:pt x="42" y="24"/>
                    <a:pt x="44" y="22"/>
                    <a:pt x="44" y="22"/>
                  </a:cubicBezTo>
                  <a:cubicBezTo>
                    <a:pt x="43" y="23"/>
                    <a:pt x="42" y="24"/>
                    <a:pt x="42" y="24"/>
                  </a:cubicBezTo>
                  <a:cubicBezTo>
                    <a:pt x="42" y="24"/>
                    <a:pt x="43" y="24"/>
                    <a:pt x="44" y="24"/>
                  </a:cubicBezTo>
                  <a:cubicBezTo>
                    <a:pt x="34" y="32"/>
                    <a:pt x="11" y="35"/>
                    <a:pt x="0" y="34"/>
                  </a:cubicBezTo>
                  <a:cubicBezTo>
                    <a:pt x="14" y="34"/>
                    <a:pt x="30" y="35"/>
                    <a:pt x="44" y="32"/>
                  </a:cubicBezTo>
                  <a:cubicBezTo>
                    <a:pt x="44" y="24"/>
                    <a:pt x="46" y="16"/>
                    <a:pt x="47" y="9"/>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29" name="Freeform 792"/>
            <p:cNvSpPr/>
            <p:nvPr/>
          </p:nvSpPr>
          <p:spPr bwMode="auto">
            <a:xfrm>
              <a:off x="6066063" y="5495809"/>
              <a:ext cx="87562" cy="294950"/>
            </a:xfrm>
            <a:custGeom>
              <a:avLst/>
              <a:gdLst>
                <a:gd name="T0" fmla="*/ 4 w 8"/>
                <a:gd name="T1" fmla="*/ 0 h 27"/>
                <a:gd name="T2" fmla="*/ 0 w 8"/>
                <a:gd name="T3" fmla="*/ 9 h 27"/>
                <a:gd name="T4" fmla="*/ 6 w 8"/>
                <a:gd name="T5" fmla="*/ 3 h 27"/>
                <a:gd name="T6" fmla="*/ 4 w 8"/>
                <a:gd name="T7" fmla="*/ 8 h 27"/>
                <a:gd name="T8" fmla="*/ 8 w 8"/>
                <a:gd name="T9" fmla="*/ 5 h 27"/>
                <a:gd name="T10" fmla="*/ 6 w 8"/>
                <a:gd name="T11" fmla="*/ 13 h 27"/>
                <a:gd name="T12" fmla="*/ 6 w 8"/>
                <a:gd name="T13" fmla="*/ 9 h 27"/>
                <a:gd name="T14" fmla="*/ 6 w 8"/>
                <a:gd name="T15" fmla="*/ 16 h 27"/>
                <a:gd name="T16" fmla="*/ 7 w 8"/>
                <a:gd name="T17" fmla="*/ 2 h 27"/>
                <a:gd name="T18" fmla="*/ 7 w 8"/>
                <a:gd name="T19" fmla="*/ 27 h 27"/>
                <a:gd name="T20" fmla="*/ 7 w 8"/>
                <a:gd name="T21" fmla="*/ 1 h 27"/>
                <a:gd name="T22" fmla="*/ 7 w 8"/>
                <a:gd name="T23"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7">
                  <a:moveTo>
                    <a:pt x="4" y="0"/>
                  </a:moveTo>
                  <a:cubicBezTo>
                    <a:pt x="3" y="3"/>
                    <a:pt x="1" y="5"/>
                    <a:pt x="0" y="9"/>
                  </a:cubicBezTo>
                  <a:cubicBezTo>
                    <a:pt x="2" y="7"/>
                    <a:pt x="4" y="5"/>
                    <a:pt x="6" y="3"/>
                  </a:cubicBezTo>
                  <a:cubicBezTo>
                    <a:pt x="6" y="4"/>
                    <a:pt x="5" y="8"/>
                    <a:pt x="4" y="8"/>
                  </a:cubicBezTo>
                  <a:cubicBezTo>
                    <a:pt x="5" y="8"/>
                    <a:pt x="7" y="6"/>
                    <a:pt x="8" y="5"/>
                  </a:cubicBezTo>
                  <a:cubicBezTo>
                    <a:pt x="8" y="7"/>
                    <a:pt x="6" y="10"/>
                    <a:pt x="6" y="13"/>
                  </a:cubicBezTo>
                  <a:cubicBezTo>
                    <a:pt x="5" y="12"/>
                    <a:pt x="5" y="9"/>
                    <a:pt x="6" y="9"/>
                  </a:cubicBezTo>
                  <a:cubicBezTo>
                    <a:pt x="6" y="10"/>
                    <a:pt x="7" y="13"/>
                    <a:pt x="6" y="16"/>
                  </a:cubicBezTo>
                  <a:cubicBezTo>
                    <a:pt x="6" y="11"/>
                    <a:pt x="7" y="7"/>
                    <a:pt x="7" y="2"/>
                  </a:cubicBezTo>
                  <a:cubicBezTo>
                    <a:pt x="7" y="10"/>
                    <a:pt x="7" y="22"/>
                    <a:pt x="7" y="27"/>
                  </a:cubicBezTo>
                  <a:cubicBezTo>
                    <a:pt x="7" y="19"/>
                    <a:pt x="7" y="6"/>
                    <a:pt x="7" y="1"/>
                  </a:cubicBezTo>
                  <a:cubicBezTo>
                    <a:pt x="7" y="9"/>
                    <a:pt x="7" y="17"/>
                    <a:pt x="7" y="25"/>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30" name="Freeform 793"/>
            <p:cNvSpPr/>
            <p:nvPr/>
          </p:nvSpPr>
          <p:spPr bwMode="auto">
            <a:xfrm>
              <a:off x="6135194" y="5495809"/>
              <a:ext cx="161299" cy="64520"/>
            </a:xfrm>
            <a:custGeom>
              <a:avLst/>
              <a:gdLst>
                <a:gd name="T0" fmla="*/ 1 w 15"/>
                <a:gd name="T1" fmla="*/ 6 h 6"/>
                <a:gd name="T2" fmla="*/ 15 w 15"/>
                <a:gd name="T3" fmla="*/ 1 h 6"/>
                <a:gd name="T4" fmla="*/ 1 w 15"/>
                <a:gd name="T5" fmla="*/ 1 h 6"/>
                <a:gd name="T6" fmla="*/ 11 w 15"/>
                <a:gd name="T7" fmla="*/ 0 h 6"/>
              </a:gdLst>
              <a:ahLst/>
              <a:cxnLst>
                <a:cxn ang="0">
                  <a:pos x="T0" y="T1"/>
                </a:cxn>
                <a:cxn ang="0">
                  <a:pos x="T2" y="T3"/>
                </a:cxn>
                <a:cxn ang="0">
                  <a:pos x="T4" y="T5"/>
                </a:cxn>
                <a:cxn ang="0">
                  <a:pos x="T6" y="T7"/>
                </a:cxn>
              </a:cxnLst>
              <a:rect l="0" t="0" r="r" b="b"/>
              <a:pathLst>
                <a:path w="15" h="6">
                  <a:moveTo>
                    <a:pt x="1" y="6"/>
                  </a:moveTo>
                  <a:cubicBezTo>
                    <a:pt x="0" y="6"/>
                    <a:pt x="10" y="2"/>
                    <a:pt x="15" y="1"/>
                  </a:cubicBezTo>
                  <a:cubicBezTo>
                    <a:pt x="11" y="2"/>
                    <a:pt x="6" y="1"/>
                    <a:pt x="1" y="1"/>
                  </a:cubicBezTo>
                  <a:cubicBezTo>
                    <a:pt x="5" y="1"/>
                    <a:pt x="8" y="1"/>
                    <a:pt x="11"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34" name="Freeform 797"/>
            <p:cNvSpPr/>
            <p:nvPr/>
          </p:nvSpPr>
          <p:spPr bwMode="auto">
            <a:xfrm>
              <a:off x="4821743" y="3633937"/>
              <a:ext cx="327209" cy="668245"/>
            </a:xfrm>
            <a:custGeom>
              <a:avLst/>
              <a:gdLst>
                <a:gd name="T0" fmla="*/ 27 w 30"/>
                <a:gd name="T1" fmla="*/ 1 h 61"/>
                <a:gd name="T2" fmla="*/ 4 w 30"/>
                <a:gd name="T3" fmla="*/ 10 h 61"/>
                <a:gd name="T4" fmla="*/ 2 w 30"/>
                <a:gd name="T5" fmla="*/ 46 h 61"/>
                <a:gd name="T6" fmla="*/ 10 w 30"/>
                <a:gd name="T7" fmla="*/ 13 h 61"/>
                <a:gd name="T8" fmla="*/ 30 w 30"/>
                <a:gd name="T9" fmla="*/ 7 h 61"/>
                <a:gd name="T10" fmla="*/ 4 w 30"/>
                <a:gd name="T11" fmla="*/ 10 h 61"/>
                <a:gd name="T12" fmla="*/ 4 w 30"/>
                <a:gd name="T13" fmla="*/ 21 h 61"/>
                <a:gd name="T14" fmla="*/ 2 w 30"/>
                <a:gd name="T15" fmla="*/ 41 h 61"/>
                <a:gd name="T16" fmla="*/ 0 w 30"/>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61">
                  <a:moveTo>
                    <a:pt x="27" y="1"/>
                  </a:moveTo>
                  <a:cubicBezTo>
                    <a:pt x="18" y="1"/>
                    <a:pt x="8" y="1"/>
                    <a:pt x="4" y="10"/>
                  </a:cubicBezTo>
                  <a:cubicBezTo>
                    <a:pt x="0" y="19"/>
                    <a:pt x="2" y="35"/>
                    <a:pt x="2" y="46"/>
                  </a:cubicBezTo>
                  <a:cubicBezTo>
                    <a:pt x="1" y="35"/>
                    <a:pt x="3" y="21"/>
                    <a:pt x="10" y="13"/>
                  </a:cubicBezTo>
                  <a:cubicBezTo>
                    <a:pt x="15" y="7"/>
                    <a:pt x="22" y="7"/>
                    <a:pt x="30" y="7"/>
                  </a:cubicBezTo>
                  <a:cubicBezTo>
                    <a:pt x="24" y="0"/>
                    <a:pt x="6" y="3"/>
                    <a:pt x="4" y="10"/>
                  </a:cubicBezTo>
                  <a:cubicBezTo>
                    <a:pt x="3" y="13"/>
                    <a:pt x="4" y="18"/>
                    <a:pt x="4" y="21"/>
                  </a:cubicBezTo>
                  <a:cubicBezTo>
                    <a:pt x="3" y="27"/>
                    <a:pt x="2" y="34"/>
                    <a:pt x="2" y="41"/>
                  </a:cubicBezTo>
                  <a:cubicBezTo>
                    <a:pt x="1" y="48"/>
                    <a:pt x="0" y="54"/>
                    <a:pt x="0" y="6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35" name="Freeform 798"/>
            <p:cNvSpPr/>
            <p:nvPr/>
          </p:nvSpPr>
          <p:spPr bwMode="auto">
            <a:xfrm>
              <a:off x="4844787" y="4979647"/>
              <a:ext cx="142865" cy="428598"/>
            </a:xfrm>
            <a:custGeom>
              <a:avLst/>
              <a:gdLst>
                <a:gd name="T0" fmla="*/ 6 w 13"/>
                <a:gd name="T1" fmla="*/ 0 h 39"/>
                <a:gd name="T2" fmla="*/ 4 w 13"/>
                <a:gd name="T3" fmla="*/ 26 h 39"/>
                <a:gd name="T4" fmla="*/ 13 w 13"/>
                <a:gd name="T5" fmla="*/ 39 h 39"/>
                <a:gd name="T6" fmla="*/ 9 w 13"/>
                <a:gd name="T7" fmla="*/ 6 h 39"/>
              </a:gdLst>
              <a:ahLst/>
              <a:cxnLst>
                <a:cxn ang="0">
                  <a:pos x="T0" y="T1"/>
                </a:cxn>
                <a:cxn ang="0">
                  <a:pos x="T2" y="T3"/>
                </a:cxn>
                <a:cxn ang="0">
                  <a:pos x="T4" y="T5"/>
                </a:cxn>
                <a:cxn ang="0">
                  <a:pos x="T6" y="T7"/>
                </a:cxn>
              </a:cxnLst>
              <a:rect l="0" t="0" r="r" b="b"/>
              <a:pathLst>
                <a:path w="13" h="39">
                  <a:moveTo>
                    <a:pt x="6" y="0"/>
                  </a:moveTo>
                  <a:cubicBezTo>
                    <a:pt x="4" y="7"/>
                    <a:pt x="4" y="19"/>
                    <a:pt x="4" y="26"/>
                  </a:cubicBezTo>
                  <a:cubicBezTo>
                    <a:pt x="4" y="35"/>
                    <a:pt x="6" y="36"/>
                    <a:pt x="13" y="39"/>
                  </a:cubicBezTo>
                  <a:cubicBezTo>
                    <a:pt x="10" y="30"/>
                    <a:pt x="0" y="15"/>
                    <a:pt x="9" y="6"/>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36" name="Freeform 799"/>
            <p:cNvSpPr/>
            <p:nvPr/>
          </p:nvSpPr>
          <p:spPr bwMode="auto">
            <a:xfrm>
              <a:off x="7139867" y="3647764"/>
              <a:ext cx="502335" cy="1608398"/>
            </a:xfrm>
            <a:custGeom>
              <a:avLst/>
              <a:gdLst>
                <a:gd name="T0" fmla="*/ 1 w 46"/>
                <a:gd name="T1" fmla="*/ 0 h 147"/>
                <a:gd name="T2" fmla="*/ 33 w 46"/>
                <a:gd name="T3" fmla="*/ 12 h 147"/>
                <a:gd name="T4" fmla="*/ 33 w 46"/>
                <a:gd name="T5" fmla="*/ 32 h 147"/>
                <a:gd name="T6" fmla="*/ 32 w 46"/>
                <a:gd name="T7" fmla="*/ 51 h 147"/>
                <a:gd name="T8" fmla="*/ 27 w 46"/>
                <a:gd name="T9" fmla="*/ 13 h 147"/>
                <a:gd name="T10" fmla="*/ 0 w 46"/>
                <a:gd name="T11" fmla="*/ 5 h 147"/>
                <a:gd name="T12" fmla="*/ 32 w 46"/>
                <a:gd name="T13" fmla="*/ 17 h 147"/>
                <a:gd name="T14" fmla="*/ 34 w 46"/>
                <a:gd name="T15" fmla="*/ 40 h 147"/>
                <a:gd name="T16" fmla="*/ 36 w 46"/>
                <a:gd name="T17" fmla="*/ 65 h 147"/>
                <a:gd name="T18" fmla="*/ 39 w 46"/>
                <a:gd name="T19" fmla="*/ 105 h 147"/>
                <a:gd name="T20" fmla="*/ 38 w 46"/>
                <a:gd name="T21" fmla="*/ 147 h 147"/>
                <a:gd name="T22" fmla="*/ 35 w 46"/>
                <a:gd name="T23" fmla="*/ 108 h 147"/>
                <a:gd name="T24" fmla="*/ 30 w 46"/>
                <a:gd name="T25" fmla="*/ 69 h 147"/>
                <a:gd name="T26" fmla="*/ 40 w 46"/>
                <a:gd name="T27" fmla="*/ 129 h 147"/>
                <a:gd name="T28" fmla="*/ 39 w 46"/>
                <a:gd name="T29" fmla="*/ 83 h 147"/>
                <a:gd name="T30" fmla="*/ 40 w 46"/>
                <a:gd name="T31" fmla="*/ 128 h 147"/>
                <a:gd name="T32" fmla="*/ 42 w 46"/>
                <a:gd name="T33" fmla="*/ 95 h 147"/>
                <a:gd name="T34" fmla="*/ 43 w 46"/>
                <a:gd name="T35" fmla="*/ 137 h 147"/>
                <a:gd name="T36" fmla="*/ 41 w 46"/>
                <a:gd name="T37" fmla="*/ 13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147">
                  <a:moveTo>
                    <a:pt x="1" y="0"/>
                  </a:moveTo>
                  <a:cubicBezTo>
                    <a:pt x="9" y="5"/>
                    <a:pt x="28" y="3"/>
                    <a:pt x="33" y="12"/>
                  </a:cubicBezTo>
                  <a:cubicBezTo>
                    <a:pt x="36" y="16"/>
                    <a:pt x="33" y="27"/>
                    <a:pt x="33" y="32"/>
                  </a:cubicBezTo>
                  <a:cubicBezTo>
                    <a:pt x="33" y="38"/>
                    <a:pt x="32" y="45"/>
                    <a:pt x="32" y="51"/>
                  </a:cubicBezTo>
                  <a:cubicBezTo>
                    <a:pt x="32" y="41"/>
                    <a:pt x="34" y="22"/>
                    <a:pt x="27" y="13"/>
                  </a:cubicBezTo>
                  <a:cubicBezTo>
                    <a:pt x="20" y="4"/>
                    <a:pt x="9" y="9"/>
                    <a:pt x="0" y="5"/>
                  </a:cubicBezTo>
                  <a:cubicBezTo>
                    <a:pt x="9" y="3"/>
                    <a:pt x="27" y="9"/>
                    <a:pt x="32" y="17"/>
                  </a:cubicBezTo>
                  <a:cubicBezTo>
                    <a:pt x="35" y="23"/>
                    <a:pt x="34" y="33"/>
                    <a:pt x="34" y="40"/>
                  </a:cubicBezTo>
                  <a:cubicBezTo>
                    <a:pt x="34" y="48"/>
                    <a:pt x="36" y="57"/>
                    <a:pt x="36" y="65"/>
                  </a:cubicBezTo>
                  <a:cubicBezTo>
                    <a:pt x="36" y="78"/>
                    <a:pt x="38" y="91"/>
                    <a:pt x="39" y="105"/>
                  </a:cubicBezTo>
                  <a:cubicBezTo>
                    <a:pt x="40" y="119"/>
                    <a:pt x="38" y="133"/>
                    <a:pt x="38" y="147"/>
                  </a:cubicBezTo>
                  <a:cubicBezTo>
                    <a:pt x="35" y="134"/>
                    <a:pt x="36" y="121"/>
                    <a:pt x="35" y="108"/>
                  </a:cubicBezTo>
                  <a:cubicBezTo>
                    <a:pt x="34" y="95"/>
                    <a:pt x="29" y="82"/>
                    <a:pt x="30" y="69"/>
                  </a:cubicBezTo>
                  <a:cubicBezTo>
                    <a:pt x="37" y="88"/>
                    <a:pt x="35" y="110"/>
                    <a:pt x="40" y="129"/>
                  </a:cubicBezTo>
                  <a:cubicBezTo>
                    <a:pt x="39" y="114"/>
                    <a:pt x="39" y="98"/>
                    <a:pt x="39" y="83"/>
                  </a:cubicBezTo>
                  <a:cubicBezTo>
                    <a:pt x="39" y="97"/>
                    <a:pt x="36" y="115"/>
                    <a:pt x="40" y="128"/>
                  </a:cubicBezTo>
                  <a:cubicBezTo>
                    <a:pt x="42" y="118"/>
                    <a:pt x="41" y="106"/>
                    <a:pt x="42" y="95"/>
                  </a:cubicBezTo>
                  <a:cubicBezTo>
                    <a:pt x="45" y="107"/>
                    <a:pt x="46" y="125"/>
                    <a:pt x="43" y="137"/>
                  </a:cubicBezTo>
                  <a:cubicBezTo>
                    <a:pt x="42" y="135"/>
                    <a:pt x="41" y="132"/>
                    <a:pt x="41" y="13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37" name="Freeform 800"/>
            <p:cNvSpPr/>
            <p:nvPr/>
          </p:nvSpPr>
          <p:spPr bwMode="auto">
            <a:xfrm>
              <a:off x="6135194" y="5329900"/>
              <a:ext cx="1322665" cy="156692"/>
            </a:xfrm>
            <a:custGeom>
              <a:avLst/>
              <a:gdLst>
                <a:gd name="T0" fmla="*/ 121 w 121"/>
                <a:gd name="T1" fmla="*/ 10 h 14"/>
                <a:gd name="T2" fmla="*/ 54 w 121"/>
                <a:gd name="T3" fmla="*/ 6 h 14"/>
                <a:gd name="T4" fmla="*/ 6 w 121"/>
                <a:gd name="T5" fmla="*/ 8 h 14"/>
                <a:gd name="T6" fmla="*/ 85 w 121"/>
                <a:gd name="T7" fmla="*/ 2 h 14"/>
                <a:gd name="T8" fmla="*/ 0 w 121"/>
                <a:gd name="T9" fmla="*/ 4 h 14"/>
                <a:gd name="T10" fmla="*/ 84 w 121"/>
                <a:gd name="T11" fmla="*/ 1 h 14"/>
                <a:gd name="T12" fmla="*/ 54 w 121"/>
                <a:gd name="T13" fmla="*/ 0 h 14"/>
                <a:gd name="T14" fmla="*/ 92 w 121"/>
                <a:gd name="T15" fmla="*/ 1 h 14"/>
                <a:gd name="T16" fmla="*/ 109 w 121"/>
                <a:gd name="T1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4">
                  <a:moveTo>
                    <a:pt x="121" y="10"/>
                  </a:moveTo>
                  <a:cubicBezTo>
                    <a:pt x="101" y="14"/>
                    <a:pt x="74" y="12"/>
                    <a:pt x="54" y="6"/>
                  </a:cubicBezTo>
                  <a:cubicBezTo>
                    <a:pt x="37" y="1"/>
                    <a:pt x="23" y="5"/>
                    <a:pt x="6" y="8"/>
                  </a:cubicBezTo>
                  <a:cubicBezTo>
                    <a:pt x="33" y="7"/>
                    <a:pt x="59" y="8"/>
                    <a:pt x="85" y="2"/>
                  </a:cubicBezTo>
                  <a:cubicBezTo>
                    <a:pt x="57" y="2"/>
                    <a:pt x="28" y="5"/>
                    <a:pt x="0" y="4"/>
                  </a:cubicBezTo>
                  <a:cubicBezTo>
                    <a:pt x="26" y="4"/>
                    <a:pt x="60" y="12"/>
                    <a:pt x="84" y="1"/>
                  </a:cubicBezTo>
                  <a:cubicBezTo>
                    <a:pt x="74" y="1"/>
                    <a:pt x="64" y="0"/>
                    <a:pt x="54" y="0"/>
                  </a:cubicBezTo>
                  <a:cubicBezTo>
                    <a:pt x="67" y="0"/>
                    <a:pt x="79" y="0"/>
                    <a:pt x="92" y="1"/>
                  </a:cubicBezTo>
                  <a:cubicBezTo>
                    <a:pt x="97" y="2"/>
                    <a:pt x="104" y="3"/>
                    <a:pt x="109" y="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38" name="Freeform 801"/>
            <p:cNvSpPr/>
            <p:nvPr/>
          </p:nvSpPr>
          <p:spPr bwMode="auto">
            <a:xfrm>
              <a:off x="7379514" y="4915126"/>
              <a:ext cx="262688" cy="557639"/>
            </a:xfrm>
            <a:custGeom>
              <a:avLst/>
              <a:gdLst>
                <a:gd name="T0" fmla="*/ 23 w 24"/>
                <a:gd name="T1" fmla="*/ 26 h 51"/>
                <a:gd name="T2" fmla="*/ 6 w 24"/>
                <a:gd name="T3" fmla="*/ 51 h 51"/>
                <a:gd name="T4" fmla="*/ 23 w 24"/>
                <a:gd name="T5" fmla="*/ 28 h 51"/>
                <a:gd name="T6" fmla="*/ 9 w 24"/>
                <a:gd name="T7" fmla="*/ 42 h 51"/>
                <a:gd name="T8" fmla="*/ 17 w 24"/>
                <a:gd name="T9" fmla="*/ 33 h 51"/>
                <a:gd name="T10" fmla="*/ 3 w 24"/>
                <a:gd name="T11" fmla="*/ 43 h 51"/>
                <a:gd name="T12" fmla="*/ 10 w 24"/>
                <a:gd name="T13" fmla="*/ 27 h 51"/>
                <a:gd name="T14" fmla="*/ 1 w 24"/>
                <a:gd name="T15" fmla="*/ 35 h 51"/>
                <a:gd name="T16" fmla="*/ 7 w 24"/>
                <a:gd name="T17" fmla="*/ 26 h 51"/>
                <a:gd name="T18" fmla="*/ 2 w 24"/>
                <a:gd name="T19" fmla="*/ 32 h 51"/>
                <a:gd name="T20" fmla="*/ 5 w 24"/>
                <a:gd name="T21" fmla="*/ 28 h 51"/>
                <a:gd name="T22" fmla="*/ 1 w 24"/>
                <a:gd name="T23" fmla="*/ 34 h 51"/>
                <a:gd name="T24" fmla="*/ 8 w 24"/>
                <a:gd name="T25" fmla="*/ 26 h 51"/>
                <a:gd name="T26" fmla="*/ 9 w 24"/>
                <a:gd name="T27" fmla="*/ 27 h 51"/>
                <a:gd name="T28" fmla="*/ 13 w 24"/>
                <a:gd name="T29" fmla="*/ 0 h 51"/>
                <a:gd name="T30" fmla="*/ 10 w 24"/>
                <a:gd name="T31"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51">
                  <a:moveTo>
                    <a:pt x="23" y="26"/>
                  </a:moveTo>
                  <a:cubicBezTo>
                    <a:pt x="24" y="34"/>
                    <a:pt x="14" y="48"/>
                    <a:pt x="6" y="51"/>
                  </a:cubicBezTo>
                  <a:cubicBezTo>
                    <a:pt x="6" y="40"/>
                    <a:pt x="22" y="40"/>
                    <a:pt x="23" y="28"/>
                  </a:cubicBezTo>
                  <a:cubicBezTo>
                    <a:pt x="21" y="34"/>
                    <a:pt x="14" y="39"/>
                    <a:pt x="9" y="42"/>
                  </a:cubicBezTo>
                  <a:cubicBezTo>
                    <a:pt x="11" y="39"/>
                    <a:pt x="14" y="36"/>
                    <a:pt x="17" y="33"/>
                  </a:cubicBezTo>
                  <a:cubicBezTo>
                    <a:pt x="15" y="38"/>
                    <a:pt x="8" y="42"/>
                    <a:pt x="3" y="43"/>
                  </a:cubicBezTo>
                  <a:cubicBezTo>
                    <a:pt x="0" y="37"/>
                    <a:pt x="6" y="31"/>
                    <a:pt x="10" y="27"/>
                  </a:cubicBezTo>
                  <a:cubicBezTo>
                    <a:pt x="9" y="31"/>
                    <a:pt x="5" y="35"/>
                    <a:pt x="1" y="35"/>
                  </a:cubicBezTo>
                  <a:cubicBezTo>
                    <a:pt x="1" y="31"/>
                    <a:pt x="4" y="28"/>
                    <a:pt x="7" y="26"/>
                  </a:cubicBezTo>
                  <a:cubicBezTo>
                    <a:pt x="7" y="29"/>
                    <a:pt x="5" y="31"/>
                    <a:pt x="2" y="32"/>
                  </a:cubicBezTo>
                  <a:cubicBezTo>
                    <a:pt x="3" y="30"/>
                    <a:pt x="3" y="29"/>
                    <a:pt x="5" y="28"/>
                  </a:cubicBezTo>
                  <a:cubicBezTo>
                    <a:pt x="5" y="31"/>
                    <a:pt x="3" y="33"/>
                    <a:pt x="1" y="34"/>
                  </a:cubicBezTo>
                  <a:cubicBezTo>
                    <a:pt x="2" y="30"/>
                    <a:pt x="5" y="27"/>
                    <a:pt x="8" y="26"/>
                  </a:cubicBezTo>
                  <a:cubicBezTo>
                    <a:pt x="8" y="26"/>
                    <a:pt x="9" y="27"/>
                    <a:pt x="9" y="27"/>
                  </a:cubicBezTo>
                  <a:cubicBezTo>
                    <a:pt x="8" y="19"/>
                    <a:pt x="10" y="7"/>
                    <a:pt x="13" y="0"/>
                  </a:cubicBezTo>
                  <a:cubicBezTo>
                    <a:pt x="14" y="12"/>
                    <a:pt x="13" y="26"/>
                    <a:pt x="10" y="37"/>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39" name="Freeform 802"/>
            <p:cNvSpPr/>
            <p:nvPr/>
          </p:nvSpPr>
          <p:spPr bwMode="auto">
            <a:xfrm>
              <a:off x="7052303" y="5375986"/>
              <a:ext cx="414774" cy="73738"/>
            </a:xfrm>
            <a:custGeom>
              <a:avLst/>
              <a:gdLst>
                <a:gd name="T0" fmla="*/ 38 w 38"/>
                <a:gd name="T1" fmla="*/ 0 h 7"/>
                <a:gd name="T2" fmla="*/ 0 w 38"/>
                <a:gd name="T3" fmla="*/ 4 h 7"/>
                <a:gd name="T4" fmla="*/ 31 w 38"/>
                <a:gd name="T5" fmla="*/ 2 h 7"/>
              </a:gdLst>
              <a:ahLst/>
              <a:cxnLst>
                <a:cxn ang="0">
                  <a:pos x="T0" y="T1"/>
                </a:cxn>
                <a:cxn ang="0">
                  <a:pos x="T2" y="T3"/>
                </a:cxn>
                <a:cxn ang="0">
                  <a:pos x="T4" y="T5"/>
                </a:cxn>
              </a:cxnLst>
              <a:rect l="0" t="0" r="r" b="b"/>
              <a:pathLst>
                <a:path w="38" h="7">
                  <a:moveTo>
                    <a:pt x="38" y="0"/>
                  </a:moveTo>
                  <a:cubicBezTo>
                    <a:pt x="26" y="4"/>
                    <a:pt x="14" y="3"/>
                    <a:pt x="0" y="4"/>
                  </a:cubicBezTo>
                  <a:cubicBezTo>
                    <a:pt x="9" y="4"/>
                    <a:pt x="23" y="7"/>
                    <a:pt x="31" y="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40" name="Freeform 803"/>
            <p:cNvSpPr/>
            <p:nvPr/>
          </p:nvSpPr>
          <p:spPr bwMode="auto">
            <a:xfrm>
              <a:off x="4900090" y="5113298"/>
              <a:ext cx="709724" cy="382512"/>
            </a:xfrm>
            <a:custGeom>
              <a:avLst/>
              <a:gdLst>
                <a:gd name="T0" fmla="*/ 2 w 65"/>
                <a:gd name="T1" fmla="*/ 17 h 35"/>
                <a:gd name="T2" fmla="*/ 28 w 65"/>
                <a:gd name="T3" fmla="*/ 28 h 35"/>
                <a:gd name="T4" fmla="*/ 12 w 65"/>
                <a:gd name="T5" fmla="*/ 28 h 35"/>
                <a:gd name="T6" fmla="*/ 31 w 65"/>
                <a:gd name="T7" fmla="*/ 30 h 35"/>
                <a:gd name="T8" fmla="*/ 15 w 65"/>
                <a:gd name="T9" fmla="*/ 28 h 35"/>
                <a:gd name="T10" fmla="*/ 45 w 65"/>
                <a:gd name="T11" fmla="*/ 31 h 35"/>
                <a:gd name="T12" fmla="*/ 27 w 65"/>
                <a:gd name="T13" fmla="*/ 32 h 35"/>
                <a:gd name="T14" fmla="*/ 65 w 65"/>
                <a:gd name="T15" fmla="*/ 33 h 35"/>
                <a:gd name="T16" fmla="*/ 27 w 65"/>
                <a:gd name="T17" fmla="*/ 29 h 35"/>
                <a:gd name="T18" fmla="*/ 54 w 65"/>
                <a:gd name="T19" fmla="*/ 29 h 35"/>
                <a:gd name="T20" fmla="*/ 17 w 65"/>
                <a:gd name="T21" fmla="*/ 20 h 35"/>
                <a:gd name="T22" fmla="*/ 39 w 65"/>
                <a:gd name="T23" fmla="*/ 22 h 35"/>
                <a:gd name="T24" fmla="*/ 19 w 65"/>
                <a:gd name="T25" fmla="*/ 16 h 35"/>
                <a:gd name="T26" fmla="*/ 28 w 65"/>
                <a:gd name="T27" fmla="*/ 19 h 35"/>
                <a:gd name="T28" fmla="*/ 9 w 65"/>
                <a:gd name="T29" fmla="*/ 7 h 35"/>
                <a:gd name="T30" fmla="*/ 10 w 65"/>
                <a:gd name="T31" fmla="*/ 10 h 35"/>
                <a:gd name="T32" fmla="*/ 10 w 65"/>
                <a:gd name="T33" fmla="*/ 0 h 35"/>
                <a:gd name="T34" fmla="*/ 13 w 65"/>
                <a:gd name="T35" fmla="*/ 13 h 35"/>
                <a:gd name="T36" fmla="*/ 12 w 65"/>
                <a:gd name="T37" fmla="*/ 3 h 35"/>
                <a:gd name="T38" fmla="*/ 14 w 65"/>
                <a:gd name="T39"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5" h="35">
                  <a:moveTo>
                    <a:pt x="2" y="17"/>
                  </a:moveTo>
                  <a:cubicBezTo>
                    <a:pt x="0" y="25"/>
                    <a:pt x="22" y="28"/>
                    <a:pt x="28" y="28"/>
                  </a:cubicBezTo>
                  <a:cubicBezTo>
                    <a:pt x="23" y="29"/>
                    <a:pt x="18" y="27"/>
                    <a:pt x="12" y="28"/>
                  </a:cubicBezTo>
                  <a:cubicBezTo>
                    <a:pt x="19" y="28"/>
                    <a:pt x="25" y="31"/>
                    <a:pt x="31" y="30"/>
                  </a:cubicBezTo>
                  <a:cubicBezTo>
                    <a:pt x="26" y="28"/>
                    <a:pt x="20" y="28"/>
                    <a:pt x="15" y="28"/>
                  </a:cubicBezTo>
                  <a:cubicBezTo>
                    <a:pt x="25" y="31"/>
                    <a:pt x="35" y="31"/>
                    <a:pt x="45" y="31"/>
                  </a:cubicBezTo>
                  <a:cubicBezTo>
                    <a:pt x="40" y="33"/>
                    <a:pt x="33" y="32"/>
                    <a:pt x="27" y="32"/>
                  </a:cubicBezTo>
                  <a:cubicBezTo>
                    <a:pt x="39" y="35"/>
                    <a:pt x="54" y="31"/>
                    <a:pt x="65" y="33"/>
                  </a:cubicBezTo>
                  <a:cubicBezTo>
                    <a:pt x="54" y="30"/>
                    <a:pt x="38" y="29"/>
                    <a:pt x="27" y="29"/>
                  </a:cubicBezTo>
                  <a:cubicBezTo>
                    <a:pt x="35" y="29"/>
                    <a:pt x="46" y="30"/>
                    <a:pt x="54" y="29"/>
                  </a:cubicBezTo>
                  <a:cubicBezTo>
                    <a:pt x="43" y="24"/>
                    <a:pt x="28" y="26"/>
                    <a:pt x="17" y="20"/>
                  </a:cubicBezTo>
                  <a:cubicBezTo>
                    <a:pt x="24" y="19"/>
                    <a:pt x="32" y="22"/>
                    <a:pt x="39" y="22"/>
                  </a:cubicBezTo>
                  <a:cubicBezTo>
                    <a:pt x="32" y="21"/>
                    <a:pt x="26" y="18"/>
                    <a:pt x="19" y="16"/>
                  </a:cubicBezTo>
                  <a:cubicBezTo>
                    <a:pt x="22" y="18"/>
                    <a:pt x="25" y="19"/>
                    <a:pt x="28" y="19"/>
                  </a:cubicBezTo>
                  <a:cubicBezTo>
                    <a:pt x="22" y="15"/>
                    <a:pt x="14" y="14"/>
                    <a:pt x="9" y="7"/>
                  </a:cubicBezTo>
                  <a:cubicBezTo>
                    <a:pt x="9" y="8"/>
                    <a:pt x="9" y="9"/>
                    <a:pt x="10" y="10"/>
                  </a:cubicBezTo>
                  <a:cubicBezTo>
                    <a:pt x="10" y="7"/>
                    <a:pt x="10" y="3"/>
                    <a:pt x="10" y="0"/>
                  </a:cubicBezTo>
                  <a:cubicBezTo>
                    <a:pt x="11" y="5"/>
                    <a:pt x="12" y="9"/>
                    <a:pt x="13" y="13"/>
                  </a:cubicBezTo>
                  <a:cubicBezTo>
                    <a:pt x="13" y="10"/>
                    <a:pt x="13" y="7"/>
                    <a:pt x="12" y="3"/>
                  </a:cubicBezTo>
                  <a:cubicBezTo>
                    <a:pt x="12" y="7"/>
                    <a:pt x="13" y="10"/>
                    <a:pt x="14" y="1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41" name="Freeform 804"/>
            <p:cNvSpPr/>
            <p:nvPr/>
          </p:nvSpPr>
          <p:spPr bwMode="auto">
            <a:xfrm>
              <a:off x="4877046" y="4422008"/>
              <a:ext cx="142865" cy="437815"/>
            </a:xfrm>
            <a:custGeom>
              <a:avLst/>
              <a:gdLst>
                <a:gd name="T0" fmla="*/ 2 w 13"/>
                <a:gd name="T1" fmla="*/ 0 h 40"/>
                <a:gd name="T2" fmla="*/ 3 w 13"/>
                <a:gd name="T3" fmla="*/ 40 h 40"/>
                <a:gd name="T4" fmla="*/ 5 w 13"/>
                <a:gd name="T5" fmla="*/ 0 h 40"/>
                <a:gd name="T6" fmla="*/ 8 w 13"/>
                <a:gd name="T7" fmla="*/ 32 h 40"/>
                <a:gd name="T8" fmla="*/ 8 w 13"/>
                <a:gd name="T9" fmla="*/ 5 h 40"/>
                <a:gd name="T10" fmla="*/ 13 w 13"/>
                <a:gd name="T11" fmla="*/ 36 h 40"/>
              </a:gdLst>
              <a:ahLst/>
              <a:cxnLst>
                <a:cxn ang="0">
                  <a:pos x="T0" y="T1"/>
                </a:cxn>
                <a:cxn ang="0">
                  <a:pos x="T2" y="T3"/>
                </a:cxn>
                <a:cxn ang="0">
                  <a:pos x="T4" y="T5"/>
                </a:cxn>
                <a:cxn ang="0">
                  <a:pos x="T6" y="T7"/>
                </a:cxn>
                <a:cxn ang="0">
                  <a:pos x="T8" y="T9"/>
                </a:cxn>
                <a:cxn ang="0">
                  <a:pos x="T10" y="T11"/>
                </a:cxn>
              </a:cxnLst>
              <a:rect l="0" t="0" r="r" b="b"/>
              <a:pathLst>
                <a:path w="13" h="40">
                  <a:moveTo>
                    <a:pt x="2" y="0"/>
                  </a:moveTo>
                  <a:cubicBezTo>
                    <a:pt x="2" y="13"/>
                    <a:pt x="0" y="28"/>
                    <a:pt x="3" y="40"/>
                  </a:cubicBezTo>
                  <a:cubicBezTo>
                    <a:pt x="8" y="30"/>
                    <a:pt x="9" y="10"/>
                    <a:pt x="5" y="0"/>
                  </a:cubicBezTo>
                  <a:cubicBezTo>
                    <a:pt x="4" y="10"/>
                    <a:pt x="4" y="22"/>
                    <a:pt x="8" y="32"/>
                  </a:cubicBezTo>
                  <a:cubicBezTo>
                    <a:pt x="12" y="26"/>
                    <a:pt x="8" y="12"/>
                    <a:pt x="8" y="5"/>
                  </a:cubicBezTo>
                  <a:cubicBezTo>
                    <a:pt x="7" y="14"/>
                    <a:pt x="8" y="28"/>
                    <a:pt x="13" y="36"/>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42" name="Freeform 805"/>
            <p:cNvSpPr/>
            <p:nvPr/>
          </p:nvSpPr>
          <p:spPr bwMode="auto">
            <a:xfrm>
              <a:off x="4918525" y="3744543"/>
              <a:ext cx="364078" cy="428598"/>
            </a:xfrm>
            <a:custGeom>
              <a:avLst/>
              <a:gdLst>
                <a:gd name="T0" fmla="*/ 12 w 33"/>
                <a:gd name="T1" fmla="*/ 3 h 39"/>
                <a:gd name="T2" fmla="*/ 1 w 33"/>
                <a:gd name="T3" fmla="*/ 39 h 39"/>
                <a:gd name="T4" fmla="*/ 12 w 33"/>
                <a:gd name="T5" fmla="*/ 5 h 39"/>
                <a:gd name="T6" fmla="*/ 33 w 33"/>
                <a:gd name="T7" fmla="*/ 1 h 39"/>
                <a:gd name="T8" fmla="*/ 10 w 33"/>
                <a:gd name="T9" fmla="*/ 8 h 39"/>
                <a:gd name="T10" fmla="*/ 17 w 33"/>
                <a:gd name="T11" fmla="*/ 6 h 39"/>
                <a:gd name="T12" fmla="*/ 3 w 33"/>
                <a:gd name="T13" fmla="*/ 34 h 39"/>
                <a:gd name="T14" fmla="*/ 18 w 33"/>
                <a:gd name="T15" fmla="*/ 6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39">
                  <a:moveTo>
                    <a:pt x="12" y="3"/>
                  </a:moveTo>
                  <a:cubicBezTo>
                    <a:pt x="4" y="6"/>
                    <a:pt x="5" y="30"/>
                    <a:pt x="1" y="39"/>
                  </a:cubicBezTo>
                  <a:cubicBezTo>
                    <a:pt x="0" y="28"/>
                    <a:pt x="4" y="11"/>
                    <a:pt x="12" y="5"/>
                  </a:cubicBezTo>
                  <a:cubicBezTo>
                    <a:pt x="19" y="0"/>
                    <a:pt x="25" y="1"/>
                    <a:pt x="33" y="1"/>
                  </a:cubicBezTo>
                  <a:cubicBezTo>
                    <a:pt x="25" y="1"/>
                    <a:pt x="15" y="3"/>
                    <a:pt x="10" y="8"/>
                  </a:cubicBezTo>
                  <a:cubicBezTo>
                    <a:pt x="12" y="8"/>
                    <a:pt x="15" y="8"/>
                    <a:pt x="17" y="6"/>
                  </a:cubicBezTo>
                  <a:cubicBezTo>
                    <a:pt x="4" y="7"/>
                    <a:pt x="7" y="26"/>
                    <a:pt x="3" y="34"/>
                  </a:cubicBezTo>
                  <a:cubicBezTo>
                    <a:pt x="8" y="25"/>
                    <a:pt x="13" y="16"/>
                    <a:pt x="18" y="6"/>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43" name="Freeform 806"/>
            <p:cNvSpPr/>
            <p:nvPr/>
          </p:nvSpPr>
          <p:spPr bwMode="auto">
            <a:xfrm>
              <a:off x="5204258" y="3776805"/>
              <a:ext cx="1626832" cy="1488575"/>
            </a:xfrm>
            <a:custGeom>
              <a:avLst/>
              <a:gdLst>
                <a:gd name="T0" fmla="*/ 0 w 149"/>
                <a:gd name="T1" fmla="*/ 136 h 136"/>
                <a:gd name="T2" fmla="*/ 15 w 149"/>
                <a:gd name="T3" fmla="*/ 122 h 136"/>
                <a:gd name="T4" fmla="*/ 40 w 149"/>
                <a:gd name="T5" fmla="*/ 102 h 136"/>
                <a:gd name="T6" fmla="*/ 82 w 149"/>
                <a:gd name="T7" fmla="*/ 66 h 136"/>
                <a:gd name="T8" fmla="*/ 122 w 149"/>
                <a:gd name="T9" fmla="*/ 26 h 136"/>
                <a:gd name="T10" fmla="*/ 149 w 149"/>
                <a:gd name="T11" fmla="*/ 0 h 136"/>
                <a:gd name="T12" fmla="*/ 121 w 149"/>
                <a:gd name="T13" fmla="*/ 27 h 136"/>
                <a:gd name="T14" fmla="*/ 68 w 149"/>
                <a:gd name="T15" fmla="*/ 74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136">
                  <a:moveTo>
                    <a:pt x="0" y="136"/>
                  </a:moveTo>
                  <a:cubicBezTo>
                    <a:pt x="5" y="134"/>
                    <a:pt x="11" y="126"/>
                    <a:pt x="15" y="122"/>
                  </a:cubicBezTo>
                  <a:cubicBezTo>
                    <a:pt x="24" y="116"/>
                    <a:pt x="32" y="110"/>
                    <a:pt x="40" y="102"/>
                  </a:cubicBezTo>
                  <a:cubicBezTo>
                    <a:pt x="54" y="90"/>
                    <a:pt x="68" y="77"/>
                    <a:pt x="82" y="66"/>
                  </a:cubicBezTo>
                  <a:cubicBezTo>
                    <a:pt x="97" y="53"/>
                    <a:pt x="108" y="39"/>
                    <a:pt x="122" y="26"/>
                  </a:cubicBezTo>
                  <a:cubicBezTo>
                    <a:pt x="131" y="18"/>
                    <a:pt x="140" y="6"/>
                    <a:pt x="149" y="0"/>
                  </a:cubicBezTo>
                  <a:cubicBezTo>
                    <a:pt x="144" y="10"/>
                    <a:pt x="129" y="19"/>
                    <a:pt x="121" y="27"/>
                  </a:cubicBezTo>
                  <a:cubicBezTo>
                    <a:pt x="104" y="42"/>
                    <a:pt x="81" y="56"/>
                    <a:pt x="68" y="7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44" name="Freeform 807"/>
            <p:cNvSpPr/>
            <p:nvPr/>
          </p:nvSpPr>
          <p:spPr bwMode="auto">
            <a:xfrm>
              <a:off x="5890937" y="3951932"/>
              <a:ext cx="1336492" cy="1345710"/>
            </a:xfrm>
            <a:custGeom>
              <a:avLst/>
              <a:gdLst>
                <a:gd name="T0" fmla="*/ 0 w 122"/>
                <a:gd name="T1" fmla="*/ 123 h 123"/>
                <a:gd name="T2" fmla="*/ 26 w 122"/>
                <a:gd name="T3" fmla="*/ 95 h 123"/>
                <a:gd name="T4" fmla="*/ 58 w 122"/>
                <a:gd name="T5" fmla="*/ 64 h 123"/>
                <a:gd name="T6" fmla="*/ 122 w 122"/>
                <a:gd name="T7" fmla="*/ 0 h 123"/>
                <a:gd name="T8" fmla="*/ 72 w 122"/>
                <a:gd name="T9" fmla="*/ 49 h 123"/>
              </a:gdLst>
              <a:ahLst/>
              <a:cxnLst>
                <a:cxn ang="0">
                  <a:pos x="T0" y="T1"/>
                </a:cxn>
                <a:cxn ang="0">
                  <a:pos x="T2" y="T3"/>
                </a:cxn>
                <a:cxn ang="0">
                  <a:pos x="T4" y="T5"/>
                </a:cxn>
                <a:cxn ang="0">
                  <a:pos x="T6" y="T7"/>
                </a:cxn>
                <a:cxn ang="0">
                  <a:pos x="T8" y="T9"/>
                </a:cxn>
              </a:cxnLst>
              <a:rect l="0" t="0" r="r" b="b"/>
              <a:pathLst>
                <a:path w="122" h="123">
                  <a:moveTo>
                    <a:pt x="0" y="123"/>
                  </a:moveTo>
                  <a:cubicBezTo>
                    <a:pt x="1" y="115"/>
                    <a:pt x="19" y="101"/>
                    <a:pt x="26" y="95"/>
                  </a:cubicBezTo>
                  <a:cubicBezTo>
                    <a:pt x="37" y="85"/>
                    <a:pt x="47" y="74"/>
                    <a:pt x="58" y="64"/>
                  </a:cubicBezTo>
                  <a:cubicBezTo>
                    <a:pt x="80" y="43"/>
                    <a:pt x="105" y="25"/>
                    <a:pt x="122" y="0"/>
                  </a:cubicBezTo>
                  <a:cubicBezTo>
                    <a:pt x="108" y="18"/>
                    <a:pt x="90" y="34"/>
                    <a:pt x="72" y="49"/>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45" name="Freeform 808"/>
            <p:cNvSpPr/>
            <p:nvPr/>
          </p:nvSpPr>
          <p:spPr bwMode="auto">
            <a:xfrm>
              <a:off x="6821873" y="4629394"/>
              <a:ext cx="534597" cy="700506"/>
            </a:xfrm>
            <a:custGeom>
              <a:avLst/>
              <a:gdLst>
                <a:gd name="T0" fmla="*/ 0 w 49"/>
                <a:gd name="T1" fmla="*/ 64 h 64"/>
                <a:gd name="T2" fmla="*/ 29 w 49"/>
                <a:gd name="T3" fmla="*/ 27 h 64"/>
                <a:gd name="T4" fmla="*/ 49 w 49"/>
                <a:gd name="T5" fmla="*/ 0 h 64"/>
                <a:gd name="T6" fmla="*/ 13 w 49"/>
                <a:gd name="T7" fmla="*/ 47 h 64"/>
              </a:gdLst>
              <a:ahLst/>
              <a:cxnLst>
                <a:cxn ang="0">
                  <a:pos x="T0" y="T1"/>
                </a:cxn>
                <a:cxn ang="0">
                  <a:pos x="T2" y="T3"/>
                </a:cxn>
                <a:cxn ang="0">
                  <a:pos x="T4" y="T5"/>
                </a:cxn>
                <a:cxn ang="0">
                  <a:pos x="T6" y="T7"/>
                </a:cxn>
              </a:cxnLst>
              <a:rect l="0" t="0" r="r" b="b"/>
              <a:pathLst>
                <a:path w="49" h="64">
                  <a:moveTo>
                    <a:pt x="0" y="64"/>
                  </a:moveTo>
                  <a:cubicBezTo>
                    <a:pt x="0" y="52"/>
                    <a:pt x="22" y="37"/>
                    <a:pt x="29" y="27"/>
                  </a:cubicBezTo>
                  <a:cubicBezTo>
                    <a:pt x="36" y="18"/>
                    <a:pt x="41" y="8"/>
                    <a:pt x="49" y="0"/>
                  </a:cubicBezTo>
                  <a:cubicBezTo>
                    <a:pt x="37" y="15"/>
                    <a:pt x="26" y="32"/>
                    <a:pt x="13" y="47"/>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46" name="Freeform 809"/>
            <p:cNvSpPr/>
            <p:nvPr/>
          </p:nvSpPr>
          <p:spPr bwMode="auto">
            <a:xfrm>
              <a:off x="5333298" y="5919800"/>
              <a:ext cx="331819" cy="419381"/>
            </a:xfrm>
            <a:custGeom>
              <a:avLst/>
              <a:gdLst>
                <a:gd name="T0" fmla="*/ 0 w 30"/>
                <a:gd name="T1" fmla="*/ 2 h 38"/>
                <a:gd name="T2" fmla="*/ 30 w 30"/>
                <a:gd name="T3" fmla="*/ 0 h 38"/>
                <a:gd name="T4" fmla="*/ 0 w 30"/>
                <a:gd name="T5" fmla="*/ 3 h 38"/>
                <a:gd name="T6" fmla="*/ 5 w 30"/>
                <a:gd name="T7" fmla="*/ 38 h 38"/>
                <a:gd name="T8" fmla="*/ 2 w 30"/>
                <a:gd name="T9" fmla="*/ 4 h 38"/>
              </a:gdLst>
              <a:ahLst/>
              <a:cxnLst>
                <a:cxn ang="0">
                  <a:pos x="T0" y="T1"/>
                </a:cxn>
                <a:cxn ang="0">
                  <a:pos x="T2" y="T3"/>
                </a:cxn>
                <a:cxn ang="0">
                  <a:pos x="T4" y="T5"/>
                </a:cxn>
                <a:cxn ang="0">
                  <a:pos x="T6" y="T7"/>
                </a:cxn>
                <a:cxn ang="0">
                  <a:pos x="T8" y="T9"/>
                </a:cxn>
              </a:cxnLst>
              <a:rect l="0" t="0" r="r" b="b"/>
              <a:pathLst>
                <a:path w="30" h="38">
                  <a:moveTo>
                    <a:pt x="0" y="2"/>
                  </a:moveTo>
                  <a:cubicBezTo>
                    <a:pt x="9" y="3"/>
                    <a:pt x="22" y="0"/>
                    <a:pt x="30" y="0"/>
                  </a:cubicBezTo>
                  <a:cubicBezTo>
                    <a:pt x="19" y="0"/>
                    <a:pt x="10" y="2"/>
                    <a:pt x="0" y="3"/>
                  </a:cubicBezTo>
                  <a:cubicBezTo>
                    <a:pt x="0" y="15"/>
                    <a:pt x="6" y="26"/>
                    <a:pt x="5" y="38"/>
                  </a:cubicBezTo>
                  <a:cubicBezTo>
                    <a:pt x="6" y="30"/>
                    <a:pt x="6" y="11"/>
                    <a:pt x="2" y="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47" name="Freeform 810"/>
            <p:cNvSpPr/>
            <p:nvPr/>
          </p:nvSpPr>
          <p:spPr bwMode="auto">
            <a:xfrm>
              <a:off x="5388601" y="6316139"/>
              <a:ext cx="1912565" cy="78345"/>
            </a:xfrm>
            <a:custGeom>
              <a:avLst/>
              <a:gdLst>
                <a:gd name="T0" fmla="*/ 0 w 175"/>
                <a:gd name="T1" fmla="*/ 7 h 7"/>
                <a:gd name="T2" fmla="*/ 96 w 175"/>
                <a:gd name="T3" fmla="*/ 4 h 7"/>
                <a:gd name="T4" fmla="*/ 175 w 175"/>
                <a:gd name="T5" fmla="*/ 3 h 7"/>
                <a:gd name="T6" fmla="*/ 155 w 175"/>
                <a:gd name="T7" fmla="*/ 5 h 7"/>
                <a:gd name="T8" fmla="*/ 125 w 175"/>
                <a:gd name="T9" fmla="*/ 4 h 7"/>
                <a:gd name="T10" fmla="*/ 79 w 175"/>
                <a:gd name="T11" fmla="*/ 5 h 7"/>
                <a:gd name="T12" fmla="*/ 0 w 17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0" y="7"/>
                  </a:moveTo>
                  <a:cubicBezTo>
                    <a:pt x="30" y="0"/>
                    <a:pt x="65" y="5"/>
                    <a:pt x="96" y="4"/>
                  </a:cubicBezTo>
                  <a:cubicBezTo>
                    <a:pt x="122" y="3"/>
                    <a:pt x="149" y="3"/>
                    <a:pt x="175" y="3"/>
                  </a:cubicBezTo>
                  <a:cubicBezTo>
                    <a:pt x="169" y="3"/>
                    <a:pt x="162" y="4"/>
                    <a:pt x="155" y="5"/>
                  </a:cubicBezTo>
                  <a:cubicBezTo>
                    <a:pt x="145" y="6"/>
                    <a:pt x="135" y="4"/>
                    <a:pt x="125" y="4"/>
                  </a:cubicBezTo>
                  <a:cubicBezTo>
                    <a:pt x="110" y="3"/>
                    <a:pt x="94" y="5"/>
                    <a:pt x="79" y="5"/>
                  </a:cubicBezTo>
                  <a:cubicBezTo>
                    <a:pt x="54" y="6"/>
                    <a:pt x="21" y="4"/>
                    <a:pt x="0" y="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48" name="Freeform 811"/>
            <p:cNvSpPr/>
            <p:nvPr/>
          </p:nvSpPr>
          <p:spPr bwMode="auto">
            <a:xfrm>
              <a:off x="7301167" y="6357618"/>
              <a:ext cx="32259" cy="142865"/>
            </a:xfrm>
            <a:custGeom>
              <a:avLst/>
              <a:gdLst>
                <a:gd name="T0" fmla="*/ 1 w 3"/>
                <a:gd name="T1" fmla="*/ 0 h 13"/>
                <a:gd name="T2" fmla="*/ 3 w 3"/>
                <a:gd name="T3" fmla="*/ 13 h 13"/>
                <a:gd name="T4" fmla="*/ 1 w 3"/>
                <a:gd name="T5" fmla="*/ 2 h 13"/>
                <a:gd name="T6" fmla="*/ 3 w 3"/>
                <a:gd name="T7" fmla="*/ 11 h 13"/>
              </a:gdLst>
              <a:ahLst/>
              <a:cxnLst>
                <a:cxn ang="0">
                  <a:pos x="T0" y="T1"/>
                </a:cxn>
                <a:cxn ang="0">
                  <a:pos x="T2" y="T3"/>
                </a:cxn>
                <a:cxn ang="0">
                  <a:pos x="T4" y="T5"/>
                </a:cxn>
                <a:cxn ang="0">
                  <a:pos x="T6" y="T7"/>
                </a:cxn>
              </a:cxnLst>
              <a:rect l="0" t="0" r="r" b="b"/>
              <a:pathLst>
                <a:path w="3" h="13">
                  <a:moveTo>
                    <a:pt x="1" y="0"/>
                  </a:moveTo>
                  <a:cubicBezTo>
                    <a:pt x="0" y="3"/>
                    <a:pt x="3" y="9"/>
                    <a:pt x="3" y="13"/>
                  </a:cubicBezTo>
                  <a:cubicBezTo>
                    <a:pt x="3" y="9"/>
                    <a:pt x="2" y="5"/>
                    <a:pt x="1" y="2"/>
                  </a:cubicBezTo>
                  <a:cubicBezTo>
                    <a:pt x="2" y="5"/>
                    <a:pt x="3" y="8"/>
                    <a:pt x="3" y="1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49" name="Freeform 812"/>
            <p:cNvSpPr/>
            <p:nvPr/>
          </p:nvSpPr>
          <p:spPr bwMode="auto">
            <a:xfrm>
              <a:off x="6310320" y="6482049"/>
              <a:ext cx="1092235" cy="119823"/>
            </a:xfrm>
            <a:custGeom>
              <a:avLst/>
              <a:gdLst>
                <a:gd name="T0" fmla="*/ 94 w 100"/>
                <a:gd name="T1" fmla="*/ 2 h 11"/>
                <a:gd name="T2" fmla="*/ 40 w 100"/>
                <a:gd name="T3" fmla="*/ 7 h 11"/>
                <a:gd name="T4" fmla="*/ 0 w 100"/>
                <a:gd name="T5" fmla="*/ 11 h 11"/>
                <a:gd name="T6" fmla="*/ 57 w 100"/>
                <a:gd name="T7" fmla="*/ 7 h 11"/>
                <a:gd name="T8" fmla="*/ 100 w 100"/>
                <a:gd name="T9" fmla="*/ 0 h 11"/>
              </a:gdLst>
              <a:ahLst/>
              <a:cxnLst>
                <a:cxn ang="0">
                  <a:pos x="T0" y="T1"/>
                </a:cxn>
                <a:cxn ang="0">
                  <a:pos x="T2" y="T3"/>
                </a:cxn>
                <a:cxn ang="0">
                  <a:pos x="T4" y="T5"/>
                </a:cxn>
                <a:cxn ang="0">
                  <a:pos x="T6" y="T7"/>
                </a:cxn>
                <a:cxn ang="0">
                  <a:pos x="T8" y="T9"/>
                </a:cxn>
              </a:cxnLst>
              <a:rect l="0" t="0" r="r" b="b"/>
              <a:pathLst>
                <a:path w="100" h="11">
                  <a:moveTo>
                    <a:pt x="94" y="2"/>
                  </a:moveTo>
                  <a:cubicBezTo>
                    <a:pt x="77" y="1"/>
                    <a:pt x="58" y="6"/>
                    <a:pt x="40" y="7"/>
                  </a:cubicBezTo>
                  <a:cubicBezTo>
                    <a:pt x="27" y="7"/>
                    <a:pt x="13" y="10"/>
                    <a:pt x="0" y="11"/>
                  </a:cubicBezTo>
                  <a:cubicBezTo>
                    <a:pt x="19" y="7"/>
                    <a:pt x="38" y="9"/>
                    <a:pt x="57" y="7"/>
                  </a:cubicBezTo>
                  <a:cubicBezTo>
                    <a:pt x="70" y="5"/>
                    <a:pt x="88" y="4"/>
                    <a:pt x="100"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50" name="Freeform 813"/>
            <p:cNvSpPr/>
            <p:nvPr/>
          </p:nvSpPr>
          <p:spPr bwMode="auto">
            <a:xfrm>
              <a:off x="6079891" y="6763174"/>
              <a:ext cx="1069194" cy="87562"/>
            </a:xfrm>
            <a:custGeom>
              <a:avLst/>
              <a:gdLst>
                <a:gd name="T0" fmla="*/ 0 w 98"/>
                <a:gd name="T1" fmla="*/ 4 h 8"/>
                <a:gd name="T2" fmla="*/ 38 w 98"/>
                <a:gd name="T3" fmla="*/ 5 h 8"/>
                <a:gd name="T4" fmla="*/ 63 w 98"/>
                <a:gd name="T5" fmla="*/ 5 h 8"/>
                <a:gd name="T6" fmla="*/ 98 w 98"/>
                <a:gd name="T7" fmla="*/ 4 h 8"/>
                <a:gd name="T8" fmla="*/ 52 w 98"/>
                <a:gd name="T9" fmla="*/ 0 h 8"/>
              </a:gdLst>
              <a:ahLst/>
              <a:cxnLst>
                <a:cxn ang="0">
                  <a:pos x="T0" y="T1"/>
                </a:cxn>
                <a:cxn ang="0">
                  <a:pos x="T2" y="T3"/>
                </a:cxn>
                <a:cxn ang="0">
                  <a:pos x="T4" y="T5"/>
                </a:cxn>
                <a:cxn ang="0">
                  <a:pos x="T6" y="T7"/>
                </a:cxn>
                <a:cxn ang="0">
                  <a:pos x="T8" y="T9"/>
                </a:cxn>
              </a:cxnLst>
              <a:rect l="0" t="0" r="r" b="b"/>
              <a:pathLst>
                <a:path w="98" h="8">
                  <a:moveTo>
                    <a:pt x="0" y="4"/>
                  </a:moveTo>
                  <a:cubicBezTo>
                    <a:pt x="10" y="7"/>
                    <a:pt x="27" y="4"/>
                    <a:pt x="38" y="5"/>
                  </a:cubicBezTo>
                  <a:cubicBezTo>
                    <a:pt x="46" y="5"/>
                    <a:pt x="55" y="5"/>
                    <a:pt x="63" y="5"/>
                  </a:cubicBezTo>
                  <a:cubicBezTo>
                    <a:pt x="73" y="5"/>
                    <a:pt x="89" y="8"/>
                    <a:pt x="98" y="4"/>
                  </a:cubicBezTo>
                  <a:cubicBezTo>
                    <a:pt x="83" y="3"/>
                    <a:pt x="68" y="0"/>
                    <a:pt x="52"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nvGrpSpPr>
            <p:cNvPr id="2" name="组合 1"/>
            <p:cNvGrpSpPr/>
            <p:nvPr/>
          </p:nvGrpSpPr>
          <p:grpSpPr>
            <a:xfrm rot="16352166">
              <a:off x="8110721" y="5848809"/>
              <a:ext cx="616690" cy="1011370"/>
              <a:chOff x="6886393" y="6776999"/>
              <a:chExt cx="691290" cy="1133714"/>
            </a:xfrm>
          </p:grpSpPr>
          <p:sp>
            <p:nvSpPr>
              <p:cNvPr id="394" name="Freeform 759"/>
              <p:cNvSpPr>
                <a:spLocks noEditPoints="1"/>
              </p:cNvSpPr>
              <p:nvPr/>
            </p:nvSpPr>
            <p:spPr bwMode="auto">
              <a:xfrm>
                <a:off x="6886393" y="7025863"/>
                <a:ext cx="635986" cy="788068"/>
              </a:xfrm>
              <a:custGeom>
                <a:avLst/>
                <a:gdLst>
                  <a:gd name="T0" fmla="*/ 26 w 58"/>
                  <a:gd name="T1" fmla="*/ 71 h 72"/>
                  <a:gd name="T2" fmla="*/ 34 w 58"/>
                  <a:gd name="T3" fmla="*/ 70 h 72"/>
                  <a:gd name="T4" fmla="*/ 43 w 58"/>
                  <a:gd name="T5" fmla="*/ 66 h 72"/>
                  <a:gd name="T6" fmla="*/ 50 w 58"/>
                  <a:gd name="T7" fmla="*/ 56 h 72"/>
                  <a:gd name="T8" fmla="*/ 53 w 58"/>
                  <a:gd name="T9" fmla="*/ 26 h 72"/>
                  <a:gd name="T10" fmla="*/ 46 w 58"/>
                  <a:gd name="T11" fmla="*/ 11 h 72"/>
                  <a:gd name="T12" fmla="*/ 31 w 58"/>
                  <a:gd name="T13" fmla="*/ 3 h 72"/>
                  <a:gd name="T14" fmla="*/ 26 w 58"/>
                  <a:gd name="T15" fmla="*/ 3 h 72"/>
                  <a:gd name="T16" fmla="*/ 22 w 58"/>
                  <a:gd name="T17" fmla="*/ 4 h 72"/>
                  <a:gd name="T18" fmla="*/ 15 w 58"/>
                  <a:gd name="T19" fmla="*/ 8 h 72"/>
                  <a:gd name="T20" fmla="*/ 7 w 58"/>
                  <a:gd name="T21" fmla="*/ 22 h 72"/>
                  <a:gd name="T22" fmla="*/ 6 w 58"/>
                  <a:gd name="T23" fmla="*/ 52 h 72"/>
                  <a:gd name="T24" fmla="*/ 11 w 58"/>
                  <a:gd name="T25" fmla="*/ 63 h 72"/>
                  <a:gd name="T26" fmla="*/ 18 w 58"/>
                  <a:gd name="T27" fmla="*/ 69 h 72"/>
                  <a:gd name="T28" fmla="*/ 26 w 58"/>
                  <a:gd name="T29" fmla="*/ 71 h 72"/>
                  <a:gd name="T30" fmla="*/ 26 w 58"/>
                  <a:gd name="T31" fmla="*/ 71 h 72"/>
                  <a:gd name="T32" fmla="*/ 18 w 58"/>
                  <a:gd name="T33" fmla="*/ 69 h 72"/>
                  <a:gd name="T34" fmla="*/ 9 w 58"/>
                  <a:gd name="T35" fmla="*/ 64 h 72"/>
                  <a:gd name="T36" fmla="*/ 3 w 58"/>
                  <a:gd name="T37" fmla="*/ 53 h 72"/>
                  <a:gd name="T38" fmla="*/ 3 w 58"/>
                  <a:gd name="T39" fmla="*/ 21 h 72"/>
                  <a:gd name="T40" fmla="*/ 13 w 58"/>
                  <a:gd name="T41" fmla="*/ 5 h 72"/>
                  <a:gd name="T42" fmla="*/ 22 w 58"/>
                  <a:gd name="T43" fmla="*/ 1 h 72"/>
                  <a:gd name="T44" fmla="*/ 31 w 58"/>
                  <a:gd name="T45" fmla="*/ 1 h 72"/>
                  <a:gd name="T46" fmla="*/ 47 w 58"/>
                  <a:gd name="T47" fmla="*/ 10 h 72"/>
                  <a:gd name="T48" fmla="*/ 52 w 58"/>
                  <a:gd name="T49" fmla="*/ 17 h 72"/>
                  <a:gd name="T50" fmla="*/ 55 w 58"/>
                  <a:gd name="T51" fmla="*/ 26 h 72"/>
                  <a:gd name="T52" fmla="*/ 53 w 58"/>
                  <a:gd name="T53" fmla="*/ 58 h 72"/>
                  <a:gd name="T54" fmla="*/ 44 w 58"/>
                  <a:gd name="T55" fmla="*/ 67 h 72"/>
                  <a:gd name="T56" fmla="*/ 35 w 58"/>
                  <a:gd name="T57" fmla="*/ 71 h 72"/>
                  <a:gd name="T58" fmla="*/ 26 w 58"/>
                  <a:gd name="T59" fmla="*/ 7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72">
                    <a:moveTo>
                      <a:pt x="26" y="71"/>
                    </a:moveTo>
                    <a:cubicBezTo>
                      <a:pt x="26" y="70"/>
                      <a:pt x="29" y="71"/>
                      <a:pt x="34" y="70"/>
                    </a:cubicBezTo>
                    <a:cubicBezTo>
                      <a:pt x="37" y="69"/>
                      <a:pt x="40" y="68"/>
                      <a:pt x="43" y="66"/>
                    </a:cubicBezTo>
                    <a:cubicBezTo>
                      <a:pt x="45" y="63"/>
                      <a:pt x="48" y="60"/>
                      <a:pt x="50" y="56"/>
                    </a:cubicBezTo>
                    <a:cubicBezTo>
                      <a:pt x="53" y="48"/>
                      <a:pt x="55" y="38"/>
                      <a:pt x="53" y="26"/>
                    </a:cubicBezTo>
                    <a:cubicBezTo>
                      <a:pt x="52" y="21"/>
                      <a:pt x="50" y="16"/>
                      <a:pt x="46" y="11"/>
                    </a:cubicBezTo>
                    <a:cubicBezTo>
                      <a:pt x="42" y="6"/>
                      <a:pt x="37" y="3"/>
                      <a:pt x="31" y="3"/>
                    </a:cubicBezTo>
                    <a:cubicBezTo>
                      <a:pt x="29" y="3"/>
                      <a:pt x="28" y="3"/>
                      <a:pt x="26" y="3"/>
                    </a:cubicBezTo>
                    <a:cubicBezTo>
                      <a:pt x="25" y="3"/>
                      <a:pt x="23" y="3"/>
                      <a:pt x="22" y="4"/>
                    </a:cubicBezTo>
                    <a:cubicBezTo>
                      <a:pt x="20" y="5"/>
                      <a:pt x="17" y="6"/>
                      <a:pt x="15" y="8"/>
                    </a:cubicBezTo>
                    <a:cubicBezTo>
                      <a:pt x="11" y="11"/>
                      <a:pt x="8" y="16"/>
                      <a:pt x="7" y="22"/>
                    </a:cubicBezTo>
                    <a:cubicBezTo>
                      <a:pt x="5" y="33"/>
                      <a:pt x="4" y="43"/>
                      <a:pt x="6" y="52"/>
                    </a:cubicBezTo>
                    <a:cubicBezTo>
                      <a:pt x="7" y="56"/>
                      <a:pt x="9" y="60"/>
                      <a:pt x="11" y="63"/>
                    </a:cubicBezTo>
                    <a:cubicBezTo>
                      <a:pt x="13" y="66"/>
                      <a:pt x="16" y="67"/>
                      <a:pt x="18" y="69"/>
                    </a:cubicBezTo>
                    <a:cubicBezTo>
                      <a:pt x="23" y="71"/>
                      <a:pt x="26" y="70"/>
                      <a:pt x="26" y="71"/>
                    </a:cubicBezTo>
                    <a:close/>
                    <a:moveTo>
                      <a:pt x="26" y="71"/>
                    </a:moveTo>
                    <a:cubicBezTo>
                      <a:pt x="26" y="71"/>
                      <a:pt x="23" y="71"/>
                      <a:pt x="18" y="69"/>
                    </a:cubicBezTo>
                    <a:cubicBezTo>
                      <a:pt x="15" y="68"/>
                      <a:pt x="12" y="67"/>
                      <a:pt x="9" y="64"/>
                    </a:cubicBezTo>
                    <a:cubicBezTo>
                      <a:pt x="7" y="61"/>
                      <a:pt x="4" y="58"/>
                      <a:pt x="3" y="53"/>
                    </a:cubicBezTo>
                    <a:cubicBezTo>
                      <a:pt x="0" y="44"/>
                      <a:pt x="0" y="32"/>
                      <a:pt x="3" y="21"/>
                    </a:cubicBezTo>
                    <a:cubicBezTo>
                      <a:pt x="4" y="15"/>
                      <a:pt x="7" y="9"/>
                      <a:pt x="13" y="5"/>
                    </a:cubicBezTo>
                    <a:cubicBezTo>
                      <a:pt x="15" y="3"/>
                      <a:pt x="18" y="2"/>
                      <a:pt x="22" y="1"/>
                    </a:cubicBezTo>
                    <a:cubicBezTo>
                      <a:pt x="25" y="0"/>
                      <a:pt x="28" y="0"/>
                      <a:pt x="31" y="1"/>
                    </a:cubicBezTo>
                    <a:cubicBezTo>
                      <a:pt x="37" y="1"/>
                      <a:pt x="43" y="5"/>
                      <a:pt x="47" y="10"/>
                    </a:cubicBezTo>
                    <a:cubicBezTo>
                      <a:pt x="49" y="12"/>
                      <a:pt x="51" y="15"/>
                      <a:pt x="52" y="17"/>
                    </a:cubicBezTo>
                    <a:cubicBezTo>
                      <a:pt x="53" y="20"/>
                      <a:pt x="55" y="23"/>
                      <a:pt x="55" y="26"/>
                    </a:cubicBezTo>
                    <a:cubicBezTo>
                      <a:pt x="58" y="37"/>
                      <a:pt x="58" y="49"/>
                      <a:pt x="53" y="58"/>
                    </a:cubicBezTo>
                    <a:cubicBezTo>
                      <a:pt x="51" y="62"/>
                      <a:pt x="47" y="65"/>
                      <a:pt x="44" y="67"/>
                    </a:cubicBezTo>
                    <a:cubicBezTo>
                      <a:pt x="41" y="69"/>
                      <a:pt x="37" y="70"/>
                      <a:pt x="35" y="71"/>
                    </a:cubicBezTo>
                    <a:cubicBezTo>
                      <a:pt x="29" y="72"/>
                      <a:pt x="26" y="71"/>
                      <a:pt x="26" y="7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95" name="Freeform 760"/>
              <p:cNvSpPr/>
              <p:nvPr/>
            </p:nvSpPr>
            <p:spPr bwMode="auto">
              <a:xfrm>
                <a:off x="6941696" y="7311596"/>
                <a:ext cx="502335" cy="32259"/>
              </a:xfrm>
              <a:custGeom>
                <a:avLst/>
                <a:gdLst>
                  <a:gd name="T0" fmla="*/ 0 w 46"/>
                  <a:gd name="T1" fmla="*/ 0 h 3"/>
                  <a:gd name="T2" fmla="*/ 46 w 46"/>
                  <a:gd name="T3" fmla="*/ 2 h 3"/>
                </a:gdLst>
                <a:ahLst/>
                <a:cxnLst>
                  <a:cxn ang="0">
                    <a:pos x="T0" y="T1"/>
                  </a:cxn>
                  <a:cxn ang="0">
                    <a:pos x="T2" y="T3"/>
                  </a:cxn>
                </a:cxnLst>
                <a:rect l="0" t="0" r="r" b="b"/>
                <a:pathLst>
                  <a:path w="46" h="3">
                    <a:moveTo>
                      <a:pt x="0" y="0"/>
                    </a:moveTo>
                    <a:cubicBezTo>
                      <a:pt x="16" y="3"/>
                      <a:pt x="30" y="2"/>
                      <a:pt x="46" y="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96" name="Freeform 761"/>
              <p:cNvSpPr/>
              <p:nvPr/>
            </p:nvSpPr>
            <p:spPr bwMode="auto">
              <a:xfrm>
                <a:off x="7181343" y="7048907"/>
                <a:ext cx="23042" cy="262688"/>
              </a:xfrm>
              <a:custGeom>
                <a:avLst/>
                <a:gdLst>
                  <a:gd name="T0" fmla="*/ 2 w 2"/>
                  <a:gd name="T1" fmla="*/ 0 h 24"/>
                  <a:gd name="T2" fmla="*/ 0 w 2"/>
                  <a:gd name="T3" fmla="*/ 24 h 24"/>
                </a:gdLst>
                <a:ahLst/>
                <a:cxnLst>
                  <a:cxn ang="0">
                    <a:pos x="T0" y="T1"/>
                  </a:cxn>
                  <a:cxn ang="0">
                    <a:pos x="T2" y="T3"/>
                  </a:cxn>
                </a:cxnLst>
                <a:rect l="0" t="0" r="r" b="b"/>
                <a:pathLst>
                  <a:path w="2" h="24">
                    <a:moveTo>
                      <a:pt x="2" y="0"/>
                    </a:moveTo>
                    <a:cubicBezTo>
                      <a:pt x="2" y="8"/>
                      <a:pt x="1" y="16"/>
                      <a:pt x="0" y="2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397" name="Freeform 762"/>
              <p:cNvSpPr/>
              <p:nvPr/>
            </p:nvSpPr>
            <p:spPr bwMode="auto">
              <a:xfrm>
                <a:off x="6909438" y="7200989"/>
                <a:ext cx="668245" cy="709724"/>
              </a:xfrm>
              <a:custGeom>
                <a:avLst/>
                <a:gdLst>
                  <a:gd name="T0" fmla="*/ 1 w 61"/>
                  <a:gd name="T1" fmla="*/ 31 h 65"/>
                  <a:gd name="T2" fmla="*/ 2 w 61"/>
                  <a:gd name="T3" fmla="*/ 37 h 65"/>
                  <a:gd name="T4" fmla="*/ 4 w 61"/>
                  <a:gd name="T5" fmla="*/ 43 h 65"/>
                  <a:gd name="T6" fmla="*/ 8 w 61"/>
                  <a:gd name="T7" fmla="*/ 50 h 65"/>
                  <a:gd name="T8" fmla="*/ 14 w 61"/>
                  <a:gd name="T9" fmla="*/ 57 h 65"/>
                  <a:gd name="T10" fmla="*/ 18 w 61"/>
                  <a:gd name="T11" fmla="*/ 60 h 65"/>
                  <a:gd name="T12" fmla="*/ 23 w 61"/>
                  <a:gd name="T13" fmla="*/ 62 h 65"/>
                  <a:gd name="T14" fmla="*/ 28 w 61"/>
                  <a:gd name="T15" fmla="*/ 64 h 65"/>
                  <a:gd name="T16" fmla="*/ 34 w 61"/>
                  <a:gd name="T17" fmla="*/ 63 h 65"/>
                  <a:gd name="T18" fmla="*/ 44 w 61"/>
                  <a:gd name="T19" fmla="*/ 59 h 65"/>
                  <a:gd name="T20" fmla="*/ 55 w 61"/>
                  <a:gd name="T21" fmla="*/ 39 h 65"/>
                  <a:gd name="T22" fmla="*/ 55 w 61"/>
                  <a:gd name="T23" fmla="*/ 20 h 65"/>
                  <a:gd name="T24" fmla="*/ 51 w 61"/>
                  <a:gd name="T25" fmla="*/ 6 h 65"/>
                  <a:gd name="T26" fmla="*/ 49 w 61"/>
                  <a:gd name="T27" fmla="*/ 1 h 65"/>
                  <a:gd name="T28" fmla="*/ 49 w 61"/>
                  <a:gd name="T29" fmla="*/ 0 h 65"/>
                  <a:gd name="T30" fmla="*/ 49 w 61"/>
                  <a:gd name="T31" fmla="*/ 0 h 65"/>
                  <a:gd name="T32" fmla="*/ 52 w 61"/>
                  <a:gd name="T33" fmla="*/ 5 h 65"/>
                  <a:gd name="T34" fmla="*/ 58 w 61"/>
                  <a:gd name="T35" fmla="*/ 19 h 65"/>
                  <a:gd name="T36" fmla="*/ 59 w 61"/>
                  <a:gd name="T37" fmla="*/ 40 h 65"/>
                  <a:gd name="T38" fmla="*/ 55 w 61"/>
                  <a:gd name="T39" fmla="*/ 52 h 65"/>
                  <a:gd name="T40" fmla="*/ 46 w 61"/>
                  <a:gd name="T41" fmla="*/ 61 h 65"/>
                  <a:gd name="T42" fmla="*/ 40 w 61"/>
                  <a:gd name="T43" fmla="*/ 63 h 65"/>
                  <a:gd name="T44" fmla="*/ 34 w 61"/>
                  <a:gd name="T45" fmla="*/ 65 h 65"/>
                  <a:gd name="T46" fmla="*/ 28 w 61"/>
                  <a:gd name="T47" fmla="*/ 65 h 65"/>
                  <a:gd name="T48" fmla="*/ 22 w 61"/>
                  <a:gd name="T49" fmla="*/ 64 h 65"/>
                  <a:gd name="T50" fmla="*/ 16 w 61"/>
                  <a:gd name="T51" fmla="*/ 62 h 65"/>
                  <a:gd name="T52" fmla="*/ 12 w 61"/>
                  <a:gd name="T53" fmla="*/ 59 h 65"/>
                  <a:gd name="T54" fmla="*/ 5 w 61"/>
                  <a:gd name="T55" fmla="*/ 52 h 65"/>
                  <a:gd name="T56" fmla="*/ 3 w 61"/>
                  <a:gd name="T57" fmla="*/ 48 h 65"/>
                  <a:gd name="T58" fmla="*/ 2 w 61"/>
                  <a:gd name="T59" fmla="*/ 44 h 65"/>
                  <a:gd name="T60" fmla="*/ 0 w 61"/>
                  <a:gd name="T61" fmla="*/ 37 h 65"/>
                  <a:gd name="T62" fmla="*/ 0 w 61"/>
                  <a:gd name="T63" fmla="*/ 31 h 65"/>
                  <a:gd name="T64" fmla="*/ 1 w 61"/>
                  <a:gd name="T65" fmla="*/ 31 h 65"/>
                  <a:gd name="T66" fmla="*/ 1 w 61"/>
                  <a:gd name="T67" fmla="*/ 3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65">
                    <a:moveTo>
                      <a:pt x="1" y="31"/>
                    </a:moveTo>
                    <a:cubicBezTo>
                      <a:pt x="1" y="31"/>
                      <a:pt x="1" y="33"/>
                      <a:pt x="2" y="37"/>
                    </a:cubicBezTo>
                    <a:cubicBezTo>
                      <a:pt x="2" y="39"/>
                      <a:pt x="3" y="41"/>
                      <a:pt x="4" y="43"/>
                    </a:cubicBezTo>
                    <a:cubicBezTo>
                      <a:pt x="5" y="45"/>
                      <a:pt x="6" y="47"/>
                      <a:pt x="8" y="50"/>
                    </a:cubicBezTo>
                    <a:cubicBezTo>
                      <a:pt x="9" y="52"/>
                      <a:pt x="12" y="54"/>
                      <a:pt x="14" y="57"/>
                    </a:cubicBezTo>
                    <a:cubicBezTo>
                      <a:pt x="15" y="58"/>
                      <a:pt x="17" y="58"/>
                      <a:pt x="18" y="60"/>
                    </a:cubicBezTo>
                    <a:cubicBezTo>
                      <a:pt x="19" y="61"/>
                      <a:pt x="21" y="62"/>
                      <a:pt x="23" y="62"/>
                    </a:cubicBezTo>
                    <a:cubicBezTo>
                      <a:pt x="24" y="63"/>
                      <a:pt x="26" y="64"/>
                      <a:pt x="28" y="64"/>
                    </a:cubicBezTo>
                    <a:cubicBezTo>
                      <a:pt x="34" y="63"/>
                      <a:pt x="34" y="63"/>
                      <a:pt x="34" y="63"/>
                    </a:cubicBezTo>
                    <a:cubicBezTo>
                      <a:pt x="37" y="62"/>
                      <a:pt x="41" y="61"/>
                      <a:pt x="44" y="59"/>
                    </a:cubicBezTo>
                    <a:cubicBezTo>
                      <a:pt x="50" y="54"/>
                      <a:pt x="54" y="47"/>
                      <a:pt x="55" y="39"/>
                    </a:cubicBezTo>
                    <a:cubicBezTo>
                      <a:pt x="56" y="32"/>
                      <a:pt x="55" y="25"/>
                      <a:pt x="55" y="20"/>
                    </a:cubicBezTo>
                    <a:cubicBezTo>
                      <a:pt x="53" y="14"/>
                      <a:pt x="52" y="9"/>
                      <a:pt x="51" y="6"/>
                    </a:cubicBezTo>
                    <a:cubicBezTo>
                      <a:pt x="50" y="3"/>
                      <a:pt x="49" y="1"/>
                      <a:pt x="49" y="1"/>
                    </a:cubicBezTo>
                    <a:cubicBezTo>
                      <a:pt x="49" y="1"/>
                      <a:pt x="49" y="0"/>
                      <a:pt x="49" y="0"/>
                    </a:cubicBezTo>
                    <a:cubicBezTo>
                      <a:pt x="49" y="0"/>
                      <a:pt x="49" y="0"/>
                      <a:pt x="49" y="0"/>
                    </a:cubicBezTo>
                    <a:cubicBezTo>
                      <a:pt x="49" y="0"/>
                      <a:pt x="50" y="2"/>
                      <a:pt x="52" y="5"/>
                    </a:cubicBezTo>
                    <a:cubicBezTo>
                      <a:pt x="54" y="8"/>
                      <a:pt x="57" y="13"/>
                      <a:pt x="58" y="19"/>
                    </a:cubicBezTo>
                    <a:cubicBezTo>
                      <a:pt x="60" y="25"/>
                      <a:pt x="61" y="32"/>
                      <a:pt x="59" y="40"/>
                    </a:cubicBezTo>
                    <a:cubicBezTo>
                      <a:pt x="58" y="44"/>
                      <a:pt x="57" y="48"/>
                      <a:pt x="55" y="52"/>
                    </a:cubicBezTo>
                    <a:cubicBezTo>
                      <a:pt x="53" y="55"/>
                      <a:pt x="49" y="59"/>
                      <a:pt x="46" y="61"/>
                    </a:cubicBezTo>
                    <a:cubicBezTo>
                      <a:pt x="44" y="62"/>
                      <a:pt x="42" y="63"/>
                      <a:pt x="40" y="63"/>
                    </a:cubicBezTo>
                    <a:cubicBezTo>
                      <a:pt x="38" y="64"/>
                      <a:pt x="36" y="65"/>
                      <a:pt x="34" y="65"/>
                    </a:cubicBezTo>
                    <a:cubicBezTo>
                      <a:pt x="32" y="65"/>
                      <a:pt x="30" y="65"/>
                      <a:pt x="28" y="65"/>
                    </a:cubicBezTo>
                    <a:cubicBezTo>
                      <a:pt x="26" y="65"/>
                      <a:pt x="24" y="65"/>
                      <a:pt x="22" y="64"/>
                    </a:cubicBezTo>
                    <a:cubicBezTo>
                      <a:pt x="20" y="64"/>
                      <a:pt x="18" y="63"/>
                      <a:pt x="16" y="62"/>
                    </a:cubicBezTo>
                    <a:cubicBezTo>
                      <a:pt x="15" y="61"/>
                      <a:pt x="13" y="61"/>
                      <a:pt x="12" y="59"/>
                    </a:cubicBezTo>
                    <a:cubicBezTo>
                      <a:pt x="9" y="57"/>
                      <a:pt x="6" y="55"/>
                      <a:pt x="5" y="52"/>
                    </a:cubicBezTo>
                    <a:cubicBezTo>
                      <a:pt x="4" y="50"/>
                      <a:pt x="3" y="49"/>
                      <a:pt x="3" y="48"/>
                    </a:cubicBezTo>
                    <a:cubicBezTo>
                      <a:pt x="2" y="46"/>
                      <a:pt x="2" y="45"/>
                      <a:pt x="2" y="44"/>
                    </a:cubicBezTo>
                    <a:cubicBezTo>
                      <a:pt x="1" y="41"/>
                      <a:pt x="0" y="39"/>
                      <a:pt x="0" y="37"/>
                    </a:cubicBezTo>
                    <a:cubicBezTo>
                      <a:pt x="0" y="34"/>
                      <a:pt x="0" y="31"/>
                      <a:pt x="0" y="31"/>
                    </a:cubicBezTo>
                    <a:cubicBezTo>
                      <a:pt x="0" y="31"/>
                      <a:pt x="1" y="31"/>
                      <a:pt x="1" y="31"/>
                    </a:cubicBezTo>
                    <a:cubicBezTo>
                      <a:pt x="1" y="31"/>
                      <a:pt x="1" y="31"/>
                      <a:pt x="1" y="3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06" name="Freeform 771"/>
              <p:cNvSpPr/>
              <p:nvPr/>
            </p:nvSpPr>
            <p:spPr bwMode="auto">
              <a:xfrm>
                <a:off x="6950914" y="7694111"/>
                <a:ext cx="317992" cy="207385"/>
              </a:xfrm>
              <a:custGeom>
                <a:avLst/>
                <a:gdLst>
                  <a:gd name="T0" fmla="*/ 0 w 29"/>
                  <a:gd name="T1" fmla="*/ 0 h 19"/>
                  <a:gd name="T2" fmla="*/ 13 w 29"/>
                  <a:gd name="T3" fmla="*/ 14 h 19"/>
                  <a:gd name="T4" fmla="*/ 6 w 29"/>
                  <a:gd name="T5" fmla="*/ 4 h 19"/>
                  <a:gd name="T6" fmla="*/ 17 w 29"/>
                  <a:gd name="T7" fmla="*/ 17 h 19"/>
                  <a:gd name="T8" fmla="*/ 14 w 29"/>
                  <a:gd name="T9" fmla="*/ 10 h 19"/>
                  <a:gd name="T10" fmla="*/ 20 w 29"/>
                  <a:gd name="T11" fmla="*/ 18 h 19"/>
                  <a:gd name="T12" fmla="*/ 18 w 29"/>
                  <a:gd name="T13" fmla="*/ 11 h 19"/>
                  <a:gd name="T14" fmla="*/ 28 w 29"/>
                  <a:gd name="T15" fmla="*/ 19 h 19"/>
                  <a:gd name="T16" fmla="*/ 24 w 29"/>
                  <a:gd name="T17" fmla="*/ 13 h 19"/>
                  <a:gd name="T18" fmla="*/ 26 w 29"/>
                  <a:gd name="T19" fmla="*/ 15 h 19"/>
                  <a:gd name="T20" fmla="*/ 24 w 29"/>
                  <a:gd name="T21" fmla="*/ 12 h 19"/>
                  <a:gd name="T22" fmla="*/ 29 w 29"/>
                  <a:gd name="T23"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19">
                    <a:moveTo>
                      <a:pt x="0" y="0"/>
                    </a:moveTo>
                    <a:cubicBezTo>
                      <a:pt x="5" y="4"/>
                      <a:pt x="8" y="10"/>
                      <a:pt x="13" y="14"/>
                    </a:cubicBezTo>
                    <a:cubicBezTo>
                      <a:pt x="11" y="11"/>
                      <a:pt x="9" y="7"/>
                      <a:pt x="6" y="4"/>
                    </a:cubicBezTo>
                    <a:cubicBezTo>
                      <a:pt x="9" y="8"/>
                      <a:pt x="13" y="13"/>
                      <a:pt x="17" y="17"/>
                    </a:cubicBezTo>
                    <a:cubicBezTo>
                      <a:pt x="16" y="15"/>
                      <a:pt x="15" y="13"/>
                      <a:pt x="14" y="10"/>
                    </a:cubicBezTo>
                    <a:cubicBezTo>
                      <a:pt x="16" y="13"/>
                      <a:pt x="19" y="15"/>
                      <a:pt x="20" y="18"/>
                    </a:cubicBezTo>
                    <a:cubicBezTo>
                      <a:pt x="19" y="16"/>
                      <a:pt x="18" y="13"/>
                      <a:pt x="18" y="11"/>
                    </a:cubicBezTo>
                    <a:cubicBezTo>
                      <a:pt x="21" y="14"/>
                      <a:pt x="24" y="17"/>
                      <a:pt x="28" y="19"/>
                    </a:cubicBezTo>
                    <a:cubicBezTo>
                      <a:pt x="26" y="17"/>
                      <a:pt x="25" y="15"/>
                      <a:pt x="24" y="13"/>
                    </a:cubicBezTo>
                    <a:cubicBezTo>
                      <a:pt x="24" y="13"/>
                      <a:pt x="25" y="15"/>
                      <a:pt x="26" y="15"/>
                    </a:cubicBezTo>
                    <a:cubicBezTo>
                      <a:pt x="25" y="15"/>
                      <a:pt x="24" y="12"/>
                      <a:pt x="24" y="12"/>
                    </a:cubicBezTo>
                    <a:cubicBezTo>
                      <a:pt x="26" y="13"/>
                      <a:pt x="28" y="15"/>
                      <a:pt x="29" y="17"/>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07" name="Freeform 772"/>
              <p:cNvSpPr/>
              <p:nvPr/>
            </p:nvSpPr>
            <p:spPr bwMode="auto">
              <a:xfrm>
                <a:off x="7172126" y="7790890"/>
                <a:ext cx="152082" cy="101389"/>
              </a:xfrm>
              <a:custGeom>
                <a:avLst/>
                <a:gdLst>
                  <a:gd name="T0" fmla="*/ 0 w 14"/>
                  <a:gd name="T1" fmla="*/ 1 h 9"/>
                  <a:gd name="T2" fmla="*/ 5 w 14"/>
                  <a:gd name="T3" fmla="*/ 6 h 9"/>
                  <a:gd name="T4" fmla="*/ 4 w 14"/>
                  <a:gd name="T5" fmla="*/ 0 h 9"/>
                  <a:gd name="T6" fmla="*/ 9 w 14"/>
                  <a:gd name="T7" fmla="*/ 5 h 9"/>
                  <a:gd name="T8" fmla="*/ 8 w 14"/>
                  <a:gd name="T9" fmla="*/ 0 h 9"/>
                  <a:gd name="T10" fmla="*/ 12 w 14"/>
                  <a:gd name="T11" fmla="*/ 6 h 9"/>
                  <a:gd name="T12" fmla="*/ 11 w 14"/>
                  <a:gd name="T13" fmla="*/ 0 h 9"/>
                  <a:gd name="T14" fmla="*/ 14 w 14"/>
                  <a:gd name="T15" fmla="*/ 6 h 9"/>
                  <a:gd name="T16" fmla="*/ 13 w 14"/>
                  <a:gd name="T17" fmla="*/ 2 h 9"/>
                  <a:gd name="T18" fmla="*/ 13 w 14"/>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9">
                    <a:moveTo>
                      <a:pt x="0" y="1"/>
                    </a:moveTo>
                    <a:cubicBezTo>
                      <a:pt x="1" y="3"/>
                      <a:pt x="3" y="5"/>
                      <a:pt x="5" y="6"/>
                    </a:cubicBezTo>
                    <a:cubicBezTo>
                      <a:pt x="4" y="4"/>
                      <a:pt x="5" y="2"/>
                      <a:pt x="4" y="0"/>
                    </a:cubicBezTo>
                    <a:cubicBezTo>
                      <a:pt x="6" y="2"/>
                      <a:pt x="7" y="3"/>
                      <a:pt x="9" y="5"/>
                    </a:cubicBezTo>
                    <a:cubicBezTo>
                      <a:pt x="8" y="3"/>
                      <a:pt x="8" y="1"/>
                      <a:pt x="8" y="0"/>
                    </a:cubicBezTo>
                    <a:cubicBezTo>
                      <a:pt x="9" y="1"/>
                      <a:pt x="11" y="5"/>
                      <a:pt x="12" y="6"/>
                    </a:cubicBezTo>
                    <a:cubicBezTo>
                      <a:pt x="12" y="4"/>
                      <a:pt x="11" y="2"/>
                      <a:pt x="11" y="0"/>
                    </a:cubicBezTo>
                    <a:cubicBezTo>
                      <a:pt x="12" y="2"/>
                      <a:pt x="13" y="4"/>
                      <a:pt x="14" y="6"/>
                    </a:cubicBezTo>
                    <a:cubicBezTo>
                      <a:pt x="14" y="5"/>
                      <a:pt x="13" y="3"/>
                      <a:pt x="13" y="2"/>
                    </a:cubicBezTo>
                    <a:cubicBezTo>
                      <a:pt x="14" y="5"/>
                      <a:pt x="13" y="7"/>
                      <a:pt x="13" y="9"/>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08" name="Freeform 773"/>
              <p:cNvSpPr/>
              <p:nvPr/>
            </p:nvSpPr>
            <p:spPr bwMode="auto">
              <a:xfrm>
                <a:off x="7314994" y="7717152"/>
                <a:ext cx="129041" cy="142865"/>
              </a:xfrm>
              <a:custGeom>
                <a:avLst/>
                <a:gdLst>
                  <a:gd name="T0" fmla="*/ 0 w 12"/>
                  <a:gd name="T1" fmla="*/ 5 h 13"/>
                  <a:gd name="T2" fmla="*/ 2 w 12"/>
                  <a:gd name="T3" fmla="*/ 13 h 13"/>
                  <a:gd name="T4" fmla="*/ 2 w 12"/>
                  <a:gd name="T5" fmla="*/ 13 h 13"/>
                  <a:gd name="T6" fmla="*/ 2 w 12"/>
                  <a:gd name="T7" fmla="*/ 5 h 13"/>
                  <a:gd name="T8" fmla="*/ 3 w 12"/>
                  <a:gd name="T9" fmla="*/ 11 h 13"/>
                  <a:gd name="T10" fmla="*/ 3 w 12"/>
                  <a:gd name="T11" fmla="*/ 4 h 13"/>
                  <a:gd name="T12" fmla="*/ 5 w 12"/>
                  <a:gd name="T13" fmla="*/ 11 h 13"/>
                  <a:gd name="T14" fmla="*/ 5 w 12"/>
                  <a:gd name="T15" fmla="*/ 5 h 13"/>
                  <a:gd name="T16" fmla="*/ 7 w 12"/>
                  <a:gd name="T17" fmla="*/ 10 h 13"/>
                  <a:gd name="T18" fmla="*/ 6 w 12"/>
                  <a:gd name="T19" fmla="*/ 3 h 13"/>
                  <a:gd name="T20" fmla="*/ 8 w 12"/>
                  <a:gd name="T21" fmla="*/ 8 h 13"/>
                  <a:gd name="T22" fmla="*/ 8 w 12"/>
                  <a:gd name="T23" fmla="*/ 1 h 13"/>
                  <a:gd name="T24" fmla="*/ 10 w 12"/>
                  <a:gd name="T25" fmla="*/ 5 h 13"/>
                  <a:gd name="T26" fmla="*/ 10 w 12"/>
                  <a:gd name="T27" fmla="*/ 0 h 13"/>
                  <a:gd name="T28" fmla="*/ 12 w 12"/>
                  <a:gd name="T29"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3">
                    <a:moveTo>
                      <a:pt x="0" y="5"/>
                    </a:moveTo>
                    <a:cubicBezTo>
                      <a:pt x="0" y="6"/>
                      <a:pt x="1" y="10"/>
                      <a:pt x="2" y="13"/>
                    </a:cubicBezTo>
                    <a:cubicBezTo>
                      <a:pt x="2" y="13"/>
                      <a:pt x="2" y="13"/>
                      <a:pt x="2" y="13"/>
                    </a:cubicBezTo>
                    <a:cubicBezTo>
                      <a:pt x="2" y="10"/>
                      <a:pt x="2" y="7"/>
                      <a:pt x="2" y="5"/>
                    </a:cubicBezTo>
                    <a:cubicBezTo>
                      <a:pt x="2" y="7"/>
                      <a:pt x="3" y="9"/>
                      <a:pt x="3" y="11"/>
                    </a:cubicBezTo>
                    <a:cubicBezTo>
                      <a:pt x="3" y="9"/>
                      <a:pt x="3" y="7"/>
                      <a:pt x="3" y="4"/>
                    </a:cubicBezTo>
                    <a:cubicBezTo>
                      <a:pt x="4" y="7"/>
                      <a:pt x="5" y="9"/>
                      <a:pt x="5" y="11"/>
                    </a:cubicBezTo>
                    <a:cubicBezTo>
                      <a:pt x="5" y="9"/>
                      <a:pt x="5" y="7"/>
                      <a:pt x="5" y="5"/>
                    </a:cubicBezTo>
                    <a:cubicBezTo>
                      <a:pt x="6" y="6"/>
                      <a:pt x="6" y="8"/>
                      <a:pt x="7" y="10"/>
                    </a:cubicBezTo>
                    <a:cubicBezTo>
                      <a:pt x="6" y="8"/>
                      <a:pt x="6" y="5"/>
                      <a:pt x="6" y="3"/>
                    </a:cubicBezTo>
                    <a:cubicBezTo>
                      <a:pt x="6" y="4"/>
                      <a:pt x="8" y="8"/>
                      <a:pt x="8" y="8"/>
                    </a:cubicBezTo>
                    <a:cubicBezTo>
                      <a:pt x="8" y="6"/>
                      <a:pt x="8" y="3"/>
                      <a:pt x="8" y="1"/>
                    </a:cubicBezTo>
                    <a:cubicBezTo>
                      <a:pt x="8" y="2"/>
                      <a:pt x="9" y="4"/>
                      <a:pt x="10" y="5"/>
                    </a:cubicBezTo>
                    <a:cubicBezTo>
                      <a:pt x="10" y="5"/>
                      <a:pt x="10" y="1"/>
                      <a:pt x="10" y="0"/>
                    </a:cubicBezTo>
                    <a:cubicBezTo>
                      <a:pt x="10" y="1"/>
                      <a:pt x="12" y="8"/>
                      <a:pt x="12" y="5"/>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09" name="Freeform 774"/>
              <p:cNvSpPr/>
              <p:nvPr/>
            </p:nvSpPr>
            <p:spPr bwMode="auto">
              <a:xfrm>
                <a:off x="7457859" y="7509767"/>
                <a:ext cx="64520" cy="248864"/>
              </a:xfrm>
              <a:custGeom>
                <a:avLst/>
                <a:gdLst>
                  <a:gd name="T0" fmla="*/ 0 w 6"/>
                  <a:gd name="T1" fmla="*/ 15 h 23"/>
                  <a:gd name="T2" fmla="*/ 2 w 6"/>
                  <a:gd name="T3" fmla="*/ 23 h 23"/>
                  <a:gd name="T4" fmla="*/ 1 w 6"/>
                  <a:gd name="T5" fmla="*/ 12 h 23"/>
                  <a:gd name="T6" fmla="*/ 3 w 6"/>
                  <a:gd name="T7" fmla="*/ 17 h 23"/>
                  <a:gd name="T8" fmla="*/ 2 w 6"/>
                  <a:gd name="T9" fmla="*/ 8 h 23"/>
                  <a:gd name="T10" fmla="*/ 3 w 6"/>
                  <a:gd name="T11" fmla="*/ 12 h 23"/>
                  <a:gd name="T12" fmla="*/ 3 w 6"/>
                  <a:gd name="T13" fmla="*/ 3 h 23"/>
                  <a:gd name="T14" fmla="*/ 5 w 6"/>
                  <a:gd name="T15" fmla="*/ 7 h 23"/>
                  <a:gd name="T16" fmla="*/ 5 w 6"/>
                  <a:gd name="T17" fmla="*/ 0 h 23"/>
                  <a:gd name="T18" fmla="*/ 6 w 6"/>
                  <a:gd name="T1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3">
                    <a:moveTo>
                      <a:pt x="0" y="15"/>
                    </a:moveTo>
                    <a:cubicBezTo>
                      <a:pt x="0" y="18"/>
                      <a:pt x="2" y="22"/>
                      <a:pt x="2" y="23"/>
                    </a:cubicBezTo>
                    <a:cubicBezTo>
                      <a:pt x="2" y="19"/>
                      <a:pt x="2" y="16"/>
                      <a:pt x="1" y="12"/>
                    </a:cubicBezTo>
                    <a:cubicBezTo>
                      <a:pt x="1" y="13"/>
                      <a:pt x="2" y="15"/>
                      <a:pt x="3" y="17"/>
                    </a:cubicBezTo>
                    <a:cubicBezTo>
                      <a:pt x="2" y="14"/>
                      <a:pt x="2" y="11"/>
                      <a:pt x="2" y="8"/>
                    </a:cubicBezTo>
                    <a:cubicBezTo>
                      <a:pt x="2" y="8"/>
                      <a:pt x="3" y="11"/>
                      <a:pt x="3" y="12"/>
                    </a:cubicBezTo>
                    <a:cubicBezTo>
                      <a:pt x="3" y="9"/>
                      <a:pt x="4" y="6"/>
                      <a:pt x="3" y="3"/>
                    </a:cubicBezTo>
                    <a:cubicBezTo>
                      <a:pt x="4" y="3"/>
                      <a:pt x="5" y="7"/>
                      <a:pt x="5" y="7"/>
                    </a:cubicBezTo>
                    <a:cubicBezTo>
                      <a:pt x="5" y="5"/>
                      <a:pt x="5" y="2"/>
                      <a:pt x="5" y="0"/>
                    </a:cubicBezTo>
                    <a:cubicBezTo>
                      <a:pt x="6" y="1"/>
                      <a:pt x="6" y="3"/>
                      <a:pt x="6" y="3"/>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10" name="Freeform 775"/>
              <p:cNvSpPr/>
              <p:nvPr/>
            </p:nvSpPr>
            <p:spPr bwMode="auto">
              <a:xfrm>
                <a:off x="7324211" y="7772455"/>
                <a:ext cx="119823" cy="96779"/>
              </a:xfrm>
              <a:custGeom>
                <a:avLst/>
                <a:gdLst>
                  <a:gd name="T0" fmla="*/ 0 w 11"/>
                  <a:gd name="T1" fmla="*/ 9 h 9"/>
                  <a:gd name="T2" fmla="*/ 10 w 11"/>
                  <a:gd name="T3" fmla="*/ 0 h 9"/>
                  <a:gd name="T4" fmla="*/ 9 w 11"/>
                  <a:gd name="T5" fmla="*/ 3 h 9"/>
                </a:gdLst>
                <a:ahLst/>
                <a:cxnLst>
                  <a:cxn ang="0">
                    <a:pos x="T0" y="T1"/>
                  </a:cxn>
                  <a:cxn ang="0">
                    <a:pos x="T2" y="T3"/>
                  </a:cxn>
                  <a:cxn ang="0">
                    <a:pos x="T4" y="T5"/>
                  </a:cxn>
                </a:cxnLst>
                <a:rect l="0" t="0" r="r" b="b"/>
                <a:pathLst>
                  <a:path w="11" h="9">
                    <a:moveTo>
                      <a:pt x="0" y="9"/>
                    </a:moveTo>
                    <a:cubicBezTo>
                      <a:pt x="5" y="8"/>
                      <a:pt x="9" y="5"/>
                      <a:pt x="10" y="0"/>
                    </a:cubicBezTo>
                    <a:cubicBezTo>
                      <a:pt x="11" y="1"/>
                      <a:pt x="10" y="2"/>
                      <a:pt x="9" y="3"/>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31" name="Freeform 794"/>
              <p:cNvSpPr/>
              <p:nvPr/>
            </p:nvSpPr>
            <p:spPr bwMode="auto">
              <a:xfrm>
                <a:off x="7139867" y="7039690"/>
                <a:ext cx="55303" cy="294950"/>
              </a:xfrm>
              <a:custGeom>
                <a:avLst/>
                <a:gdLst>
                  <a:gd name="T0" fmla="*/ 4 w 5"/>
                  <a:gd name="T1" fmla="*/ 2 h 27"/>
                  <a:gd name="T2" fmla="*/ 3 w 5"/>
                  <a:gd name="T3" fmla="*/ 14 h 27"/>
                  <a:gd name="T4" fmla="*/ 1 w 5"/>
                  <a:gd name="T5" fmla="*/ 27 h 27"/>
                  <a:gd name="T6" fmla="*/ 5 w 5"/>
                  <a:gd name="T7" fmla="*/ 0 h 27"/>
                </a:gdLst>
                <a:ahLst/>
                <a:cxnLst>
                  <a:cxn ang="0">
                    <a:pos x="T0" y="T1"/>
                  </a:cxn>
                  <a:cxn ang="0">
                    <a:pos x="T2" y="T3"/>
                  </a:cxn>
                  <a:cxn ang="0">
                    <a:pos x="T4" y="T5"/>
                  </a:cxn>
                  <a:cxn ang="0">
                    <a:pos x="T6" y="T7"/>
                  </a:cxn>
                </a:cxnLst>
                <a:rect l="0" t="0" r="r" b="b"/>
                <a:pathLst>
                  <a:path w="5" h="27">
                    <a:moveTo>
                      <a:pt x="4" y="2"/>
                    </a:moveTo>
                    <a:cubicBezTo>
                      <a:pt x="3" y="6"/>
                      <a:pt x="3" y="10"/>
                      <a:pt x="3" y="14"/>
                    </a:cubicBezTo>
                    <a:cubicBezTo>
                      <a:pt x="2" y="18"/>
                      <a:pt x="0" y="23"/>
                      <a:pt x="1" y="27"/>
                    </a:cubicBezTo>
                    <a:cubicBezTo>
                      <a:pt x="0" y="18"/>
                      <a:pt x="5" y="9"/>
                      <a:pt x="5"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32" name="Freeform 795"/>
              <p:cNvSpPr/>
              <p:nvPr/>
            </p:nvSpPr>
            <p:spPr bwMode="auto">
              <a:xfrm>
                <a:off x="6932479" y="7320813"/>
                <a:ext cx="511553" cy="78345"/>
              </a:xfrm>
              <a:custGeom>
                <a:avLst/>
                <a:gdLst>
                  <a:gd name="T0" fmla="*/ 0 w 47"/>
                  <a:gd name="T1" fmla="*/ 2 h 7"/>
                  <a:gd name="T2" fmla="*/ 27 w 47"/>
                  <a:gd name="T3" fmla="*/ 4 h 7"/>
                  <a:gd name="T4" fmla="*/ 47 w 47"/>
                  <a:gd name="T5" fmla="*/ 4 h 7"/>
                  <a:gd name="T6" fmla="*/ 1 w 47"/>
                  <a:gd name="T7" fmla="*/ 0 h 7"/>
                </a:gdLst>
                <a:ahLst/>
                <a:cxnLst>
                  <a:cxn ang="0">
                    <a:pos x="T0" y="T1"/>
                  </a:cxn>
                  <a:cxn ang="0">
                    <a:pos x="T2" y="T3"/>
                  </a:cxn>
                  <a:cxn ang="0">
                    <a:pos x="T4" y="T5"/>
                  </a:cxn>
                  <a:cxn ang="0">
                    <a:pos x="T6" y="T7"/>
                  </a:cxn>
                </a:cxnLst>
                <a:rect l="0" t="0" r="r" b="b"/>
                <a:pathLst>
                  <a:path w="47" h="7">
                    <a:moveTo>
                      <a:pt x="0" y="2"/>
                    </a:moveTo>
                    <a:cubicBezTo>
                      <a:pt x="2" y="4"/>
                      <a:pt x="22" y="4"/>
                      <a:pt x="27" y="4"/>
                    </a:cubicBezTo>
                    <a:cubicBezTo>
                      <a:pt x="34" y="4"/>
                      <a:pt x="41" y="4"/>
                      <a:pt x="47" y="4"/>
                    </a:cubicBezTo>
                    <a:cubicBezTo>
                      <a:pt x="34" y="4"/>
                      <a:pt x="12" y="7"/>
                      <a:pt x="1"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33" name="Freeform 796"/>
              <p:cNvSpPr/>
              <p:nvPr/>
            </p:nvSpPr>
            <p:spPr bwMode="auto">
              <a:xfrm>
                <a:off x="7139867" y="7025863"/>
                <a:ext cx="327209" cy="341036"/>
              </a:xfrm>
              <a:custGeom>
                <a:avLst/>
                <a:gdLst>
                  <a:gd name="T0" fmla="*/ 0 w 30"/>
                  <a:gd name="T1" fmla="*/ 0 h 31"/>
                  <a:gd name="T2" fmla="*/ 10 w 30"/>
                  <a:gd name="T3" fmla="*/ 3 h 31"/>
                  <a:gd name="T4" fmla="*/ 21 w 30"/>
                  <a:gd name="T5" fmla="*/ 10 h 31"/>
                  <a:gd name="T6" fmla="*/ 28 w 30"/>
                  <a:gd name="T7" fmla="*/ 31 h 31"/>
                  <a:gd name="T8" fmla="*/ 9 w 30"/>
                  <a:gd name="T9" fmla="*/ 1 h 31"/>
                </a:gdLst>
                <a:ahLst/>
                <a:cxnLst>
                  <a:cxn ang="0">
                    <a:pos x="T0" y="T1"/>
                  </a:cxn>
                  <a:cxn ang="0">
                    <a:pos x="T2" y="T3"/>
                  </a:cxn>
                  <a:cxn ang="0">
                    <a:pos x="T4" y="T5"/>
                  </a:cxn>
                  <a:cxn ang="0">
                    <a:pos x="T6" y="T7"/>
                  </a:cxn>
                  <a:cxn ang="0">
                    <a:pos x="T8" y="T9"/>
                  </a:cxn>
                </a:cxnLst>
                <a:rect l="0" t="0" r="r" b="b"/>
                <a:pathLst>
                  <a:path w="30" h="31">
                    <a:moveTo>
                      <a:pt x="0" y="0"/>
                    </a:moveTo>
                    <a:cubicBezTo>
                      <a:pt x="1" y="2"/>
                      <a:pt x="7" y="2"/>
                      <a:pt x="10" y="3"/>
                    </a:cubicBezTo>
                    <a:cubicBezTo>
                      <a:pt x="14" y="4"/>
                      <a:pt x="17" y="7"/>
                      <a:pt x="21" y="10"/>
                    </a:cubicBezTo>
                    <a:cubicBezTo>
                      <a:pt x="26" y="16"/>
                      <a:pt x="28" y="24"/>
                      <a:pt x="28" y="31"/>
                    </a:cubicBezTo>
                    <a:cubicBezTo>
                      <a:pt x="30" y="18"/>
                      <a:pt x="21" y="5"/>
                      <a:pt x="9" y="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sp>
            <p:nvSpPr>
              <p:cNvPr id="451" name="Freeform 814"/>
              <p:cNvSpPr/>
              <p:nvPr/>
            </p:nvSpPr>
            <p:spPr bwMode="auto">
              <a:xfrm>
                <a:off x="7149085" y="6776999"/>
                <a:ext cx="55303" cy="225820"/>
              </a:xfrm>
              <a:custGeom>
                <a:avLst/>
                <a:gdLst>
                  <a:gd name="T0" fmla="*/ 0 w 5"/>
                  <a:gd name="T1" fmla="*/ 2 h 21"/>
                  <a:gd name="T2" fmla="*/ 3 w 5"/>
                  <a:gd name="T3" fmla="*/ 21 h 21"/>
                  <a:gd name="T4" fmla="*/ 3 w 5"/>
                  <a:gd name="T5" fmla="*/ 0 h 21"/>
                </a:gdLst>
                <a:ahLst/>
                <a:cxnLst>
                  <a:cxn ang="0">
                    <a:pos x="T0" y="T1"/>
                  </a:cxn>
                  <a:cxn ang="0">
                    <a:pos x="T2" y="T3"/>
                  </a:cxn>
                  <a:cxn ang="0">
                    <a:pos x="T4" y="T5"/>
                  </a:cxn>
                </a:cxnLst>
                <a:rect l="0" t="0" r="r" b="b"/>
                <a:pathLst>
                  <a:path w="5" h="21">
                    <a:moveTo>
                      <a:pt x="0" y="2"/>
                    </a:moveTo>
                    <a:cubicBezTo>
                      <a:pt x="5" y="4"/>
                      <a:pt x="2" y="16"/>
                      <a:pt x="3" y="21"/>
                    </a:cubicBezTo>
                    <a:cubicBezTo>
                      <a:pt x="4" y="14"/>
                      <a:pt x="3" y="7"/>
                      <a:pt x="3"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汉仪小麦体简" pitchFamily="18" charset="-122"/>
                  <a:ea typeface="汉仪小麦体简" pitchFamily="18" charset="-122"/>
                  <a:cs typeface="+mn-ea"/>
                  <a:sym typeface="+mn-lt"/>
                </a:endParaRPr>
              </a:p>
            </p:txBody>
          </p:sp>
        </p:grpSp>
      </p:gr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14"/>
                                        </p:tgtEl>
                                        <p:attrNameLst>
                                          <p:attrName>style.visibility</p:attrName>
                                        </p:attrNameLst>
                                      </p:cBhvr>
                                      <p:to>
                                        <p:strVal val="visible"/>
                                      </p:to>
                                    </p:set>
                                    <p:anim calcmode="lin" valueType="num">
                                      <p:cBhvr additive="base">
                                        <p:cTn id="7" dur="500" fill="hold"/>
                                        <p:tgtEl>
                                          <p:spTgt spid="414"/>
                                        </p:tgtEl>
                                        <p:attrNameLst>
                                          <p:attrName>ppt_x</p:attrName>
                                        </p:attrNameLst>
                                      </p:cBhvr>
                                      <p:tavLst>
                                        <p:tav tm="0">
                                          <p:val>
                                            <p:strVal val="1+#ppt_w/2"/>
                                          </p:val>
                                        </p:tav>
                                        <p:tav tm="100000">
                                          <p:val>
                                            <p:strVal val="#ppt_x"/>
                                          </p:val>
                                        </p:tav>
                                      </p:tavLst>
                                    </p:anim>
                                    <p:anim calcmode="lin" valueType="num">
                                      <p:cBhvr additive="base">
                                        <p:cTn id="8" dur="500" fill="hold"/>
                                        <p:tgtEl>
                                          <p:spTgt spid="4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Effect transition="in" filter="wipe(left)">
                                      <p:cBhvr>
                                        <p:cTn id="12" dur="500"/>
                                        <p:tgtEl>
                                          <p:spTgt spid="415"/>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53"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53" presetClass="entr" presetSubtype="16" fill="hold" nodeType="withEffect">
                                  <p:stCondLst>
                                    <p:cond delay="10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par>
                                <p:cTn id="29" presetID="53" presetClass="entr" presetSubtype="16" fill="hold" nodeType="withEffect">
                                  <p:stCondLst>
                                    <p:cond delay="25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par>
                                <p:cTn id="34" presetID="53" presetClass="entr" presetSubtype="16" fill="hold" nodeType="withEffect">
                                  <p:stCondLst>
                                    <p:cond delay="40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p:bldP spid="415"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文本框 61"/>
          <p:cNvSpPr txBox="1">
            <a:spLocks noChangeArrowheads="1"/>
          </p:cNvSpPr>
          <p:nvPr/>
        </p:nvSpPr>
        <p:spPr bwMode="auto">
          <a:xfrm>
            <a:off x="2093071" y="2058655"/>
            <a:ext cx="20907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27651" name="文本框 62"/>
          <p:cNvSpPr txBox="1">
            <a:spLocks noChangeArrowheads="1"/>
          </p:cNvSpPr>
          <p:nvPr/>
        </p:nvSpPr>
        <p:spPr bwMode="auto">
          <a:xfrm>
            <a:off x="1863389" y="2524690"/>
            <a:ext cx="388771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a:p>
            <a:endParaRPr lang="en-US" altLang="zh-CN" sz="1600" dirty="0">
              <a:solidFill>
                <a:schemeClr val="tx1">
                  <a:lumMod val="65000"/>
                  <a:lumOff val="35000"/>
                </a:schemeClr>
              </a:solidFill>
              <a:latin typeface="汉仪小麦体简" pitchFamily="18" charset="-122"/>
              <a:ea typeface="汉仪小麦体简" pitchFamily="18" charset="-122"/>
            </a:endParaRPr>
          </a:p>
        </p:txBody>
      </p:sp>
      <p:grpSp>
        <p:nvGrpSpPr>
          <p:cNvPr id="5" name="组合 4"/>
          <p:cNvGrpSpPr/>
          <p:nvPr/>
        </p:nvGrpSpPr>
        <p:grpSpPr>
          <a:xfrm>
            <a:off x="810204" y="2062821"/>
            <a:ext cx="1025525" cy="1261924"/>
            <a:chOff x="1346200" y="2378075"/>
            <a:chExt cx="1025525" cy="1261924"/>
          </a:xfrm>
        </p:grpSpPr>
        <p:sp>
          <p:nvSpPr>
            <p:cNvPr id="68" name="椭圆 31"/>
            <p:cNvSpPr/>
            <p:nvPr/>
          </p:nvSpPr>
          <p:spPr>
            <a:xfrm>
              <a:off x="1346200" y="2378075"/>
              <a:ext cx="1025525" cy="123983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7652" name="矩形 71"/>
            <p:cNvSpPr>
              <a:spLocks noChangeArrowheads="1"/>
            </p:cNvSpPr>
            <p:nvPr/>
          </p:nvSpPr>
          <p:spPr bwMode="auto">
            <a:xfrm>
              <a:off x="1446870" y="2932113"/>
              <a:ext cx="8162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000" b="1" dirty="0">
                  <a:solidFill>
                    <a:srgbClr val="595959"/>
                  </a:solidFill>
                  <a:latin typeface="汉仪小麦体简" pitchFamily="18" charset="-122"/>
                  <a:ea typeface="汉仪小麦体简" pitchFamily="18" charset="-122"/>
                  <a:cs typeface="+mn-ea"/>
                  <a:sym typeface="+mn-lt"/>
                </a:rPr>
                <a:t>01</a:t>
              </a:r>
              <a:endParaRPr lang="zh-CN" altLang="en-US" sz="2400" b="1" dirty="0">
                <a:solidFill>
                  <a:srgbClr val="595959"/>
                </a:solidFill>
                <a:latin typeface="汉仪小麦体简" pitchFamily="18" charset="-122"/>
                <a:ea typeface="汉仪小麦体简" pitchFamily="18" charset="-122"/>
                <a:cs typeface="+mn-ea"/>
                <a:sym typeface="+mn-lt"/>
              </a:endParaRPr>
            </a:p>
          </p:txBody>
        </p:sp>
        <p:grpSp>
          <p:nvGrpSpPr>
            <p:cNvPr id="27653" name="组合 5"/>
            <p:cNvGrpSpPr/>
            <p:nvPr/>
          </p:nvGrpSpPr>
          <p:grpSpPr bwMode="auto">
            <a:xfrm>
              <a:off x="1584325" y="2544763"/>
              <a:ext cx="536575" cy="473075"/>
              <a:chOff x="7509111" y="2144857"/>
              <a:chExt cx="1157049" cy="1019200"/>
            </a:xfrm>
          </p:grpSpPr>
          <p:sp>
            <p:nvSpPr>
              <p:cNvPr id="2" name="任意多边形 1"/>
              <p:cNvSpPr/>
              <p:nvPr/>
            </p:nvSpPr>
            <p:spPr>
              <a:xfrm>
                <a:off x="7509111" y="2363746"/>
                <a:ext cx="1157049" cy="800311"/>
              </a:xfrm>
              <a:custGeom>
                <a:avLst/>
                <a:gdLst>
                  <a:gd name="connsiteX0" fmla="*/ 582519 w 1166674"/>
                  <a:gd name="connsiteY0" fmla="*/ 223878 h 732468"/>
                  <a:gd name="connsiteX1" fmla="*/ 236155 w 1166674"/>
                  <a:gd name="connsiteY1" fmla="*/ 2205 h 732468"/>
                  <a:gd name="connsiteX2" fmla="*/ 628 w 1166674"/>
                  <a:gd name="connsiteY2" fmla="*/ 390133 h 732468"/>
                  <a:gd name="connsiteX3" fmla="*/ 305428 w 1166674"/>
                  <a:gd name="connsiteY3" fmla="*/ 722642 h 732468"/>
                  <a:gd name="connsiteX4" fmla="*/ 540955 w 1166674"/>
                  <a:gd name="connsiteY4" fmla="*/ 611805 h 732468"/>
                  <a:gd name="connsiteX5" fmla="*/ 734919 w 1166674"/>
                  <a:gd name="connsiteY5" fmla="*/ 722642 h 732468"/>
                  <a:gd name="connsiteX6" fmla="*/ 1095137 w 1166674"/>
                  <a:gd name="connsiteY6" fmla="*/ 556387 h 732468"/>
                  <a:gd name="connsiteX7" fmla="*/ 1122846 w 1166674"/>
                  <a:gd name="connsiteY7" fmla="*/ 43769 h 732468"/>
                  <a:gd name="connsiteX8" fmla="*/ 582519 w 1166674"/>
                  <a:gd name="connsiteY8" fmla="*/ 223878 h 732468"/>
                  <a:gd name="connsiteX0-1" fmla="*/ 582519 w 1166674"/>
                  <a:gd name="connsiteY0-2" fmla="*/ 223878 h 732468"/>
                  <a:gd name="connsiteX1-3" fmla="*/ 236155 w 1166674"/>
                  <a:gd name="connsiteY1-4" fmla="*/ 2205 h 732468"/>
                  <a:gd name="connsiteX2-5" fmla="*/ 628 w 1166674"/>
                  <a:gd name="connsiteY2-6" fmla="*/ 390133 h 732468"/>
                  <a:gd name="connsiteX3-7" fmla="*/ 305428 w 1166674"/>
                  <a:gd name="connsiteY3-8" fmla="*/ 722642 h 732468"/>
                  <a:gd name="connsiteX4-9" fmla="*/ 540955 w 1166674"/>
                  <a:gd name="connsiteY4-10" fmla="*/ 611805 h 732468"/>
                  <a:gd name="connsiteX5-11" fmla="*/ 734919 w 1166674"/>
                  <a:gd name="connsiteY5-12" fmla="*/ 722642 h 732468"/>
                  <a:gd name="connsiteX6-13" fmla="*/ 1095137 w 1166674"/>
                  <a:gd name="connsiteY6-14" fmla="*/ 556387 h 732468"/>
                  <a:gd name="connsiteX7-15" fmla="*/ 1122846 w 1166674"/>
                  <a:gd name="connsiteY7-16" fmla="*/ 43769 h 732468"/>
                  <a:gd name="connsiteX8-17" fmla="*/ 582519 w 1166674"/>
                  <a:gd name="connsiteY8-18" fmla="*/ 223878 h 732468"/>
                  <a:gd name="connsiteX0-19" fmla="*/ 582519 w 1166674"/>
                  <a:gd name="connsiteY0-20" fmla="*/ 226644 h 735234"/>
                  <a:gd name="connsiteX1-21" fmla="*/ 236155 w 1166674"/>
                  <a:gd name="connsiteY1-22" fmla="*/ 4971 h 735234"/>
                  <a:gd name="connsiteX2-23" fmla="*/ 628 w 1166674"/>
                  <a:gd name="connsiteY2-24" fmla="*/ 392899 h 735234"/>
                  <a:gd name="connsiteX3-25" fmla="*/ 305428 w 1166674"/>
                  <a:gd name="connsiteY3-26" fmla="*/ 725408 h 735234"/>
                  <a:gd name="connsiteX4-27" fmla="*/ 540955 w 1166674"/>
                  <a:gd name="connsiteY4-28" fmla="*/ 614571 h 735234"/>
                  <a:gd name="connsiteX5-29" fmla="*/ 734919 w 1166674"/>
                  <a:gd name="connsiteY5-30" fmla="*/ 725408 h 735234"/>
                  <a:gd name="connsiteX6-31" fmla="*/ 1095137 w 1166674"/>
                  <a:gd name="connsiteY6-32" fmla="*/ 559153 h 735234"/>
                  <a:gd name="connsiteX7-33" fmla="*/ 1122846 w 1166674"/>
                  <a:gd name="connsiteY7-34" fmla="*/ 46535 h 735234"/>
                  <a:gd name="connsiteX8-35" fmla="*/ 582519 w 1166674"/>
                  <a:gd name="connsiteY8-36" fmla="*/ 226644 h 735234"/>
                  <a:gd name="connsiteX0-37" fmla="*/ 582519 w 1166674"/>
                  <a:gd name="connsiteY0-38" fmla="*/ 226644 h 735234"/>
                  <a:gd name="connsiteX1-39" fmla="*/ 236155 w 1166674"/>
                  <a:gd name="connsiteY1-40" fmla="*/ 4971 h 735234"/>
                  <a:gd name="connsiteX2-41" fmla="*/ 628 w 1166674"/>
                  <a:gd name="connsiteY2-42" fmla="*/ 392899 h 735234"/>
                  <a:gd name="connsiteX3-43" fmla="*/ 305428 w 1166674"/>
                  <a:gd name="connsiteY3-44" fmla="*/ 725408 h 735234"/>
                  <a:gd name="connsiteX4-45" fmla="*/ 540955 w 1166674"/>
                  <a:gd name="connsiteY4-46" fmla="*/ 614571 h 735234"/>
                  <a:gd name="connsiteX5-47" fmla="*/ 734919 w 1166674"/>
                  <a:gd name="connsiteY5-48" fmla="*/ 725408 h 735234"/>
                  <a:gd name="connsiteX6-49" fmla="*/ 1095137 w 1166674"/>
                  <a:gd name="connsiteY6-50" fmla="*/ 559153 h 735234"/>
                  <a:gd name="connsiteX7-51" fmla="*/ 1122846 w 1166674"/>
                  <a:gd name="connsiteY7-52" fmla="*/ 46535 h 735234"/>
                  <a:gd name="connsiteX8-53" fmla="*/ 582519 w 1166674"/>
                  <a:gd name="connsiteY8-54" fmla="*/ 226644 h 735234"/>
                  <a:gd name="connsiteX0-55" fmla="*/ 582519 w 1166674"/>
                  <a:gd name="connsiteY0-56" fmla="*/ 226644 h 735234"/>
                  <a:gd name="connsiteX1-57" fmla="*/ 236155 w 1166674"/>
                  <a:gd name="connsiteY1-58" fmla="*/ 4971 h 735234"/>
                  <a:gd name="connsiteX2-59" fmla="*/ 628 w 1166674"/>
                  <a:gd name="connsiteY2-60" fmla="*/ 392899 h 735234"/>
                  <a:gd name="connsiteX3-61" fmla="*/ 305428 w 1166674"/>
                  <a:gd name="connsiteY3-62" fmla="*/ 725408 h 735234"/>
                  <a:gd name="connsiteX4-63" fmla="*/ 540955 w 1166674"/>
                  <a:gd name="connsiteY4-64" fmla="*/ 614571 h 735234"/>
                  <a:gd name="connsiteX5-65" fmla="*/ 734919 w 1166674"/>
                  <a:gd name="connsiteY5-66" fmla="*/ 725408 h 735234"/>
                  <a:gd name="connsiteX6-67" fmla="*/ 1095137 w 1166674"/>
                  <a:gd name="connsiteY6-68" fmla="*/ 559153 h 735234"/>
                  <a:gd name="connsiteX7-69" fmla="*/ 1122846 w 1166674"/>
                  <a:gd name="connsiteY7-70" fmla="*/ 46535 h 735234"/>
                  <a:gd name="connsiteX8-71" fmla="*/ 582519 w 1166674"/>
                  <a:gd name="connsiteY8-72" fmla="*/ 226644 h 735234"/>
                  <a:gd name="connsiteX0-73" fmla="*/ 582519 w 1131746"/>
                  <a:gd name="connsiteY0-74" fmla="*/ 226644 h 735234"/>
                  <a:gd name="connsiteX1-75" fmla="*/ 236155 w 1131746"/>
                  <a:gd name="connsiteY1-76" fmla="*/ 4971 h 735234"/>
                  <a:gd name="connsiteX2-77" fmla="*/ 628 w 1131746"/>
                  <a:gd name="connsiteY2-78" fmla="*/ 392899 h 735234"/>
                  <a:gd name="connsiteX3-79" fmla="*/ 305428 w 1131746"/>
                  <a:gd name="connsiteY3-80" fmla="*/ 725408 h 735234"/>
                  <a:gd name="connsiteX4-81" fmla="*/ 540955 w 1131746"/>
                  <a:gd name="connsiteY4-82" fmla="*/ 614571 h 735234"/>
                  <a:gd name="connsiteX5-83" fmla="*/ 734919 w 1131746"/>
                  <a:gd name="connsiteY5-84" fmla="*/ 725408 h 735234"/>
                  <a:gd name="connsiteX6-85" fmla="*/ 1095137 w 1131746"/>
                  <a:gd name="connsiteY6-86" fmla="*/ 559153 h 735234"/>
                  <a:gd name="connsiteX7-87" fmla="*/ 1053574 w 1131746"/>
                  <a:gd name="connsiteY7-88" fmla="*/ 74245 h 735234"/>
                  <a:gd name="connsiteX8-89" fmla="*/ 582519 w 1131746"/>
                  <a:gd name="connsiteY8-90" fmla="*/ 226644 h 735234"/>
                  <a:gd name="connsiteX0-91" fmla="*/ 582519 w 1137803"/>
                  <a:gd name="connsiteY0-92" fmla="*/ 226644 h 735234"/>
                  <a:gd name="connsiteX1-93" fmla="*/ 236155 w 1137803"/>
                  <a:gd name="connsiteY1-94" fmla="*/ 4971 h 735234"/>
                  <a:gd name="connsiteX2-95" fmla="*/ 628 w 1137803"/>
                  <a:gd name="connsiteY2-96" fmla="*/ 392899 h 735234"/>
                  <a:gd name="connsiteX3-97" fmla="*/ 305428 w 1137803"/>
                  <a:gd name="connsiteY3-98" fmla="*/ 725408 h 735234"/>
                  <a:gd name="connsiteX4-99" fmla="*/ 540955 w 1137803"/>
                  <a:gd name="connsiteY4-100" fmla="*/ 614571 h 735234"/>
                  <a:gd name="connsiteX5-101" fmla="*/ 734919 w 1137803"/>
                  <a:gd name="connsiteY5-102" fmla="*/ 725408 h 735234"/>
                  <a:gd name="connsiteX6-103" fmla="*/ 1095137 w 1137803"/>
                  <a:gd name="connsiteY6-104" fmla="*/ 559153 h 735234"/>
                  <a:gd name="connsiteX7-105" fmla="*/ 1053574 w 1137803"/>
                  <a:gd name="connsiteY7-106" fmla="*/ 74245 h 735234"/>
                  <a:gd name="connsiteX8-107" fmla="*/ 582519 w 1137803"/>
                  <a:gd name="connsiteY8-108" fmla="*/ 226644 h 735234"/>
                  <a:gd name="connsiteX0-109" fmla="*/ 582519 w 1137803"/>
                  <a:gd name="connsiteY0-110" fmla="*/ 226644 h 735234"/>
                  <a:gd name="connsiteX1-111" fmla="*/ 236155 w 1137803"/>
                  <a:gd name="connsiteY1-112" fmla="*/ 4971 h 735234"/>
                  <a:gd name="connsiteX2-113" fmla="*/ 628 w 1137803"/>
                  <a:gd name="connsiteY2-114" fmla="*/ 392899 h 735234"/>
                  <a:gd name="connsiteX3-115" fmla="*/ 305428 w 1137803"/>
                  <a:gd name="connsiteY3-116" fmla="*/ 725408 h 735234"/>
                  <a:gd name="connsiteX4-117" fmla="*/ 540955 w 1137803"/>
                  <a:gd name="connsiteY4-118" fmla="*/ 614571 h 735234"/>
                  <a:gd name="connsiteX5-119" fmla="*/ 734919 w 1137803"/>
                  <a:gd name="connsiteY5-120" fmla="*/ 725408 h 735234"/>
                  <a:gd name="connsiteX6-121" fmla="*/ 1095137 w 1137803"/>
                  <a:gd name="connsiteY6-122" fmla="*/ 559153 h 735234"/>
                  <a:gd name="connsiteX7-123" fmla="*/ 1053574 w 1137803"/>
                  <a:gd name="connsiteY7-124" fmla="*/ 74245 h 735234"/>
                  <a:gd name="connsiteX8-125" fmla="*/ 582519 w 1137803"/>
                  <a:gd name="connsiteY8-126" fmla="*/ 226644 h 735234"/>
                  <a:gd name="connsiteX0-127" fmla="*/ 582519 w 1140842"/>
                  <a:gd name="connsiteY0-128" fmla="*/ 226644 h 735234"/>
                  <a:gd name="connsiteX1-129" fmla="*/ 236155 w 1140842"/>
                  <a:gd name="connsiteY1-130" fmla="*/ 4971 h 735234"/>
                  <a:gd name="connsiteX2-131" fmla="*/ 628 w 1140842"/>
                  <a:gd name="connsiteY2-132" fmla="*/ 392899 h 735234"/>
                  <a:gd name="connsiteX3-133" fmla="*/ 305428 w 1140842"/>
                  <a:gd name="connsiteY3-134" fmla="*/ 725408 h 735234"/>
                  <a:gd name="connsiteX4-135" fmla="*/ 540955 w 1140842"/>
                  <a:gd name="connsiteY4-136" fmla="*/ 614571 h 735234"/>
                  <a:gd name="connsiteX5-137" fmla="*/ 1095137 w 1140842"/>
                  <a:gd name="connsiteY5-138" fmla="*/ 559153 h 735234"/>
                  <a:gd name="connsiteX6-139" fmla="*/ 1053574 w 1140842"/>
                  <a:gd name="connsiteY6-140" fmla="*/ 74245 h 735234"/>
                  <a:gd name="connsiteX7-141" fmla="*/ 582519 w 1140842"/>
                  <a:gd name="connsiteY7-142" fmla="*/ 226644 h 735234"/>
                  <a:gd name="connsiteX0-143" fmla="*/ 582519 w 1140842"/>
                  <a:gd name="connsiteY0-144" fmla="*/ 226644 h 735234"/>
                  <a:gd name="connsiteX1-145" fmla="*/ 236155 w 1140842"/>
                  <a:gd name="connsiteY1-146" fmla="*/ 4971 h 735234"/>
                  <a:gd name="connsiteX2-147" fmla="*/ 628 w 1140842"/>
                  <a:gd name="connsiteY2-148" fmla="*/ 392899 h 735234"/>
                  <a:gd name="connsiteX3-149" fmla="*/ 305428 w 1140842"/>
                  <a:gd name="connsiteY3-150" fmla="*/ 725408 h 735234"/>
                  <a:gd name="connsiteX4-151" fmla="*/ 540955 w 1140842"/>
                  <a:gd name="connsiteY4-152" fmla="*/ 614571 h 735234"/>
                  <a:gd name="connsiteX5-153" fmla="*/ 1095137 w 1140842"/>
                  <a:gd name="connsiteY5-154" fmla="*/ 559153 h 735234"/>
                  <a:gd name="connsiteX6-155" fmla="*/ 1053574 w 1140842"/>
                  <a:gd name="connsiteY6-156" fmla="*/ 74245 h 735234"/>
                  <a:gd name="connsiteX7-157" fmla="*/ 582519 w 1140842"/>
                  <a:gd name="connsiteY7-158" fmla="*/ 226644 h 735234"/>
                  <a:gd name="connsiteX0-159" fmla="*/ 582519 w 1140842"/>
                  <a:gd name="connsiteY0-160" fmla="*/ 226644 h 743441"/>
                  <a:gd name="connsiteX1-161" fmla="*/ 236155 w 1140842"/>
                  <a:gd name="connsiteY1-162" fmla="*/ 4971 h 743441"/>
                  <a:gd name="connsiteX2-163" fmla="*/ 628 w 1140842"/>
                  <a:gd name="connsiteY2-164" fmla="*/ 392899 h 743441"/>
                  <a:gd name="connsiteX3-165" fmla="*/ 305428 w 1140842"/>
                  <a:gd name="connsiteY3-166" fmla="*/ 725408 h 743441"/>
                  <a:gd name="connsiteX4-167" fmla="*/ 540955 w 1140842"/>
                  <a:gd name="connsiteY4-168" fmla="*/ 614571 h 743441"/>
                  <a:gd name="connsiteX5-169" fmla="*/ 1095137 w 1140842"/>
                  <a:gd name="connsiteY5-170" fmla="*/ 559153 h 743441"/>
                  <a:gd name="connsiteX6-171" fmla="*/ 1053574 w 1140842"/>
                  <a:gd name="connsiteY6-172" fmla="*/ 74245 h 743441"/>
                  <a:gd name="connsiteX7-173" fmla="*/ 582519 w 1140842"/>
                  <a:gd name="connsiteY7-174" fmla="*/ 226644 h 743441"/>
                  <a:gd name="connsiteX0-175" fmla="*/ 582519 w 1140842"/>
                  <a:gd name="connsiteY0-176" fmla="*/ 226644 h 756134"/>
                  <a:gd name="connsiteX1-177" fmla="*/ 236155 w 1140842"/>
                  <a:gd name="connsiteY1-178" fmla="*/ 4971 h 756134"/>
                  <a:gd name="connsiteX2-179" fmla="*/ 628 w 1140842"/>
                  <a:gd name="connsiteY2-180" fmla="*/ 392899 h 756134"/>
                  <a:gd name="connsiteX3-181" fmla="*/ 305428 w 1140842"/>
                  <a:gd name="connsiteY3-182" fmla="*/ 725408 h 756134"/>
                  <a:gd name="connsiteX4-183" fmla="*/ 540955 w 1140842"/>
                  <a:gd name="connsiteY4-184" fmla="*/ 614571 h 756134"/>
                  <a:gd name="connsiteX5-185" fmla="*/ 1095137 w 1140842"/>
                  <a:gd name="connsiteY5-186" fmla="*/ 559153 h 756134"/>
                  <a:gd name="connsiteX6-187" fmla="*/ 1053574 w 1140842"/>
                  <a:gd name="connsiteY6-188" fmla="*/ 74245 h 756134"/>
                  <a:gd name="connsiteX7-189" fmla="*/ 582519 w 1140842"/>
                  <a:gd name="connsiteY7-190" fmla="*/ 226644 h 756134"/>
                  <a:gd name="connsiteX0-191" fmla="*/ 590394 w 1148717"/>
                  <a:gd name="connsiteY0-192" fmla="*/ 226644 h 756134"/>
                  <a:gd name="connsiteX1-193" fmla="*/ 244030 w 1148717"/>
                  <a:gd name="connsiteY1-194" fmla="*/ 4971 h 756134"/>
                  <a:gd name="connsiteX2-195" fmla="*/ 8503 w 1148717"/>
                  <a:gd name="connsiteY2-196" fmla="*/ 392899 h 756134"/>
                  <a:gd name="connsiteX3-197" fmla="*/ 548830 w 1148717"/>
                  <a:gd name="connsiteY3-198" fmla="*/ 614571 h 756134"/>
                  <a:gd name="connsiteX4-199" fmla="*/ 1103012 w 1148717"/>
                  <a:gd name="connsiteY4-200" fmla="*/ 559153 h 756134"/>
                  <a:gd name="connsiteX5-201" fmla="*/ 1061449 w 1148717"/>
                  <a:gd name="connsiteY5-202" fmla="*/ 74245 h 756134"/>
                  <a:gd name="connsiteX6-203" fmla="*/ 590394 w 1148717"/>
                  <a:gd name="connsiteY6-204" fmla="*/ 226644 h 756134"/>
                  <a:gd name="connsiteX0-205" fmla="*/ 590394 w 1148717"/>
                  <a:gd name="connsiteY0-206" fmla="*/ 226644 h 784718"/>
                  <a:gd name="connsiteX1-207" fmla="*/ 244030 w 1148717"/>
                  <a:gd name="connsiteY1-208" fmla="*/ 4971 h 784718"/>
                  <a:gd name="connsiteX2-209" fmla="*/ 8503 w 1148717"/>
                  <a:gd name="connsiteY2-210" fmla="*/ 392899 h 784718"/>
                  <a:gd name="connsiteX3-211" fmla="*/ 548830 w 1148717"/>
                  <a:gd name="connsiteY3-212" fmla="*/ 614571 h 784718"/>
                  <a:gd name="connsiteX4-213" fmla="*/ 1103012 w 1148717"/>
                  <a:gd name="connsiteY4-214" fmla="*/ 559153 h 784718"/>
                  <a:gd name="connsiteX5-215" fmla="*/ 1061449 w 1148717"/>
                  <a:gd name="connsiteY5-216" fmla="*/ 74245 h 784718"/>
                  <a:gd name="connsiteX6-217" fmla="*/ 590394 w 1148717"/>
                  <a:gd name="connsiteY6-218" fmla="*/ 226644 h 784718"/>
                  <a:gd name="connsiteX0-219" fmla="*/ 590394 w 1148717"/>
                  <a:gd name="connsiteY0-220" fmla="*/ 226644 h 784718"/>
                  <a:gd name="connsiteX1-221" fmla="*/ 244030 w 1148717"/>
                  <a:gd name="connsiteY1-222" fmla="*/ 4971 h 784718"/>
                  <a:gd name="connsiteX2-223" fmla="*/ 8503 w 1148717"/>
                  <a:gd name="connsiteY2-224" fmla="*/ 392899 h 784718"/>
                  <a:gd name="connsiteX3-225" fmla="*/ 548830 w 1148717"/>
                  <a:gd name="connsiteY3-226" fmla="*/ 614571 h 784718"/>
                  <a:gd name="connsiteX4-227" fmla="*/ 1103012 w 1148717"/>
                  <a:gd name="connsiteY4-228" fmla="*/ 559153 h 784718"/>
                  <a:gd name="connsiteX5-229" fmla="*/ 1061449 w 1148717"/>
                  <a:gd name="connsiteY5-230" fmla="*/ 74245 h 784718"/>
                  <a:gd name="connsiteX6-231" fmla="*/ 590394 w 1148717"/>
                  <a:gd name="connsiteY6-232" fmla="*/ 226644 h 784718"/>
                  <a:gd name="connsiteX0-233" fmla="*/ 581944 w 1140267"/>
                  <a:gd name="connsiteY0-234" fmla="*/ 226644 h 799900"/>
                  <a:gd name="connsiteX1-235" fmla="*/ 235580 w 1140267"/>
                  <a:gd name="connsiteY1-236" fmla="*/ 4971 h 799900"/>
                  <a:gd name="connsiteX2-237" fmla="*/ 53 w 1140267"/>
                  <a:gd name="connsiteY2-238" fmla="*/ 392899 h 799900"/>
                  <a:gd name="connsiteX3-239" fmla="*/ 540380 w 1140267"/>
                  <a:gd name="connsiteY3-240" fmla="*/ 614571 h 799900"/>
                  <a:gd name="connsiteX4-241" fmla="*/ 1094562 w 1140267"/>
                  <a:gd name="connsiteY4-242" fmla="*/ 559153 h 799900"/>
                  <a:gd name="connsiteX5-243" fmla="*/ 1052999 w 1140267"/>
                  <a:gd name="connsiteY5-244" fmla="*/ 74245 h 799900"/>
                  <a:gd name="connsiteX6-245" fmla="*/ 581944 w 1140267"/>
                  <a:gd name="connsiteY6-246" fmla="*/ 226644 h 799900"/>
                  <a:gd name="connsiteX0-247" fmla="*/ 581944 w 1157049"/>
                  <a:gd name="connsiteY0-248" fmla="*/ 226644 h 799900"/>
                  <a:gd name="connsiteX1-249" fmla="*/ 235580 w 1157049"/>
                  <a:gd name="connsiteY1-250" fmla="*/ 4971 h 799900"/>
                  <a:gd name="connsiteX2-251" fmla="*/ 53 w 1157049"/>
                  <a:gd name="connsiteY2-252" fmla="*/ 392899 h 799900"/>
                  <a:gd name="connsiteX3-253" fmla="*/ 540380 w 1157049"/>
                  <a:gd name="connsiteY3-254" fmla="*/ 614571 h 799900"/>
                  <a:gd name="connsiteX4-255" fmla="*/ 1094562 w 1157049"/>
                  <a:gd name="connsiteY4-256" fmla="*/ 559153 h 799900"/>
                  <a:gd name="connsiteX5-257" fmla="*/ 1052999 w 1157049"/>
                  <a:gd name="connsiteY5-258" fmla="*/ 74245 h 799900"/>
                  <a:gd name="connsiteX6-259" fmla="*/ 581944 w 1157049"/>
                  <a:gd name="connsiteY6-260" fmla="*/ 226644 h 799900"/>
                  <a:gd name="connsiteX0-261" fmla="*/ 581944 w 1157049"/>
                  <a:gd name="connsiteY0-262" fmla="*/ 226644 h 799900"/>
                  <a:gd name="connsiteX1-263" fmla="*/ 235580 w 1157049"/>
                  <a:gd name="connsiteY1-264" fmla="*/ 4971 h 799900"/>
                  <a:gd name="connsiteX2-265" fmla="*/ 53 w 1157049"/>
                  <a:gd name="connsiteY2-266" fmla="*/ 392899 h 799900"/>
                  <a:gd name="connsiteX3-267" fmla="*/ 540380 w 1157049"/>
                  <a:gd name="connsiteY3-268" fmla="*/ 614571 h 799900"/>
                  <a:gd name="connsiteX4-269" fmla="*/ 1094562 w 1157049"/>
                  <a:gd name="connsiteY4-270" fmla="*/ 559153 h 799900"/>
                  <a:gd name="connsiteX5-271" fmla="*/ 1052999 w 1157049"/>
                  <a:gd name="connsiteY5-272" fmla="*/ 74245 h 799900"/>
                  <a:gd name="connsiteX6-273" fmla="*/ 581944 w 1157049"/>
                  <a:gd name="connsiteY6-274" fmla="*/ 226644 h 799900"/>
                </a:gdLst>
                <a:ahLst/>
                <a:cxnLst>
                  <a:cxn ang="0">
                    <a:pos x="connsiteX0-261" y="connsiteY0-262"/>
                  </a:cxn>
                  <a:cxn ang="0">
                    <a:pos x="connsiteX1-263" y="connsiteY1-264"/>
                  </a:cxn>
                  <a:cxn ang="0">
                    <a:pos x="connsiteX2-265" y="connsiteY2-266"/>
                  </a:cxn>
                  <a:cxn ang="0">
                    <a:pos x="connsiteX3-267" y="connsiteY3-268"/>
                  </a:cxn>
                  <a:cxn ang="0">
                    <a:pos x="connsiteX4-269" y="connsiteY4-270"/>
                  </a:cxn>
                  <a:cxn ang="0">
                    <a:pos x="connsiteX5-271" y="connsiteY5-272"/>
                  </a:cxn>
                  <a:cxn ang="0">
                    <a:pos x="connsiteX6-273" y="connsiteY6-274"/>
                  </a:cxn>
                </a:cxnLst>
                <a:rect l="l" t="t" r="r" b="b"/>
                <a:pathLst>
                  <a:path w="1157049" h="799900">
                    <a:moveTo>
                      <a:pt x="581944" y="226644"/>
                    </a:moveTo>
                    <a:cubicBezTo>
                      <a:pt x="475725" y="67317"/>
                      <a:pt x="332562" y="-22738"/>
                      <a:pt x="235580" y="4971"/>
                    </a:cubicBezTo>
                    <a:cubicBezTo>
                      <a:pt x="138598" y="32680"/>
                      <a:pt x="-3122" y="205574"/>
                      <a:pt x="53" y="392899"/>
                    </a:cubicBezTo>
                    <a:cubicBezTo>
                      <a:pt x="3228" y="580224"/>
                      <a:pt x="176987" y="1063112"/>
                      <a:pt x="540380" y="614571"/>
                    </a:cubicBezTo>
                    <a:cubicBezTo>
                      <a:pt x="795823" y="920237"/>
                      <a:pt x="971025" y="773032"/>
                      <a:pt x="1094562" y="559153"/>
                    </a:cubicBezTo>
                    <a:cubicBezTo>
                      <a:pt x="1218099" y="345274"/>
                      <a:pt x="1133817" y="134281"/>
                      <a:pt x="1052999" y="74245"/>
                    </a:cubicBezTo>
                    <a:cubicBezTo>
                      <a:pt x="972181" y="14209"/>
                      <a:pt x="618889" y="25753"/>
                      <a:pt x="581944" y="226644"/>
                    </a:cubicBezTo>
                    <a:close/>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3" name="任意多边形 2"/>
              <p:cNvSpPr/>
              <p:nvPr/>
            </p:nvSpPr>
            <p:spPr>
              <a:xfrm>
                <a:off x="8008901" y="2688657"/>
                <a:ext cx="164315" cy="0"/>
              </a:xfrm>
              <a:custGeom>
                <a:avLst/>
                <a:gdLst>
                  <a:gd name="connsiteX0" fmla="*/ 0 w 166255"/>
                  <a:gd name="connsiteY0" fmla="*/ 0 h 0"/>
                  <a:gd name="connsiteX1" fmla="*/ 166255 w 166255"/>
                  <a:gd name="connsiteY1" fmla="*/ 0 h 0"/>
                </a:gdLst>
                <a:ahLst/>
                <a:cxnLst>
                  <a:cxn ang="0">
                    <a:pos x="connsiteX0" y="connsiteY0"/>
                  </a:cxn>
                  <a:cxn ang="0">
                    <a:pos x="connsiteX1" y="connsiteY1"/>
                  </a:cxn>
                </a:cxnLst>
                <a:rect l="l" t="t" r="r" b="b"/>
                <a:pathLst>
                  <a:path w="166255">
                    <a:moveTo>
                      <a:pt x="0" y="0"/>
                    </a:moveTo>
                    <a:lnTo>
                      <a:pt x="166255" y="0"/>
                    </a:ln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4" name="任意多边形 3"/>
              <p:cNvSpPr/>
              <p:nvPr/>
            </p:nvSpPr>
            <p:spPr>
              <a:xfrm>
                <a:off x="8097905" y="2144857"/>
                <a:ext cx="143775" cy="543800"/>
              </a:xfrm>
              <a:custGeom>
                <a:avLst/>
                <a:gdLst>
                  <a:gd name="connsiteX0" fmla="*/ 0 w 142875"/>
                  <a:gd name="connsiteY0" fmla="*/ 542925 h 542925"/>
                  <a:gd name="connsiteX1" fmla="*/ 28575 w 142875"/>
                  <a:gd name="connsiteY1" fmla="*/ 219075 h 542925"/>
                  <a:gd name="connsiteX2" fmla="*/ 142875 w 142875"/>
                  <a:gd name="connsiteY2" fmla="*/ 0 h 542925"/>
                </a:gdLst>
                <a:ahLst/>
                <a:cxnLst>
                  <a:cxn ang="0">
                    <a:pos x="connsiteX0" y="connsiteY0"/>
                  </a:cxn>
                  <a:cxn ang="0">
                    <a:pos x="connsiteX1" y="connsiteY1"/>
                  </a:cxn>
                  <a:cxn ang="0">
                    <a:pos x="connsiteX2" y="connsiteY2"/>
                  </a:cxn>
                </a:cxnLst>
                <a:rect l="l" t="t" r="r" b="b"/>
                <a:pathLst>
                  <a:path w="142875" h="542925">
                    <a:moveTo>
                      <a:pt x="0" y="542925"/>
                    </a:moveTo>
                    <a:cubicBezTo>
                      <a:pt x="2381" y="426243"/>
                      <a:pt x="4763" y="309562"/>
                      <a:pt x="28575" y="219075"/>
                    </a:cubicBezTo>
                    <a:cubicBezTo>
                      <a:pt x="52387" y="128588"/>
                      <a:pt x="97631" y="64294"/>
                      <a:pt x="142875" y="0"/>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grpSp>
      <p:sp>
        <p:nvSpPr>
          <p:cNvPr id="27658" name="文本框 84"/>
          <p:cNvSpPr txBox="1">
            <a:spLocks noChangeArrowheads="1"/>
          </p:cNvSpPr>
          <p:nvPr/>
        </p:nvSpPr>
        <p:spPr bwMode="auto">
          <a:xfrm>
            <a:off x="2072599" y="4248959"/>
            <a:ext cx="22406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27659" name="文本框 89"/>
          <p:cNvSpPr txBox="1">
            <a:spLocks noChangeArrowheads="1"/>
          </p:cNvSpPr>
          <p:nvPr/>
        </p:nvSpPr>
        <p:spPr bwMode="auto">
          <a:xfrm>
            <a:off x="1863232" y="4695420"/>
            <a:ext cx="3981449"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a:p>
            <a:endParaRPr lang="en-US" altLang="zh-CN" sz="1600" dirty="0">
              <a:solidFill>
                <a:schemeClr val="tx1">
                  <a:lumMod val="65000"/>
                  <a:lumOff val="35000"/>
                </a:schemeClr>
              </a:solidFill>
              <a:latin typeface="汉仪小麦体简" pitchFamily="18" charset="-122"/>
              <a:ea typeface="汉仪小麦体简" pitchFamily="18" charset="-122"/>
            </a:endParaRPr>
          </a:p>
        </p:txBody>
      </p:sp>
      <p:sp>
        <p:nvSpPr>
          <p:cNvPr id="27662" name="文本框 107"/>
          <p:cNvSpPr txBox="1">
            <a:spLocks noChangeArrowheads="1"/>
          </p:cNvSpPr>
          <p:nvPr/>
        </p:nvSpPr>
        <p:spPr bwMode="auto">
          <a:xfrm>
            <a:off x="7651933" y="2091694"/>
            <a:ext cx="2100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27663" name="文本框 108"/>
          <p:cNvSpPr txBox="1">
            <a:spLocks noChangeArrowheads="1"/>
          </p:cNvSpPr>
          <p:nvPr/>
        </p:nvSpPr>
        <p:spPr bwMode="auto">
          <a:xfrm>
            <a:off x="7497837" y="2566873"/>
            <a:ext cx="402420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a:p>
            <a:endParaRPr lang="en-US" altLang="zh-CN" sz="1600" dirty="0">
              <a:solidFill>
                <a:schemeClr val="tx1">
                  <a:lumMod val="65000"/>
                  <a:lumOff val="35000"/>
                </a:schemeClr>
              </a:solidFill>
              <a:latin typeface="汉仪小麦体简" pitchFamily="18" charset="-122"/>
              <a:ea typeface="汉仪小麦体简" pitchFamily="18" charset="-122"/>
            </a:endParaRPr>
          </a:p>
        </p:txBody>
      </p:sp>
      <p:sp>
        <p:nvSpPr>
          <p:cNvPr id="27666" name="文本框 112"/>
          <p:cNvSpPr txBox="1">
            <a:spLocks noChangeArrowheads="1"/>
          </p:cNvSpPr>
          <p:nvPr/>
        </p:nvSpPr>
        <p:spPr bwMode="auto">
          <a:xfrm>
            <a:off x="7846701" y="4165695"/>
            <a:ext cx="2270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27667" name="文本框 113"/>
          <p:cNvSpPr txBox="1">
            <a:spLocks noChangeArrowheads="1"/>
          </p:cNvSpPr>
          <p:nvPr/>
        </p:nvSpPr>
        <p:spPr bwMode="auto">
          <a:xfrm>
            <a:off x="7559364" y="4674113"/>
            <a:ext cx="3865849"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a:p>
            <a:endParaRPr lang="en-US" altLang="zh-CN" sz="1600" dirty="0">
              <a:solidFill>
                <a:schemeClr val="tx1">
                  <a:lumMod val="65000"/>
                  <a:lumOff val="35000"/>
                </a:schemeClr>
              </a:solidFill>
              <a:latin typeface="汉仪小麦体简" pitchFamily="18" charset="-122"/>
              <a:ea typeface="汉仪小麦体简" pitchFamily="18" charset="-122"/>
            </a:endParaRPr>
          </a:p>
        </p:txBody>
      </p:sp>
      <p:grpSp>
        <p:nvGrpSpPr>
          <p:cNvPr id="6" name="组合 5"/>
          <p:cNvGrpSpPr/>
          <p:nvPr/>
        </p:nvGrpSpPr>
        <p:grpSpPr>
          <a:xfrm>
            <a:off x="781961" y="4212450"/>
            <a:ext cx="1025525" cy="1300024"/>
            <a:chOff x="1346200" y="4248150"/>
            <a:chExt cx="1025525" cy="1300024"/>
          </a:xfrm>
        </p:grpSpPr>
        <p:sp>
          <p:nvSpPr>
            <p:cNvPr id="84" name="椭圆 31"/>
            <p:cNvSpPr/>
            <p:nvPr/>
          </p:nvSpPr>
          <p:spPr>
            <a:xfrm>
              <a:off x="1346200" y="4248150"/>
              <a:ext cx="1025525" cy="123983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7660" name="矩形 96"/>
            <p:cNvSpPr>
              <a:spLocks noChangeArrowheads="1"/>
            </p:cNvSpPr>
            <p:nvPr/>
          </p:nvSpPr>
          <p:spPr bwMode="auto">
            <a:xfrm>
              <a:off x="1457188" y="4840288"/>
              <a:ext cx="8162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000" b="1" dirty="0">
                  <a:solidFill>
                    <a:srgbClr val="595959"/>
                  </a:solidFill>
                  <a:latin typeface="汉仪小麦体简" pitchFamily="18" charset="-122"/>
                  <a:ea typeface="汉仪小麦体简" pitchFamily="18" charset="-122"/>
                  <a:cs typeface="+mn-ea"/>
                  <a:sym typeface="+mn-lt"/>
                </a:rPr>
                <a:t>02</a:t>
              </a:r>
              <a:endParaRPr lang="zh-CN" altLang="en-US" sz="2400" b="1" dirty="0">
                <a:solidFill>
                  <a:srgbClr val="595959"/>
                </a:solidFill>
                <a:latin typeface="汉仪小麦体简" pitchFamily="18" charset="-122"/>
                <a:ea typeface="汉仪小麦体简" pitchFamily="18" charset="-122"/>
                <a:cs typeface="+mn-ea"/>
                <a:sym typeface="+mn-lt"/>
              </a:endParaRPr>
            </a:p>
          </p:txBody>
        </p:sp>
        <p:grpSp>
          <p:nvGrpSpPr>
            <p:cNvPr id="27669" name="组合 10"/>
            <p:cNvGrpSpPr/>
            <p:nvPr/>
          </p:nvGrpSpPr>
          <p:grpSpPr bwMode="auto">
            <a:xfrm>
              <a:off x="1611313" y="4416425"/>
              <a:ext cx="500062" cy="522288"/>
              <a:chOff x="7710221" y="2608730"/>
              <a:chExt cx="828208" cy="866128"/>
            </a:xfrm>
          </p:grpSpPr>
          <p:sp>
            <p:nvSpPr>
              <p:cNvPr id="7" name="任意多边形 6"/>
              <p:cNvSpPr/>
              <p:nvPr/>
            </p:nvSpPr>
            <p:spPr>
              <a:xfrm>
                <a:off x="7710221" y="2608730"/>
                <a:ext cx="828208" cy="866128"/>
              </a:xfrm>
              <a:custGeom>
                <a:avLst/>
                <a:gdLst>
                  <a:gd name="connsiteX0" fmla="*/ 272960 w 895427"/>
                  <a:gd name="connsiteY0" fmla="*/ 0 h 751895"/>
                  <a:gd name="connsiteX1" fmla="*/ 595689 w 895427"/>
                  <a:gd name="connsiteY1" fmla="*/ 0 h 751895"/>
                  <a:gd name="connsiteX2" fmla="*/ 568795 w 895427"/>
                  <a:gd name="connsiteY2" fmla="*/ 457200 h 751895"/>
                  <a:gd name="connsiteX3" fmla="*/ 878077 w 895427"/>
                  <a:gd name="connsiteY3" fmla="*/ 672353 h 751895"/>
                  <a:gd name="connsiteX4" fmla="*/ 17465 w 895427"/>
                  <a:gd name="connsiteY4" fmla="*/ 739589 h 751895"/>
                  <a:gd name="connsiteX5" fmla="*/ 299854 w 895427"/>
                  <a:gd name="connsiteY5" fmla="*/ 443753 h 751895"/>
                  <a:gd name="connsiteX6" fmla="*/ 272960 w 895427"/>
                  <a:gd name="connsiteY6" fmla="*/ 0 h 751895"/>
                  <a:gd name="connsiteX0-1" fmla="*/ 272960 w 908267"/>
                  <a:gd name="connsiteY0-2" fmla="*/ 0 h 845792"/>
                  <a:gd name="connsiteX1-3" fmla="*/ 595689 w 908267"/>
                  <a:gd name="connsiteY1-4" fmla="*/ 0 h 845792"/>
                  <a:gd name="connsiteX2-5" fmla="*/ 568795 w 908267"/>
                  <a:gd name="connsiteY2-6" fmla="*/ 457200 h 845792"/>
                  <a:gd name="connsiteX3-7" fmla="*/ 891524 w 908267"/>
                  <a:gd name="connsiteY3-8" fmla="*/ 833718 h 845792"/>
                  <a:gd name="connsiteX4-9" fmla="*/ 17465 w 908267"/>
                  <a:gd name="connsiteY4-10" fmla="*/ 739589 h 845792"/>
                  <a:gd name="connsiteX5-11" fmla="*/ 299854 w 908267"/>
                  <a:gd name="connsiteY5-12" fmla="*/ 443753 h 845792"/>
                  <a:gd name="connsiteX6-13" fmla="*/ 272960 w 908267"/>
                  <a:gd name="connsiteY6-14" fmla="*/ 0 h 845792"/>
                  <a:gd name="connsiteX0-15" fmla="*/ 196651 w 828208"/>
                  <a:gd name="connsiteY0-16" fmla="*/ 0 h 866128"/>
                  <a:gd name="connsiteX1-17" fmla="*/ 519380 w 828208"/>
                  <a:gd name="connsiteY1-18" fmla="*/ 0 h 866128"/>
                  <a:gd name="connsiteX2-19" fmla="*/ 492486 w 828208"/>
                  <a:gd name="connsiteY2-20" fmla="*/ 457200 h 866128"/>
                  <a:gd name="connsiteX3-21" fmla="*/ 815215 w 828208"/>
                  <a:gd name="connsiteY3-22" fmla="*/ 833718 h 866128"/>
                  <a:gd name="connsiteX4-23" fmla="*/ 21839 w 828208"/>
                  <a:gd name="connsiteY4-24" fmla="*/ 820271 h 866128"/>
                  <a:gd name="connsiteX5-25" fmla="*/ 223545 w 828208"/>
                  <a:gd name="connsiteY5-26" fmla="*/ 443753 h 866128"/>
                  <a:gd name="connsiteX6-27" fmla="*/ 196651 w 828208"/>
                  <a:gd name="connsiteY6-28" fmla="*/ 0 h 866128"/>
                  <a:gd name="connsiteX0-29" fmla="*/ 196651 w 828208"/>
                  <a:gd name="connsiteY0-30" fmla="*/ 0 h 866128"/>
                  <a:gd name="connsiteX1-31" fmla="*/ 519380 w 828208"/>
                  <a:gd name="connsiteY1-32" fmla="*/ 0 h 866128"/>
                  <a:gd name="connsiteX2-33" fmla="*/ 492486 w 828208"/>
                  <a:gd name="connsiteY2-34" fmla="*/ 457200 h 866128"/>
                  <a:gd name="connsiteX3-35" fmla="*/ 815215 w 828208"/>
                  <a:gd name="connsiteY3-36" fmla="*/ 833718 h 866128"/>
                  <a:gd name="connsiteX4-37" fmla="*/ 21839 w 828208"/>
                  <a:gd name="connsiteY4-38" fmla="*/ 820271 h 866128"/>
                  <a:gd name="connsiteX5-39" fmla="*/ 223545 w 828208"/>
                  <a:gd name="connsiteY5-40" fmla="*/ 443753 h 866128"/>
                  <a:gd name="connsiteX6-41" fmla="*/ 196651 w 828208"/>
                  <a:gd name="connsiteY6-42" fmla="*/ 0 h 866128"/>
                </a:gdLst>
                <a:ahLst/>
                <a:cxnLst>
                  <a:cxn ang="0">
                    <a:pos x="connsiteX0-29" y="connsiteY0-30"/>
                  </a:cxn>
                  <a:cxn ang="0">
                    <a:pos x="connsiteX1-31" y="connsiteY1-32"/>
                  </a:cxn>
                  <a:cxn ang="0">
                    <a:pos x="connsiteX2-33" y="connsiteY2-34"/>
                  </a:cxn>
                  <a:cxn ang="0">
                    <a:pos x="connsiteX3-35" y="connsiteY3-36"/>
                  </a:cxn>
                  <a:cxn ang="0">
                    <a:pos x="connsiteX4-37" y="connsiteY4-38"/>
                  </a:cxn>
                  <a:cxn ang="0">
                    <a:pos x="connsiteX5-39" y="connsiteY5-40"/>
                  </a:cxn>
                  <a:cxn ang="0">
                    <a:pos x="connsiteX6-41" y="connsiteY6-42"/>
                  </a:cxn>
                </a:cxnLst>
                <a:rect l="l" t="t" r="r" b="b"/>
                <a:pathLst>
                  <a:path w="828208" h="866128">
                    <a:moveTo>
                      <a:pt x="196651" y="0"/>
                    </a:moveTo>
                    <a:lnTo>
                      <a:pt x="519380" y="0"/>
                    </a:lnTo>
                    <a:cubicBezTo>
                      <a:pt x="510415" y="152400"/>
                      <a:pt x="519380" y="266699"/>
                      <a:pt x="492486" y="457200"/>
                    </a:cubicBezTo>
                    <a:cubicBezTo>
                      <a:pt x="595580" y="528918"/>
                      <a:pt x="893656" y="773206"/>
                      <a:pt x="815215" y="833718"/>
                    </a:cubicBezTo>
                    <a:cubicBezTo>
                      <a:pt x="736774" y="894230"/>
                      <a:pt x="118209" y="858371"/>
                      <a:pt x="21839" y="820271"/>
                    </a:cubicBezTo>
                    <a:cubicBezTo>
                      <a:pt x="-74531" y="782171"/>
                      <a:pt x="176480" y="508747"/>
                      <a:pt x="223545" y="443753"/>
                    </a:cubicBezTo>
                    <a:lnTo>
                      <a:pt x="196651" y="0"/>
                    </a:lnTo>
                    <a:close/>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9" name="任意多边形 8"/>
              <p:cNvSpPr/>
              <p:nvPr/>
            </p:nvSpPr>
            <p:spPr>
              <a:xfrm>
                <a:off x="7836424" y="3158945"/>
                <a:ext cx="512700" cy="26326"/>
              </a:xfrm>
              <a:custGeom>
                <a:avLst/>
                <a:gdLst>
                  <a:gd name="connsiteX0" fmla="*/ 0 w 510988"/>
                  <a:gd name="connsiteY0" fmla="*/ 27144 h 27144"/>
                  <a:gd name="connsiteX1" fmla="*/ 188259 w 510988"/>
                  <a:gd name="connsiteY1" fmla="*/ 250 h 27144"/>
                  <a:gd name="connsiteX2" fmla="*/ 349624 w 510988"/>
                  <a:gd name="connsiteY2" fmla="*/ 13697 h 27144"/>
                  <a:gd name="connsiteX3" fmla="*/ 510988 w 510988"/>
                  <a:gd name="connsiteY3" fmla="*/ 13697 h 27144"/>
                </a:gdLst>
                <a:ahLst/>
                <a:cxnLst>
                  <a:cxn ang="0">
                    <a:pos x="connsiteX0" y="connsiteY0"/>
                  </a:cxn>
                  <a:cxn ang="0">
                    <a:pos x="connsiteX1" y="connsiteY1"/>
                  </a:cxn>
                  <a:cxn ang="0">
                    <a:pos x="connsiteX2" y="connsiteY2"/>
                  </a:cxn>
                  <a:cxn ang="0">
                    <a:pos x="connsiteX3" y="connsiteY3"/>
                  </a:cxn>
                </a:cxnLst>
                <a:rect l="l" t="t" r="r" b="b"/>
                <a:pathLst>
                  <a:path w="510988" h="27144">
                    <a:moveTo>
                      <a:pt x="0" y="27144"/>
                    </a:moveTo>
                    <a:cubicBezTo>
                      <a:pt x="64994" y="14817"/>
                      <a:pt x="129988" y="2491"/>
                      <a:pt x="188259" y="250"/>
                    </a:cubicBezTo>
                    <a:cubicBezTo>
                      <a:pt x="246530" y="-1991"/>
                      <a:pt x="295836" y="11456"/>
                      <a:pt x="349624" y="13697"/>
                    </a:cubicBezTo>
                    <a:cubicBezTo>
                      <a:pt x="403412" y="15938"/>
                      <a:pt x="457200" y="14817"/>
                      <a:pt x="510988" y="13697"/>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73" name="椭圆 31"/>
              <p:cNvSpPr/>
              <p:nvPr/>
            </p:nvSpPr>
            <p:spPr>
              <a:xfrm>
                <a:off x="7973144" y="3264250"/>
                <a:ext cx="47326" cy="4738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27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7200" b="1" dirty="0">
                  <a:solidFill>
                    <a:srgbClr val="595959"/>
                  </a:solidFill>
                  <a:latin typeface="汉仪小麦体简" pitchFamily="18" charset="-122"/>
                  <a:ea typeface="汉仪小麦体简" pitchFamily="18" charset="-122"/>
                  <a:cs typeface="+mn-ea"/>
                  <a:sym typeface="+mn-lt"/>
                </a:endParaRPr>
              </a:p>
            </p:txBody>
          </p:sp>
          <p:sp>
            <p:nvSpPr>
              <p:cNvPr id="74" name="椭圆 31"/>
              <p:cNvSpPr/>
              <p:nvPr/>
            </p:nvSpPr>
            <p:spPr>
              <a:xfrm>
                <a:off x="8125640" y="3211597"/>
                <a:ext cx="44696" cy="4738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27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7200" b="1" dirty="0">
                  <a:solidFill>
                    <a:srgbClr val="595959"/>
                  </a:solidFill>
                  <a:latin typeface="汉仪小麦体简" pitchFamily="18" charset="-122"/>
                  <a:ea typeface="汉仪小麦体简" pitchFamily="18" charset="-122"/>
                  <a:cs typeface="+mn-ea"/>
                  <a:sym typeface="+mn-lt"/>
                </a:endParaRPr>
              </a:p>
            </p:txBody>
          </p:sp>
          <p:sp>
            <p:nvSpPr>
              <p:cNvPr id="75" name="椭圆 31"/>
              <p:cNvSpPr/>
              <p:nvPr/>
            </p:nvSpPr>
            <p:spPr>
              <a:xfrm>
                <a:off x="8094089" y="3337963"/>
                <a:ext cx="76247" cy="7634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27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7200" b="1" dirty="0">
                  <a:solidFill>
                    <a:srgbClr val="595959"/>
                  </a:solidFill>
                  <a:latin typeface="汉仪小麦体简" pitchFamily="18" charset="-122"/>
                  <a:ea typeface="汉仪小麦体简" pitchFamily="18" charset="-122"/>
                  <a:cs typeface="+mn-ea"/>
                  <a:sym typeface="+mn-lt"/>
                </a:endParaRPr>
              </a:p>
            </p:txBody>
          </p:sp>
        </p:grpSp>
      </p:grpSp>
      <p:grpSp>
        <p:nvGrpSpPr>
          <p:cNvPr id="8" name="组合 7"/>
          <p:cNvGrpSpPr/>
          <p:nvPr/>
        </p:nvGrpSpPr>
        <p:grpSpPr>
          <a:xfrm>
            <a:off x="6421620" y="2062821"/>
            <a:ext cx="1025525" cy="1288911"/>
            <a:chOff x="6311900" y="2378075"/>
            <a:chExt cx="1025525" cy="1288911"/>
          </a:xfrm>
        </p:grpSpPr>
        <p:sp>
          <p:nvSpPr>
            <p:cNvPr id="107" name="椭圆 31"/>
            <p:cNvSpPr/>
            <p:nvPr/>
          </p:nvSpPr>
          <p:spPr>
            <a:xfrm>
              <a:off x="6311900" y="2378075"/>
              <a:ext cx="1025525" cy="123983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7664" name="矩形 109"/>
            <p:cNvSpPr>
              <a:spLocks noChangeArrowheads="1"/>
            </p:cNvSpPr>
            <p:nvPr/>
          </p:nvSpPr>
          <p:spPr bwMode="auto">
            <a:xfrm>
              <a:off x="6413363" y="2959100"/>
              <a:ext cx="816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000" b="1" dirty="0">
                  <a:solidFill>
                    <a:srgbClr val="595959"/>
                  </a:solidFill>
                  <a:latin typeface="汉仪小麦体简" pitchFamily="18" charset="-122"/>
                  <a:ea typeface="汉仪小麦体简" pitchFamily="18" charset="-122"/>
                  <a:cs typeface="+mn-ea"/>
                  <a:sym typeface="+mn-lt"/>
                </a:rPr>
                <a:t>03</a:t>
              </a:r>
              <a:endParaRPr lang="zh-CN" altLang="en-US" sz="2400" b="1" dirty="0">
                <a:solidFill>
                  <a:srgbClr val="595959"/>
                </a:solidFill>
                <a:latin typeface="汉仪小麦体简" pitchFamily="18" charset="-122"/>
                <a:ea typeface="汉仪小麦体简" pitchFamily="18" charset="-122"/>
                <a:cs typeface="+mn-ea"/>
                <a:sym typeface="+mn-lt"/>
              </a:endParaRPr>
            </a:p>
          </p:txBody>
        </p:sp>
        <p:grpSp>
          <p:nvGrpSpPr>
            <p:cNvPr id="27675" name="组合 75"/>
            <p:cNvGrpSpPr/>
            <p:nvPr/>
          </p:nvGrpSpPr>
          <p:grpSpPr bwMode="auto">
            <a:xfrm rot="20595534" flipH="1">
              <a:off x="6607175" y="2525713"/>
              <a:ext cx="461963" cy="612775"/>
              <a:chOff x="6349289" y="689341"/>
              <a:chExt cx="240568" cy="318691"/>
            </a:xfrm>
          </p:grpSpPr>
          <p:grpSp>
            <p:nvGrpSpPr>
              <p:cNvPr id="27676" name="组合 76"/>
              <p:cNvGrpSpPr/>
              <p:nvPr/>
            </p:nvGrpSpPr>
            <p:grpSpPr bwMode="auto">
              <a:xfrm rot="735509">
                <a:off x="6349289" y="689341"/>
                <a:ext cx="240568" cy="279631"/>
                <a:chOff x="7319233" y="478676"/>
                <a:chExt cx="580936" cy="675267"/>
              </a:xfrm>
            </p:grpSpPr>
            <p:sp>
              <p:nvSpPr>
                <p:cNvPr id="79" name="任意多边形 78"/>
                <p:cNvSpPr/>
                <p:nvPr/>
              </p:nvSpPr>
              <p:spPr>
                <a:xfrm>
                  <a:off x="7318738" y="476709"/>
                  <a:ext cx="580935" cy="675884"/>
                </a:xfrm>
                <a:custGeom>
                  <a:avLst/>
                  <a:gdLst>
                    <a:gd name="connsiteX0" fmla="*/ 169694 w 579891"/>
                    <a:gd name="connsiteY0" fmla="*/ 674526 h 674526"/>
                    <a:gd name="connsiteX1" fmla="*/ 193757 w 579891"/>
                    <a:gd name="connsiteY1" fmla="*/ 421863 h 674526"/>
                    <a:gd name="connsiteX2" fmla="*/ 1252 w 579891"/>
                    <a:gd name="connsiteY2" fmla="*/ 241390 h 674526"/>
                    <a:gd name="connsiteX3" fmla="*/ 302041 w 579891"/>
                    <a:gd name="connsiteY3" fmla="*/ 758 h 674526"/>
                    <a:gd name="connsiteX4" fmla="*/ 578768 w 579891"/>
                    <a:gd name="connsiteY4" fmla="*/ 325611 h 674526"/>
                    <a:gd name="connsiteX5" fmla="*/ 398294 w 579891"/>
                    <a:gd name="connsiteY5" fmla="*/ 457958 h 674526"/>
                    <a:gd name="connsiteX6" fmla="*/ 362199 w 579891"/>
                    <a:gd name="connsiteY6" fmla="*/ 638432 h 674526"/>
                    <a:gd name="connsiteX7" fmla="*/ 193757 w 579891"/>
                    <a:gd name="connsiteY7" fmla="*/ 626400 h 674526"/>
                    <a:gd name="connsiteX0-1" fmla="*/ 168660 w 578857"/>
                    <a:gd name="connsiteY0-2" fmla="*/ 675267 h 675267"/>
                    <a:gd name="connsiteX1-3" fmla="*/ 192723 w 578857"/>
                    <a:gd name="connsiteY1-4" fmla="*/ 422604 h 675267"/>
                    <a:gd name="connsiteX2-5" fmla="*/ 218 w 578857"/>
                    <a:gd name="connsiteY2-6" fmla="*/ 242131 h 675267"/>
                    <a:gd name="connsiteX3-7" fmla="*/ 301007 w 578857"/>
                    <a:gd name="connsiteY3-8" fmla="*/ 1499 h 675267"/>
                    <a:gd name="connsiteX4-9" fmla="*/ 577734 w 578857"/>
                    <a:gd name="connsiteY4-10" fmla="*/ 326352 h 675267"/>
                    <a:gd name="connsiteX5-11" fmla="*/ 397260 w 578857"/>
                    <a:gd name="connsiteY5-12" fmla="*/ 458699 h 675267"/>
                    <a:gd name="connsiteX6-13" fmla="*/ 361165 w 578857"/>
                    <a:gd name="connsiteY6-14" fmla="*/ 639173 h 675267"/>
                    <a:gd name="connsiteX7-15" fmla="*/ 192723 w 578857"/>
                    <a:gd name="connsiteY7-16" fmla="*/ 627141 h 675267"/>
                    <a:gd name="connsiteX0-17" fmla="*/ 168660 w 580183"/>
                    <a:gd name="connsiteY0-18" fmla="*/ 675267 h 675267"/>
                    <a:gd name="connsiteX1-19" fmla="*/ 192723 w 580183"/>
                    <a:gd name="connsiteY1-20" fmla="*/ 422604 h 675267"/>
                    <a:gd name="connsiteX2-21" fmla="*/ 218 w 580183"/>
                    <a:gd name="connsiteY2-22" fmla="*/ 242131 h 675267"/>
                    <a:gd name="connsiteX3-23" fmla="*/ 301007 w 580183"/>
                    <a:gd name="connsiteY3-24" fmla="*/ 1499 h 675267"/>
                    <a:gd name="connsiteX4-25" fmla="*/ 577734 w 580183"/>
                    <a:gd name="connsiteY4-26" fmla="*/ 326352 h 675267"/>
                    <a:gd name="connsiteX5-27" fmla="*/ 397260 w 580183"/>
                    <a:gd name="connsiteY5-28" fmla="*/ 458699 h 675267"/>
                    <a:gd name="connsiteX6-29" fmla="*/ 361165 w 580183"/>
                    <a:gd name="connsiteY6-30" fmla="*/ 639173 h 675267"/>
                    <a:gd name="connsiteX7-31" fmla="*/ 192723 w 580183"/>
                    <a:gd name="connsiteY7-32" fmla="*/ 627141 h 675267"/>
                    <a:gd name="connsiteX0-33" fmla="*/ 168726 w 580936"/>
                    <a:gd name="connsiteY0-34" fmla="*/ 675267 h 675267"/>
                    <a:gd name="connsiteX1-35" fmla="*/ 192789 w 580936"/>
                    <a:gd name="connsiteY1-36" fmla="*/ 422604 h 675267"/>
                    <a:gd name="connsiteX2-37" fmla="*/ 284 w 580936"/>
                    <a:gd name="connsiteY2-38" fmla="*/ 242131 h 675267"/>
                    <a:gd name="connsiteX3-39" fmla="*/ 301073 w 580936"/>
                    <a:gd name="connsiteY3-40" fmla="*/ 1499 h 675267"/>
                    <a:gd name="connsiteX4-41" fmla="*/ 577800 w 580936"/>
                    <a:gd name="connsiteY4-42" fmla="*/ 326352 h 675267"/>
                    <a:gd name="connsiteX5-43" fmla="*/ 397326 w 580936"/>
                    <a:gd name="connsiteY5-44" fmla="*/ 458699 h 675267"/>
                    <a:gd name="connsiteX6-45" fmla="*/ 361231 w 580936"/>
                    <a:gd name="connsiteY6-46" fmla="*/ 639173 h 675267"/>
                    <a:gd name="connsiteX7-47" fmla="*/ 192789 w 580936"/>
                    <a:gd name="connsiteY7-48" fmla="*/ 627141 h 675267"/>
                  </a:gdLst>
                  <a:ahLst/>
                  <a:cxnLst>
                    <a:cxn ang="0">
                      <a:pos x="connsiteX0-33" y="connsiteY0-34"/>
                    </a:cxn>
                    <a:cxn ang="0">
                      <a:pos x="connsiteX1-35" y="connsiteY1-36"/>
                    </a:cxn>
                    <a:cxn ang="0">
                      <a:pos x="connsiteX2-37" y="connsiteY2-38"/>
                    </a:cxn>
                    <a:cxn ang="0">
                      <a:pos x="connsiteX3-39" y="connsiteY3-40"/>
                    </a:cxn>
                    <a:cxn ang="0">
                      <a:pos x="connsiteX4-41" y="connsiteY4-42"/>
                    </a:cxn>
                    <a:cxn ang="0">
                      <a:pos x="connsiteX5-43" y="connsiteY5-44"/>
                    </a:cxn>
                    <a:cxn ang="0">
                      <a:pos x="connsiteX6-45" y="connsiteY6-46"/>
                    </a:cxn>
                    <a:cxn ang="0">
                      <a:pos x="connsiteX7-47" y="connsiteY7-48"/>
                    </a:cxn>
                  </a:cxnLst>
                  <a:rect l="l" t="t" r="r" b="b"/>
                  <a:pathLst>
                    <a:path w="580936" h="675267">
                      <a:moveTo>
                        <a:pt x="168726" y="675267"/>
                      </a:moveTo>
                      <a:cubicBezTo>
                        <a:pt x="194794" y="585030"/>
                        <a:pt x="220863" y="494793"/>
                        <a:pt x="192789" y="422604"/>
                      </a:cubicBezTo>
                      <a:cubicBezTo>
                        <a:pt x="164715" y="350415"/>
                        <a:pt x="8239" y="411989"/>
                        <a:pt x="284" y="242131"/>
                      </a:cubicBezTo>
                      <a:cubicBezTo>
                        <a:pt x="-7671" y="72273"/>
                        <a:pt x="152816" y="-12538"/>
                        <a:pt x="301073" y="1499"/>
                      </a:cubicBezTo>
                      <a:cubicBezTo>
                        <a:pt x="449330" y="15536"/>
                        <a:pt x="605094" y="137477"/>
                        <a:pt x="577800" y="326352"/>
                      </a:cubicBezTo>
                      <a:cubicBezTo>
                        <a:pt x="550506" y="515227"/>
                        <a:pt x="433421" y="406562"/>
                        <a:pt x="397326" y="458699"/>
                      </a:cubicBezTo>
                      <a:cubicBezTo>
                        <a:pt x="361231" y="510836"/>
                        <a:pt x="395321" y="611099"/>
                        <a:pt x="361231" y="639173"/>
                      </a:cubicBezTo>
                      <a:cubicBezTo>
                        <a:pt x="327142" y="667247"/>
                        <a:pt x="259965" y="647194"/>
                        <a:pt x="192789" y="627141"/>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1" name="任意多边形 80"/>
                <p:cNvSpPr/>
                <p:nvPr/>
              </p:nvSpPr>
              <p:spPr>
                <a:xfrm>
                  <a:off x="7574837" y="692370"/>
                  <a:ext cx="173681" cy="400745"/>
                </a:xfrm>
                <a:custGeom>
                  <a:avLst/>
                  <a:gdLst>
                    <a:gd name="connsiteX0" fmla="*/ 0 w 173947"/>
                    <a:gd name="connsiteY0" fmla="*/ 2090 h 400785"/>
                    <a:gd name="connsiteX1" fmla="*/ 173346 w 173947"/>
                    <a:gd name="connsiteY1" fmla="*/ 23758 h 400785"/>
                    <a:gd name="connsiteX2" fmla="*/ 56337 w 173947"/>
                    <a:gd name="connsiteY2" fmla="*/ 28091 h 400785"/>
                    <a:gd name="connsiteX3" fmla="*/ 34669 w 173947"/>
                    <a:gd name="connsiteY3" fmla="*/ 400785 h 400785"/>
                  </a:gdLst>
                  <a:ahLst/>
                  <a:cxnLst>
                    <a:cxn ang="0">
                      <a:pos x="connsiteX0" y="connsiteY0"/>
                    </a:cxn>
                    <a:cxn ang="0">
                      <a:pos x="connsiteX1" y="connsiteY1"/>
                    </a:cxn>
                    <a:cxn ang="0">
                      <a:pos x="connsiteX2" y="connsiteY2"/>
                    </a:cxn>
                    <a:cxn ang="0">
                      <a:pos x="connsiteX3" y="connsiteY3"/>
                    </a:cxn>
                  </a:cxnLst>
                  <a:rect l="l" t="t" r="r" b="b"/>
                  <a:pathLst>
                    <a:path w="173947" h="400785">
                      <a:moveTo>
                        <a:pt x="0" y="2090"/>
                      </a:moveTo>
                      <a:cubicBezTo>
                        <a:pt x="81978" y="10757"/>
                        <a:pt x="163957" y="19425"/>
                        <a:pt x="173346" y="23758"/>
                      </a:cubicBezTo>
                      <a:cubicBezTo>
                        <a:pt x="182735" y="28091"/>
                        <a:pt x="79450" y="-34747"/>
                        <a:pt x="56337" y="28091"/>
                      </a:cubicBezTo>
                      <a:cubicBezTo>
                        <a:pt x="33224" y="90929"/>
                        <a:pt x="33946" y="245857"/>
                        <a:pt x="34669" y="400785"/>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sp>
            <p:nvSpPr>
              <p:cNvPr id="78" name="任意多边形 77"/>
              <p:cNvSpPr/>
              <p:nvPr/>
            </p:nvSpPr>
            <p:spPr>
              <a:xfrm>
                <a:off x="6385497" y="953260"/>
                <a:ext cx="82669" cy="54491"/>
              </a:xfrm>
              <a:custGeom>
                <a:avLst/>
                <a:gdLst>
                  <a:gd name="connsiteX0" fmla="*/ 248 w 76868"/>
                  <a:gd name="connsiteY0" fmla="*/ 393 h 59632"/>
                  <a:gd name="connsiteX1" fmla="*/ 54325 w 76868"/>
                  <a:gd name="connsiteY1" fmla="*/ 32348 h 59632"/>
                  <a:gd name="connsiteX2" fmla="*/ 76448 w 76868"/>
                  <a:gd name="connsiteY2" fmla="*/ 5309 h 59632"/>
                  <a:gd name="connsiteX3" fmla="*/ 37119 w 76868"/>
                  <a:gd name="connsiteY3" fmla="*/ 59387 h 59632"/>
                  <a:gd name="connsiteX4" fmla="*/ 248 w 76868"/>
                  <a:gd name="connsiteY4" fmla="*/ 393 h 59632"/>
                  <a:gd name="connsiteX0-1" fmla="*/ 12434 w 89054"/>
                  <a:gd name="connsiteY0-2" fmla="*/ 4 h 59773"/>
                  <a:gd name="connsiteX1-3" fmla="*/ 66511 w 89054"/>
                  <a:gd name="connsiteY1-4" fmla="*/ 31959 h 59773"/>
                  <a:gd name="connsiteX2-5" fmla="*/ 88634 w 89054"/>
                  <a:gd name="connsiteY2-6" fmla="*/ 4920 h 59773"/>
                  <a:gd name="connsiteX3-7" fmla="*/ 49305 w 89054"/>
                  <a:gd name="connsiteY3-8" fmla="*/ 58998 h 59773"/>
                  <a:gd name="connsiteX4-9" fmla="*/ 2601 w 89054"/>
                  <a:gd name="connsiteY4-10" fmla="*/ 34417 h 59773"/>
                  <a:gd name="connsiteX5" fmla="*/ 12434 w 89054"/>
                  <a:gd name="connsiteY5" fmla="*/ 4 h 59773"/>
                  <a:gd name="connsiteX0-11" fmla="*/ 12434 w 89054"/>
                  <a:gd name="connsiteY0-12" fmla="*/ 4 h 50472"/>
                  <a:gd name="connsiteX1-13" fmla="*/ 66511 w 89054"/>
                  <a:gd name="connsiteY1-14" fmla="*/ 31959 h 50472"/>
                  <a:gd name="connsiteX2-15" fmla="*/ 88634 w 89054"/>
                  <a:gd name="connsiteY2-16" fmla="*/ 4920 h 50472"/>
                  <a:gd name="connsiteX3-17" fmla="*/ 56679 w 89054"/>
                  <a:gd name="connsiteY3-18" fmla="*/ 49165 h 50472"/>
                  <a:gd name="connsiteX4-19" fmla="*/ 2601 w 89054"/>
                  <a:gd name="connsiteY4-20" fmla="*/ 34417 h 50472"/>
                  <a:gd name="connsiteX5-21" fmla="*/ 12434 w 89054"/>
                  <a:gd name="connsiteY5-22" fmla="*/ 4 h 50472"/>
                  <a:gd name="connsiteX0-23" fmla="*/ 10471 w 87091"/>
                  <a:gd name="connsiteY0-24" fmla="*/ 132 h 49570"/>
                  <a:gd name="connsiteX1-25" fmla="*/ 64548 w 87091"/>
                  <a:gd name="connsiteY1-26" fmla="*/ 32087 h 49570"/>
                  <a:gd name="connsiteX2-27" fmla="*/ 86671 w 87091"/>
                  <a:gd name="connsiteY2-28" fmla="*/ 5048 h 49570"/>
                  <a:gd name="connsiteX3-29" fmla="*/ 54716 w 87091"/>
                  <a:gd name="connsiteY3-30" fmla="*/ 49293 h 49570"/>
                  <a:gd name="connsiteX4-31" fmla="*/ 3097 w 87091"/>
                  <a:gd name="connsiteY4-32" fmla="*/ 22255 h 49570"/>
                  <a:gd name="connsiteX5-33" fmla="*/ 10471 w 87091"/>
                  <a:gd name="connsiteY5-34" fmla="*/ 132 h 49570"/>
                  <a:gd name="connsiteX0-35" fmla="*/ 10471 w 87091"/>
                  <a:gd name="connsiteY0-36" fmla="*/ 132 h 54436"/>
                  <a:gd name="connsiteX1-37" fmla="*/ 64548 w 87091"/>
                  <a:gd name="connsiteY1-38" fmla="*/ 32087 h 54436"/>
                  <a:gd name="connsiteX2-39" fmla="*/ 86671 w 87091"/>
                  <a:gd name="connsiteY2-40" fmla="*/ 5048 h 54436"/>
                  <a:gd name="connsiteX3-41" fmla="*/ 59632 w 87091"/>
                  <a:gd name="connsiteY3-42" fmla="*/ 54209 h 54436"/>
                  <a:gd name="connsiteX4-43" fmla="*/ 3097 w 87091"/>
                  <a:gd name="connsiteY4-44" fmla="*/ 22255 h 54436"/>
                  <a:gd name="connsiteX5-45" fmla="*/ 10471 w 87091"/>
                  <a:gd name="connsiteY5-46" fmla="*/ 132 h 54436"/>
                  <a:gd name="connsiteX0-47" fmla="*/ 11326 w 92270"/>
                  <a:gd name="connsiteY0-48" fmla="*/ 197 h 54501"/>
                  <a:gd name="connsiteX1-49" fmla="*/ 85068 w 92270"/>
                  <a:gd name="connsiteY1-50" fmla="*/ 34610 h 54501"/>
                  <a:gd name="connsiteX2-51" fmla="*/ 87526 w 92270"/>
                  <a:gd name="connsiteY2-52" fmla="*/ 5113 h 54501"/>
                  <a:gd name="connsiteX3-53" fmla="*/ 60487 w 92270"/>
                  <a:gd name="connsiteY3-54" fmla="*/ 54274 h 54501"/>
                  <a:gd name="connsiteX4-55" fmla="*/ 3952 w 92270"/>
                  <a:gd name="connsiteY4-56" fmla="*/ 22320 h 54501"/>
                  <a:gd name="connsiteX5-57" fmla="*/ 11326 w 92270"/>
                  <a:gd name="connsiteY5-58" fmla="*/ 197 h 54501"/>
                  <a:gd name="connsiteX0-59" fmla="*/ 7096 w 88040"/>
                  <a:gd name="connsiteY0-60" fmla="*/ 197 h 54501"/>
                  <a:gd name="connsiteX1-61" fmla="*/ 80838 w 88040"/>
                  <a:gd name="connsiteY1-62" fmla="*/ 34610 h 54501"/>
                  <a:gd name="connsiteX2-63" fmla="*/ 83296 w 88040"/>
                  <a:gd name="connsiteY2-64" fmla="*/ 5113 h 54501"/>
                  <a:gd name="connsiteX3-65" fmla="*/ 56257 w 88040"/>
                  <a:gd name="connsiteY3-66" fmla="*/ 54274 h 54501"/>
                  <a:gd name="connsiteX4-67" fmla="*/ 7096 w 88040"/>
                  <a:gd name="connsiteY4-68" fmla="*/ 22320 h 54501"/>
                  <a:gd name="connsiteX5-69" fmla="*/ 7096 w 88040"/>
                  <a:gd name="connsiteY5-70" fmla="*/ 197 h 54501"/>
                  <a:gd name="connsiteX0-71" fmla="*/ 6579 w 84329"/>
                  <a:gd name="connsiteY0-72" fmla="*/ 133 h 54437"/>
                  <a:gd name="connsiteX1-73" fmla="*/ 72947 w 84329"/>
                  <a:gd name="connsiteY1-74" fmla="*/ 32088 h 54437"/>
                  <a:gd name="connsiteX2-75" fmla="*/ 82779 w 84329"/>
                  <a:gd name="connsiteY2-76" fmla="*/ 5049 h 54437"/>
                  <a:gd name="connsiteX3-77" fmla="*/ 55740 w 84329"/>
                  <a:gd name="connsiteY3-78" fmla="*/ 54210 h 54437"/>
                  <a:gd name="connsiteX4-79" fmla="*/ 6579 w 84329"/>
                  <a:gd name="connsiteY4-80" fmla="*/ 22256 h 54437"/>
                  <a:gd name="connsiteX5-81" fmla="*/ 6579 w 84329"/>
                  <a:gd name="connsiteY5-82" fmla="*/ 133 h 54437"/>
                  <a:gd name="connsiteX0-83" fmla="*/ 5902 w 82602"/>
                  <a:gd name="connsiteY0-84" fmla="*/ 197 h 54501"/>
                  <a:gd name="connsiteX1-85" fmla="*/ 62437 w 82602"/>
                  <a:gd name="connsiteY1-86" fmla="*/ 34610 h 54501"/>
                  <a:gd name="connsiteX2-87" fmla="*/ 82102 w 82602"/>
                  <a:gd name="connsiteY2-88" fmla="*/ 5113 h 54501"/>
                  <a:gd name="connsiteX3-89" fmla="*/ 55063 w 82602"/>
                  <a:gd name="connsiteY3-90" fmla="*/ 54274 h 54501"/>
                  <a:gd name="connsiteX4-91" fmla="*/ 5902 w 82602"/>
                  <a:gd name="connsiteY4-92" fmla="*/ 22320 h 54501"/>
                  <a:gd name="connsiteX5-93" fmla="*/ 5902 w 82602"/>
                  <a:gd name="connsiteY5-94" fmla="*/ 197 h 54501"/>
                </a:gdLst>
                <a:ahLst/>
                <a:cxnLst>
                  <a:cxn ang="0">
                    <a:pos x="connsiteX0-83" y="connsiteY0-84"/>
                  </a:cxn>
                  <a:cxn ang="0">
                    <a:pos x="connsiteX1-85" y="connsiteY1-86"/>
                  </a:cxn>
                  <a:cxn ang="0">
                    <a:pos x="connsiteX2-87" y="connsiteY2-88"/>
                  </a:cxn>
                  <a:cxn ang="0">
                    <a:pos x="connsiteX3-89" y="connsiteY3-90"/>
                  </a:cxn>
                  <a:cxn ang="0">
                    <a:pos x="connsiteX4-91" y="connsiteY4-92"/>
                  </a:cxn>
                  <a:cxn ang="0">
                    <a:pos x="connsiteX5-93" y="connsiteY5-94"/>
                  </a:cxn>
                </a:cxnLst>
                <a:rect l="l" t="t" r="r" b="b"/>
                <a:pathLst>
                  <a:path w="82602" h="54501">
                    <a:moveTo>
                      <a:pt x="5902" y="197"/>
                    </a:moveTo>
                    <a:cubicBezTo>
                      <a:pt x="15325" y="2245"/>
                      <a:pt x="49737" y="33791"/>
                      <a:pt x="62437" y="34610"/>
                    </a:cubicBezTo>
                    <a:cubicBezTo>
                      <a:pt x="75137" y="35429"/>
                      <a:pt x="84970" y="607"/>
                      <a:pt x="82102" y="5113"/>
                    </a:cubicBezTo>
                    <a:cubicBezTo>
                      <a:pt x="79234" y="9620"/>
                      <a:pt x="67763" y="51406"/>
                      <a:pt x="55063" y="54274"/>
                    </a:cubicBezTo>
                    <a:cubicBezTo>
                      <a:pt x="42363" y="57142"/>
                      <a:pt x="12047" y="32152"/>
                      <a:pt x="5902" y="22320"/>
                    </a:cubicBezTo>
                    <a:cubicBezTo>
                      <a:pt x="-243" y="12488"/>
                      <a:pt x="-3521" y="-1851"/>
                      <a:pt x="5902" y="197"/>
                    </a:cubicBezTo>
                    <a:close/>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grpSp>
      <p:grpSp>
        <p:nvGrpSpPr>
          <p:cNvPr id="10" name="组合 9"/>
          <p:cNvGrpSpPr/>
          <p:nvPr/>
        </p:nvGrpSpPr>
        <p:grpSpPr>
          <a:xfrm>
            <a:off x="6475101" y="4139997"/>
            <a:ext cx="1025525" cy="1285736"/>
            <a:chOff x="6311900" y="4248150"/>
            <a:chExt cx="1025525" cy="1285736"/>
          </a:xfrm>
        </p:grpSpPr>
        <p:sp>
          <p:nvSpPr>
            <p:cNvPr id="112" name="椭圆 31"/>
            <p:cNvSpPr/>
            <p:nvPr/>
          </p:nvSpPr>
          <p:spPr>
            <a:xfrm>
              <a:off x="6311900" y="4248150"/>
              <a:ext cx="1025525" cy="123983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27668" name="矩形 116"/>
            <p:cNvSpPr>
              <a:spLocks noChangeArrowheads="1"/>
            </p:cNvSpPr>
            <p:nvPr/>
          </p:nvSpPr>
          <p:spPr bwMode="auto">
            <a:xfrm>
              <a:off x="6420507" y="4826000"/>
              <a:ext cx="8162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000" b="1" dirty="0">
                  <a:solidFill>
                    <a:srgbClr val="595959"/>
                  </a:solidFill>
                  <a:latin typeface="汉仪小麦体简" pitchFamily="18" charset="-122"/>
                  <a:ea typeface="汉仪小麦体简" pitchFamily="18" charset="-122"/>
                  <a:cs typeface="+mn-ea"/>
                  <a:sym typeface="+mn-lt"/>
                </a:rPr>
                <a:t>04</a:t>
              </a:r>
              <a:endParaRPr lang="zh-CN" altLang="en-US" sz="2400" b="1" dirty="0">
                <a:solidFill>
                  <a:srgbClr val="595959"/>
                </a:solidFill>
                <a:latin typeface="汉仪小麦体简" pitchFamily="18" charset="-122"/>
                <a:ea typeface="汉仪小麦体简" pitchFamily="18" charset="-122"/>
                <a:cs typeface="+mn-ea"/>
                <a:sym typeface="+mn-lt"/>
              </a:endParaRPr>
            </a:p>
          </p:txBody>
        </p:sp>
        <p:grpSp>
          <p:nvGrpSpPr>
            <p:cNvPr id="27680" name="组合 124"/>
            <p:cNvGrpSpPr/>
            <p:nvPr/>
          </p:nvGrpSpPr>
          <p:grpSpPr bwMode="auto">
            <a:xfrm rot="5400000">
              <a:off x="6600826" y="4487862"/>
              <a:ext cx="538162" cy="423863"/>
              <a:chOff x="4941747" y="1124761"/>
              <a:chExt cx="1223250" cy="964605"/>
            </a:xfrm>
          </p:grpSpPr>
          <p:grpSp>
            <p:nvGrpSpPr>
              <p:cNvPr id="27681" name="组合 125"/>
              <p:cNvGrpSpPr/>
              <p:nvPr/>
            </p:nvGrpSpPr>
            <p:grpSpPr bwMode="auto">
              <a:xfrm>
                <a:off x="4941747" y="1124761"/>
                <a:ext cx="1223250" cy="964605"/>
                <a:chOff x="3243122" y="2874485"/>
                <a:chExt cx="1223250" cy="964605"/>
              </a:xfrm>
            </p:grpSpPr>
            <p:sp>
              <p:nvSpPr>
                <p:cNvPr id="128" name="任意多边形 127"/>
                <p:cNvSpPr/>
                <p:nvPr/>
              </p:nvSpPr>
              <p:spPr>
                <a:xfrm>
                  <a:off x="3243122" y="2874485"/>
                  <a:ext cx="1223250" cy="964605"/>
                </a:xfrm>
                <a:custGeom>
                  <a:avLst/>
                  <a:gdLst>
                    <a:gd name="connsiteX0" fmla="*/ 584616 w 1244505"/>
                    <a:gd name="connsiteY0" fmla="*/ 513816 h 978511"/>
                    <a:gd name="connsiteX1" fmla="*/ 0 w 1244505"/>
                    <a:gd name="connsiteY1" fmla="*/ 423875 h 978511"/>
                    <a:gd name="connsiteX2" fmla="*/ 179882 w 1244505"/>
                    <a:gd name="connsiteY2" fmla="*/ 199022 h 978511"/>
                    <a:gd name="connsiteX3" fmla="*/ 674557 w 1244505"/>
                    <a:gd name="connsiteY3" fmla="*/ 423875 h 978511"/>
                    <a:gd name="connsiteX4" fmla="*/ 734518 w 1244505"/>
                    <a:gd name="connsiteY4" fmla="*/ 184032 h 978511"/>
                    <a:gd name="connsiteX5" fmla="*/ 944380 w 1244505"/>
                    <a:gd name="connsiteY5" fmla="*/ 4150 h 978511"/>
                    <a:gd name="connsiteX6" fmla="*/ 1244183 w 1244505"/>
                    <a:gd name="connsiteY6" fmla="*/ 363914 h 978511"/>
                    <a:gd name="connsiteX7" fmla="*/ 884419 w 1244505"/>
                    <a:gd name="connsiteY7" fmla="*/ 513816 h 978511"/>
                    <a:gd name="connsiteX8" fmla="*/ 1199213 w 1244505"/>
                    <a:gd name="connsiteY8" fmla="*/ 723678 h 978511"/>
                    <a:gd name="connsiteX9" fmla="*/ 944380 w 1244505"/>
                    <a:gd name="connsiteY9" fmla="*/ 978511 h 978511"/>
                    <a:gd name="connsiteX10" fmla="*/ 719528 w 1244505"/>
                    <a:gd name="connsiteY10" fmla="*/ 723678 h 978511"/>
                    <a:gd name="connsiteX11" fmla="*/ 299803 w 1244505"/>
                    <a:gd name="connsiteY11" fmla="*/ 903560 h 978511"/>
                    <a:gd name="connsiteX12" fmla="*/ 74951 w 1244505"/>
                    <a:gd name="connsiteY12" fmla="*/ 738668 h 978511"/>
                    <a:gd name="connsiteX13" fmla="*/ 719528 w 1244505"/>
                    <a:gd name="connsiteY13" fmla="*/ 558786 h 978511"/>
                    <a:gd name="connsiteX0-1" fmla="*/ 584616 w 1246893"/>
                    <a:gd name="connsiteY0-2" fmla="*/ 502981 h 967676"/>
                    <a:gd name="connsiteX1-3" fmla="*/ 0 w 1246893"/>
                    <a:gd name="connsiteY1-4" fmla="*/ 413040 h 967676"/>
                    <a:gd name="connsiteX2-5" fmla="*/ 179882 w 1246893"/>
                    <a:gd name="connsiteY2-6" fmla="*/ 188187 h 967676"/>
                    <a:gd name="connsiteX3-7" fmla="*/ 674557 w 1246893"/>
                    <a:gd name="connsiteY3-8" fmla="*/ 413040 h 967676"/>
                    <a:gd name="connsiteX4-9" fmla="*/ 734518 w 1246893"/>
                    <a:gd name="connsiteY4-10" fmla="*/ 173197 h 967676"/>
                    <a:gd name="connsiteX5-11" fmla="*/ 1033049 w 1246893"/>
                    <a:gd name="connsiteY5-12" fmla="*/ 4398 h 967676"/>
                    <a:gd name="connsiteX6-13" fmla="*/ 1244183 w 1246893"/>
                    <a:gd name="connsiteY6-14" fmla="*/ 353079 h 967676"/>
                    <a:gd name="connsiteX7-15" fmla="*/ 884419 w 1246893"/>
                    <a:gd name="connsiteY7-16" fmla="*/ 502981 h 967676"/>
                    <a:gd name="connsiteX8-17" fmla="*/ 1199213 w 1246893"/>
                    <a:gd name="connsiteY8-18" fmla="*/ 712843 h 967676"/>
                    <a:gd name="connsiteX9-19" fmla="*/ 944380 w 1246893"/>
                    <a:gd name="connsiteY9-20" fmla="*/ 967676 h 967676"/>
                    <a:gd name="connsiteX10-21" fmla="*/ 719528 w 1246893"/>
                    <a:gd name="connsiteY10-22" fmla="*/ 712843 h 967676"/>
                    <a:gd name="connsiteX11-23" fmla="*/ 299803 w 1246893"/>
                    <a:gd name="connsiteY11-24" fmla="*/ 892725 h 967676"/>
                    <a:gd name="connsiteX12-25" fmla="*/ 74951 w 1246893"/>
                    <a:gd name="connsiteY12-26" fmla="*/ 727833 h 967676"/>
                    <a:gd name="connsiteX13-27" fmla="*/ 719528 w 1246893"/>
                    <a:gd name="connsiteY13-28" fmla="*/ 547951 h 967676"/>
                    <a:gd name="connsiteX0-29" fmla="*/ 584616 w 1250361"/>
                    <a:gd name="connsiteY0-30" fmla="*/ 505914 h 970609"/>
                    <a:gd name="connsiteX1-31" fmla="*/ 0 w 1250361"/>
                    <a:gd name="connsiteY1-32" fmla="*/ 415973 h 970609"/>
                    <a:gd name="connsiteX2-33" fmla="*/ 179882 w 1250361"/>
                    <a:gd name="connsiteY2-34" fmla="*/ 191120 h 970609"/>
                    <a:gd name="connsiteX3-35" fmla="*/ 674557 w 1250361"/>
                    <a:gd name="connsiteY3-36" fmla="*/ 415973 h 970609"/>
                    <a:gd name="connsiteX4-37" fmla="*/ 734518 w 1250361"/>
                    <a:gd name="connsiteY4-38" fmla="*/ 176130 h 970609"/>
                    <a:gd name="connsiteX5-39" fmla="*/ 1033049 w 1250361"/>
                    <a:gd name="connsiteY5-40" fmla="*/ 7331 h 970609"/>
                    <a:gd name="connsiteX6-41" fmla="*/ 1244183 w 1250361"/>
                    <a:gd name="connsiteY6-42" fmla="*/ 356012 h 970609"/>
                    <a:gd name="connsiteX7-43" fmla="*/ 884419 w 1250361"/>
                    <a:gd name="connsiteY7-44" fmla="*/ 505914 h 970609"/>
                    <a:gd name="connsiteX8-45" fmla="*/ 1199213 w 1250361"/>
                    <a:gd name="connsiteY8-46" fmla="*/ 715776 h 970609"/>
                    <a:gd name="connsiteX9-47" fmla="*/ 944380 w 1250361"/>
                    <a:gd name="connsiteY9-48" fmla="*/ 970609 h 970609"/>
                    <a:gd name="connsiteX10-49" fmla="*/ 719528 w 1250361"/>
                    <a:gd name="connsiteY10-50" fmla="*/ 715776 h 970609"/>
                    <a:gd name="connsiteX11-51" fmla="*/ 299803 w 1250361"/>
                    <a:gd name="connsiteY11-52" fmla="*/ 895658 h 970609"/>
                    <a:gd name="connsiteX12-53" fmla="*/ 74951 w 1250361"/>
                    <a:gd name="connsiteY12-54" fmla="*/ 730766 h 970609"/>
                    <a:gd name="connsiteX13-55" fmla="*/ 719528 w 1250361"/>
                    <a:gd name="connsiteY13-56" fmla="*/ 550884 h 970609"/>
                    <a:gd name="connsiteX0-57" fmla="*/ 584616 w 1219605"/>
                    <a:gd name="connsiteY0-58" fmla="*/ 503672 h 968367"/>
                    <a:gd name="connsiteX1-59" fmla="*/ 0 w 1219605"/>
                    <a:gd name="connsiteY1-60" fmla="*/ 413731 h 968367"/>
                    <a:gd name="connsiteX2-61" fmla="*/ 179882 w 1219605"/>
                    <a:gd name="connsiteY2-62" fmla="*/ 188878 h 968367"/>
                    <a:gd name="connsiteX3-63" fmla="*/ 674557 w 1219605"/>
                    <a:gd name="connsiteY3-64" fmla="*/ 413731 h 968367"/>
                    <a:gd name="connsiteX4-65" fmla="*/ 734518 w 1219605"/>
                    <a:gd name="connsiteY4-66" fmla="*/ 173888 h 968367"/>
                    <a:gd name="connsiteX5-67" fmla="*/ 1033049 w 1219605"/>
                    <a:gd name="connsiteY5-68" fmla="*/ 5089 h 968367"/>
                    <a:gd name="connsiteX6-69" fmla="*/ 1216474 w 1219605"/>
                    <a:gd name="connsiteY6-70" fmla="*/ 370395 h 968367"/>
                    <a:gd name="connsiteX7-71" fmla="*/ 884419 w 1219605"/>
                    <a:gd name="connsiteY7-72" fmla="*/ 503672 h 968367"/>
                    <a:gd name="connsiteX8-73" fmla="*/ 1199213 w 1219605"/>
                    <a:gd name="connsiteY8-74" fmla="*/ 713534 h 968367"/>
                    <a:gd name="connsiteX9-75" fmla="*/ 944380 w 1219605"/>
                    <a:gd name="connsiteY9-76" fmla="*/ 968367 h 968367"/>
                    <a:gd name="connsiteX10-77" fmla="*/ 719528 w 1219605"/>
                    <a:gd name="connsiteY10-78" fmla="*/ 713534 h 968367"/>
                    <a:gd name="connsiteX11-79" fmla="*/ 299803 w 1219605"/>
                    <a:gd name="connsiteY11-80" fmla="*/ 893416 h 968367"/>
                    <a:gd name="connsiteX12-81" fmla="*/ 74951 w 1219605"/>
                    <a:gd name="connsiteY12-82" fmla="*/ 728524 h 968367"/>
                    <a:gd name="connsiteX13-83" fmla="*/ 719528 w 1219605"/>
                    <a:gd name="connsiteY13-84" fmla="*/ 548642 h 968367"/>
                    <a:gd name="connsiteX0-85" fmla="*/ 584616 w 1223250"/>
                    <a:gd name="connsiteY0-86" fmla="*/ 499287 h 963982"/>
                    <a:gd name="connsiteX1-87" fmla="*/ 0 w 1223250"/>
                    <a:gd name="connsiteY1-88" fmla="*/ 409346 h 963982"/>
                    <a:gd name="connsiteX2-89" fmla="*/ 179882 w 1223250"/>
                    <a:gd name="connsiteY2-90" fmla="*/ 184493 h 963982"/>
                    <a:gd name="connsiteX3-91" fmla="*/ 674557 w 1223250"/>
                    <a:gd name="connsiteY3-92" fmla="*/ 409346 h 963982"/>
                    <a:gd name="connsiteX4-93" fmla="*/ 734518 w 1223250"/>
                    <a:gd name="connsiteY4-94" fmla="*/ 169503 h 963982"/>
                    <a:gd name="connsiteX5-95" fmla="*/ 1033049 w 1223250"/>
                    <a:gd name="connsiteY5-96" fmla="*/ 704 h 963982"/>
                    <a:gd name="connsiteX6-97" fmla="*/ 1216474 w 1223250"/>
                    <a:gd name="connsiteY6-98" fmla="*/ 366010 h 963982"/>
                    <a:gd name="connsiteX7-99" fmla="*/ 884419 w 1223250"/>
                    <a:gd name="connsiteY7-100" fmla="*/ 499287 h 963982"/>
                    <a:gd name="connsiteX8-101" fmla="*/ 1199213 w 1223250"/>
                    <a:gd name="connsiteY8-102" fmla="*/ 709149 h 963982"/>
                    <a:gd name="connsiteX9-103" fmla="*/ 944380 w 1223250"/>
                    <a:gd name="connsiteY9-104" fmla="*/ 963982 h 963982"/>
                    <a:gd name="connsiteX10-105" fmla="*/ 719528 w 1223250"/>
                    <a:gd name="connsiteY10-106" fmla="*/ 709149 h 963982"/>
                    <a:gd name="connsiteX11-107" fmla="*/ 299803 w 1223250"/>
                    <a:gd name="connsiteY11-108" fmla="*/ 889031 h 963982"/>
                    <a:gd name="connsiteX12-109" fmla="*/ 74951 w 1223250"/>
                    <a:gd name="connsiteY12-110" fmla="*/ 724139 h 963982"/>
                    <a:gd name="connsiteX13-111" fmla="*/ 719528 w 1223250"/>
                    <a:gd name="connsiteY13-112" fmla="*/ 544257 h 963982"/>
                    <a:gd name="connsiteX0-113" fmla="*/ 584616 w 1223250"/>
                    <a:gd name="connsiteY0-114" fmla="*/ 499287 h 963982"/>
                    <a:gd name="connsiteX1-115" fmla="*/ 0 w 1223250"/>
                    <a:gd name="connsiteY1-116" fmla="*/ 409346 h 963982"/>
                    <a:gd name="connsiteX2-117" fmla="*/ 179882 w 1223250"/>
                    <a:gd name="connsiteY2-118" fmla="*/ 184493 h 963982"/>
                    <a:gd name="connsiteX3-119" fmla="*/ 674557 w 1223250"/>
                    <a:gd name="connsiteY3-120" fmla="*/ 409346 h 963982"/>
                    <a:gd name="connsiteX4-121" fmla="*/ 734518 w 1223250"/>
                    <a:gd name="connsiteY4-122" fmla="*/ 169503 h 963982"/>
                    <a:gd name="connsiteX5-123" fmla="*/ 1033049 w 1223250"/>
                    <a:gd name="connsiteY5-124" fmla="*/ 704 h 963982"/>
                    <a:gd name="connsiteX6-125" fmla="*/ 1216474 w 1223250"/>
                    <a:gd name="connsiteY6-126" fmla="*/ 366010 h 963982"/>
                    <a:gd name="connsiteX7-127" fmla="*/ 884419 w 1223250"/>
                    <a:gd name="connsiteY7-128" fmla="*/ 499287 h 963982"/>
                    <a:gd name="connsiteX8-129" fmla="*/ 1199213 w 1223250"/>
                    <a:gd name="connsiteY8-130" fmla="*/ 709149 h 963982"/>
                    <a:gd name="connsiteX9-131" fmla="*/ 944380 w 1223250"/>
                    <a:gd name="connsiteY9-132" fmla="*/ 963982 h 963982"/>
                    <a:gd name="connsiteX10-133" fmla="*/ 719528 w 1223250"/>
                    <a:gd name="connsiteY10-134" fmla="*/ 709149 h 963982"/>
                    <a:gd name="connsiteX11-135" fmla="*/ 299803 w 1223250"/>
                    <a:gd name="connsiteY11-136" fmla="*/ 889031 h 963982"/>
                    <a:gd name="connsiteX12-137" fmla="*/ 74951 w 1223250"/>
                    <a:gd name="connsiteY12-138" fmla="*/ 724139 h 963982"/>
                    <a:gd name="connsiteX13-139" fmla="*/ 719528 w 1223250"/>
                    <a:gd name="connsiteY13-140" fmla="*/ 544257 h 963982"/>
                    <a:gd name="connsiteX0-141" fmla="*/ 584616 w 1223250"/>
                    <a:gd name="connsiteY0-142" fmla="*/ 499287 h 963982"/>
                    <a:gd name="connsiteX1-143" fmla="*/ 0 w 1223250"/>
                    <a:gd name="connsiteY1-144" fmla="*/ 409346 h 963982"/>
                    <a:gd name="connsiteX2-145" fmla="*/ 179882 w 1223250"/>
                    <a:gd name="connsiteY2-146" fmla="*/ 184493 h 963982"/>
                    <a:gd name="connsiteX3-147" fmla="*/ 674557 w 1223250"/>
                    <a:gd name="connsiteY3-148" fmla="*/ 409346 h 963982"/>
                    <a:gd name="connsiteX4-149" fmla="*/ 734518 w 1223250"/>
                    <a:gd name="connsiteY4-150" fmla="*/ 169503 h 963982"/>
                    <a:gd name="connsiteX5-151" fmla="*/ 1033049 w 1223250"/>
                    <a:gd name="connsiteY5-152" fmla="*/ 704 h 963982"/>
                    <a:gd name="connsiteX6-153" fmla="*/ 1216474 w 1223250"/>
                    <a:gd name="connsiteY6-154" fmla="*/ 366010 h 963982"/>
                    <a:gd name="connsiteX7-155" fmla="*/ 884419 w 1223250"/>
                    <a:gd name="connsiteY7-156" fmla="*/ 499287 h 963982"/>
                    <a:gd name="connsiteX8-157" fmla="*/ 1199213 w 1223250"/>
                    <a:gd name="connsiteY8-158" fmla="*/ 709149 h 963982"/>
                    <a:gd name="connsiteX9-159" fmla="*/ 944380 w 1223250"/>
                    <a:gd name="connsiteY9-160" fmla="*/ 963982 h 963982"/>
                    <a:gd name="connsiteX10-161" fmla="*/ 719528 w 1223250"/>
                    <a:gd name="connsiteY10-162" fmla="*/ 709149 h 963982"/>
                    <a:gd name="connsiteX11-163" fmla="*/ 299803 w 1223250"/>
                    <a:gd name="connsiteY11-164" fmla="*/ 889031 h 963982"/>
                    <a:gd name="connsiteX12-165" fmla="*/ 74951 w 1223250"/>
                    <a:gd name="connsiteY12-166" fmla="*/ 724139 h 963982"/>
                    <a:gd name="connsiteX13-167" fmla="*/ 719528 w 1223250"/>
                    <a:gd name="connsiteY13-168" fmla="*/ 544257 h 963982"/>
                    <a:gd name="connsiteX0-169" fmla="*/ 584616 w 1223250"/>
                    <a:gd name="connsiteY0-170" fmla="*/ 499287 h 964450"/>
                    <a:gd name="connsiteX1-171" fmla="*/ 0 w 1223250"/>
                    <a:gd name="connsiteY1-172" fmla="*/ 409346 h 964450"/>
                    <a:gd name="connsiteX2-173" fmla="*/ 179882 w 1223250"/>
                    <a:gd name="connsiteY2-174" fmla="*/ 184493 h 964450"/>
                    <a:gd name="connsiteX3-175" fmla="*/ 674557 w 1223250"/>
                    <a:gd name="connsiteY3-176" fmla="*/ 409346 h 964450"/>
                    <a:gd name="connsiteX4-177" fmla="*/ 734518 w 1223250"/>
                    <a:gd name="connsiteY4-178" fmla="*/ 169503 h 964450"/>
                    <a:gd name="connsiteX5-179" fmla="*/ 1033049 w 1223250"/>
                    <a:gd name="connsiteY5-180" fmla="*/ 704 h 964450"/>
                    <a:gd name="connsiteX6-181" fmla="*/ 1216474 w 1223250"/>
                    <a:gd name="connsiteY6-182" fmla="*/ 366010 h 964450"/>
                    <a:gd name="connsiteX7-183" fmla="*/ 884419 w 1223250"/>
                    <a:gd name="connsiteY7-184" fmla="*/ 499287 h 964450"/>
                    <a:gd name="connsiteX8-185" fmla="*/ 1199213 w 1223250"/>
                    <a:gd name="connsiteY8-186" fmla="*/ 709149 h 964450"/>
                    <a:gd name="connsiteX9-187" fmla="*/ 944380 w 1223250"/>
                    <a:gd name="connsiteY9-188" fmla="*/ 963982 h 964450"/>
                    <a:gd name="connsiteX10-189" fmla="*/ 719528 w 1223250"/>
                    <a:gd name="connsiteY10-190" fmla="*/ 709149 h 964450"/>
                    <a:gd name="connsiteX11-191" fmla="*/ 299803 w 1223250"/>
                    <a:gd name="connsiteY11-192" fmla="*/ 889031 h 964450"/>
                    <a:gd name="connsiteX12-193" fmla="*/ 74951 w 1223250"/>
                    <a:gd name="connsiteY12-194" fmla="*/ 724139 h 964450"/>
                    <a:gd name="connsiteX13-195" fmla="*/ 719528 w 1223250"/>
                    <a:gd name="connsiteY13-196" fmla="*/ 544257 h 964450"/>
                    <a:gd name="connsiteX0-197" fmla="*/ 584616 w 1223250"/>
                    <a:gd name="connsiteY0-198" fmla="*/ 499287 h 964605"/>
                    <a:gd name="connsiteX1-199" fmla="*/ 0 w 1223250"/>
                    <a:gd name="connsiteY1-200" fmla="*/ 409346 h 964605"/>
                    <a:gd name="connsiteX2-201" fmla="*/ 179882 w 1223250"/>
                    <a:gd name="connsiteY2-202" fmla="*/ 184493 h 964605"/>
                    <a:gd name="connsiteX3-203" fmla="*/ 674557 w 1223250"/>
                    <a:gd name="connsiteY3-204" fmla="*/ 409346 h 964605"/>
                    <a:gd name="connsiteX4-205" fmla="*/ 734518 w 1223250"/>
                    <a:gd name="connsiteY4-206" fmla="*/ 169503 h 964605"/>
                    <a:gd name="connsiteX5-207" fmla="*/ 1033049 w 1223250"/>
                    <a:gd name="connsiteY5-208" fmla="*/ 704 h 964605"/>
                    <a:gd name="connsiteX6-209" fmla="*/ 1216474 w 1223250"/>
                    <a:gd name="connsiteY6-210" fmla="*/ 366010 h 964605"/>
                    <a:gd name="connsiteX7-211" fmla="*/ 884419 w 1223250"/>
                    <a:gd name="connsiteY7-212" fmla="*/ 499287 h 964605"/>
                    <a:gd name="connsiteX8-213" fmla="*/ 1199213 w 1223250"/>
                    <a:gd name="connsiteY8-214" fmla="*/ 709149 h 964605"/>
                    <a:gd name="connsiteX9-215" fmla="*/ 944380 w 1223250"/>
                    <a:gd name="connsiteY9-216" fmla="*/ 963982 h 964605"/>
                    <a:gd name="connsiteX10-217" fmla="*/ 719528 w 1223250"/>
                    <a:gd name="connsiteY10-218" fmla="*/ 709149 h 964605"/>
                    <a:gd name="connsiteX11-219" fmla="*/ 299803 w 1223250"/>
                    <a:gd name="connsiteY11-220" fmla="*/ 889031 h 964605"/>
                    <a:gd name="connsiteX12-221" fmla="*/ 74951 w 1223250"/>
                    <a:gd name="connsiteY12-222" fmla="*/ 724139 h 964605"/>
                    <a:gd name="connsiteX13-223" fmla="*/ 719528 w 1223250"/>
                    <a:gd name="connsiteY13-224" fmla="*/ 544257 h 964605"/>
                    <a:gd name="connsiteX0-225" fmla="*/ 584616 w 1223250"/>
                    <a:gd name="connsiteY0-226" fmla="*/ 499287 h 964605"/>
                    <a:gd name="connsiteX1-227" fmla="*/ 0 w 1223250"/>
                    <a:gd name="connsiteY1-228" fmla="*/ 409346 h 964605"/>
                    <a:gd name="connsiteX2-229" fmla="*/ 179882 w 1223250"/>
                    <a:gd name="connsiteY2-230" fmla="*/ 184493 h 964605"/>
                    <a:gd name="connsiteX3-231" fmla="*/ 674557 w 1223250"/>
                    <a:gd name="connsiteY3-232" fmla="*/ 409346 h 964605"/>
                    <a:gd name="connsiteX4-233" fmla="*/ 734518 w 1223250"/>
                    <a:gd name="connsiteY4-234" fmla="*/ 169503 h 964605"/>
                    <a:gd name="connsiteX5-235" fmla="*/ 1033049 w 1223250"/>
                    <a:gd name="connsiteY5-236" fmla="*/ 704 h 964605"/>
                    <a:gd name="connsiteX6-237" fmla="*/ 1216474 w 1223250"/>
                    <a:gd name="connsiteY6-238" fmla="*/ 366010 h 964605"/>
                    <a:gd name="connsiteX7-239" fmla="*/ 884419 w 1223250"/>
                    <a:gd name="connsiteY7-240" fmla="*/ 499287 h 964605"/>
                    <a:gd name="connsiteX8-241" fmla="*/ 1199213 w 1223250"/>
                    <a:gd name="connsiteY8-242" fmla="*/ 709149 h 964605"/>
                    <a:gd name="connsiteX9-243" fmla="*/ 944380 w 1223250"/>
                    <a:gd name="connsiteY9-244" fmla="*/ 963982 h 964605"/>
                    <a:gd name="connsiteX10-245" fmla="*/ 719528 w 1223250"/>
                    <a:gd name="connsiteY10-246" fmla="*/ 709149 h 964605"/>
                    <a:gd name="connsiteX11-247" fmla="*/ 299803 w 1223250"/>
                    <a:gd name="connsiteY11-248" fmla="*/ 889031 h 964605"/>
                    <a:gd name="connsiteX12-249" fmla="*/ 74951 w 1223250"/>
                    <a:gd name="connsiteY12-250" fmla="*/ 724139 h 964605"/>
                    <a:gd name="connsiteX13-251" fmla="*/ 719528 w 1223250"/>
                    <a:gd name="connsiteY13-252" fmla="*/ 544257 h 964605"/>
                    <a:gd name="connsiteX0-253" fmla="*/ 584616 w 1223250"/>
                    <a:gd name="connsiteY0-254" fmla="*/ 499287 h 964605"/>
                    <a:gd name="connsiteX1-255" fmla="*/ 0 w 1223250"/>
                    <a:gd name="connsiteY1-256" fmla="*/ 409346 h 964605"/>
                    <a:gd name="connsiteX2-257" fmla="*/ 179882 w 1223250"/>
                    <a:gd name="connsiteY2-258" fmla="*/ 184493 h 964605"/>
                    <a:gd name="connsiteX3-259" fmla="*/ 674557 w 1223250"/>
                    <a:gd name="connsiteY3-260" fmla="*/ 409346 h 964605"/>
                    <a:gd name="connsiteX4-261" fmla="*/ 734518 w 1223250"/>
                    <a:gd name="connsiteY4-262" fmla="*/ 169503 h 964605"/>
                    <a:gd name="connsiteX5-263" fmla="*/ 1033049 w 1223250"/>
                    <a:gd name="connsiteY5-264" fmla="*/ 704 h 964605"/>
                    <a:gd name="connsiteX6-265" fmla="*/ 1216474 w 1223250"/>
                    <a:gd name="connsiteY6-266" fmla="*/ 366010 h 964605"/>
                    <a:gd name="connsiteX7-267" fmla="*/ 884419 w 1223250"/>
                    <a:gd name="connsiteY7-268" fmla="*/ 499287 h 964605"/>
                    <a:gd name="connsiteX8-269" fmla="*/ 1199213 w 1223250"/>
                    <a:gd name="connsiteY8-270" fmla="*/ 709149 h 964605"/>
                    <a:gd name="connsiteX9-271" fmla="*/ 944380 w 1223250"/>
                    <a:gd name="connsiteY9-272" fmla="*/ 963982 h 964605"/>
                    <a:gd name="connsiteX10-273" fmla="*/ 719528 w 1223250"/>
                    <a:gd name="connsiteY10-274" fmla="*/ 709149 h 964605"/>
                    <a:gd name="connsiteX11-275" fmla="*/ 299803 w 1223250"/>
                    <a:gd name="connsiteY11-276" fmla="*/ 889031 h 964605"/>
                    <a:gd name="connsiteX12-277" fmla="*/ 74951 w 1223250"/>
                    <a:gd name="connsiteY12-278" fmla="*/ 724139 h 964605"/>
                    <a:gd name="connsiteX13-279" fmla="*/ 630318 w 1223250"/>
                    <a:gd name="connsiteY13-280" fmla="*/ 575481 h 964605"/>
                    <a:gd name="connsiteX0-281" fmla="*/ 584616 w 1223250"/>
                    <a:gd name="connsiteY0-282" fmla="*/ 499287 h 964605"/>
                    <a:gd name="connsiteX1-283" fmla="*/ 0 w 1223250"/>
                    <a:gd name="connsiteY1-284" fmla="*/ 409346 h 964605"/>
                    <a:gd name="connsiteX2-285" fmla="*/ 179882 w 1223250"/>
                    <a:gd name="connsiteY2-286" fmla="*/ 184493 h 964605"/>
                    <a:gd name="connsiteX3-287" fmla="*/ 674557 w 1223250"/>
                    <a:gd name="connsiteY3-288" fmla="*/ 409346 h 964605"/>
                    <a:gd name="connsiteX4-289" fmla="*/ 734518 w 1223250"/>
                    <a:gd name="connsiteY4-290" fmla="*/ 169503 h 964605"/>
                    <a:gd name="connsiteX5-291" fmla="*/ 1033049 w 1223250"/>
                    <a:gd name="connsiteY5-292" fmla="*/ 704 h 964605"/>
                    <a:gd name="connsiteX6-293" fmla="*/ 1216474 w 1223250"/>
                    <a:gd name="connsiteY6-294" fmla="*/ 366010 h 964605"/>
                    <a:gd name="connsiteX7-295" fmla="*/ 884419 w 1223250"/>
                    <a:gd name="connsiteY7-296" fmla="*/ 499287 h 964605"/>
                    <a:gd name="connsiteX8-297" fmla="*/ 1199213 w 1223250"/>
                    <a:gd name="connsiteY8-298" fmla="*/ 709149 h 964605"/>
                    <a:gd name="connsiteX9-299" fmla="*/ 944380 w 1223250"/>
                    <a:gd name="connsiteY9-300" fmla="*/ 963982 h 964605"/>
                    <a:gd name="connsiteX10-301" fmla="*/ 719528 w 1223250"/>
                    <a:gd name="connsiteY10-302" fmla="*/ 709149 h 964605"/>
                    <a:gd name="connsiteX11-303" fmla="*/ 299803 w 1223250"/>
                    <a:gd name="connsiteY11-304" fmla="*/ 889031 h 964605"/>
                    <a:gd name="connsiteX12-305" fmla="*/ 74951 w 1223250"/>
                    <a:gd name="connsiteY12-306" fmla="*/ 724139 h 964605"/>
                    <a:gd name="connsiteX13-307" fmla="*/ 630318 w 1223250"/>
                    <a:gd name="connsiteY13-308" fmla="*/ 562099 h 964605"/>
                    <a:gd name="connsiteX0-309" fmla="*/ 629221 w 1223250"/>
                    <a:gd name="connsiteY0-310" fmla="*/ 517129 h 964605"/>
                    <a:gd name="connsiteX1-311" fmla="*/ 0 w 1223250"/>
                    <a:gd name="connsiteY1-312" fmla="*/ 409346 h 964605"/>
                    <a:gd name="connsiteX2-313" fmla="*/ 179882 w 1223250"/>
                    <a:gd name="connsiteY2-314" fmla="*/ 184493 h 964605"/>
                    <a:gd name="connsiteX3-315" fmla="*/ 674557 w 1223250"/>
                    <a:gd name="connsiteY3-316" fmla="*/ 409346 h 964605"/>
                    <a:gd name="connsiteX4-317" fmla="*/ 734518 w 1223250"/>
                    <a:gd name="connsiteY4-318" fmla="*/ 169503 h 964605"/>
                    <a:gd name="connsiteX5-319" fmla="*/ 1033049 w 1223250"/>
                    <a:gd name="connsiteY5-320" fmla="*/ 704 h 964605"/>
                    <a:gd name="connsiteX6-321" fmla="*/ 1216474 w 1223250"/>
                    <a:gd name="connsiteY6-322" fmla="*/ 366010 h 964605"/>
                    <a:gd name="connsiteX7-323" fmla="*/ 884419 w 1223250"/>
                    <a:gd name="connsiteY7-324" fmla="*/ 499287 h 964605"/>
                    <a:gd name="connsiteX8-325" fmla="*/ 1199213 w 1223250"/>
                    <a:gd name="connsiteY8-326" fmla="*/ 709149 h 964605"/>
                    <a:gd name="connsiteX9-327" fmla="*/ 944380 w 1223250"/>
                    <a:gd name="connsiteY9-328" fmla="*/ 963982 h 964605"/>
                    <a:gd name="connsiteX10-329" fmla="*/ 719528 w 1223250"/>
                    <a:gd name="connsiteY10-330" fmla="*/ 709149 h 964605"/>
                    <a:gd name="connsiteX11-331" fmla="*/ 299803 w 1223250"/>
                    <a:gd name="connsiteY11-332" fmla="*/ 889031 h 964605"/>
                    <a:gd name="connsiteX12-333" fmla="*/ 74951 w 1223250"/>
                    <a:gd name="connsiteY12-334" fmla="*/ 724139 h 964605"/>
                    <a:gd name="connsiteX13-335" fmla="*/ 630318 w 1223250"/>
                    <a:gd name="connsiteY13-336" fmla="*/ 562099 h 964605"/>
                    <a:gd name="connsiteX0-337" fmla="*/ 629221 w 1223250"/>
                    <a:gd name="connsiteY0-338" fmla="*/ 517129 h 964605"/>
                    <a:gd name="connsiteX1-339" fmla="*/ 0 w 1223250"/>
                    <a:gd name="connsiteY1-340" fmla="*/ 409346 h 964605"/>
                    <a:gd name="connsiteX2-341" fmla="*/ 179882 w 1223250"/>
                    <a:gd name="connsiteY2-342" fmla="*/ 184493 h 964605"/>
                    <a:gd name="connsiteX3-343" fmla="*/ 674557 w 1223250"/>
                    <a:gd name="connsiteY3-344" fmla="*/ 409346 h 964605"/>
                    <a:gd name="connsiteX4-345" fmla="*/ 734518 w 1223250"/>
                    <a:gd name="connsiteY4-346" fmla="*/ 169503 h 964605"/>
                    <a:gd name="connsiteX5-347" fmla="*/ 1033049 w 1223250"/>
                    <a:gd name="connsiteY5-348" fmla="*/ 704 h 964605"/>
                    <a:gd name="connsiteX6-349" fmla="*/ 1216474 w 1223250"/>
                    <a:gd name="connsiteY6-350" fmla="*/ 366010 h 964605"/>
                    <a:gd name="connsiteX7-351" fmla="*/ 884419 w 1223250"/>
                    <a:gd name="connsiteY7-352" fmla="*/ 499287 h 964605"/>
                    <a:gd name="connsiteX8-353" fmla="*/ 1199213 w 1223250"/>
                    <a:gd name="connsiteY8-354" fmla="*/ 709149 h 964605"/>
                    <a:gd name="connsiteX9-355" fmla="*/ 944380 w 1223250"/>
                    <a:gd name="connsiteY9-356" fmla="*/ 963982 h 964605"/>
                    <a:gd name="connsiteX10-357" fmla="*/ 719528 w 1223250"/>
                    <a:gd name="connsiteY10-358" fmla="*/ 709149 h 964605"/>
                    <a:gd name="connsiteX11-359" fmla="*/ 299803 w 1223250"/>
                    <a:gd name="connsiteY11-360" fmla="*/ 889031 h 964605"/>
                    <a:gd name="connsiteX12-361" fmla="*/ 74951 w 1223250"/>
                    <a:gd name="connsiteY12-362" fmla="*/ 724139 h 964605"/>
                    <a:gd name="connsiteX13-363" fmla="*/ 630318 w 1223250"/>
                    <a:gd name="connsiteY13-364" fmla="*/ 562099 h 964605"/>
                    <a:gd name="connsiteX0-365" fmla="*/ 629221 w 1223250"/>
                    <a:gd name="connsiteY0-366" fmla="*/ 517129 h 964605"/>
                    <a:gd name="connsiteX1-367" fmla="*/ 0 w 1223250"/>
                    <a:gd name="connsiteY1-368" fmla="*/ 409346 h 964605"/>
                    <a:gd name="connsiteX2-369" fmla="*/ 179882 w 1223250"/>
                    <a:gd name="connsiteY2-370" fmla="*/ 184493 h 964605"/>
                    <a:gd name="connsiteX3-371" fmla="*/ 674557 w 1223250"/>
                    <a:gd name="connsiteY3-372" fmla="*/ 409346 h 964605"/>
                    <a:gd name="connsiteX4-373" fmla="*/ 734518 w 1223250"/>
                    <a:gd name="connsiteY4-374" fmla="*/ 169503 h 964605"/>
                    <a:gd name="connsiteX5-375" fmla="*/ 1033049 w 1223250"/>
                    <a:gd name="connsiteY5-376" fmla="*/ 704 h 964605"/>
                    <a:gd name="connsiteX6-377" fmla="*/ 1216474 w 1223250"/>
                    <a:gd name="connsiteY6-378" fmla="*/ 366010 h 964605"/>
                    <a:gd name="connsiteX7-379" fmla="*/ 884419 w 1223250"/>
                    <a:gd name="connsiteY7-380" fmla="*/ 499287 h 964605"/>
                    <a:gd name="connsiteX8-381" fmla="*/ 1199213 w 1223250"/>
                    <a:gd name="connsiteY8-382" fmla="*/ 709149 h 964605"/>
                    <a:gd name="connsiteX9-383" fmla="*/ 944380 w 1223250"/>
                    <a:gd name="connsiteY9-384" fmla="*/ 963982 h 964605"/>
                    <a:gd name="connsiteX10-385" fmla="*/ 719528 w 1223250"/>
                    <a:gd name="connsiteY10-386" fmla="*/ 709149 h 964605"/>
                    <a:gd name="connsiteX11-387" fmla="*/ 299803 w 1223250"/>
                    <a:gd name="connsiteY11-388" fmla="*/ 889031 h 964605"/>
                    <a:gd name="connsiteX12-389" fmla="*/ 74951 w 1223250"/>
                    <a:gd name="connsiteY12-390" fmla="*/ 724139 h 964605"/>
                    <a:gd name="connsiteX13-391" fmla="*/ 630318 w 1223250"/>
                    <a:gd name="connsiteY13-392" fmla="*/ 562099 h 964605"/>
                    <a:gd name="connsiteX0-393" fmla="*/ 629221 w 1223250"/>
                    <a:gd name="connsiteY0-394" fmla="*/ 517129 h 964605"/>
                    <a:gd name="connsiteX1-395" fmla="*/ 0 w 1223250"/>
                    <a:gd name="connsiteY1-396" fmla="*/ 409346 h 964605"/>
                    <a:gd name="connsiteX2-397" fmla="*/ 179882 w 1223250"/>
                    <a:gd name="connsiteY2-398" fmla="*/ 184493 h 964605"/>
                    <a:gd name="connsiteX3-399" fmla="*/ 674557 w 1223250"/>
                    <a:gd name="connsiteY3-400" fmla="*/ 409346 h 964605"/>
                    <a:gd name="connsiteX4-401" fmla="*/ 734518 w 1223250"/>
                    <a:gd name="connsiteY4-402" fmla="*/ 169503 h 964605"/>
                    <a:gd name="connsiteX5-403" fmla="*/ 1033049 w 1223250"/>
                    <a:gd name="connsiteY5-404" fmla="*/ 704 h 964605"/>
                    <a:gd name="connsiteX6-405" fmla="*/ 1216474 w 1223250"/>
                    <a:gd name="connsiteY6-406" fmla="*/ 366010 h 964605"/>
                    <a:gd name="connsiteX7-407" fmla="*/ 884419 w 1223250"/>
                    <a:gd name="connsiteY7-408" fmla="*/ 499287 h 964605"/>
                    <a:gd name="connsiteX8-409" fmla="*/ 1199213 w 1223250"/>
                    <a:gd name="connsiteY8-410" fmla="*/ 709149 h 964605"/>
                    <a:gd name="connsiteX9-411" fmla="*/ 944380 w 1223250"/>
                    <a:gd name="connsiteY9-412" fmla="*/ 963982 h 964605"/>
                    <a:gd name="connsiteX10-413" fmla="*/ 719528 w 1223250"/>
                    <a:gd name="connsiteY10-414" fmla="*/ 709149 h 964605"/>
                    <a:gd name="connsiteX11-415" fmla="*/ 299803 w 1223250"/>
                    <a:gd name="connsiteY11-416" fmla="*/ 889031 h 964605"/>
                    <a:gd name="connsiteX12-417" fmla="*/ 74951 w 1223250"/>
                    <a:gd name="connsiteY12-418" fmla="*/ 724139 h 964605"/>
                    <a:gd name="connsiteX0-419" fmla="*/ 629221 w 1223250"/>
                    <a:gd name="connsiteY0-420" fmla="*/ 517129 h 964605"/>
                    <a:gd name="connsiteX1-421" fmla="*/ 0 w 1223250"/>
                    <a:gd name="connsiteY1-422" fmla="*/ 409346 h 964605"/>
                    <a:gd name="connsiteX2-423" fmla="*/ 179882 w 1223250"/>
                    <a:gd name="connsiteY2-424" fmla="*/ 184493 h 964605"/>
                    <a:gd name="connsiteX3-425" fmla="*/ 674557 w 1223250"/>
                    <a:gd name="connsiteY3-426" fmla="*/ 409346 h 964605"/>
                    <a:gd name="connsiteX4-427" fmla="*/ 734518 w 1223250"/>
                    <a:gd name="connsiteY4-428" fmla="*/ 169503 h 964605"/>
                    <a:gd name="connsiteX5-429" fmla="*/ 1033049 w 1223250"/>
                    <a:gd name="connsiteY5-430" fmla="*/ 704 h 964605"/>
                    <a:gd name="connsiteX6-431" fmla="*/ 1216474 w 1223250"/>
                    <a:gd name="connsiteY6-432" fmla="*/ 366010 h 964605"/>
                    <a:gd name="connsiteX7-433" fmla="*/ 884419 w 1223250"/>
                    <a:gd name="connsiteY7-434" fmla="*/ 499287 h 964605"/>
                    <a:gd name="connsiteX8-435" fmla="*/ 1199213 w 1223250"/>
                    <a:gd name="connsiteY8-436" fmla="*/ 709149 h 964605"/>
                    <a:gd name="connsiteX9-437" fmla="*/ 944380 w 1223250"/>
                    <a:gd name="connsiteY9-438" fmla="*/ 963982 h 964605"/>
                    <a:gd name="connsiteX10-439" fmla="*/ 719528 w 1223250"/>
                    <a:gd name="connsiteY10-440" fmla="*/ 709149 h 964605"/>
                    <a:gd name="connsiteX11-441" fmla="*/ 299803 w 1223250"/>
                    <a:gd name="connsiteY11-442" fmla="*/ 889031 h 964605"/>
                    <a:gd name="connsiteX0-443" fmla="*/ 629221 w 1223250"/>
                    <a:gd name="connsiteY0-444" fmla="*/ 517129 h 964605"/>
                    <a:gd name="connsiteX1-445" fmla="*/ 0 w 1223250"/>
                    <a:gd name="connsiteY1-446" fmla="*/ 409346 h 964605"/>
                    <a:gd name="connsiteX2-447" fmla="*/ 179882 w 1223250"/>
                    <a:gd name="connsiteY2-448" fmla="*/ 184493 h 964605"/>
                    <a:gd name="connsiteX3-449" fmla="*/ 674557 w 1223250"/>
                    <a:gd name="connsiteY3-450" fmla="*/ 409346 h 964605"/>
                    <a:gd name="connsiteX4-451" fmla="*/ 734518 w 1223250"/>
                    <a:gd name="connsiteY4-452" fmla="*/ 169503 h 964605"/>
                    <a:gd name="connsiteX5-453" fmla="*/ 1033049 w 1223250"/>
                    <a:gd name="connsiteY5-454" fmla="*/ 704 h 964605"/>
                    <a:gd name="connsiteX6-455" fmla="*/ 1216474 w 1223250"/>
                    <a:gd name="connsiteY6-456" fmla="*/ 366010 h 964605"/>
                    <a:gd name="connsiteX7-457" fmla="*/ 884419 w 1223250"/>
                    <a:gd name="connsiteY7-458" fmla="*/ 499287 h 964605"/>
                    <a:gd name="connsiteX8-459" fmla="*/ 1199213 w 1223250"/>
                    <a:gd name="connsiteY8-460" fmla="*/ 709149 h 964605"/>
                    <a:gd name="connsiteX9-461" fmla="*/ 944380 w 1223250"/>
                    <a:gd name="connsiteY9-462" fmla="*/ 963982 h 964605"/>
                    <a:gd name="connsiteX10-463" fmla="*/ 719528 w 1223250"/>
                    <a:gd name="connsiteY10-464" fmla="*/ 709149 h 964605"/>
                  </a:gdLst>
                  <a:ahLst/>
                  <a:cxnLst>
                    <a:cxn ang="0">
                      <a:pos x="connsiteX0-443" y="connsiteY0-444"/>
                    </a:cxn>
                    <a:cxn ang="0">
                      <a:pos x="connsiteX1-445" y="connsiteY1-446"/>
                    </a:cxn>
                    <a:cxn ang="0">
                      <a:pos x="connsiteX2-447" y="connsiteY2-448"/>
                    </a:cxn>
                    <a:cxn ang="0">
                      <a:pos x="connsiteX3-449" y="connsiteY3-450"/>
                    </a:cxn>
                    <a:cxn ang="0">
                      <a:pos x="connsiteX4-451" y="connsiteY4-452"/>
                    </a:cxn>
                    <a:cxn ang="0">
                      <a:pos x="connsiteX5-453" y="connsiteY5-454"/>
                    </a:cxn>
                    <a:cxn ang="0">
                      <a:pos x="connsiteX6-455" y="connsiteY6-456"/>
                    </a:cxn>
                    <a:cxn ang="0">
                      <a:pos x="connsiteX7-457" y="connsiteY7-458"/>
                    </a:cxn>
                    <a:cxn ang="0">
                      <a:pos x="connsiteX8-459" y="connsiteY8-460"/>
                    </a:cxn>
                    <a:cxn ang="0">
                      <a:pos x="connsiteX9-461" y="connsiteY9-462"/>
                    </a:cxn>
                    <a:cxn ang="0">
                      <a:pos x="connsiteX10-463" y="connsiteY10-464"/>
                    </a:cxn>
                  </a:cxnLst>
                  <a:rect l="l" t="t" r="r" b="b"/>
                  <a:pathLst>
                    <a:path w="1223250" h="964605">
                      <a:moveTo>
                        <a:pt x="629221" y="517129"/>
                      </a:moveTo>
                      <a:cubicBezTo>
                        <a:pt x="369391" y="497142"/>
                        <a:pt x="167549" y="445932"/>
                        <a:pt x="0" y="409346"/>
                      </a:cubicBezTo>
                      <a:cubicBezTo>
                        <a:pt x="42119" y="316553"/>
                        <a:pt x="67456" y="184493"/>
                        <a:pt x="179882" y="184493"/>
                      </a:cubicBezTo>
                      <a:cubicBezTo>
                        <a:pt x="292308" y="184493"/>
                        <a:pt x="584616" y="391858"/>
                        <a:pt x="674557" y="409346"/>
                      </a:cubicBezTo>
                      <a:cubicBezTo>
                        <a:pt x="694544" y="329398"/>
                        <a:pt x="674769" y="237610"/>
                        <a:pt x="734518" y="169503"/>
                      </a:cubicBezTo>
                      <a:cubicBezTo>
                        <a:pt x="794267" y="101396"/>
                        <a:pt x="864054" y="-9879"/>
                        <a:pt x="1033049" y="704"/>
                      </a:cubicBezTo>
                      <a:cubicBezTo>
                        <a:pt x="1202044" y="11287"/>
                        <a:pt x="1241246" y="282913"/>
                        <a:pt x="1216474" y="366010"/>
                      </a:cubicBezTo>
                      <a:cubicBezTo>
                        <a:pt x="1191702" y="449107"/>
                        <a:pt x="997753" y="449320"/>
                        <a:pt x="884419" y="499287"/>
                      </a:cubicBezTo>
                      <a:cubicBezTo>
                        <a:pt x="1017059" y="524906"/>
                        <a:pt x="1183678" y="581824"/>
                        <a:pt x="1199213" y="709149"/>
                      </a:cubicBezTo>
                      <a:cubicBezTo>
                        <a:pt x="1214748" y="836474"/>
                        <a:pt x="1112996" y="975065"/>
                        <a:pt x="944380" y="963982"/>
                      </a:cubicBezTo>
                      <a:cubicBezTo>
                        <a:pt x="775764" y="952899"/>
                        <a:pt x="769268" y="801724"/>
                        <a:pt x="719528" y="709149"/>
                      </a:cubicBezTo>
                    </a:path>
                  </a:pathLst>
                </a:custGeom>
                <a:solidFill>
                  <a:schemeClr val="bg1"/>
                </a:solid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29" name="椭圆 31"/>
                <p:cNvSpPr/>
                <p:nvPr/>
              </p:nvSpPr>
              <p:spPr>
                <a:xfrm>
                  <a:off x="4105532" y="3051512"/>
                  <a:ext cx="230938" cy="19870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30" name="椭圆 31"/>
                <p:cNvSpPr/>
                <p:nvPr/>
              </p:nvSpPr>
              <p:spPr>
                <a:xfrm>
                  <a:off x="4105532" y="3503104"/>
                  <a:ext cx="230938" cy="2023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31" name="椭圆 31"/>
                <p:cNvSpPr/>
                <p:nvPr/>
              </p:nvSpPr>
              <p:spPr>
                <a:xfrm>
                  <a:off x="3943155" y="3354983"/>
                  <a:ext cx="115469" cy="975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lumMod val="50000"/>
                  </a:schemeClr>
                </a:solidFill>
                <a:ln w="1905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sp>
            <p:nvSpPr>
              <p:cNvPr id="127" name="任意多边形 126"/>
              <p:cNvSpPr/>
              <p:nvPr/>
            </p:nvSpPr>
            <p:spPr>
              <a:xfrm>
                <a:off x="4977832" y="1663063"/>
                <a:ext cx="656731" cy="325147"/>
              </a:xfrm>
              <a:custGeom>
                <a:avLst/>
                <a:gdLst>
                  <a:gd name="connsiteX0" fmla="*/ 584616 w 1244505"/>
                  <a:gd name="connsiteY0" fmla="*/ 513816 h 978511"/>
                  <a:gd name="connsiteX1" fmla="*/ 0 w 1244505"/>
                  <a:gd name="connsiteY1" fmla="*/ 423875 h 978511"/>
                  <a:gd name="connsiteX2" fmla="*/ 179882 w 1244505"/>
                  <a:gd name="connsiteY2" fmla="*/ 199022 h 978511"/>
                  <a:gd name="connsiteX3" fmla="*/ 674557 w 1244505"/>
                  <a:gd name="connsiteY3" fmla="*/ 423875 h 978511"/>
                  <a:gd name="connsiteX4" fmla="*/ 734518 w 1244505"/>
                  <a:gd name="connsiteY4" fmla="*/ 184032 h 978511"/>
                  <a:gd name="connsiteX5" fmla="*/ 944380 w 1244505"/>
                  <a:gd name="connsiteY5" fmla="*/ 4150 h 978511"/>
                  <a:gd name="connsiteX6" fmla="*/ 1244183 w 1244505"/>
                  <a:gd name="connsiteY6" fmla="*/ 363914 h 978511"/>
                  <a:gd name="connsiteX7" fmla="*/ 884419 w 1244505"/>
                  <a:gd name="connsiteY7" fmla="*/ 513816 h 978511"/>
                  <a:gd name="connsiteX8" fmla="*/ 1199213 w 1244505"/>
                  <a:gd name="connsiteY8" fmla="*/ 723678 h 978511"/>
                  <a:gd name="connsiteX9" fmla="*/ 944380 w 1244505"/>
                  <a:gd name="connsiteY9" fmla="*/ 978511 h 978511"/>
                  <a:gd name="connsiteX10" fmla="*/ 719528 w 1244505"/>
                  <a:gd name="connsiteY10" fmla="*/ 723678 h 978511"/>
                  <a:gd name="connsiteX11" fmla="*/ 299803 w 1244505"/>
                  <a:gd name="connsiteY11" fmla="*/ 903560 h 978511"/>
                  <a:gd name="connsiteX12" fmla="*/ 74951 w 1244505"/>
                  <a:gd name="connsiteY12" fmla="*/ 738668 h 978511"/>
                  <a:gd name="connsiteX13" fmla="*/ 719528 w 1244505"/>
                  <a:gd name="connsiteY13" fmla="*/ 558786 h 978511"/>
                  <a:gd name="connsiteX0-1" fmla="*/ 584616 w 1246893"/>
                  <a:gd name="connsiteY0-2" fmla="*/ 502981 h 967676"/>
                  <a:gd name="connsiteX1-3" fmla="*/ 0 w 1246893"/>
                  <a:gd name="connsiteY1-4" fmla="*/ 413040 h 967676"/>
                  <a:gd name="connsiteX2-5" fmla="*/ 179882 w 1246893"/>
                  <a:gd name="connsiteY2-6" fmla="*/ 188187 h 967676"/>
                  <a:gd name="connsiteX3-7" fmla="*/ 674557 w 1246893"/>
                  <a:gd name="connsiteY3-8" fmla="*/ 413040 h 967676"/>
                  <a:gd name="connsiteX4-9" fmla="*/ 734518 w 1246893"/>
                  <a:gd name="connsiteY4-10" fmla="*/ 173197 h 967676"/>
                  <a:gd name="connsiteX5-11" fmla="*/ 1033049 w 1246893"/>
                  <a:gd name="connsiteY5-12" fmla="*/ 4398 h 967676"/>
                  <a:gd name="connsiteX6-13" fmla="*/ 1244183 w 1246893"/>
                  <a:gd name="connsiteY6-14" fmla="*/ 353079 h 967676"/>
                  <a:gd name="connsiteX7-15" fmla="*/ 884419 w 1246893"/>
                  <a:gd name="connsiteY7-16" fmla="*/ 502981 h 967676"/>
                  <a:gd name="connsiteX8-17" fmla="*/ 1199213 w 1246893"/>
                  <a:gd name="connsiteY8-18" fmla="*/ 712843 h 967676"/>
                  <a:gd name="connsiteX9-19" fmla="*/ 944380 w 1246893"/>
                  <a:gd name="connsiteY9-20" fmla="*/ 967676 h 967676"/>
                  <a:gd name="connsiteX10-21" fmla="*/ 719528 w 1246893"/>
                  <a:gd name="connsiteY10-22" fmla="*/ 712843 h 967676"/>
                  <a:gd name="connsiteX11-23" fmla="*/ 299803 w 1246893"/>
                  <a:gd name="connsiteY11-24" fmla="*/ 892725 h 967676"/>
                  <a:gd name="connsiteX12-25" fmla="*/ 74951 w 1246893"/>
                  <a:gd name="connsiteY12-26" fmla="*/ 727833 h 967676"/>
                  <a:gd name="connsiteX13-27" fmla="*/ 719528 w 1246893"/>
                  <a:gd name="connsiteY13-28" fmla="*/ 547951 h 967676"/>
                  <a:gd name="connsiteX0-29" fmla="*/ 584616 w 1250361"/>
                  <a:gd name="connsiteY0-30" fmla="*/ 505914 h 970609"/>
                  <a:gd name="connsiteX1-31" fmla="*/ 0 w 1250361"/>
                  <a:gd name="connsiteY1-32" fmla="*/ 415973 h 970609"/>
                  <a:gd name="connsiteX2-33" fmla="*/ 179882 w 1250361"/>
                  <a:gd name="connsiteY2-34" fmla="*/ 191120 h 970609"/>
                  <a:gd name="connsiteX3-35" fmla="*/ 674557 w 1250361"/>
                  <a:gd name="connsiteY3-36" fmla="*/ 415973 h 970609"/>
                  <a:gd name="connsiteX4-37" fmla="*/ 734518 w 1250361"/>
                  <a:gd name="connsiteY4-38" fmla="*/ 176130 h 970609"/>
                  <a:gd name="connsiteX5-39" fmla="*/ 1033049 w 1250361"/>
                  <a:gd name="connsiteY5-40" fmla="*/ 7331 h 970609"/>
                  <a:gd name="connsiteX6-41" fmla="*/ 1244183 w 1250361"/>
                  <a:gd name="connsiteY6-42" fmla="*/ 356012 h 970609"/>
                  <a:gd name="connsiteX7-43" fmla="*/ 884419 w 1250361"/>
                  <a:gd name="connsiteY7-44" fmla="*/ 505914 h 970609"/>
                  <a:gd name="connsiteX8-45" fmla="*/ 1199213 w 1250361"/>
                  <a:gd name="connsiteY8-46" fmla="*/ 715776 h 970609"/>
                  <a:gd name="connsiteX9-47" fmla="*/ 944380 w 1250361"/>
                  <a:gd name="connsiteY9-48" fmla="*/ 970609 h 970609"/>
                  <a:gd name="connsiteX10-49" fmla="*/ 719528 w 1250361"/>
                  <a:gd name="connsiteY10-50" fmla="*/ 715776 h 970609"/>
                  <a:gd name="connsiteX11-51" fmla="*/ 299803 w 1250361"/>
                  <a:gd name="connsiteY11-52" fmla="*/ 895658 h 970609"/>
                  <a:gd name="connsiteX12-53" fmla="*/ 74951 w 1250361"/>
                  <a:gd name="connsiteY12-54" fmla="*/ 730766 h 970609"/>
                  <a:gd name="connsiteX13-55" fmla="*/ 719528 w 1250361"/>
                  <a:gd name="connsiteY13-56" fmla="*/ 550884 h 970609"/>
                  <a:gd name="connsiteX0-57" fmla="*/ 584616 w 1219605"/>
                  <a:gd name="connsiteY0-58" fmla="*/ 503672 h 968367"/>
                  <a:gd name="connsiteX1-59" fmla="*/ 0 w 1219605"/>
                  <a:gd name="connsiteY1-60" fmla="*/ 413731 h 968367"/>
                  <a:gd name="connsiteX2-61" fmla="*/ 179882 w 1219605"/>
                  <a:gd name="connsiteY2-62" fmla="*/ 188878 h 968367"/>
                  <a:gd name="connsiteX3-63" fmla="*/ 674557 w 1219605"/>
                  <a:gd name="connsiteY3-64" fmla="*/ 413731 h 968367"/>
                  <a:gd name="connsiteX4-65" fmla="*/ 734518 w 1219605"/>
                  <a:gd name="connsiteY4-66" fmla="*/ 173888 h 968367"/>
                  <a:gd name="connsiteX5-67" fmla="*/ 1033049 w 1219605"/>
                  <a:gd name="connsiteY5-68" fmla="*/ 5089 h 968367"/>
                  <a:gd name="connsiteX6-69" fmla="*/ 1216474 w 1219605"/>
                  <a:gd name="connsiteY6-70" fmla="*/ 370395 h 968367"/>
                  <a:gd name="connsiteX7-71" fmla="*/ 884419 w 1219605"/>
                  <a:gd name="connsiteY7-72" fmla="*/ 503672 h 968367"/>
                  <a:gd name="connsiteX8-73" fmla="*/ 1199213 w 1219605"/>
                  <a:gd name="connsiteY8-74" fmla="*/ 713534 h 968367"/>
                  <a:gd name="connsiteX9-75" fmla="*/ 944380 w 1219605"/>
                  <a:gd name="connsiteY9-76" fmla="*/ 968367 h 968367"/>
                  <a:gd name="connsiteX10-77" fmla="*/ 719528 w 1219605"/>
                  <a:gd name="connsiteY10-78" fmla="*/ 713534 h 968367"/>
                  <a:gd name="connsiteX11-79" fmla="*/ 299803 w 1219605"/>
                  <a:gd name="connsiteY11-80" fmla="*/ 893416 h 968367"/>
                  <a:gd name="connsiteX12-81" fmla="*/ 74951 w 1219605"/>
                  <a:gd name="connsiteY12-82" fmla="*/ 728524 h 968367"/>
                  <a:gd name="connsiteX13-83" fmla="*/ 719528 w 1219605"/>
                  <a:gd name="connsiteY13-84" fmla="*/ 548642 h 968367"/>
                  <a:gd name="connsiteX0-85" fmla="*/ 584616 w 1223250"/>
                  <a:gd name="connsiteY0-86" fmla="*/ 499287 h 963982"/>
                  <a:gd name="connsiteX1-87" fmla="*/ 0 w 1223250"/>
                  <a:gd name="connsiteY1-88" fmla="*/ 409346 h 963982"/>
                  <a:gd name="connsiteX2-89" fmla="*/ 179882 w 1223250"/>
                  <a:gd name="connsiteY2-90" fmla="*/ 184493 h 963982"/>
                  <a:gd name="connsiteX3-91" fmla="*/ 674557 w 1223250"/>
                  <a:gd name="connsiteY3-92" fmla="*/ 409346 h 963982"/>
                  <a:gd name="connsiteX4-93" fmla="*/ 734518 w 1223250"/>
                  <a:gd name="connsiteY4-94" fmla="*/ 169503 h 963982"/>
                  <a:gd name="connsiteX5-95" fmla="*/ 1033049 w 1223250"/>
                  <a:gd name="connsiteY5-96" fmla="*/ 704 h 963982"/>
                  <a:gd name="connsiteX6-97" fmla="*/ 1216474 w 1223250"/>
                  <a:gd name="connsiteY6-98" fmla="*/ 366010 h 963982"/>
                  <a:gd name="connsiteX7-99" fmla="*/ 884419 w 1223250"/>
                  <a:gd name="connsiteY7-100" fmla="*/ 499287 h 963982"/>
                  <a:gd name="connsiteX8-101" fmla="*/ 1199213 w 1223250"/>
                  <a:gd name="connsiteY8-102" fmla="*/ 709149 h 963982"/>
                  <a:gd name="connsiteX9-103" fmla="*/ 944380 w 1223250"/>
                  <a:gd name="connsiteY9-104" fmla="*/ 963982 h 963982"/>
                  <a:gd name="connsiteX10-105" fmla="*/ 719528 w 1223250"/>
                  <a:gd name="connsiteY10-106" fmla="*/ 709149 h 963982"/>
                  <a:gd name="connsiteX11-107" fmla="*/ 299803 w 1223250"/>
                  <a:gd name="connsiteY11-108" fmla="*/ 889031 h 963982"/>
                  <a:gd name="connsiteX12-109" fmla="*/ 74951 w 1223250"/>
                  <a:gd name="connsiteY12-110" fmla="*/ 724139 h 963982"/>
                  <a:gd name="connsiteX13-111" fmla="*/ 719528 w 1223250"/>
                  <a:gd name="connsiteY13-112" fmla="*/ 544257 h 963982"/>
                  <a:gd name="connsiteX0-113" fmla="*/ 584616 w 1223250"/>
                  <a:gd name="connsiteY0-114" fmla="*/ 499287 h 963982"/>
                  <a:gd name="connsiteX1-115" fmla="*/ 0 w 1223250"/>
                  <a:gd name="connsiteY1-116" fmla="*/ 409346 h 963982"/>
                  <a:gd name="connsiteX2-117" fmla="*/ 179882 w 1223250"/>
                  <a:gd name="connsiteY2-118" fmla="*/ 184493 h 963982"/>
                  <a:gd name="connsiteX3-119" fmla="*/ 674557 w 1223250"/>
                  <a:gd name="connsiteY3-120" fmla="*/ 409346 h 963982"/>
                  <a:gd name="connsiteX4-121" fmla="*/ 734518 w 1223250"/>
                  <a:gd name="connsiteY4-122" fmla="*/ 169503 h 963982"/>
                  <a:gd name="connsiteX5-123" fmla="*/ 1033049 w 1223250"/>
                  <a:gd name="connsiteY5-124" fmla="*/ 704 h 963982"/>
                  <a:gd name="connsiteX6-125" fmla="*/ 1216474 w 1223250"/>
                  <a:gd name="connsiteY6-126" fmla="*/ 366010 h 963982"/>
                  <a:gd name="connsiteX7-127" fmla="*/ 884419 w 1223250"/>
                  <a:gd name="connsiteY7-128" fmla="*/ 499287 h 963982"/>
                  <a:gd name="connsiteX8-129" fmla="*/ 1199213 w 1223250"/>
                  <a:gd name="connsiteY8-130" fmla="*/ 709149 h 963982"/>
                  <a:gd name="connsiteX9-131" fmla="*/ 944380 w 1223250"/>
                  <a:gd name="connsiteY9-132" fmla="*/ 963982 h 963982"/>
                  <a:gd name="connsiteX10-133" fmla="*/ 719528 w 1223250"/>
                  <a:gd name="connsiteY10-134" fmla="*/ 709149 h 963982"/>
                  <a:gd name="connsiteX11-135" fmla="*/ 299803 w 1223250"/>
                  <a:gd name="connsiteY11-136" fmla="*/ 889031 h 963982"/>
                  <a:gd name="connsiteX12-137" fmla="*/ 74951 w 1223250"/>
                  <a:gd name="connsiteY12-138" fmla="*/ 724139 h 963982"/>
                  <a:gd name="connsiteX13-139" fmla="*/ 719528 w 1223250"/>
                  <a:gd name="connsiteY13-140" fmla="*/ 544257 h 963982"/>
                  <a:gd name="connsiteX0-141" fmla="*/ 584616 w 1223250"/>
                  <a:gd name="connsiteY0-142" fmla="*/ 499287 h 963982"/>
                  <a:gd name="connsiteX1-143" fmla="*/ 0 w 1223250"/>
                  <a:gd name="connsiteY1-144" fmla="*/ 409346 h 963982"/>
                  <a:gd name="connsiteX2-145" fmla="*/ 179882 w 1223250"/>
                  <a:gd name="connsiteY2-146" fmla="*/ 184493 h 963982"/>
                  <a:gd name="connsiteX3-147" fmla="*/ 674557 w 1223250"/>
                  <a:gd name="connsiteY3-148" fmla="*/ 409346 h 963982"/>
                  <a:gd name="connsiteX4-149" fmla="*/ 734518 w 1223250"/>
                  <a:gd name="connsiteY4-150" fmla="*/ 169503 h 963982"/>
                  <a:gd name="connsiteX5-151" fmla="*/ 1033049 w 1223250"/>
                  <a:gd name="connsiteY5-152" fmla="*/ 704 h 963982"/>
                  <a:gd name="connsiteX6-153" fmla="*/ 1216474 w 1223250"/>
                  <a:gd name="connsiteY6-154" fmla="*/ 366010 h 963982"/>
                  <a:gd name="connsiteX7-155" fmla="*/ 884419 w 1223250"/>
                  <a:gd name="connsiteY7-156" fmla="*/ 499287 h 963982"/>
                  <a:gd name="connsiteX8-157" fmla="*/ 1199213 w 1223250"/>
                  <a:gd name="connsiteY8-158" fmla="*/ 709149 h 963982"/>
                  <a:gd name="connsiteX9-159" fmla="*/ 944380 w 1223250"/>
                  <a:gd name="connsiteY9-160" fmla="*/ 963982 h 963982"/>
                  <a:gd name="connsiteX10-161" fmla="*/ 719528 w 1223250"/>
                  <a:gd name="connsiteY10-162" fmla="*/ 709149 h 963982"/>
                  <a:gd name="connsiteX11-163" fmla="*/ 299803 w 1223250"/>
                  <a:gd name="connsiteY11-164" fmla="*/ 889031 h 963982"/>
                  <a:gd name="connsiteX12-165" fmla="*/ 74951 w 1223250"/>
                  <a:gd name="connsiteY12-166" fmla="*/ 724139 h 963982"/>
                  <a:gd name="connsiteX13-167" fmla="*/ 719528 w 1223250"/>
                  <a:gd name="connsiteY13-168" fmla="*/ 544257 h 963982"/>
                  <a:gd name="connsiteX0-169" fmla="*/ 584616 w 1223250"/>
                  <a:gd name="connsiteY0-170" fmla="*/ 499287 h 964450"/>
                  <a:gd name="connsiteX1-171" fmla="*/ 0 w 1223250"/>
                  <a:gd name="connsiteY1-172" fmla="*/ 409346 h 964450"/>
                  <a:gd name="connsiteX2-173" fmla="*/ 179882 w 1223250"/>
                  <a:gd name="connsiteY2-174" fmla="*/ 184493 h 964450"/>
                  <a:gd name="connsiteX3-175" fmla="*/ 674557 w 1223250"/>
                  <a:gd name="connsiteY3-176" fmla="*/ 409346 h 964450"/>
                  <a:gd name="connsiteX4-177" fmla="*/ 734518 w 1223250"/>
                  <a:gd name="connsiteY4-178" fmla="*/ 169503 h 964450"/>
                  <a:gd name="connsiteX5-179" fmla="*/ 1033049 w 1223250"/>
                  <a:gd name="connsiteY5-180" fmla="*/ 704 h 964450"/>
                  <a:gd name="connsiteX6-181" fmla="*/ 1216474 w 1223250"/>
                  <a:gd name="connsiteY6-182" fmla="*/ 366010 h 964450"/>
                  <a:gd name="connsiteX7-183" fmla="*/ 884419 w 1223250"/>
                  <a:gd name="connsiteY7-184" fmla="*/ 499287 h 964450"/>
                  <a:gd name="connsiteX8-185" fmla="*/ 1199213 w 1223250"/>
                  <a:gd name="connsiteY8-186" fmla="*/ 709149 h 964450"/>
                  <a:gd name="connsiteX9-187" fmla="*/ 944380 w 1223250"/>
                  <a:gd name="connsiteY9-188" fmla="*/ 963982 h 964450"/>
                  <a:gd name="connsiteX10-189" fmla="*/ 719528 w 1223250"/>
                  <a:gd name="connsiteY10-190" fmla="*/ 709149 h 964450"/>
                  <a:gd name="connsiteX11-191" fmla="*/ 299803 w 1223250"/>
                  <a:gd name="connsiteY11-192" fmla="*/ 889031 h 964450"/>
                  <a:gd name="connsiteX12-193" fmla="*/ 74951 w 1223250"/>
                  <a:gd name="connsiteY12-194" fmla="*/ 724139 h 964450"/>
                  <a:gd name="connsiteX13-195" fmla="*/ 719528 w 1223250"/>
                  <a:gd name="connsiteY13-196" fmla="*/ 544257 h 964450"/>
                  <a:gd name="connsiteX0-197" fmla="*/ 584616 w 1223250"/>
                  <a:gd name="connsiteY0-198" fmla="*/ 499287 h 964605"/>
                  <a:gd name="connsiteX1-199" fmla="*/ 0 w 1223250"/>
                  <a:gd name="connsiteY1-200" fmla="*/ 409346 h 964605"/>
                  <a:gd name="connsiteX2-201" fmla="*/ 179882 w 1223250"/>
                  <a:gd name="connsiteY2-202" fmla="*/ 184493 h 964605"/>
                  <a:gd name="connsiteX3-203" fmla="*/ 674557 w 1223250"/>
                  <a:gd name="connsiteY3-204" fmla="*/ 409346 h 964605"/>
                  <a:gd name="connsiteX4-205" fmla="*/ 734518 w 1223250"/>
                  <a:gd name="connsiteY4-206" fmla="*/ 169503 h 964605"/>
                  <a:gd name="connsiteX5-207" fmla="*/ 1033049 w 1223250"/>
                  <a:gd name="connsiteY5-208" fmla="*/ 704 h 964605"/>
                  <a:gd name="connsiteX6-209" fmla="*/ 1216474 w 1223250"/>
                  <a:gd name="connsiteY6-210" fmla="*/ 366010 h 964605"/>
                  <a:gd name="connsiteX7-211" fmla="*/ 884419 w 1223250"/>
                  <a:gd name="connsiteY7-212" fmla="*/ 499287 h 964605"/>
                  <a:gd name="connsiteX8-213" fmla="*/ 1199213 w 1223250"/>
                  <a:gd name="connsiteY8-214" fmla="*/ 709149 h 964605"/>
                  <a:gd name="connsiteX9-215" fmla="*/ 944380 w 1223250"/>
                  <a:gd name="connsiteY9-216" fmla="*/ 963982 h 964605"/>
                  <a:gd name="connsiteX10-217" fmla="*/ 719528 w 1223250"/>
                  <a:gd name="connsiteY10-218" fmla="*/ 709149 h 964605"/>
                  <a:gd name="connsiteX11-219" fmla="*/ 299803 w 1223250"/>
                  <a:gd name="connsiteY11-220" fmla="*/ 889031 h 964605"/>
                  <a:gd name="connsiteX12-221" fmla="*/ 74951 w 1223250"/>
                  <a:gd name="connsiteY12-222" fmla="*/ 724139 h 964605"/>
                  <a:gd name="connsiteX13-223" fmla="*/ 719528 w 1223250"/>
                  <a:gd name="connsiteY13-224" fmla="*/ 544257 h 964605"/>
                  <a:gd name="connsiteX0-225" fmla="*/ 584616 w 1223250"/>
                  <a:gd name="connsiteY0-226" fmla="*/ 499287 h 964605"/>
                  <a:gd name="connsiteX1-227" fmla="*/ 0 w 1223250"/>
                  <a:gd name="connsiteY1-228" fmla="*/ 409346 h 964605"/>
                  <a:gd name="connsiteX2-229" fmla="*/ 179882 w 1223250"/>
                  <a:gd name="connsiteY2-230" fmla="*/ 184493 h 964605"/>
                  <a:gd name="connsiteX3-231" fmla="*/ 674557 w 1223250"/>
                  <a:gd name="connsiteY3-232" fmla="*/ 409346 h 964605"/>
                  <a:gd name="connsiteX4-233" fmla="*/ 734518 w 1223250"/>
                  <a:gd name="connsiteY4-234" fmla="*/ 169503 h 964605"/>
                  <a:gd name="connsiteX5-235" fmla="*/ 1033049 w 1223250"/>
                  <a:gd name="connsiteY5-236" fmla="*/ 704 h 964605"/>
                  <a:gd name="connsiteX6-237" fmla="*/ 1216474 w 1223250"/>
                  <a:gd name="connsiteY6-238" fmla="*/ 366010 h 964605"/>
                  <a:gd name="connsiteX7-239" fmla="*/ 884419 w 1223250"/>
                  <a:gd name="connsiteY7-240" fmla="*/ 499287 h 964605"/>
                  <a:gd name="connsiteX8-241" fmla="*/ 1199213 w 1223250"/>
                  <a:gd name="connsiteY8-242" fmla="*/ 709149 h 964605"/>
                  <a:gd name="connsiteX9-243" fmla="*/ 944380 w 1223250"/>
                  <a:gd name="connsiteY9-244" fmla="*/ 963982 h 964605"/>
                  <a:gd name="connsiteX10-245" fmla="*/ 719528 w 1223250"/>
                  <a:gd name="connsiteY10-246" fmla="*/ 709149 h 964605"/>
                  <a:gd name="connsiteX11-247" fmla="*/ 299803 w 1223250"/>
                  <a:gd name="connsiteY11-248" fmla="*/ 889031 h 964605"/>
                  <a:gd name="connsiteX12-249" fmla="*/ 74951 w 1223250"/>
                  <a:gd name="connsiteY12-250" fmla="*/ 724139 h 964605"/>
                  <a:gd name="connsiteX13-251" fmla="*/ 719528 w 1223250"/>
                  <a:gd name="connsiteY13-252" fmla="*/ 544257 h 964605"/>
                  <a:gd name="connsiteX0-253" fmla="*/ 584616 w 1223250"/>
                  <a:gd name="connsiteY0-254" fmla="*/ 499287 h 964605"/>
                  <a:gd name="connsiteX1-255" fmla="*/ 0 w 1223250"/>
                  <a:gd name="connsiteY1-256" fmla="*/ 409346 h 964605"/>
                  <a:gd name="connsiteX2-257" fmla="*/ 179882 w 1223250"/>
                  <a:gd name="connsiteY2-258" fmla="*/ 184493 h 964605"/>
                  <a:gd name="connsiteX3-259" fmla="*/ 674557 w 1223250"/>
                  <a:gd name="connsiteY3-260" fmla="*/ 409346 h 964605"/>
                  <a:gd name="connsiteX4-261" fmla="*/ 734518 w 1223250"/>
                  <a:gd name="connsiteY4-262" fmla="*/ 169503 h 964605"/>
                  <a:gd name="connsiteX5-263" fmla="*/ 1033049 w 1223250"/>
                  <a:gd name="connsiteY5-264" fmla="*/ 704 h 964605"/>
                  <a:gd name="connsiteX6-265" fmla="*/ 1216474 w 1223250"/>
                  <a:gd name="connsiteY6-266" fmla="*/ 366010 h 964605"/>
                  <a:gd name="connsiteX7-267" fmla="*/ 884419 w 1223250"/>
                  <a:gd name="connsiteY7-268" fmla="*/ 499287 h 964605"/>
                  <a:gd name="connsiteX8-269" fmla="*/ 1199213 w 1223250"/>
                  <a:gd name="connsiteY8-270" fmla="*/ 709149 h 964605"/>
                  <a:gd name="connsiteX9-271" fmla="*/ 944380 w 1223250"/>
                  <a:gd name="connsiteY9-272" fmla="*/ 963982 h 964605"/>
                  <a:gd name="connsiteX10-273" fmla="*/ 719528 w 1223250"/>
                  <a:gd name="connsiteY10-274" fmla="*/ 709149 h 964605"/>
                  <a:gd name="connsiteX11-275" fmla="*/ 299803 w 1223250"/>
                  <a:gd name="connsiteY11-276" fmla="*/ 889031 h 964605"/>
                  <a:gd name="connsiteX12-277" fmla="*/ 74951 w 1223250"/>
                  <a:gd name="connsiteY12-278" fmla="*/ 724139 h 964605"/>
                  <a:gd name="connsiteX13-279" fmla="*/ 630318 w 1223250"/>
                  <a:gd name="connsiteY13-280" fmla="*/ 575481 h 964605"/>
                  <a:gd name="connsiteX0-281" fmla="*/ 584616 w 1223250"/>
                  <a:gd name="connsiteY0-282" fmla="*/ 499287 h 964605"/>
                  <a:gd name="connsiteX1-283" fmla="*/ 0 w 1223250"/>
                  <a:gd name="connsiteY1-284" fmla="*/ 409346 h 964605"/>
                  <a:gd name="connsiteX2-285" fmla="*/ 179882 w 1223250"/>
                  <a:gd name="connsiteY2-286" fmla="*/ 184493 h 964605"/>
                  <a:gd name="connsiteX3-287" fmla="*/ 674557 w 1223250"/>
                  <a:gd name="connsiteY3-288" fmla="*/ 409346 h 964605"/>
                  <a:gd name="connsiteX4-289" fmla="*/ 734518 w 1223250"/>
                  <a:gd name="connsiteY4-290" fmla="*/ 169503 h 964605"/>
                  <a:gd name="connsiteX5-291" fmla="*/ 1033049 w 1223250"/>
                  <a:gd name="connsiteY5-292" fmla="*/ 704 h 964605"/>
                  <a:gd name="connsiteX6-293" fmla="*/ 1216474 w 1223250"/>
                  <a:gd name="connsiteY6-294" fmla="*/ 366010 h 964605"/>
                  <a:gd name="connsiteX7-295" fmla="*/ 884419 w 1223250"/>
                  <a:gd name="connsiteY7-296" fmla="*/ 499287 h 964605"/>
                  <a:gd name="connsiteX8-297" fmla="*/ 1199213 w 1223250"/>
                  <a:gd name="connsiteY8-298" fmla="*/ 709149 h 964605"/>
                  <a:gd name="connsiteX9-299" fmla="*/ 944380 w 1223250"/>
                  <a:gd name="connsiteY9-300" fmla="*/ 963982 h 964605"/>
                  <a:gd name="connsiteX10-301" fmla="*/ 719528 w 1223250"/>
                  <a:gd name="connsiteY10-302" fmla="*/ 709149 h 964605"/>
                  <a:gd name="connsiteX11-303" fmla="*/ 299803 w 1223250"/>
                  <a:gd name="connsiteY11-304" fmla="*/ 889031 h 964605"/>
                  <a:gd name="connsiteX12-305" fmla="*/ 74951 w 1223250"/>
                  <a:gd name="connsiteY12-306" fmla="*/ 724139 h 964605"/>
                  <a:gd name="connsiteX13-307" fmla="*/ 630318 w 1223250"/>
                  <a:gd name="connsiteY13-308" fmla="*/ 562099 h 964605"/>
                  <a:gd name="connsiteX0-309" fmla="*/ 629221 w 1223250"/>
                  <a:gd name="connsiteY0-310" fmla="*/ 517129 h 964605"/>
                  <a:gd name="connsiteX1-311" fmla="*/ 0 w 1223250"/>
                  <a:gd name="connsiteY1-312" fmla="*/ 409346 h 964605"/>
                  <a:gd name="connsiteX2-313" fmla="*/ 179882 w 1223250"/>
                  <a:gd name="connsiteY2-314" fmla="*/ 184493 h 964605"/>
                  <a:gd name="connsiteX3-315" fmla="*/ 674557 w 1223250"/>
                  <a:gd name="connsiteY3-316" fmla="*/ 409346 h 964605"/>
                  <a:gd name="connsiteX4-317" fmla="*/ 734518 w 1223250"/>
                  <a:gd name="connsiteY4-318" fmla="*/ 169503 h 964605"/>
                  <a:gd name="connsiteX5-319" fmla="*/ 1033049 w 1223250"/>
                  <a:gd name="connsiteY5-320" fmla="*/ 704 h 964605"/>
                  <a:gd name="connsiteX6-321" fmla="*/ 1216474 w 1223250"/>
                  <a:gd name="connsiteY6-322" fmla="*/ 366010 h 964605"/>
                  <a:gd name="connsiteX7-323" fmla="*/ 884419 w 1223250"/>
                  <a:gd name="connsiteY7-324" fmla="*/ 499287 h 964605"/>
                  <a:gd name="connsiteX8-325" fmla="*/ 1199213 w 1223250"/>
                  <a:gd name="connsiteY8-326" fmla="*/ 709149 h 964605"/>
                  <a:gd name="connsiteX9-327" fmla="*/ 944380 w 1223250"/>
                  <a:gd name="connsiteY9-328" fmla="*/ 963982 h 964605"/>
                  <a:gd name="connsiteX10-329" fmla="*/ 719528 w 1223250"/>
                  <a:gd name="connsiteY10-330" fmla="*/ 709149 h 964605"/>
                  <a:gd name="connsiteX11-331" fmla="*/ 299803 w 1223250"/>
                  <a:gd name="connsiteY11-332" fmla="*/ 889031 h 964605"/>
                  <a:gd name="connsiteX12-333" fmla="*/ 74951 w 1223250"/>
                  <a:gd name="connsiteY12-334" fmla="*/ 724139 h 964605"/>
                  <a:gd name="connsiteX13-335" fmla="*/ 630318 w 1223250"/>
                  <a:gd name="connsiteY13-336" fmla="*/ 562099 h 964605"/>
                  <a:gd name="connsiteX0-337" fmla="*/ 629221 w 1223250"/>
                  <a:gd name="connsiteY0-338" fmla="*/ 517129 h 964605"/>
                  <a:gd name="connsiteX1-339" fmla="*/ 0 w 1223250"/>
                  <a:gd name="connsiteY1-340" fmla="*/ 409346 h 964605"/>
                  <a:gd name="connsiteX2-341" fmla="*/ 179882 w 1223250"/>
                  <a:gd name="connsiteY2-342" fmla="*/ 184493 h 964605"/>
                  <a:gd name="connsiteX3-343" fmla="*/ 674557 w 1223250"/>
                  <a:gd name="connsiteY3-344" fmla="*/ 409346 h 964605"/>
                  <a:gd name="connsiteX4-345" fmla="*/ 734518 w 1223250"/>
                  <a:gd name="connsiteY4-346" fmla="*/ 169503 h 964605"/>
                  <a:gd name="connsiteX5-347" fmla="*/ 1033049 w 1223250"/>
                  <a:gd name="connsiteY5-348" fmla="*/ 704 h 964605"/>
                  <a:gd name="connsiteX6-349" fmla="*/ 1216474 w 1223250"/>
                  <a:gd name="connsiteY6-350" fmla="*/ 366010 h 964605"/>
                  <a:gd name="connsiteX7-351" fmla="*/ 884419 w 1223250"/>
                  <a:gd name="connsiteY7-352" fmla="*/ 499287 h 964605"/>
                  <a:gd name="connsiteX8-353" fmla="*/ 1199213 w 1223250"/>
                  <a:gd name="connsiteY8-354" fmla="*/ 709149 h 964605"/>
                  <a:gd name="connsiteX9-355" fmla="*/ 944380 w 1223250"/>
                  <a:gd name="connsiteY9-356" fmla="*/ 963982 h 964605"/>
                  <a:gd name="connsiteX10-357" fmla="*/ 719528 w 1223250"/>
                  <a:gd name="connsiteY10-358" fmla="*/ 709149 h 964605"/>
                  <a:gd name="connsiteX11-359" fmla="*/ 299803 w 1223250"/>
                  <a:gd name="connsiteY11-360" fmla="*/ 889031 h 964605"/>
                  <a:gd name="connsiteX12-361" fmla="*/ 74951 w 1223250"/>
                  <a:gd name="connsiteY12-362" fmla="*/ 724139 h 964605"/>
                  <a:gd name="connsiteX13-363" fmla="*/ 630318 w 1223250"/>
                  <a:gd name="connsiteY13-364" fmla="*/ 562099 h 964605"/>
                  <a:gd name="connsiteX0-365" fmla="*/ 629221 w 1223250"/>
                  <a:gd name="connsiteY0-366" fmla="*/ 517129 h 964605"/>
                  <a:gd name="connsiteX1-367" fmla="*/ 0 w 1223250"/>
                  <a:gd name="connsiteY1-368" fmla="*/ 409346 h 964605"/>
                  <a:gd name="connsiteX2-369" fmla="*/ 179882 w 1223250"/>
                  <a:gd name="connsiteY2-370" fmla="*/ 184493 h 964605"/>
                  <a:gd name="connsiteX3-371" fmla="*/ 674557 w 1223250"/>
                  <a:gd name="connsiteY3-372" fmla="*/ 409346 h 964605"/>
                  <a:gd name="connsiteX4-373" fmla="*/ 734518 w 1223250"/>
                  <a:gd name="connsiteY4-374" fmla="*/ 169503 h 964605"/>
                  <a:gd name="connsiteX5-375" fmla="*/ 1033049 w 1223250"/>
                  <a:gd name="connsiteY5-376" fmla="*/ 704 h 964605"/>
                  <a:gd name="connsiteX6-377" fmla="*/ 1216474 w 1223250"/>
                  <a:gd name="connsiteY6-378" fmla="*/ 366010 h 964605"/>
                  <a:gd name="connsiteX7-379" fmla="*/ 884419 w 1223250"/>
                  <a:gd name="connsiteY7-380" fmla="*/ 499287 h 964605"/>
                  <a:gd name="connsiteX8-381" fmla="*/ 1199213 w 1223250"/>
                  <a:gd name="connsiteY8-382" fmla="*/ 709149 h 964605"/>
                  <a:gd name="connsiteX9-383" fmla="*/ 944380 w 1223250"/>
                  <a:gd name="connsiteY9-384" fmla="*/ 963982 h 964605"/>
                  <a:gd name="connsiteX10-385" fmla="*/ 719528 w 1223250"/>
                  <a:gd name="connsiteY10-386" fmla="*/ 709149 h 964605"/>
                  <a:gd name="connsiteX11-387" fmla="*/ 299803 w 1223250"/>
                  <a:gd name="connsiteY11-388" fmla="*/ 889031 h 964605"/>
                  <a:gd name="connsiteX12-389" fmla="*/ 74951 w 1223250"/>
                  <a:gd name="connsiteY12-390" fmla="*/ 724139 h 964605"/>
                  <a:gd name="connsiteX13-391" fmla="*/ 630318 w 1223250"/>
                  <a:gd name="connsiteY13-392" fmla="*/ 562099 h 964605"/>
                  <a:gd name="connsiteX0-393" fmla="*/ 0 w 1223250"/>
                  <a:gd name="connsiteY0-394" fmla="*/ 409346 h 964605"/>
                  <a:gd name="connsiteX1-395" fmla="*/ 179882 w 1223250"/>
                  <a:gd name="connsiteY1-396" fmla="*/ 184493 h 964605"/>
                  <a:gd name="connsiteX2-397" fmla="*/ 674557 w 1223250"/>
                  <a:gd name="connsiteY2-398" fmla="*/ 409346 h 964605"/>
                  <a:gd name="connsiteX3-399" fmla="*/ 734518 w 1223250"/>
                  <a:gd name="connsiteY3-400" fmla="*/ 169503 h 964605"/>
                  <a:gd name="connsiteX4-401" fmla="*/ 1033049 w 1223250"/>
                  <a:gd name="connsiteY4-402" fmla="*/ 704 h 964605"/>
                  <a:gd name="connsiteX5-403" fmla="*/ 1216474 w 1223250"/>
                  <a:gd name="connsiteY5-404" fmla="*/ 366010 h 964605"/>
                  <a:gd name="connsiteX6-405" fmla="*/ 884419 w 1223250"/>
                  <a:gd name="connsiteY6-406" fmla="*/ 499287 h 964605"/>
                  <a:gd name="connsiteX7-407" fmla="*/ 1199213 w 1223250"/>
                  <a:gd name="connsiteY7-408" fmla="*/ 709149 h 964605"/>
                  <a:gd name="connsiteX8-409" fmla="*/ 944380 w 1223250"/>
                  <a:gd name="connsiteY8-410" fmla="*/ 963982 h 964605"/>
                  <a:gd name="connsiteX9-411" fmla="*/ 719528 w 1223250"/>
                  <a:gd name="connsiteY9-412" fmla="*/ 709149 h 964605"/>
                  <a:gd name="connsiteX10-413" fmla="*/ 299803 w 1223250"/>
                  <a:gd name="connsiteY10-414" fmla="*/ 889031 h 964605"/>
                  <a:gd name="connsiteX11-415" fmla="*/ 74951 w 1223250"/>
                  <a:gd name="connsiteY11-416" fmla="*/ 724139 h 964605"/>
                  <a:gd name="connsiteX12-417" fmla="*/ 630318 w 1223250"/>
                  <a:gd name="connsiteY12-418" fmla="*/ 562099 h 964605"/>
                  <a:gd name="connsiteX0-419" fmla="*/ 117781 w 1161149"/>
                  <a:gd name="connsiteY0-420" fmla="*/ 184493 h 964605"/>
                  <a:gd name="connsiteX1-421" fmla="*/ 612456 w 1161149"/>
                  <a:gd name="connsiteY1-422" fmla="*/ 409346 h 964605"/>
                  <a:gd name="connsiteX2-423" fmla="*/ 672417 w 1161149"/>
                  <a:gd name="connsiteY2-424" fmla="*/ 169503 h 964605"/>
                  <a:gd name="connsiteX3-425" fmla="*/ 970948 w 1161149"/>
                  <a:gd name="connsiteY3-426" fmla="*/ 704 h 964605"/>
                  <a:gd name="connsiteX4-427" fmla="*/ 1154373 w 1161149"/>
                  <a:gd name="connsiteY4-428" fmla="*/ 366010 h 964605"/>
                  <a:gd name="connsiteX5-429" fmla="*/ 822318 w 1161149"/>
                  <a:gd name="connsiteY5-430" fmla="*/ 499287 h 964605"/>
                  <a:gd name="connsiteX6-431" fmla="*/ 1137112 w 1161149"/>
                  <a:gd name="connsiteY6-432" fmla="*/ 709149 h 964605"/>
                  <a:gd name="connsiteX7-433" fmla="*/ 882279 w 1161149"/>
                  <a:gd name="connsiteY7-434" fmla="*/ 963982 h 964605"/>
                  <a:gd name="connsiteX8-435" fmla="*/ 657427 w 1161149"/>
                  <a:gd name="connsiteY8-436" fmla="*/ 709149 h 964605"/>
                  <a:gd name="connsiteX9-437" fmla="*/ 237702 w 1161149"/>
                  <a:gd name="connsiteY9-438" fmla="*/ 889031 h 964605"/>
                  <a:gd name="connsiteX10-439" fmla="*/ 12850 w 1161149"/>
                  <a:gd name="connsiteY10-440" fmla="*/ 724139 h 964605"/>
                  <a:gd name="connsiteX11-441" fmla="*/ 568217 w 1161149"/>
                  <a:gd name="connsiteY11-442" fmla="*/ 562099 h 964605"/>
                  <a:gd name="connsiteX0-443" fmla="*/ 612456 w 1161149"/>
                  <a:gd name="connsiteY0-444" fmla="*/ 409346 h 964605"/>
                  <a:gd name="connsiteX1-445" fmla="*/ 672417 w 1161149"/>
                  <a:gd name="connsiteY1-446" fmla="*/ 169503 h 964605"/>
                  <a:gd name="connsiteX2-447" fmla="*/ 970948 w 1161149"/>
                  <a:gd name="connsiteY2-448" fmla="*/ 704 h 964605"/>
                  <a:gd name="connsiteX3-449" fmla="*/ 1154373 w 1161149"/>
                  <a:gd name="connsiteY3-450" fmla="*/ 366010 h 964605"/>
                  <a:gd name="connsiteX4-451" fmla="*/ 822318 w 1161149"/>
                  <a:gd name="connsiteY4-452" fmla="*/ 499287 h 964605"/>
                  <a:gd name="connsiteX5-453" fmla="*/ 1137112 w 1161149"/>
                  <a:gd name="connsiteY5-454" fmla="*/ 709149 h 964605"/>
                  <a:gd name="connsiteX6-455" fmla="*/ 882279 w 1161149"/>
                  <a:gd name="connsiteY6-456" fmla="*/ 963982 h 964605"/>
                  <a:gd name="connsiteX7-457" fmla="*/ 657427 w 1161149"/>
                  <a:gd name="connsiteY7-458" fmla="*/ 709149 h 964605"/>
                  <a:gd name="connsiteX8-459" fmla="*/ 237702 w 1161149"/>
                  <a:gd name="connsiteY8-460" fmla="*/ 889031 h 964605"/>
                  <a:gd name="connsiteX9-461" fmla="*/ 12850 w 1161149"/>
                  <a:gd name="connsiteY9-462" fmla="*/ 724139 h 964605"/>
                  <a:gd name="connsiteX10-463" fmla="*/ 568217 w 1161149"/>
                  <a:gd name="connsiteY10-464" fmla="*/ 562099 h 964605"/>
                  <a:gd name="connsiteX0-465" fmla="*/ 672417 w 1161149"/>
                  <a:gd name="connsiteY0-466" fmla="*/ 169503 h 964605"/>
                  <a:gd name="connsiteX1-467" fmla="*/ 970948 w 1161149"/>
                  <a:gd name="connsiteY1-468" fmla="*/ 704 h 964605"/>
                  <a:gd name="connsiteX2-469" fmla="*/ 1154373 w 1161149"/>
                  <a:gd name="connsiteY2-470" fmla="*/ 366010 h 964605"/>
                  <a:gd name="connsiteX3-471" fmla="*/ 822318 w 1161149"/>
                  <a:gd name="connsiteY3-472" fmla="*/ 499287 h 964605"/>
                  <a:gd name="connsiteX4-473" fmla="*/ 1137112 w 1161149"/>
                  <a:gd name="connsiteY4-474" fmla="*/ 709149 h 964605"/>
                  <a:gd name="connsiteX5-475" fmla="*/ 882279 w 1161149"/>
                  <a:gd name="connsiteY5-476" fmla="*/ 963982 h 964605"/>
                  <a:gd name="connsiteX6-477" fmla="*/ 657427 w 1161149"/>
                  <a:gd name="connsiteY6-478" fmla="*/ 709149 h 964605"/>
                  <a:gd name="connsiteX7-479" fmla="*/ 237702 w 1161149"/>
                  <a:gd name="connsiteY7-480" fmla="*/ 889031 h 964605"/>
                  <a:gd name="connsiteX8-481" fmla="*/ 12850 w 1161149"/>
                  <a:gd name="connsiteY8-482" fmla="*/ 724139 h 964605"/>
                  <a:gd name="connsiteX9-483" fmla="*/ 568217 w 1161149"/>
                  <a:gd name="connsiteY9-484" fmla="*/ 562099 h 964605"/>
                  <a:gd name="connsiteX0-485" fmla="*/ 970948 w 1161149"/>
                  <a:gd name="connsiteY0-486" fmla="*/ 0 h 963901"/>
                  <a:gd name="connsiteX1-487" fmla="*/ 1154373 w 1161149"/>
                  <a:gd name="connsiteY1-488" fmla="*/ 365306 h 963901"/>
                  <a:gd name="connsiteX2-489" fmla="*/ 822318 w 1161149"/>
                  <a:gd name="connsiteY2-490" fmla="*/ 498583 h 963901"/>
                  <a:gd name="connsiteX3-491" fmla="*/ 1137112 w 1161149"/>
                  <a:gd name="connsiteY3-492" fmla="*/ 708445 h 963901"/>
                  <a:gd name="connsiteX4-493" fmla="*/ 882279 w 1161149"/>
                  <a:gd name="connsiteY4-494" fmla="*/ 963278 h 963901"/>
                  <a:gd name="connsiteX5-495" fmla="*/ 657427 w 1161149"/>
                  <a:gd name="connsiteY5-496" fmla="*/ 708445 h 963901"/>
                  <a:gd name="connsiteX6-497" fmla="*/ 237702 w 1161149"/>
                  <a:gd name="connsiteY6-498" fmla="*/ 888327 h 963901"/>
                  <a:gd name="connsiteX7-499" fmla="*/ 12850 w 1161149"/>
                  <a:gd name="connsiteY7-500" fmla="*/ 723435 h 963901"/>
                  <a:gd name="connsiteX8-501" fmla="*/ 568217 w 1161149"/>
                  <a:gd name="connsiteY8-502" fmla="*/ 561395 h 963901"/>
                  <a:gd name="connsiteX0-503" fmla="*/ 1154373 w 1154373"/>
                  <a:gd name="connsiteY0-504" fmla="*/ 0 h 598595"/>
                  <a:gd name="connsiteX1-505" fmla="*/ 822318 w 1154373"/>
                  <a:gd name="connsiteY1-506" fmla="*/ 133277 h 598595"/>
                  <a:gd name="connsiteX2-507" fmla="*/ 1137112 w 1154373"/>
                  <a:gd name="connsiteY2-508" fmla="*/ 343139 h 598595"/>
                  <a:gd name="connsiteX3-509" fmla="*/ 882279 w 1154373"/>
                  <a:gd name="connsiteY3-510" fmla="*/ 597972 h 598595"/>
                  <a:gd name="connsiteX4-511" fmla="*/ 657427 w 1154373"/>
                  <a:gd name="connsiteY4-512" fmla="*/ 343139 h 598595"/>
                  <a:gd name="connsiteX5-513" fmla="*/ 237702 w 1154373"/>
                  <a:gd name="connsiteY5-514" fmla="*/ 523021 h 598595"/>
                  <a:gd name="connsiteX6-515" fmla="*/ 12850 w 1154373"/>
                  <a:gd name="connsiteY6-516" fmla="*/ 358129 h 598595"/>
                  <a:gd name="connsiteX7-517" fmla="*/ 568217 w 1154373"/>
                  <a:gd name="connsiteY7-518" fmla="*/ 196089 h 598595"/>
                  <a:gd name="connsiteX0-519" fmla="*/ 822318 w 1138670"/>
                  <a:gd name="connsiteY0-520" fmla="*/ 0 h 465318"/>
                  <a:gd name="connsiteX1-521" fmla="*/ 1137112 w 1138670"/>
                  <a:gd name="connsiteY1-522" fmla="*/ 209862 h 465318"/>
                  <a:gd name="connsiteX2-523" fmla="*/ 882279 w 1138670"/>
                  <a:gd name="connsiteY2-524" fmla="*/ 464695 h 465318"/>
                  <a:gd name="connsiteX3-525" fmla="*/ 657427 w 1138670"/>
                  <a:gd name="connsiteY3-526" fmla="*/ 209862 h 465318"/>
                  <a:gd name="connsiteX4-527" fmla="*/ 237702 w 1138670"/>
                  <a:gd name="connsiteY4-528" fmla="*/ 389744 h 465318"/>
                  <a:gd name="connsiteX5-529" fmla="*/ 12850 w 1138670"/>
                  <a:gd name="connsiteY5-530" fmla="*/ 224852 h 465318"/>
                  <a:gd name="connsiteX6-531" fmla="*/ 568217 w 1138670"/>
                  <a:gd name="connsiteY6-532" fmla="*/ 62812 h 465318"/>
                  <a:gd name="connsiteX0-533" fmla="*/ 1137112 w 1138670"/>
                  <a:gd name="connsiteY0-534" fmla="*/ 147050 h 402506"/>
                  <a:gd name="connsiteX1-535" fmla="*/ 882279 w 1138670"/>
                  <a:gd name="connsiteY1-536" fmla="*/ 401883 h 402506"/>
                  <a:gd name="connsiteX2-537" fmla="*/ 657427 w 1138670"/>
                  <a:gd name="connsiteY2-538" fmla="*/ 147050 h 402506"/>
                  <a:gd name="connsiteX3-539" fmla="*/ 237702 w 1138670"/>
                  <a:gd name="connsiteY3-540" fmla="*/ 326932 h 402506"/>
                  <a:gd name="connsiteX4-541" fmla="*/ 12850 w 1138670"/>
                  <a:gd name="connsiteY4-542" fmla="*/ 162040 h 402506"/>
                  <a:gd name="connsiteX5-543" fmla="*/ 568217 w 1138670"/>
                  <a:gd name="connsiteY5-544" fmla="*/ 0 h 402506"/>
                  <a:gd name="connsiteX0-545" fmla="*/ 882279 w 882279"/>
                  <a:gd name="connsiteY0-546" fmla="*/ 401883 h 401883"/>
                  <a:gd name="connsiteX1-547" fmla="*/ 657427 w 882279"/>
                  <a:gd name="connsiteY1-548" fmla="*/ 147050 h 401883"/>
                  <a:gd name="connsiteX2-549" fmla="*/ 237702 w 882279"/>
                  <a:gd name="connsiteY2-550" fmla="*/ 326932 h 401883"/>
                  <a:gd name="connsiteX3-551" fmla="*/ 12850 w 882279"/>
                  <a:gd name="connsiteY3-552" fmla="*/ 162040 h 401883"/>
                  <a:gd name="connsiteX4-553" fmla="*/ 568217 w 882279"/>
                  <a:gd name="connsiteY4-554" fmla="*/ 0 h 401883"/>
                  <a:gd name="connsiteX0-555" fmla="*/ 657427 w 657427"/>
                  <a:gd name="connsiteY0-556" fmla="*/ 147050 h 326972"/>
                  <a:gd name="connsiteX1-557" fmla="*/ 237702 w 657427"/>
                  <a:gd name="connsiteY1-558" fmla="*/ 326932 h 326972"/>
                  <a:gd name="connsiteX2-559" fmla="*/ 12850 w 657427"/>
                  <a:gd name="connsiteY2-560" fmla="*/ 162040 h 326972"/>
                  <a:gd name="connsiteX3-561" fmla="*/ 568217 w 657427"/>
                  <a:gd name="connsiteY3-562" fmla="*/ 0 h 326972"/>
                </a:gdLst>
                <a:ahLst/>
                <a:cxnLst>
                  <a:cxn ang="0">
                    <a:pos x="connsiteX0-555" y="connsiteY0-556"/>
                  </a:cxn>
                  <a:cxn ang="0">
                    <a:pos x="connsiteX1-557" y="connsiteY1-558"/>
                  </a:cxn>
                  <a:cxn ang="0">
                    <a:pos x="connsiteX2-559" y="connsiteY2-560"/>
                  </a:cxn>
                  <a:cxn ang="0">
                    <a:pos x="connsiteX3-561" y="connsiteY3-562"/>
                  </a:cxn>
                </a:cxnLst>
                <a:rect l="l" t="t" r="r" b="b"/>
                <a:pathLst>
                  <a:path w="657427" h="326972">
                    <a:moveTo>
                      <a:pt x="657427" y="147050"/>
                    </a:moveTo>
                    <a:cubicBezTo>
                      <a:pt x="517519" y="207011"/>
                      <a:pt x="345131" y="324434"/>
                      <a:pt x="237702" y="326932"/>
                    </a:cubicBezTo>
                    <a:cubicBezTo>
                      <a:pt x="130273" y="329430"/>
                      <a:pt x="-49609" y="214505"/>
                      <a:pt x="12850" y="162040"/>
                    </a:cubicBezTo>
                    <a:lnTo>
                      <a:pt x="568217" y="0"/>
                    </a:lnTo>
                  </a:path>
                </a:pathLst>
              </a:custGeom>
              <a:solidFill>
                <a:schemeClr val="bg1"/>
              </a:solid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grpSp>
      <p:sp>
        <p:nvSpPr>
          <p:cNvPr id="27687" name="Freeform 5"/>
          <p:cNvSpPr>
            <a:spLocks noChangeArrowheads="1"/>
          </p:cNvSpPr>
          <p:nvPr/>
        </p:nvSpPr>
        <p:spPr bwMode="auto">
          <a:xfrm>
            <a:off x="2018292" y="2473984"/>
            <a:ext cx="3224212" cy="7937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汉仪小麦体简" pitchFamily="18" charset="-122"/>
              <a:ea typeface="汉仪小麦体简" pitchFamily="18" charset="-122"/>
              <a:cs typeface="+mn-ea"/>
              <a:sym typeface="+mn-lt"/>
            </a:endParaRPr>
          </a:p>
        </p:txBody>
      </p:sp>
      <p:sp>
        <p:nvSpPr>
          <p:cNvPr id="27688" name="Freeform 5"/>
          <p:cNvSpPr>
            <a:spLocks noChangeArrowheads="1"/>
          </p:cNvSpPr>
          <p:nvPr/>
        </p:nvSpPr>
        <p:spPr bwMode="auto">
          <a:xfrm>
            <a:off x="1990049" y="4645838"/>
            <a:ext cx="3224212" cy="7937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汉仪小麦体简" pitchFamily="18" charset="-122"/>
              <a:ea typeface="汉仪小麦体简" pitchFamily="18" charset="-122"/>
              <a:cs typeface="+mn-ea"/>
              <a:sym typeface="+mn-lt"/>
            </a:endParaRPr>
          </a:p>
        </p:txBody>
      </p:sp>
      <p:sp>
        <p:nvSpPr>
          <p:cNvPr id="27689" name="Freeform 5"/>
          <p:cNvSpPr>
            <a:spLocks noChangeArrowheads="1"/>
          </p:cNvSpPr>
          <p:nvPr/>
        </p:nvSpPr>
        <p:spPr bwMode="auto">
          <a:xfrm>
            <a:off x="7651933" y="2521609"/>
            <a:ext cx="3224212" cy="7937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汉仪小麦体简" pitchFamily="18" charset="-122"/>
              <a:ea typeface="汉仪小麦体简" pitchFamily="18" charset="-122"/>
              <a:cs typeface="+mn-ea"/>
              <a:sym typeface="+mn-lt"/>
            </a:endParaRPr>
          </a:p>
        </p:txBody>
      </p:sp>
      <p:sp>
        <p:nvSpPr>
          <p:cNvPr id="27690" name="Freeform 5"/>
          <p:cNvSpPr>
            <a:spLocks noChangeArrowheads="1"/>
          </p:cNvSpPr>
          <p:nvPr/>
        </p:nvSpPr>
        <p:spPr bwMode="auto">
          <a:xfrm>
            <a:off x="7705414" y="4573385"/>
            <a:ext cx="3224212" cy="7937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汉仪小麦体简" pitchFamily="18" charset="-122"/>
              <a:ea typeface="汉仪小麦体简" pitchFamily="18" charset="-122"/>
              <a:cs typeface="+mn-ea"/>
              <a:sym typeface="+mn-lt"/>
            </a:endParaRPr>
          </a:p>
        </p:txBody>
      </p:sp>
      <p:sp>
        <p:nvSpPr>
          <p:cNvPr id="46" name="文本框 136"/>
          <p:cNvSpPr txBox="1">
            <a:spLocks noChangeArrowheads="1"/>
          </p:cNvSpPr>
          <p:nvPr/>
        </p:nvSpPr>
        <p:spPr bwMode="auto">
          <a:xfrm>
            <a:off x="4589352" y="292771"/>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47" name="任意多边形 46"/>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left)">
                                      <p:cBhvr>
                                        <p:cTn id="12" dur="500"/>
                                        <p:tgtEl>
                                          <p:spTgt spid="47"/>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53" presetClass="entr" presetSubtype="16" fill="hold" nodeType="withEffect">
                                  <p:stCondLst>
                                    <p:cond delay="10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nodeType="withEffect">
                                  <p:stCondLst>
                                    <p:cond delay="2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nodeType="withEffect">
                                  <p:stCondLst>
                                    <p:cond delay="30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27650"/>
                                        </p:tgtEl>
                                        <p:attrNameLst>
                                          <p:attrName>style.visibility</p:attrName>
                                        </p:attrNameLst>
                                      </p:cBhvr>
                                      <p:to>
                                        <p:strVal val="visible"/>
                                      </p:to>
                                    </p:set>
                                    <p:animEffect transition="in" filter="fade">
                                      <p:cBhvr>
                                        <p:cTn id="37" dur="1000"/>
                                        <p:tgtEl>
                                          <p:spTgt spid="27650"/>
                                        </p:tgtEl>
                                      </p:cBhvr>
                                    </p:animEffect>
                                    <p:anim calcmode="lin" valueType="num">
                                      <p:cBhvr>
                                        <p:cTn id="38" dur="1000" fill="hold"/>
                                        <p:tgtEl>
                                          <p:spTgt spid="27650"/>
                                        </p:tgtEl>
                                        <p:attrNameLst>
                                          <p:attrName>ppt_x</p:attrName>
                                        </p:attrNameLst>
                                      </p:cBhvr>
                                      <p:tavLst>
                                        <p:tav tm="0">
                                          <p:val>
                                            <p:strVal val="#ppt_x"/>
                                          </p:val>
                                        </p:tav>
                                        <p:tav tm="100000">
                                          <p:val>
                                            <p:strVal val="#ppt_x"/>
                                          </p:val>
                                        </p:tav>
                                      </p:tavLst>
                                    </p:anim>
                                    <p:anim calcmode="lin" valueType="num">
                                      <p:cBhvr>
                                        <p:cTn id="39" dur="1000" fill="hold"/>
                                        <p:tgtEl>
                                          <p:spTgt spid="2765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7658"/>
                                        </p:tgtEl>
                                        <p:attrNameLst>
                                          <p:attrName>style.visibility</p:attrName>
                                        </p:attrNameLst>
                                      </p:cBhvr>
                                      <p:to>
                                        <p:strVal val="visible"/>
                                      </p:to>
                                    </p:set>
                                    <p:animEffect transition="in" filter="fade">
                                      <p:cBhvr>
                                        <p:cTn id="42" dur="1000"/>
                                        <p:tgtEl>
                                          <p:spTgt spid="27658"/>
                                        </p:tgtEl>
                                      </p:cBhvr>
                                    </p:animEffect>
                                    <p:anim calcmode="lin" valueType="num">
                                      <p:cBhvr>
                                        <p:cTn id="43" dur="1000" fill="hold"/>
                                        <p:tgtEl>
                                          <p:spTgt spid="27658"/>
                                        </p:tgtEl>
                                        <p:attrNameLst>
                                          <p:attrName>ppt_x</p:attrName>
                                        </p:attrNameLst>
                                      </p:cBhvr>
                                      <p:tavLst>
                                        <p:tav tm="0">
                                          <p:val>
                                            <p:strVal val="#ppt_x"/>
                                          </p:val>
                                        </p:tav>
                                        <p:tav tm="100000">
                                          <p:val>
                                            <p:strVal val="#ppt_x"/>
                                          </p:val>
                                        </p:tav>
                                      </p:tavLst>
                                    </p:anim>
                                    <p:anim calcmode="lin" valueType="num">
                                      <p:cBhvr>
                                        <p:cTn id="44" dur="1000" fill="hold"/>
                                        <p:tgtEl>
                                          <p:spTgt spid="2765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7662"/>
                                        </p:tgtEl>
                                        <p:attrNameLst>
                                          <p:attrName>style.visibility</p:attrName>
                                        </p:attrNameLst>
                                      </p:cBhvr>
                                      <p:to>
                                        <p:strVal val="visible"/>
                                      </p:to>
                                    </p:set>
                                    <p:animEffect transition="in" filter="fade">
                                      <p:cBhvr>
                                        <p:cTn id="47" dur="1000"/>
                                        <p:tgtEl>
                                          <p:spTgt spid="27662"/>
                                        </p:tgtEl>
                                      </p:cBhvr>
                                    </p:animEffect>
                                    <p:anim calcmode="lin" valueType="num">
                                      <p:cBhvr>
                                        <p:cTn id="48" dur="1000" fill="hold"/>
                                        <p:tgtEl>
                                          <p:spTgt spid="27662"/>
                                        </p:tgtEl>
                                        <p:attrNameLst>
                                          <p:attrName>ppt_x</p:attrName>
                                        </p:attrNameLst>
                                      </p:cBhvr>
                                      <p:tavLst>
                                        <p:tav tm="0">
                                          <p:val>
                                            <p:strVal val="#ppt_x"/>
                                          </p:val>
                                        </p:tav>
                                        <p:tav tm="100000">
                                          <p:val>
                                            <p:strVal val="#ppt_x"/>
                                          </p:val>
                                        </p:tav>
                                      </p:tavLst>
                                    </p:anim>
                                    <p:anim calcmode="lin" valueType="num">
                                      <p:cBhvr>
                                        <p:cTn id="49" dur="1000" fill="hold"/>
                                        <p:tgtEl>
                                          <p:spTgt spid="2766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7666"/>
                                        </p:tgtEl>
                                        <p:attrNameLst>
                                          <p:attrName>style.visibility</p:attrName>
                                        </p:attrNameLst>
                                      </p:cBhvr>
                                      <p:to>
                                        <p:strVal val="visible"/>
                                      </p:to>
                                    </p:set>
                                    <p:animEffect transition="in" filter="fade">
                                      <p:cBhvr>
                                        <p:cTn id="52" dur="1000"/>
                                        <p:tgtEl>
                                          <p:spTgt spid="27666"/>
                                        </p:tgtEl>
                                      </p:cBhvr>
                                    </p:animEffect>
                                    <p:anim calcmode="lin" valueType="num">
                                      <p:cBhvr>
                                        <p:cTn id="53" dur="1000" fill="hold"/>
                                        <p:tgtEl>
                                          <p:spTgt spid="27666"/>
                                        </p:tgtEl>
                                        <p:attrNameLst>
                                          <p:attrName>ppt_x</p:attrName>
                                        </p:attrNameLst>
                                      </p:cBhvr>
                                      <p:tavLst>
                                        <p:tav tm="0">
                                          <p:val>
                                            <p:strVal val="#ppt_x"/>
                                          </p:val>
                                        </p:tav>
                                        <p:tav tm="100000">
                                          <p:val>
                                            <p:strVal val="#ppt_x"/>
                                          </p:val>
                                        </p:tav>
                                      </p:tavLst>
                                    </p:anim>
                                    <p:anim calcmode="lin" valueType="num">
                                      <p:cBhvr>
                                        <p:cTn id="54" dur="1000" fill="hold"/>
                                        <p:tgtEl>
                                          <p:spTgt spid="27666"/>
                                        </p:tgtEl>
                                        <p:attrNameLst>
                                          <p:attrName>ppt_y</p:attrName>
                                        </p:attrNameLst>
                                      </p:cBhvr>
                                      <p:tavLst>
                                        <p:tav tm="0">
                                          <p:val>
                                            <p:strVal val="#ppt_y+.1"/>
                                          </p:val>
                                        </p:tav>
                                        <p:tav tm="100000">
                                          <p:val>
                                            <p:strVal val="#ppt_y"/>
                                          </p:val>
                                        </p:tav>
                                      </p:tavLst>
                                    </p:anim>
                                  </p:childTnLst>
                                </p:cTn>
                              </p:par>
                            </p:childTnLst>
                          </p:cTn>
                        </p:par>
                        <p:par>
                          <p:cTn id="55" fill="hold">
                            <p:stCondLst>
                              <p:cond delay="2500"/>
                            </p:stCondLst>
                            <p:childTnLst>
                              <p:par>
                                <p:cTn id="56" presetID="22" presetClass="entr" presetSubtype="8" fill="hold" grpId="0" nodeType="afterEffect">
                                  <p:stCondLst>
                                    <p:cond delay="0"/>
                                  </p:stCondLst>
                                  <p:childTnLst>
                                    <p:set>
                                      <p:cBhvr>
                                        <p:cTn id="57" dur="1" fill="hold">
                                          <p:stCondLst>
                                            <p:cond delay="0"/>
                                          </p:stCondLst>
                                        </p:cTn>
                                        <p:tgtEl>
                                          <p:spTgt spid="27687"/>
                                        </p:tgtEl>
                                        <p:attrNameLst>
                                          <p:attrName>style.visibility</p:attrName>
                                        </p:attrNameLst>
                                      </p:cBhvr>
                                      <p:to>
                                        <p:strVal val="visible"/>
                                      </p:to>
                                    </p:set>
                                    <p:animEffect transition="in" filter="wipe(left)">
                                      <p:cBhvr>
                                        <p:cTn id="58" dur="500"/>
                                        <p:tgtEl>
                                          <p:spTgt spid="2768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7688"/>
                                        </p:tgtEl>
                                        <p:attrNameLst>
                                          <p:attrName>style.visibility</p:attrName>
                                        </p:attrNameLst>
                                      </p:cBhvr>
                                      <p:to>
                                        <p:strVal val="visible"/>
                                      </p:to>
                                    </p:set>
                                    <p:animEffect transition="in" filter="wipe(left)">
                                      <p:cBhvr>
                                        <p:cTn id="61" dur="500"/>
                                        <p:tgtEl>
                                          <p:spTgt spid="2768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7689"/>
                                        </p:tgtEl>
                                        <p:attrNameLst>
                                          <p:attrName>style.visibility</p:attrName>
                                        </p:attrNameLst>
                                      </p:cBhvr>
                                      <p:to>
                                        <p:strVal val="visible"/>
                                      </p:to>
                                    </p:set>
                                    <p:animEffect transition="in" filter="wipe(left)">
                                      <p:cBhvr>
                                        <p:cTn id="64" dur="500"/>
                                        <p:tgtEl>
                                          <p:spTgt spid="2768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7690"/>
                                        </p:tgtEl>
                                        <p:attrNameLst>
                                          <p:attrName>style.visibility</p:attrName>
                                        </p:attrNameLst>
                                      </p:cBhvr>
                                      <p:to>
                                        <p:strVal val="visible"/>
                                      </p:to>
                                    </p:set>
                                    <p:animEffect transition="in" filter="wipe(left)">
                                      <p:cBhvr>
                                        <p:cTn id="67" dur="500"/>
                                        <p:tgtEl>
                                          <p:spTgt spid="27690"/>
                                        </p:tgtEl>
                                      </p:cBhvr>
                                    </p:animEffect>
                                  </p:childTnLst>
                                </p:cTn>
                              </p:par>
                              <p:par>
                                <p:cTn id="68" presetID="10" presetClass="entr" presetSubtype="0" fill="hold" grpId="0" nodeType="withEffect">
                                  <p:stCondLst>
                                    <p:cond delay="0"/>
                                  </p:stCondLst>
                                  <p:iterate type="wd">
                                    <p:tmPct val="10000"/>
                                  </p:iterate>
                                  <p:childTnLst>
                                    <p:set>
                                      <p:cBhvr>
                                        <p:cTn id="69" dur="1" fill="hold">
                                          <p:stCondLst>
                                            <p:cond delay="0"/>
                                          </p:stCondLst>
                                        </p:cTn>
                                        <p:tgtEl>
                                          <p:spTgt spid="27651"/>
                                        </p:tgtEl>
                                        <p:attrNameLst>
                                          <p:attrName>style.visibility</p:attrName>
                                        </p:attrNameLst>
                                      </p:cBhvr>
                                      <p:to>
                                        <p:strVal val="visible"/>
                                      </p:to>
                                    </p:set>
                                    <p:animEffect transition="in" filter="fade">
                                      <p:cBhvr>
                                        <p:cTn id="70" dur="500"/>
                                        <p:tgtEl>
                                          <p:spTgt spid="27651"/>
                                        </p:tgtEl>
                                      </p:cBhvr>
                                    </p:animEffect>
                                  </p:childTnLst>
                                </p:cTn>
                              </p:par>
                              <p:par>
                                <p:cTn id="71" presetID="10" presetClass="entr" presetSubtype="0" fill="hold" grpId="0" nodeType="withEffect">
                                  <p:stCondLst>
                                    <p:cond delay="0"/>
                                  </p:stCondLst>
                                  <p:iterate type="wd">
                                    <p:tmPct val="10000"/>
                                  </p:iterate>
                                  <p:childTnLst>
                                    <p:set>
                                      <p:cBhvr>
                                        <p:cTn id="72" dur="1" fill="hold">
                                          <p:stCondLst>
                                            <p:cond delay="0"/>
                                          </p:stCondLst>
                                        </p:cTn>
                                        <p:tgtEl>
                                          <p:spTgt spid="27659"/>
                                        </p:tgtEl>
                                        <p:attrNameLst>
                                          <p:attrName>style.visibility</p:attrName>
                                        </p:attrNameLst>
                                      </p:cBhvr>
                                      <p:to>
                                        <p:strVal val="visible"/>
                                      </p:to>
                                    </p:set>
                                    <p:animEffect transition="in" filter="fade">
                                      <p:cBhvr>
                                        <p:cTn id="73" dur="500"/>
                                        <p:tgtEl>
                                          <p:spTgt spid="27659"/>
                                        </p:tgtEl>
                                      </p:cBhvr>
                                    </p:animEffect>
                                  </p:childTnLst>
                                </p:cTn>
                              </p:par>
                              <p:par>
                                <p:cTn id="74" presetID="10" presetClass="entr" presetSubtype="0" fill="hold" grpId="0" nodeType="withEffect">
                                  <p:stCondLst>
                                    <p:cond delay="0"/>
                                  </p:stCondLst>
                                  <p:iterate type="wd">
                                    <p:tmPct val="10000"/>
                                  </p:iterate>
                                  <p:childTnLst>
                                    <p:set>
                                      <p:cBhvr>
                                        <p:cTn id="75" dur="1" fill="hold">
                                          <p:stCondLst>
                                            <p:cond delay="0"/>
                                          </p:stCondLst>
                                        </p:cTn>
                                        <p:tgtEl>
                                          <p:spTgt spid="27663"/>
                                        </p:tgtEl>
                                        <p:attrNameLst>
                                          <p:attrName>style.visibility</p:attrName>
                                        </p:attrNameLst>
                                      </p:cBhvr>
                                      <p:to>
                                        <p:strVal val="visible"/>
                                      </p:to>
                                    </p:set>
                                    <p:animEffect transition="in" filter="fade">
                                      <p:cBhvr>
                                        <p:cTn id="76" dur="500"/>
                                        <p:tgtEl>
                                          <p:spTgt spid="27663"/>
                                        </p:tgtEl>
                                      </p:cBhvr>
                                    </p:animEffect>
                                  </p:childTnLst>
                                </p:cTn>
                              </p:par>
                              <p:par>
                                <p:cTn id="77" presetID="10" presetClass="entr" presetSubtype="0" fill="hold" grpId="0" nodeType="withEffect">
                                  <p:stCondLst>
                                    <p:cond delay="0"/>
                                  </p:stCondLst>
                                  <p:iterate type="wd">
                                    <p:tmPct val="10000"/>
                                  </p:iterate>
                                  <p:childTnLst>
                                    <p:set>
                                      <p:cBhvr>
                                        <p:cTn id="78" dur="1" fill="hold">
                                          <p:stCondLst>
                                            <p:cond delay="0"/>
                                          </p:stCondLst>
                                        </p:cTn>
                                        <p:tgtEl>
                                          <p:spTgt spid="27667"/>
                                        </p:tgtEl>
                                        <p:attrNameLst>
                                          <p:attrName>style.visibility</p:attrName>
                                        </p:attrNameLst>
                                      </p:cBhvr>
                                      <p:to>
                                        <p:strVal val="visible"/>
                                      </p:to>
                                    </p:set>
                                    <p:animEffect transition="in" filter="fade">
                                      <p:cBhvr>
                                        <p:cTn id="79" dur="500"/>
                                        <p:tgtEl>
                                          <p:spTgt spid="27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p:bldP spid="27658" grpId="0"/>
      <p:bldP spid="27659" grpId="0"/>
      <p:bldP spid="27662" grpId="0"/>
      <p:bldP spid="27663" grpId="0"/>
      <p:bldP spid="27666" grpId="0"/>
      <p:bldP spid="27667" grpId="0"/>
      <p:bldP spid="27687" grpId="0" animBg="1"/>
      <p:bldP spid="27688" grpId="0" animBg="1"/>
      <p:bldP spid="27689" grpId="0" animBg="1"/>
      <p:bldP spid="27690" grpId="0" animBg="1"/>
      <p:bldP spid="46" grpId="0"/>
      <p:bldP spid="47"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7770110" y="1632744"/>
            <a:ext cx="3814763" cy="3665537"/>
            <a:chOff x="6870700" y="2055813"/>
            <a:chExt cx="3814763" cy="3665537"/>
          </a:xfrm>
        </p:grpSpPr>
        <p:sp>
          <p:nvSpPr>
            <p:cNvPr id="5" name="任意多边形 4"/>
            <p:cNvSpPr/>
            <p:nvPr/>
          </p:nvSpPr>
          <p:spPr bwMode="auto">
            <a:xfrm>
              <a:off x="7053263" y="3186113"/>
              <a:ext cx="1444625" cy="1581150"/>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noFill/>
            <a:ln w="25400">
              <a:solidFill>
                <a:schemeClr val="tx1">
                  <a:lumMod val="65000"/>
                  <a:lumOff val="3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83766" tIns="587064" rIns="583766" bIns="587064" spcCol="1270" anchor="ctr"/>
            <a:lstStyle/>
            <a:p>
              <a:pPr algn="ctr" defTabSz="1333500" fontAlgn="auto">
                <a:lnSpc>
                  <a:spcPct val="90000"/>
                </a:lnSpc>
                <a:spcAft>
                  <a:spcPct val="35000"/>
                </a:spcAft>
              </a:pPr>
              <a:endParaRPr lang="zh-CN" altLang="en-US" sz="30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0" name="任意多边形 9"/>
            <p:cNvSpPr/>
            <p:nvPr/>
          </p:nvSpPr>
          <p:spPr bwMode="auto">
            <a:xfrm>
              <a:off x="9405938" y="3500438"/>
              <a:ext cx="1279525" cy="2044700"/>
            </a:xfrm>
            <a:custGeom>
              <a:avLst/>
              <a:gdLst>
                <a:gd name="connsiteX0" fmla="*/ 0 w 1080210"/>
                <a:gd name="connsiteY0" fmla="*/ 0 h 1819275"/>
                <a:gd name="connsiteX1" fmla="*/ 1009650 w 1080210"/>
                <a:gd name="connsiteY1" fmla="*/ 542925 h 1819275"/>
                <a:gd name="connsiteX2" fmla="*/ 914400 w 1080210"/>
                <a:gd name="connsiteY2" fmla="*/ 1819275 h 1819275"/>
                <a:gd name="connsiteX0-1" fmla="*/ 0 w 1120501"/>
                <a:gd name="connsiteY0-2" fmla="*/ 0 h 1819275"/>
                <a:gd name="connsiteX1-3" fmla="*/ 1009650 w 1120501"/>
                <a:gd name="connsiteY1-4" fmla="*/ 542925 h 1819275"/>
                <a:gd name="connsiteX2-5" fmla="*/ 914400 w 1120501"/>
                <a:gd name="connsiteY2-6" fmla="*/ 1819275 h 1819275"/>
                <a:gd name="connsiteX0-7" fmla="*/ 0 w 1120501"/>
                <a:gd name="connsiteY0-8" fmla="*/ 0 h 1819275"/>
                <a:gd name="connsiteX1-9" fmla="*/ 1009650 w 1120501"/>
                <a:gd name="connsiteY1-10" fmla="*/ 542925 h 1819275"/>
                <a:gd name="connsiteX2-11" fmla="*/ 914400 w 1120501"/>
                <a:gd name="connsiteY2-12" fmla="*/ 1819275 h 1819275"/>
              </a:gdLst>
              <a:ahLst/>
              <a:cxnLst>
                <a:cxn ang="0">
                  <a:pos x="connsiteX0-7" y="connsiteY0-8"/>
                </a:cxn>
                <a:cxn ang="0">
                  <a:pos x="connsiteX1-9" y="connsiteY1-10"/>
                </a:cxn>
                <a:cxn ang="0">
                  <a:pos x="connsiteX2-11" y="connsiteY2-12"/>
                </a:cxn>
              </a:cxnLst>
              <a:rect l="l" t="t" r="r" b="b"/>
              <a:pathLst>
                <a:path w="1120501" h="1819275">
                  <a:moveTo>
                    <a:pt x="0" y="0"/>
                  </a:moveTo>
                  <a:cubicBezTo>
                    <a:pt x="428625" y="24606"/>
                    <a:pt x="857250" y="239713"/>
                    <a:pt x="1009650" y="542925"/>
                  </a:cubicBezTo>
                  <a:cubicBezTo>
                    <a:pt x="1162050" y="846138"/>
                    <a:pt x="1181100" y="1313656"/>
                    <a:pt x="914400" y="1819275"/>
                  </a:cubicBezTo>
                </a:path>
              </a:pathLst>
            </a:custGeom>
            <a:noFill/>
            <a:ln w="25400" cap="rnd">
              <a:solidFill>
                <a:schemeClr val="tx1">
                  <a:lumMod val="65000"/>
                  <a:lumOff val="35000"/>
                </a:schemeClr>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2" name="任意多边形 11"/>
            <p:cNvSpPr/>
            <p:nvPr/>
          </p:nvSpPr>
          <p:spPr bwMode="auto">
            <a:xfrm>
              <a:off x="7680325" y="2195513"/>
              <a:ext cx="257175" cy="715962"/>
            </a:xfrm>
            <a:custGeom>
              <a:avLst/>
              <a:gdLst>
                <a:gd name="connsiteX0" fmla="*/ 0 w 257175"/>
                <a:gd name="connsiteY0" fmla="*/ 647700 h 647700"/>
                <a:gd name="connsiteX1" fmla="*/ 257175 w 257175"/>
                <a:gd name="connsiteY1" fmla="*/ 0 h 647700"/>
                <a:gd name="connsiteX0-1" fmla="*/ 0 w 257175"/>
                <a:gd name="connsiteY0-2" fmla="*/ 647700 h 647700"/>
                <a:gd name="connsiteX1-3" fmla="*/ 257175 w 257175"/>
                <a:gd name="connsiteY1-4" fmla="*/ 0 h 647700"/>
                <a:gd name="connsiteX0-5" fmla="*/ 0 w 257175"/>
                <a:gd name="connsiteY0-6" fmla="*/ 647700 h 647700"/>
                <a:gd name="connsiteX1-7" fmla="*/ 257175 w 257175"/>
                <a:gd name="connsiteY1-8" fmla="*/ 0 h 647700"/>
                <a:gd name="connsiteX0-9" fmla="*/ 0 w 219075"/>
                <a:gd name="connsiteY0-10" fmla="*/ 638175 h 638175"/>
                <a:gd name="connsiteX1-11" fmla="*/ 219075 w 219075"/>
                <a:gd name="connsiteY1-12" fmla="*/ 0 h 638175"/>
                <a:gd name="connsiteX0-13" fmla="*/ 6366 w 225441"/>
                <a:gd name="connsiteY0-14" fmla="*/ 638175 h 638175"/>
                <a:gd name="connsiteX1-15" fmla="*/ 225441 w 225441"/>
                <a:gd name="connsiteY1-16" fmla="*/ 0 h 638175"/>
              </a:gdLst>
              <a:ahLst/>
              <a:cxnLst>
                <a:cxn ang="0">
                  <a:pos x="connsiteX0-13" y="connsiteY0-14"/>
                </a:cxn>
                <a:cxn ang="0">
                  <a:pos x="connsiteX1-15" y="connsiteY1-16"/>
                </a:cxn>
              </a:cxnLst>
              <a:rect l="l" t="t" r="r" b="b"/>
              <a:pathLst>
                <a:path w="225441" h="638175">
                  <a:moveTo>
                    <a:pt x="6366" y="638175"/>
                  </a:moveTo>
                  <a:cubicBezTo>
                    <a:pt x="-22209" y="346075"/>
                    <a:pt x="44466" y="225425"/>
                    <a:pt x="225441" y="0"/>
                  </a:cubicBezTo>
                </a:path>
              </a:pathLst>
            </a:custGeom>
            <a:noFill/>
            <a:ln w="25400" cap="rnd">
              <a:solidFill>
                <a:schemeClr val="tx1">
                  <a:lumMod val="65000"/>
                  <a:lumOff val="35000"/>
                </a:schemeClr>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3" name="任意多边形 12"/>
            <p:cNvSpPr/>
            <p:nvPr/>
          </p:nvSpPr>
          <p:spPr bwMode="auto">
            <a:xfrm>
              <a:off x="6870700" y="3073400"/>
              <a:ext cx="490539" cy="866775"/>
            </a:xfrm>
            <a:custGeom>
              <a:avLst/>
              <a:gdLst>
                <a:gd name="connsiteX0" fmla="*/ 428625 w 428625"/>
                <a:gd name="connsiteY0" fmla="*/ 0 h 771525"/>
                <a:gd name="connsiteX1" fmla="*/ 0 w 428625"/>
                <a:gd name="connsiteY1" fmla="*/ 771525 h 771525"/>
                <a:gd name="connsiteX0-1" fmla="*/ 428625 w 428625"/>
                <a:gd name="connsiteY0-2" fmla="*/ 0 h 771525"/>
                <a:gd name="connsiteX1-3" fmla="*/ 0 w 428625"/>
                <a:gd name="connsiteY1-4" fmla="*/ 771525 h 771525"/>
                <a:gd name="connsiteX0-5" fmla="*/ 428625 w 428625"/>
                <a:gd name="connsiteY0-6" fmla="*/ 0 h 771525"/>
                <a:gd name="connsiteX1-7" fmla="*/ 0 w 428625"/>
                <a:gd name="connsiteY1-8" fmla="*/ 771525 h 771525"/>
                <a:gd name="connsiteX0-9" fmla="*/ 429023 w 429023"/>
                <a:gd name="connsiteY0-10" fmla="*/ 0 h 771525"/>
                <a:gd name="connsiteX1-11" fmla="*/ 398 w 429023"/>
                <a:gd name="connsiteY1-12" fmla="*/ 771525 h 771525"/>
              </a:gdLst>
              <a:ahLst/>
              <a:cxnLst>
                <a:cxn ang="0">
                  <a:pos x="connsiteX0-9" y="connsiteY0-10"/>
                </a:cxn>
                <a:cxn ang="0">
                  <a:pos x="connsiteX1-11" y="connsiteY1-12"/>
                </a:cxn>
              </a:cxnLst>
              <a:rect l="l" t="t" r="r" b="b"/>
              <a:pathLst>
                <a:path w="429023" h="771525">
                  <a:moveTo>
                    <a:pt x="429023" y="0"/>
                  </a:moveTo>
                  <a:cubicBezTo>
                    <a:pt x="152798" y="142875"/>
                    <a:pt x="-9127" y="371475"/>
                    <a:pt x="398" y="771525"/>
                  </a:cubicBezTo>
                </a:path>
              </a:pathLst>
            </a:custGeom>
            <a:noFill/>
            <a:ln w="25400" cap="rnd">
              <a:solidFill>
                <a:schemeClr val="tx1">
                  <a:lumMod val="65000"/>
                  <a:lumOff val="35000"/>
                </a:schemeClr>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6" name="任意多边形 85"/>
            <p:cNvSpPr/>
            <p:nvPr/>
          </p:nvSpPr>
          <p:spPr bwMode="auto">
            <a:xfrm rot="20467880">
              <a:off x="8021638" y="2055813"/>
              <a:ext cx="1357312" cy="1487487"/>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noFill/>
            <a:ln w="25400">
              <a:solidFill>
                <a:schemeClr val="tx1">
                  <a:lumMod val="65000"/>
                  <a:lumOff val="3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83766" tIns="587064" rIns="583766" bIns="587064" spcCol="1270" anchor="ctr"/>
            <a:lstStyle/>
            <a:p>
              <a:pPr algn="ctr" defTabSz="1333500" fontAlgn="auto">
                <a:lnSpc>
                  <a:spcPct val="90000"/>
                </a:lnSpc>
                <a:spcAft>
                  <a:spcPct val="35000"/>
                </a:spcAft>
              </a:pPr>
              <a:endParaRPr lang="zh-CN" altLang="en-US" sz="3000" noProof="1">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87" name="任意多边形 86"/>
            <p:cNvSpPr/>
            <p:nvPr/>
          </p:nvSpPr>
          <p:spPr bwMode="auto">
            <a:xfrm rot="1127014">
              <a:off x="8523288" y="3727450"/>
              <a:ext cx="1812925" cy="1993900"/>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 name="connsiteX0-1401" fmla="*/ 1551439 w 1990924"/>
                <a:gd name="connsiteY0-1402" fmla="*/ 572746 h 2211766"/>
                <a:gd name="connsiteX1-1403" fmla="*/ 1810111 w 1990924"/>
                <a:gd name="connsiteY1-1404" fmla="*/ 441458 h 2211766"/>
                <a:gd name="connsiteX2-1405" fmla="*/ 1988879 w 1990924"/>
                <a:gd name="connsiteY2-1406" fmla="*/ 680174 h 2211766"/>
                <a:gd name="connsiteX3-1407" fmla="*/ 1745529 w 1990924"/>
                <a:gd name="connsiteY3-1408" fmla="*/ 908920 h 2211766"/>
                <a:gd name="connsiteX4-1409" fmla="*/ 1745529 w 1990924"/>
                <a:gd name="connsiteY4-1410" fmla="*/ 1306110 h 2211766"/>
                <a:gd name="connsiteX5-1411" fmla="*/ 1988879 w 1990924"/>
                <a:gd name="connsiteY5-1412" fmla="*/ 1534856 h 2211766"/>
                <a:gd name="connsiteX6-1413" fmla="*/ 1845026 w 1990924"/>
                <a:gd name="connsiteY6-1414" fmla="*/ 1773572 h 2211766"/>
                <a:gd name="connsiteX7-1415" fmla="*/ 1551439 w 1990924"/>
                <a:gd name="connsiteY7-1416" fmla="*/ 1642284 h 2211766"/>
                <a:gd name="connsiteX8-1417" fmla="*/ 1207462 w 1990924"/>
                <a:gd name="connsiteY8-1418" fmla="*/ 1840879 h 2211766"/>
                <a:gd name="connsiteX9-1419" fmla="*/ 1131037 w 1990924"/>
                <a:gd name="connsiteY9-1420" fmla="*/ 2165999 h 2211766"/>
                <a:gd name="connsiteX10-1421" fmla="*/ 860792 w 1990924"/>
                <a:gd name="connsiteY10-1422" fmla="*/ 2174727 h 2211766"/>
                <a:gd name="connsiteX11-1423" fmla="*/ 819282 w 1990924"/>
                <a:gd name="connsiteY11-1424" fmla="*/ 1840879 h 2211766"/>
                <a:gd name="connsiteX12-1425" fmla="*/ 475305 w 1990924"/>
                <a:gd name="connsiteY12-1426" fmla="*/ 1642284 h 2211766"/>
                <a:gd name="connsiteX13-1427" fmla="*/ 155531 w 1990924"/>
                <a:gd name="connsiteY13-1428" fmla="*/ 1738658 h 2211766"/>
                <a:gd name="connsiteX14-1429" fmla="*/ 2950 w 1990924"/>
                <a:gd name="connsiteY14-1430" fmla="*/ 1508671 h 2211766"/>
                <a:gd name="connsiteX15-1431" fmla="*/ 281215 w 1990924"/>
                <a:gd name="connsiteY15-1432" fmla="*/ 1306110 h 2211766"/>
                <a:gd name="connsiteX16-1433" fmla="*/ 281215 w 1990924"/>
                <a:gd name="connsiteY16-1434" fmla="*/ 908920 h 2211766"/>
                <a:gd name="connsiteX17-1435" fmla="*/ 37865 w 1990924"/>
                <a:gd name="connsiteY17-1436" fmla="*/ 680174 h 2211766"/>
                <a:gd name="connsiteX18-1437" fmla="*/ 155531 w 1990924"/>
                <a:gd name="connsiteY18-1438" fmla="*/ 450186 h 2211766"/>
                <a:gd name="connsiteX19-1439" fmla="*/ 475305 w 1990924"/>
                <a:gd name="connsiteY19-1440" fmla="*/ 572746 h 2211766"/>
                <a:gd name="connsiteX20-1441" fmla="*/ 819282 w 1990924"/>
                <a:gd name="connsiteY20-1442" fmla="*/ 374151 h 2211766"/>
                <a:gd name="connsiteX21-1443" fmla="*/ 895707 w 1990924"/>
                <a:gd name="connsiteY21-1444" fmla="*/ 49031 h 2211766"/>
                <a:gd name="connsiteX22-1445" fmla="*/ 1165952 w 1990924"/>
                <a:gd name="connsiteY22-1446" fmla="*/ 31573 h 2211766"/>
                <a:gd name="connsiteX23-1447" fmla="*/ 1207462 w 1990924"/>
                <a:gd name="connsiteY23-1448" fmla="*/ 374151 h 2211766"/>
                <a:gd name="connsiteX24-1449" fmla="*/ 1551439 w 1990924"/>
                <a:gd name="connsiteY24-1450" fmla="*/ 572746 h 2211766"/>
                <a:gd name="connsiteX0-1451" fmla="*/ 1551439 w 1990924"/>
                <a:gd name="connsiteY0-1452" fmla="*/ 584097 h 2223117"/>
                <a:gd name="connsiteX1-1453" fmla="*/ 1810111 w 1990924"/>
                <a:gd name="connsiteY1-1454" fmla="*/ 452809 h 2223117"/>
                <a:gd name="connsiteX2-1455" fmla="*/ 1988879 w 1990924"/>
                <a:gd name="connsiteY2-1456" fmla="*/ 691525 h 2223117"/>
                <a:gd name="connsiteX3-1457" fmla="*/ 1745529 w 1990924"/>
                <a:gd name="connsiteY3-1458" fmla="*/ 920271 h 2223117"/>
                <a:gd name="connsiteX4-1459" fmla="*/ 1745529 w 1990924"/>
                <a:gd name="connsiteY4-1460" fmla="*/ 1317461 h 2223117"/>
                <a:gd name="connsiteX5-1461" fmla="*/ 1988879 w 1990924"/>
                <a:gd name="connsiteY5-1462" fmla="*/ 1546207 h 2223117"/>
                <a:gd name="connsiteX6-1463" fmla="*/ 1845026 w 1990924"/>
                <a:gd name="connsiteY6-1464" fmla="*/ 1784923 h 2223117"/>
                <a:gd name="connsiteX7-1465" fmla="*/ 1551439 w 1990924"/>
                <a:gd name="connsiteY7-1466" fmla="*/ 1653635 h 2223117"/>
                <a:gd name="connsiteX8-1467" fmla="*/ 1207462 w 1990924"/>
                <a:gd name="connsiteY8-1468" fmla="*/ 1852230 h 2223117"/>
                <a:gd name="connsiteX9-1469" fmla="*/ 1131037 w 1990924"/>
                <a:gd name="connsiteY9-1470" fmla="*/ 2177350 h 2223117"/>
                <a:gd name="connsiteX10-1471" fmla="*/ 860792 w 1990924"/>
                <a:gd name="connsiteY10-1472" fmla="*/ 2186078 h 2223117"/>
                <a:gd name="connsiteX11-1473" fmla="*/ 819282 w 1990924"/>
                <a:gd name="connsiteY11-1474" fmla="*/ 1852230 h 2223117"/>
                <a:gd name="connsiteX12-1475" fmla="*/ 475305 w 1990924"/>
                <a:gd name="connsiteY12-1476" fmla="*/ 1653635 h 2223117"/>
                <a:gd name="connsiteX13-1477" fmla="*/ 155531 w 1990924"/>
                <a:gd name="connsiteY13-1478" fmla="*/ 1750009 h 2223117"/>
                <a:gd name="connsiteX14-1479" fmla="*/ 2950 w 1990924"/>
                <a:gd name="connsiteY14-1480" fmla="*/ 1520022 h 2223117"/>
                <a:gd name="connsiteX15-1481" fmla="*/ 281215 w 1990924"/>
                <a:gd name="connsiteY15-1482" fmla="*/ 1317461 h 2223117"/>
                <a:gd name="connsiteX16-1483" fmla="*/ 281215 w 1990924"/>
                <a:gd name="connsiteY16-1484" fmla="*/ 920271 h 2223117"/>
                <a:gd name="connsiteX17-1485" fmla="*/ 37865 w 1990924"/>
                <a:gd name="connsiteY17-1486" fmla="*/ 691525 h 2223117"/>
                <a:gd name="connsiteX18-1487" fmla="*/ 155531 w 1990924"/>
                <a:gd name="connsiteY18-1488" fmla="*/ 461537 h 2223117"/>
                <a:gd name="connsiteX19-1489" fmla="*/ 475305 w 1990924"/>
                <a:gd name="connsiteY19-1490" fmla="*/ 584097 h 2223117"/>
                <a:gd name="connsiteX20-1491" fmla="*/ 819282 w 1990924"/>
                <a:gd name="connsiteY20-1492" fmla="*/ 385502 h 2223117"/>
                <a:gd name="connsiteX21-1493" fmla="*/ 888019 w 1990924"/>
                <a:gd name="connsiteY21-1494" fmla="*/ 37776 h 2223117"/>
                <a:gd name="connsiteX22-1495" fmla="*/ 1165952 w 1990924"/>
                <a:gd name="connsiteY22-1496" fmla="*/ 42924 h 2223117"/>
                <a:gd name="connsiteX23-1497" fmla="*/ 1207462 w 1990924"/>
                <a:gd name="connsiteY23-1498" fmla="*/ 385502 h 2223117"/>
                <a:gd name="connsiteX24-1499" fmla="*/ 1551439 w 1990924"/>
                <a:gd name="connsiteY24-1500" fmla="*/ 584097 h 2223117"/>
              </a:gdLst>
              <a:ahLst/>
              <a:cxnLst>
                <a:cxn ang="0">
                  <a:pos x="connsiteX0-1451" y="connsiteY0-1452"/>
                </a:cxn>
                <a:cxn ang="0">
                  <a:pos x="connsiteX1-1453" y="connsiteY1-1454"/>
                </a:cxn>
                <a:cxn ang="0">
                  <a:pos x="connsiteX2-1455" y="connsiteY2-1456"/>
                </a:cxn>
                <a:cxn ang="0">
                  <a:pos x="connsiteX3-1457" y="connsiteY3-1458"/>
                </a:cxn>
                <a:cxn ang="0">
                  <a:pos x="connsiteX4-1459" y="connsiteY4-1460"/>
                </a:cxn>
                <a:cxn ang="0">
                  <a:pos x="connsiteX5-1461" y="connsiteY5-1462"/>
                </a:cxn>
                <a:cxn ang="0">
                  <a:pos x="connsiteX6-1463" y="connsiteY6-1464"/>
                </a:cxn>
                <a:cxn ang="0">
                  <a:pos x="connsiteX7-1465" y="connsiteY7-1466"/>
                </a:cxn>
                <a:cxn ang="0">
                  <a:pos x="connsiteX8-1467" y="connsiteY8-1468"/>
                </a:cxn>
                <a:cxn ang="0">
                  <a:pos x="connsiteX9-1469" y="connsiteY9-1470"/>
                </a:cxn>
                <a:cxn ang="0">
                  <a:pos x="connsiteX10-1471" y="connsiteY10-1472"/>
                </a:cxn>
                <a:cxn ang="0">
                  <a:pos x="connsiteX11-1473" y="connsiteY11-1474"/>
                </a:cxn>
                <a:cxn ang="0">
                  <a:pos x="connsiteX12-1475" y="connsiteY12-1476"/>
                </a:cxn>
                <a:cxn ang="0">
                  <a:pos x="connsiteX13-1477" y="connsiteY13-1478"/>
                </a:cxn>
                <a:cxn ang="0">
                  <a:pos x="connsiteX14-1479" y="connsiteY14-1480"/>
                </a:cxn>
                <a:cxn ang="0">
                  <a:pos x="connsiteX15-1481" y="connsiteY15-1482"/>
                </a:cxn>
                <a:cxn ang="0">
                  <a:pos x="connsiteX16-1483" y="connsiteY16-1484"/>
                </a:cxn>
                <a:cxn ang="0">
                  <a:pos x="connsiteX17-1485" y="connsiteY17-1486"/>
                </a:cxn>
                <a:cxn ang="0">
                  <a:pos x="connsiteX18-1487" y="connsiteY18-1488"/>
                </a:cxn>
                <a:cxn ang="0">
                  <a:pos x="connsiteX19-1489" y="connsiteY19-1490"/>
                </a:cxn>
                <a:cxn ang="0">
                  <a:pos x="connsiteX20-1491" y="connsiteY20-1492"/>
                </a:cxn>
                <a:cxn ang="0">
                  <a:pos x="connsiteX21-1493" y="connsiteY21-1494"/>
                </a:cxn>
                <a:cxn ang="0">
                  <a:pos x="connsiteX22-1495" y="connsiteY22-1496"/>
                </a:cxn>
                <a:cxn ang="0">
                  <a:pos x="connsiteX23-1497" y="connsiteY23-1498"/>
                </a:cxn>
                <a:cxn ang="0">
                  <a:pos x="connsiteX24-1499" y="connsiteY24-1500"/>
                </a:cxn>
              </a:cxnLst>
              <a:rect l="l" t="t" r="r" b="b"/>
              <a:pathLst>
                <a:path w="1990924" h="2223117">
                  <a:moveTo>
                    <a:pt x="1551439" y="584097"/>
                  </a:moveTo>
                  <a:lnTo>
                    <a:pt x="1810111" y="452809"/>
                  </a:lnTo>
                  <a:cubicBezTo>
                    <a:pt x="1916702" y="420684"/>
                    <a:pt x="1999643" y="613615"/>
                    <a:pt x="1988879" y="691525"/>
                  </a:cubicBezTo>
                  <a:cubicBezTo>
                    <a:pt x="1978115" y="769435"/>
                    <a:pt x="1855917" y="842135"/>
                    <a:pt x="1745529" y="920271"/>
                  </a:cubicBezTo>
                  <a:cubicBezTo>
                    <a:pt x="1780804" y="1050318"/>
                    <a:pt x="1780804" y="1187414"/>
                    <a:pt x="1745529" y="1317461"/>
                  </a:cubicBezTo>
                  <a:cubicBezTo>
                    <a:pt x="1826646" y="1393710"/>
                    <a:pt x="1972296" y="1468297"/>
                    <a:pt x="1988879" y="1546207"/>
                  </a:cubicBezTo>
                  <a:cubicBezTo>
                    <a:pt x="2005462" y="1624117"/>
                    <a:pt x="1917933" y="1767018"/>
                    <a:pt x="1845026" y="1784923"/>
                  </a:cubicBezTo>
                  <a:cubicBezTo>
                    <a:pt x="1772119" y="1802828"/>
                    <a:pt x="1679522" y="1706428"/>
                    <a:pt x="1551439" y="1653635"/>
                  </a:cubicBezTo>
                  <a:cubicBezTo>
                    <a:pt x="1456452" y="1749208"/>
                    <a:pt x="1337724" y="1817756"/>
                    <a:pt x="1207462" y="1852230"/>
                  </a:cubicBezTo>
                  <a:cubicBezTo>
                    <a:pt x="1181987" y="1960603"/>
                    <a:pt x="1188815" y="2121709"/>
                    <a:pt x="1131037" y="2177350"/>
                  </a:cubicBezTo>
                  <a:cubicBezTo>
                    <a:pt x="1073259" y="2232991"/>
                    <a:pt x="912751" y="2240265"/>
                    <a:pt x="860792" y="2186078"/>
                  </a:cubicBezTo>
                  <a:cubicBezTo>
                    <a:pt x="808833" y="2131891"/>
                    <a:pt x="810792" y="1956972"/>
                    <a:pt x="819282" y="1852230"/>
                  </a:cubicBezTo>
                  <a:cubicBezTo>
                    <a:pt x="689020" y="1817755"/>
                    <a:pt x="570292" y="1749207"/>
                    <a:pt x="475305" y="1653635"/>
                  </a:cubicBezTo>
                  <a:cubicBezTo>
                    <a:pt x="368714" y="1685760"/>
                    <a:pt x="234257" y="1772278"/>
                    <a:pt x="155531" y="1750009"/>
                  </a:cubicBezTo>
                  <a:cubicBezTo>
                    <a:pt x="76805" y="1727740"/>
                    <a:pt x="-17997" y="1592113"/>
                    <a:pt x="2950" y="1520022"/>
                  </a:cubicBezTo>
                  <a:cubicBezTo>
                    <a:pt x="23897" y="1447931"/>
                    <a:pt x="223198" y="1369411"/>
                    <a:pt x="281215" y="1317461"/>
                  </a:cubicBezTo>
                  <a:cubicBezTo>
                    <a:pt x="245940" y="1187414"/>
                    <a:pt x="245940" y="1050318"/>
                    <a:pt x="281215" y="920271"/>
                  </a:cubicBezTo>
                  <a:cubicBezTo>
                    <a:pt x="200098" y="844022"/>
                    <a:pt x="58812" y="767981"/>
                    <a:pt x="37865" y="691525"/>
                  </a:cubicBezTo>
                  <a:cubicBezTo>
                    <a:pt x="16918" y="615069"/>
                    <a:pt x="82624" y="479442"/>
                    <a:pt x="155531" y="461537"/>
                  </a:cubicBezTo>
                  <a:cubicBezTo>
                    <a:pt x="228438" y="443632"/>
                    <a:pt x="364680" y="540034"/>
                    <a:pt x="475305" y="584097"/>
                  </a:cubicBezTo>
                  <a:cubicBezTo>
                    <a:pt x="570292" y="488524"/>
                    <a:pt x="689020" y="419976"/>
                    <a:pt x="819282" y="385502"/>
                  </a:cubicBezTo>
                  <a:cubicBezTo>
                    <a:pt x="844757" y="277129"/>
                    <a:pt x="815094" y="87414"/>
                    <a:pt x="888019" y="37776"/>
                  </a:cubicBezTo>
                  <a:cubicBezTo>
                    <a:pt x="960944" y="-11862"/>
                    <a:pt x="1112712" y="-15030"/>
                    <a:pt x="1165952" y="42924"/>
                  </a:cubicBezTo>
                  <a:cubicBezTo>
                    <a:pt x="1219193" y="100878"/>
                    <a:pt x="1198495" y="263302"/>
                    <a:pt x="1207462" y="385502"/>
                  </a:cubicBezTo>
                  <a:cubicBezTo>
                    <a:pt x="1337724" y="419977"/>
                    <a:pt x="1456452" y="488525"/>
                    <a:pt x="1551439" y="584097"/>
                  </a:cubicBezTo>
                  <a:close/>
                </a:path>
              </a:pathLst>
            </a:custGeom>
            <a:noFill/>
            <a:ln w="25400">
              <a:solidFill>
                <a:schemeClr val="tx1">
                  <a:lumMod val="65000"/>
                  <a:lumOff val="3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83766" tIns="587064" rIns="583766" bIns="587064" spcCol="1270" anchor="ctr"/>
            <a:lstStyle/>
            <a:p>
              <a:pPr algn="ctr" defTabSz="1333500" fontAlgn="auto">
                <a:lnSpc>
                  <a:spcPct val="90000"/>
                </a:lnSpc>
                <a:spcAft>
                  <a:spcPct val="35000"/>
                </a:spcAft>
              </a:pPr>
              <a:endParaRPr lang="zh-CN" altLang="en-US" sz="3000" noProof="1">
                <a:solidFill>
                  <a:schemeClr val="tx1">
                    <a:lumMod val="65000"/>
                    <a:lumOff val="35000"/>
                  </a:schemeClr>
                </a:solidFill>
                <a:latin typeface="汉仪小麦体简" pitchFamily="18" charset="-122"/>
                <a:ea typeface="汉仪小麦体简" pitchFamily="18" charset="-122"/>
                <a:cs typeface="+mn-ea"/>
                <a:sym typeface="+mn-lt"/>
              </a:endParaRPr>
            </a:p>
          </p:txBody>
        </p:sp>
      </p:grpSp>
      <p:sp>
        <p:nvSpPr>
          <p:cNvPr id="23560" name="文本框 90"/>
          <p:cNvSpPr txBox="1">
            <a:spLocks noChangeArrowheads="1"/>
          </p:cNvSpPr>
          <p:nvPr/>
        </p:nvSpPr>
        <p:spPr bwMode="auto">
          <a:xfrm>
            <a:off x="3169535" y="2147094"/>
            <a:ext cx="452151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a:t>
            </a:r>
            <a:endParaRPr lang="en-US" altLang="zh-CN" dirty="0">
              <a:solidFill>
                <a:schemeClr val="tx1">
                  <a:lumMod val="65000"/>
                  <a:lumOff val="35000"/>
                </a:schemeClr>
              </a:solidFill>
              <a:latin typeface="汉仪小麦体简" pitchFamily="18" charset="-122"/>
              <a:ea typeface="汉仪小麦体简" pitchFamily="18" charset="-122"/>
            </a:endParaRPr>
          </a:p>
          <a:p>
            <a:endParaRPr lang="en-US" altLang="zh-CN" dirty="0">
              <a:solidFill>
                <a:schemeClr val="tx1">
                  <a:lumMod val="65000"/>
                  <a:lumOff val="35000"/>
                </a:schemeClr>
              </a:solidFill>
              <a:latin typeface="汉仪小麦体简" pitchFamily="18" charset="-122"/>
              <a:ea typeface="汉仪小麦体简" pitchFamily="18" charset="-122"/>
            </a:endParaRPr>
          </a:p>
        </p:txBody>
      </p:sp>
      <p:sp>
        <p:nvSpPr>
          <p:cNvPr id="23561" name="矩形 91"/>
          <p:cNvSpPr>
            <a:spLocks noChangeArrowheads="1"/>
          </p:cNvSpPr>
          <p:nvPr/>
        </p:nvSpPr>
        <p:spPr bwMode="auto">
          <a:xfrm>
            <a:off x="990480" y="2236142"/>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23563" name="文本框 93"/>
          <p:cNvSpPr txBox="1">
            <a:spLocks noChangeArrowheads="1"/>
          </p:cNvSpPr>
          <p:nvPr/>
        </p:nvSpPr>
        <p:spPr bwMode="auto">
          <a:xfrm>
            <a:off x="3169535" y="3310731"/>
            <a:ext cx="43418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a:t>
            </a:r>
            <a:endParaRPr lang="en-US" altLang="zh-CN" dirty="0">
              <a:solidFill>
                <a:schemeClr val="tx1">
                  <a:lumMod val="65000"/>
                  <a:lumOff val="35000"/>
                </a:schemeClr>
              </a:solidFill>
              <a:latin typeface="汉仪小麦体简" pitchFamily="18" charset="-122"/>
              <a:ea typeface="汉仪小麦体简" pitchFamily="18" charset="-122"/>
            </a:endParaRPr>
          </a:p>
          <a:p>
            <a:endParaRPr lang="en-US" altLang="zh-CN" dirty="0">
              <a:solidFill>
                <a:schemeClr val="tx1">
                  <a:lumMod val="65000"/>
                  <a:lumOff val="35000"/>
                </a:schemeClr>
              </a:solidFill>
              <a:latin typeface="汉仪小麦体简" pitchFamily="18" charset="-122"/>
              <a:ea typeface="汉仪小麦体简" pitchFamily="18" charset="-122"/>
            </a:endParaRPr>
          </a:p>
        </p:txBody>
      </p:sp>
      <p:sp>
        <p:nvSpPr>
          <p:cNvPr id="23564" name="矩形 94"/>
          <p:cNvSpPr>
            <a:spLocks noChangeArrowheads="1"/>
          </p:cNvSpPr>
          <p:nvPr/>
        </p:nvSpPr>
        <p:spPr bwMode="auto">
          <a:xfrm>
            <a:off x="976192" y="3415804"/>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23566" name="文本框 97"/>
          <p:cNvSpPr txBox="1">
            <a:spLocks noChangeArrowheads="1"/>
          </p:cNvSpPr>
          <p:nvPr/>
        </p:nvSpPr>
        <p:spPr bwMode="auto">
          <a:xfrm>
            <a:off x="3169535" y="4472781"/>
            <a:ext cx="434181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a:t>
            </a:r>
            <a:endParaRPr lang="en-US" altLang="zh-CN" dirty="0">
              <a:solidFill>
                <a:schemeClr val="tx1">
                  <a:lumMod val="65000"/>
                  <a:lumOff val="35000"/>
                </a:schemeClr>
              </a:solidFill>
              <a:latin typeface="汉仪小麦体简" pitchFamily="18" charset="-122"/>
              <a:ea typeface="汉仪小麦体简" pitchFamily="18" charset="-122"/>
            </a:endParaRPr>
          </a:p>
        </p:txBody>
      </p:sp>
      <p:sp>
        <p:nvSpPr>
          <p:cNvPr id="23567" name="矩形 98"/>
          <p:cNvSpPr>
            <a:spLocks noChangeArrowheads="1"/>
          </p:cNvSpPr>
          <p:nvPr/>
        </p:nvSpPr>
        <p:spPr bwMode="auto">
          <a:xfrm>
            <a:off x="990480" y="4562623"/>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400" dirty="0">
              <a:solidFill>
                <a:schemeClr val="tx1">
                  <a:lumMod val="65000"/>
                  <a:lumOff val="35000"/>
                </a:schemeClr>
              </a:solidFill>
              <a:latin typeface="汉仪小麦体简" pitchFamily="18" charset="-122"/>
              <a:ea typeface="汉仪小麦体简" pitchFamily="18" charset="-122"/>
            </a:endParaRPr>
          </a:p>
        </p:txBody>
      </p:sp>
      <p:sp>
        <p:nvSpPr>
          <p:cNvPr id="19" name="文本框 136"/>
          <p:cNvSpPr txBox="1">
            <a:spLocks noChangeArrowheads="1"/>
          </p:cNvSpPr>
          <p:nvPr/>
        </p:nvSpPr>
        <p:spPr bwMode="auto">
          <a:xfrm>
            <a:off x="4572000" y="302979"/>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20" name="任意多边形 19"/>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750"/>
                                        <p:tgtEl>
                                          <p:spTgt spid="2"/>
                                        </p:tgtEl>
                                      </p:cBhvr>
                                    </p:animEffect>
                                    <p:anim calcmode="lin" valueType="num">
                                      <p:cBhvr>
                                        <p:cTn id="17" dur="750" fill="hold"/>
                                        <p:tgtEl>
                                          <p:spTgt spid="2"/>
                                        </p:tgtEl>
                                        <p:attrNameLst>
                                          <p:attrName>ppt_x</p:attrName>
                                        </p:attrNameLst>
                                      </p:cBhvr>
                                      <p:tavLst>
                                        <p:tav tm="0">
                                          <p:val>
                                            <p:strVal val="#ppt_x"/>
                                          </p:val>
                                        </p:tav>
                                        <p:tav tm="100000">
                                          <p:val>
                                            <p:strVal val="#ppt_x"/>
                                          </p:val>
                                        </p:tav>
                                      </p:tavLst>
                                    </p:anim>
                                    <p:anim calcmode="lin" valueType="num">
                                      <p:cBhvr>
                                        <p:cTn id="18" dur="750" fill="hold"/>
                                        <p:tgtEl>
                                          <p:spTgt spid="2"/>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23561"/>
                                        </p:tgtEl>
                                        <p:attrNameLst>
                                          <p:attrName>style.visibility</p:attrName>
                                        </p:attrNameLst>
                                      </p:cBhvr>
                                      <p:to>
                                        <p:strVal val="visible"/>
                                      </p:to>
                                    </p:set>
                                    <p:anim calcmode="lin" valueType="num">
                                      <p:cBhvr additive="base">
                                        <p:cTn id="21" dur="500" fill="hold"/>
                                        <p:tgtEl>
                                          <p:spTgt spid="23561"/>
                                        </p:tgtEl>
                                        <p:attrNameLst>
                                          <p:attrName>ppt_x</p:attrName>
                                        </p:attrNameLst>
                                      </p:cBhvr>
                                      <p:tavLst>
                                        <p:tav tm="0">
                                          <p:val>
                                            <p:strVal val="0-#ppt_w/2"/>
                                          </p:val>
                                        </p:tav>
                                        <p:tav tm="100000">
                                          <p:val>
                                            <p:strVal val="#ppt_x"/>
                                          </p:val>
                                        </p:tav>
                                      </p:tavLst>
                                    </p:anim>
                                    <p:anim calcmode="lin" valueType="num">
                                      <p:cBhvr additive="base">
                                        <p:cTn id="22" dur="500" fill="hold"/>
                                        <p:tgtEl>
                                          <p:spTgt spid="2356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100"/>
                                  </p:stCondLst>
                                  <p:childTnLst>
                                    <p:set>
                                      <p:cBhvr>
                                        <p:cTn id="24" dur="1" fill="hold">
                                          <p:stCondLst>
                                            <p:cond delay="0"/>
                                          </p:stCondLst>
                                        </p:cTn>
                                        <p:tgtEl>
                                          <p:spTgt spid="23564"/>
                                        </p:tgtEl>
                                        <p:attrNameLst>
                                          <p:attrName>style.visibility</p:attrName>
                                        </p:attrNameLst>
                                      </p:cBhvr>
                                      <p:to>
                                        <p:strVal val="visible"/>
                                      </p:to>
                                    </p:set>
                                    <p:anim calcmode="lin" valueType="num">
                                      <p:cBhvr additive="base">
                                        <p:cTn id="25" dur="500" fill="hold"/>
                                        <p:tgtEl>
                                          <p:spTgt spid="23564"/>
                                        </p:tgtEl>
                                        <p:attrNameLst>
                                          <p:attrName>ppt_x</p:attrName>
                                        </p:attrNameLst>
                                      </p:cBhvr>
                                      <p:tavLst>
                                        <p:tav tm="0">
                                          <p:val>
                                            <p:strVal val="0-#ppt_w/2"/>
                                          </p:val>
                                        </p:tav>
                                        <p:tav tm="100000">
                                          <p:val>
                                            <p:strVal val="#ppt_x"/>
                                          </p:val>
                                        </p:tav>
                                      </p:tavLst>
                                    </p:anim>
                                    <p:anim calcmode="lin" valueType="num">
                                      <p:cBhvr additive="base">
                                        <p:cTn id="26" dur="500" fill="hold"/>
                                        <p:tgtEl>
                                          <p:spTgt spid="2356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23567"/>
                                        </p:tgtEl>
                                        <p:attrNameLst>
                                          <p:attrName>style.visibility</p:attrName>
                                        </p:attrNameLst>
                                      </p:cBhvr>
                                      <p:to>
                                        <p:strVal val="visible"/>
                                      </p:to>
                                    </p:set>
                                    <p:anim calcmode="lin" valueType="num">
                                      <p:cBhvr additive="base">
                                        <p:cTn id="29" dur="500" fill="hold"/>
                                        <p:tgtEl>
                                          <p:spTgt spid="23567"/>
                                        </p:tgtEl>
                                        <p:attrNameLst>
                                          <p:attrName>ppt_x</p:attrName>
                                        </p:attrNameLst>
                                      </p:cBhvr>
                                      <p:tavLst>
                                        <p:tav tm="0">
                                          <p:val>
                                            <p:strVal val="0-#ppt_w/2"/>
                                          </p:val>
                                        </p:tav>
                                        <p:tav tm="100000">
                                          <p:val>
                                            <p:strVal val="#ppt_x"/>
                                          </p:val>
                                        </p:tav>
                                      </p:tavLst>
                                    </p:anim>
                                    <p:anim calcmode="lin" valueType="num">
                                      <p:cBhvr additive="base">
                                        <p:cTn id="30" dur="500" fill="hold"/>
                                        <p:tgtEl>
                                          <p:spTgt spid="23567"/>
                                        </p:tgtEl>
                                        <p:attrNameLst>
                                          <p:attrName>ppt_y</p:attrName>
                                        </p:attrNameLst>
                                      </p:cBhvr>
                                      <p:tavLst>
                                        <p:tav tm="0">
                                          <p:val>
                                            <p:strVal val="#ppt_y"/>
                                          </p:val>
                                        </p:tav>
                                        <p:tav tm="100000">
                                          <p:val>
                                            <p:strVal val="#ppt_y"/>
                                          </p:val>
                                        </p:tav>
                                      </p:tavLst>
                                    </p:anim>
                                  </p:childTnLst>
                                </p:cTn>
                              </p:par>
                            </p:childTnLst>
                          </p:cTn>
                        </p:par>
                        <p:par>
                          <p:cTn id="31" fill="hold">
                            <p:stCondLst>
                              <p:cond delay="1750"/>
                            </p:stCondLst>
                            <p:childTnLst>
                              <p:par>
                                <p:cTn id="32" presetID="10" presetClass="entr" presetSubtype="0" fill="hold" grpId="0" nodeType="afterEffect">
                                  <p:stCondLst>
                                    <p:cond delay="0"/>
                                  </p:stCondLst>
                                  <p:iterate type="wd">
                                    <p:tmPct val="10000"/>
                                  </p:iterate>
                                  <p:childTnLst>
                                    <p:set>
                                      <p:cBhvr>
                                        <p:cTn id="33" dur="1" fill="hold">
                                          <p:stCondLst>
                                            <p:cond delay="0"/>
                                          </p:stCondLst>
                                        </p:cTn>
                                        <p:tgtEl>
                                          <p:spTgt spid="23560"/>
                                        </p:tgtEl>
                                        <p:attrNameLst>
                                          <p:attrName>style.visibility</p:attrName>
                                        </p:attrNameLst>
                                      </p:cBhvr>
                                      <p:to>
                                        <p:strVal val="visible"/>
                                      </p:to>
                                    </p:set>
                                    <p:animEffect transition="in" filter="fade">
                                      <p:cBhvr>
                                        <p:cTn id="34" dur="500"/>
                                        <p:tgtEl>
                                          <p:spTgt spid="23560"/>
                                        </p:tgtEl>
                                      </p:cBhvr>
                                    </p:animEffect>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23563"/>
                                        </p:tgtEl>
                                        <p:attrNameLst>
                                          <p:attrName>style.visibility</p:attrName>
                                        </p:attrNameLst>
                                      </p:cBhvr>
                                      <p:to>
                                        <p:strVal val="visible"/>
                                      </p:to>
                                    </p:set>
                                    <p:animEffect transition="in" filter="fade">
                                      <p:cBhvr>
                                        <p:cTn id="37" dur="500"/>
                                        <p:tgtEl>
                                          <p:spTgt spid="23563"/>
                                        </p:tgtEl>
                                      </p:cBhvr>
                                    </p:animEffect>
                                  </p:childTnLst>
                                </p:cTn>
                              </p:par>
                              <p:par>
                                <p:cTn id="38" presetID="10" presetClass="entr" presetSubtype="0" fill="hold" grpId="0" nodeType="withEffect">
                                  <p:stCondLst>
                                    <p:cond delay="0"/>
                                  </p:stCondLst>
                                  <p:iterate type="wd">
                                    <p:tmPct val="10000"/>
                                  </p:iterate>
                                  <p:childTnLst>
                                    <p:set>
                                      <p:cBhvr>
                                        <p:cTn id="39" dur="1" fill="hold">
                                          <p:stCondLst>
                                            <p:cond delay="0"/>
                                          </p:stCondLst>
                                        </p:cTn>
                                        <p:tgtEl>
                                          <p:spTgt spid="23566"/>
                                        </p:tgtEl>
                                        <p:attrNameLst>
                                          <p:attrName>style.visibility</p:attrName>
                                        </p:attrNameLst>
                                      </p:cBhvr>
                                      <p:to>
                                        <p:strVal val="visible"/>
                                      </p:to>
                                    </p:set>
                                    <p:animEffect transition="in" filter="fade">
                                      <p:cBhvr>
                                        <p:cTn id="40" dur="500"/>
                                        <p:tgtEl>
                                          <p:spTgt spid="235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0" grpId="0"/>
      <p:bldP spid="23561" grpId="0"/>
      <p:bldP spid="23563" grpId="0"/>
      <p:bldP spid="23564" grpId="0"/>
      <p:bldP spid="23566" grpId="0"/>
      <p:bldP spid="23567" grpId="0"/>
      <p:bldP spid="19" grpId="0"/>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122" name="直接箭头连接符 121"/>
          <p:cNvCxnSpPr/>
          <p:nvPr/>
        </p:nvCxnSpPr>
        <p:spPr>
          <a:xfrm flipH="1" flipV="1">
            <a:off x="3294710" y="2688789"/>
            <a:ext cx="251765" cy="250692"/>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123" name="直接箭头连接符 122"/>
          <p:cNvCxnSpPr/>
          <p:nvPr/>
        </p:nvCxnSpPr>
        <p:spPr>
          <a:xfrm flipH="1">
            <a:off x="3294710" y="4714081"/>
            <a:ext cx="251765" cy="250692"/>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124" name="直接箭头连接符 123"/>
          <p:cNvCxnSpPr/>
          <p:nvPr/>
        </p:nvCxnSpPr>
        <p:spPr>
          <a:xfrm flipH="1">
            <a:off x="2805523" y="3826781"/>
            <a:ext cx="337727" cy="0"/>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125" name="直接箭头连接符 124"/>
          <p:cNvCxnSpPr/>
          <p:nvPr/>
        </p:nvCxnSpPr>
        <p:spPr>
          <a:xfrm flipV="1">
            <a:off x="8643063" y="2688789"/>
            <a:ext cx="251765" cy="250692"/>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126" name="直接箭头连接符 125"/>
          <p:cNvCxnSpPr/>
          <p:nvPr/>
        </p:nvCxnSpPr>
        <p:spPr>
          <a:xfrm>
            <a:off x="8643063" y="4714081"/>
            <a:ext cx="251765" cy="250692"/>
          </a:xfrm>
          <a:prstGeom prst="straightConnector1">
            <a:avLst/>
          </a:prstGeom>
          <a:noFill/>
          <a:ln w="12700" cap="flat" cmpd="sng" algn="ctr">
            <a:solidFill>
              <a:srgbClr val="5A6478">
                <a:lumMod val="40000"/>
                <a:lumOff val="60000"/>
              </a:srgbClr>
            </a:solidFill>
            <a:prstDash val="solid"/>
            <a:miter lim="800000"/>
            <a:tailEnd type="arrow"/>
          </a:ln>
          <a:effectLst/>
        </p:spPr>
      </p:cxnSp>
      <p:cxnSp>
        <p:nvCxnSpPr>
          <p:cNvPr id="127" name="直接箭头连接符 126"/>
          <p:cNvCxnSpPr/>
          <p:nvPr/>
        </p:nvCxnSpPr>
        <p:spPr>
          <a:xfrm>
            <a:off x="9046288" y="3826781"/>
            <a:ext cx="337727" cy="0"/>
          </a:xfrm>
          <a:prstGeom prst="straightConnector1">
            <a:avLst/>
          </a:prstGeom>
          <a:noFill/>
          <a:ln w="12700" cap="flat" cmpd="sng" algn="ctr">
            <a:solidFill>
              <a:srgbClr val="5A6478">
                <a:lumMod val="40000"/>
                <a:lumOff val="60000"/>
              </a:srgbClr>
            </a:solidFill>
            <a:prstDash val="solid"/>
            <a:miter lim="800000"/>
            <a:tailEnd type="arrow"/>
          </a:ln>
          <a:effectLst/>
        </p:spPr>
      </p:cxnSp>
      <p:grpSp>
        <p:nvGrpSpPr>
          <p:cNvPr id="128" name="组合 127"/>
          <p:cNvGrpSpPr/>
          <p:nvPr/>
        </p:nvGrpSpPr>
        <p:grpSpPr>
          <a:xfrm>
            <a:off x="5770515" y="3501295"/>
            <a:ext cx="650970" cy="650970"/>
            <a:chOff x="5770515" y="3286125"/>
            <a:chExt cx="650970" cy="650970"/>
          </a:xfrm>
        </p:grpSpPr>
        <p:sp>
          <p:nvSpPr>
            <p:cNvPr id="129" name="椭圆 128"/>
            <p:cNvSpPr/>
            <p:nvPr/>
          </p:nvSpPr>
          <p:spPr>
            <a:xfrm>
              <a:off x="5770515" y="3286125"/>
              <a:ext cx="650970" cy="650970"/>
            </a:xfrm>
            <a:prstGeom prst="ellipse">
              <a:avLst/>
            </a:prstGeom>
            <a:no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汉仪小麦体简" pitchFamily="18" charset="-122"/>
                <a:ea typeface="汉仪小麦体简" pitchFamily="18" charset="-122"/>
                <a:cs typeface="+mn-ea"/>
                <a:sym typeface="+mn-lt"/>
              </a:endParaRPr>
            </a:p>
          </p:txBody>
        </p:sp>
        <p:sp>
          <p:nvSpPr>
            <p:cNvPr id="130" name="矩形 129"/>
            <p:cNvSpPr/>
            <p:nvPr/>
          </p:nvSpPr>
          <p:spPr>
            <a:xfrm>
              <a:off x="5859396" y="3426945"/>
              <a:ext cx="473207"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tx1">
                      <a:lumMod val="75000"/>
                      <a:lumOff val="25000"/>
                    </a:schemeClr>
                  </a:solidFill>
                  <a:effectLst/>
                  <a:uLnTx/>
                  <a:uFillTx/>
                  <a:latin typeface="汉仪小麦体简" pitchFamily="18" charset="-122"/>
                  <a:ea typeface="汉仪小麦体简" pitchFamily="18" charset="-122"/>
                  <a:cs typeface="+mn-ea"/>
                  <a:sym typeface="+mn-lt"/>
                </a:rPr>
                <a:t>VS</a:t>
              </a:r>
              <a:endParaRPr kumimoji="0" lang="zh-CN" altLang="en-US" sz="1800" b="0" i="0" u="none" strike="noStrike" kern="0" cap="none" spc="0" normalizeH="0" baseline="0" noProof="0" dirty="0">
                <a:ln>
                  <a:noFill/>
                </a:ln>
                <a:solidFill>
                  <a:schemeClr val="tx1">
                    <a:lumMod val="75000"/>
                    <a:lumOff val="25000"/>
                  </a:schemeClr>
                </a:solidFill>
                <a:effectLst/>
                <a:uLnTx/>
                <a:uFillTx/>
                <a:latin typeface="汉仪小麦体简" pitchFamily="18" charset="-122"/>
                <a:ea typeface="汉仪小麦体简" pitchFamily="18" charset="-122"/>
                <a:cs typeface="+mn-ea"/>
                <a:sym typeface="+mn-lt"/>
              </a:endParaRPr>
            </a:p>
          </p:txBody>
        </p:sp>
      </p:grpSp>
      <p:grpSp>
        <p:nvGrpSpPr>
          <p:cNvPr id="131" name="组合 130"/>
          <p:cNvGrpSpPr/>
          <p:nvPr/>
        </p:nvGrpSpPr>
        <p:grpSpPr>
          <a:xfrm>
            <a:off x="3244850" y="2721881"/>
            <a:ext cx="2209800" cy="2209800"/>
            <a:chOff x="3244850" y="2506711"/>
            <a:chExt cx="2209800" cy="2209800"/>
          </a:xfrm>
        </p:grpSpPr>
        <p:sp>
          <p:nvSpPr>
            <p:cNvPr id="132" name="椭圆 131"/>
            <p:cNvSpPr/>
            <p:nvPr/>
          </p:nvSpPr>
          <p:spPr>
            <a:xfrm>
              <a:off x="3244850" y="2506711"/>
              <a:ext cx="2209800" cy="2209800"/>
            </a:xfrm>
            <a:prstGeom prst="ellipse">
              <a:avLst/>
            </a:prstGeom>
            <a:noFill/>
            <a:ln w="15875" cap="rnd" cmpd="sng" algn="ctr">
              <a:solidFill>
                <a:schemeClr val="tx1">
                  <a:lumMod val="65000"/>
                  <a:lumOff val="35000"/>
                </a:scheme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汉仪小麦体简" pitchFamily="18" charset="-122"/>
                <a:ea typeface="汉仪小麦体简" pitchFamily="18" charset="-122"/>
                <a:cs typeface="+mn-ea"/>
                <a:sym typeface="+mn-lt"/>
              </a:endParaRPr>
            </a:p>
          </p:txBody>
        </p:sp>
        <p:grpSp>
          <p:nvGrpSpPr>
            <p:cNvPr id="133" name="组合 132"/>
            <p:cNvGrpSpPr/>
            <p:nvPr/>
          </p:nvGrpSpPr>
          <p:grpSpPr>
            <a:xfrm>
              <a:off x="3495542" y="2757403"/>
              <a:ext cx="1708416" cy="1708416"/>
              <a:chOff x="3495542" y="2757403"/>
              <a:chExt cx="1708416" cy="1708416"/>
            </a:xfrm>
          </p:grpSpPr>
          <p:sp>
            <p:nvSpPr>
              <p:cNvPr id="134" name="椭圆 133"/>
              <p:cNvSpPr/>
              <p:nvPr/>
            </p:nvSpPr>
            <p:spPr>
              <a:xfrm>
                <a:off x="3495542" y="2757403"/>
                <a:ext cx="1708416" cy="1708416"/>
              </a:xfrm>
              <a:prstGeom prst="ellipse">
                <a:avLst/>
              </a:prstGeom>
              <a:noFill/>
              <a:ln w="5715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汉仪小麦体简" pitchFamily="18" charset="-122"/>
                  <a:ea typeface="汉仪小麦体简" pitchFamily="18" charset="-122"/>
                  <a:cs typeface="+mn-ea"/>
                  <a:sym typeface="+mn-lt"/>
                </a:endParaRPr>
              </a:p>
            </p:txBody>
          </p:sp>
          <p:sp>
            <p:nvSpPr>
              <p:cNvPr id="135" name="Freeform 98"/>
              <p:cNvSpPr>
                <a:spLocks noEditPoints="1"/>
              </p:cNvSpPr>
              <p:nvPr/>
            </p:nvSpPr>
            <p:spPr bwMode="auto">
              <a:xfrm>
                <a:off x="4049963" y="3061557"/>
                <a:ext cx="599574" cy="602524"/>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ysClr val="window" lastClr="FFFFFF"/>
              </a:solidFill>
              <a:ln>
                <a:solidFill>
                  <a:schemeClr val="tx1">
                    <a:lumMod val="65000"/>
                    <a:lumOff val="35000"/>
                  </a:scheme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5A6478"/>
                  </a:solidFill>
                  <a:effectLst/>
                  <a:uLnTx/>
                  <a:uFillTx/>
                  <a:latin typeface="汉仪小麦体简" pitchFamily="18" charset="-122"/>
                  <a:ea typeface="汉仪小麦体简" pitchFamily="18" charset="-122"/>
                  <a:cs typeface="+mn-ea"/>
                  <a:sym typeface="+mn-lt"/>
                </a:endParaRPr>
              </a:p>
            </p:txBody>
          </p:sp>
          <p:sp>
            <p:nvSpPr>
              <p:cNvPr id="136" name="矩形 135"/>
              <p:cNvSpPr/>
              <p:nvPr/>
            </p:nvSpPr>
            <p:spPr>
              <a:xfrm>
                <a:off x="3680002" y="3678981"/>
                <a:ext cx="1415772" cy="338554"/>
              </a:xfrm>
              <a:prstGeom prst="rect">
                <a:avLst/>
              </a:prstGeom>
            </p:spPr>
            <p:txBody>
              <a:bodyPr wrap="none">
                <a:spAutoFit/>
              </a:bodyPr>
              <a:lstStyle/>
              <a:p>
                <a:r>
                  <a:rPr lang="zh-CN" altLang="zh-CN" sz="1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1600" dirty="0">
                  <a:solidFill>
                    <a:schemeClr val="tx1">
                      <a:lumMod val="65000"/>
                      <a:lumOff val="35000"/>
                    </a:schemeClr>
                  </a:solidFill>
                  <a:latin typeface="汉仪小麦体简" pitchFamily="18" charset="-122"/>
                  <a:ea typeface="汉仪小麦体简" pitchFamily="18" charset="-122"/>
                </a:endParaRPr>
              </a:p>
            </p:txBody>
          </p:sp>
        </p:grpSp>
      </p:grpSp>
      <p:grpSp>
        <p:nvGrpSpPr>
          <p:cNvPr id="137" name="组合 136"/>
          <p:cNvGrpSpPr/>
          <p:nvPr/>
        </p:nvGrpSpPr>
        <p:grpSpPr>
          <a:xfrm>
            <a:off x="6737350" y="2721881"/>
            <a:ext cx="2209800" cy="2209800"/>
            <a:chOff x="6737350" y="2506711"/>
            <a:chExt cx="2209800" cy="2209800"/>
          </a:xfrm>
        </p:grpSpPr>
        <p:sp>
          <p:nvSpPr>
            <p:cNvPr id="138" name="椭圆 137"/>
            <p:cNvSpPr/>
            <p:nvPr/>
          </p:nvSpPr>
          <p:spPr>
            <a:xfrm>
              <a:off x="6737350" y="2506711"/>
              <a:ext cx="2209800" cy="2209800"/>
            </a:xfrm>
            <a:prstGeom prst="ellipse">
              <a:avLst/>
            </a:prstGeom>
            <a:noFill/>
            <a:ln w="15875" cap="rnd" cmpd="sng" algn="ctr">
              <a:solidFill>
                <a:schemeClr val="tx1">
                  <a:lumMod val="65000"/>
                  <a:lumOff val="35000"/>
                </a:schemeClr>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汉仪小麦体简" pitchFamily="18" charset="-122"/>
                <a:ea typeface="汉仪小麦体简" pitchFamily="18" charset="-122"/>
                <a:cs typeface="+mn-ea"/>
                <a:sym typeface="+mn-lt"/>
              </a:endParaRPr>
            </a:p>
          </p:txBody>
        </p:sp>
        <p:grpSp>
          <p:nvGrpSpPr>
            <p:cNvPr id="139" name="组合 138"/>
            <p:cNvGrpSpPr/>
            <p:nvPr/>
          </p:nvGrpSpPr>
          <p:grpSpPr>
            <a:xfrm>
              <a:off x="6988042" y="2757403"/>
              <a:ext cx="1708416" cy="1708416"/>
              <a:chOff x="6988042" y="2757403"/>
              <a:chExt cx="1708416" cy="1708416"/>
            </a:xfrm>
          </p:grpSpPr>
          <p:sp>
            <p:nvSpPr>
              <p:cNvPr id="140" name="椭圆 139"/>
              <p:cNvSpPr/>
              <p:nvPr/>
            </p:nvSpPr>
            <p:spPr>
              <a:xfrm>
                <a:off x="6988042" y="2757403"/>
                <a:ext cx="1708416" cy="1708416"/>
              </a:xfrm>
              <a:prstGeom prst="ellipse">
                <a:avLst/>
              </a:prstGeom>
              <a:noFill/>
              <a:ln w="5715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汉仪小麦体简" pitchFamily="18" charset="-122"/>
                  <a:ea typeface="汉仪小麦体简" pitchFamily="18" charset="-122"/>
                  <a:cs typeface="+mn-ea"/>
                  <a:sym typeface="+mn-lt"/>
                </a:endParaRPr>
              </a:p>
            </p:txBody>
          </p:sp>
          <p:sp>
            <p:nvSpPr>
              <p:cNvPr id="141" name="Freeform 98"/>
              <p:cNvSpPr>
                <a:spLocks noEditPoints="1"/>
              </p:cNvSpPr>
              <p:nvPr/>
            </p:nvSpPr>
            <p:spPr bwMode="auto">
              <a:xfrm>
                <a:off x="7542463" y="3061557"/>
                <a:ext cx="599574" cy="602524"/>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ysClr val="window" lastClr="FFFFFF"/>
              </a:solidFill>
              <a:ln>
                <a:solidFill>
                  <a:schemeClr val="tx1">
                    <a:lumMod val="65000"/>
                    <a:lumOff val="35000"/>
                  </a:scheme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5A6478"/>
                  </a:solidFill>
                  <a:effectLst/>
                  <a:uLnTx/>
                  <a:uFillTx/>
                  <a:latin typeface="汉仪小麦体简" pitchFamily="18" charset="-122"/>
                  <a:ea typeface="汉仪小麦体简" pitchFamily="18" charset="-122"/>
                  <a:cs typeface="+mn-ea"/>
                  <a:sym typeface="+mn-lt"/>
                </a:endParaRPr>
              </a:p>
            </p:txBody>
          </p:sp>
          <p:sp>
            <p:nvSpPr>
              <p:cNvPr id="142" name="矩形 141"/>
              <p:cNvSpPr/>
              <p:nvPr/>
            </p:nvSpPr>
            <p:spPr>
              <a:xfrm>
                <a:off x="7134364" y="3694475"/>
                <a:ext cx="1415772" cy="338554"/>
              </a:xfrm>
              <a:prstGeom prst="rect">
                <a:avLst/>
              </a:prstGeom>
            </p:spPr>
            <p:txBody>
              <a:bodyPr wrap="none">
                <a:spAutoFit/>
              </a:bodyPr>
              <a:lstStyle/>
              <a:p>
                <a:r>
                  <a:rPr lang="zh-CN" altLang="zh-CN" sz="1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1600" dirty="0">
                  <a:solidFill>
                    <a:schemeClr val="tx1">
                      <a:lumMod val="65000"/>
                      <a:lumOff val="35000"/>
                    </a:schemeClr>
                  </a:solidFill>
                  <a:latin typeface="汉仪小麦体简" pitchFamily="18" charset="-122"/>
                  <a:ea typeface="汉仪小麦体简" pitchFamily="18" charset="-122"/>
                </a:endParaRPr>
              </a:p>
            </p:txBody>
          </p:sp>
        </p:grpSp>
      </p:grpSp>
      <p:grpSp>
        <p:nvGrpSpPr>
          <p:cNvPr id="143" name="组合 142"/>
          <p:cNvGrpSpPr/>
          <p:nvPr/>
        </p:nvGrpSpPr>
        <p:grpSpPr>
          <a:xfrm>
            <a:off x="1718140" y="3337594"/>
            <a:ext cx="978373" cy="978373"/>
            <a:chOff x="1718140" y="3122424"/>
            <a:chExt cx="978373" cy="978373"/>
          </a:xfrm>
        </p:grpSpPr>
        <p:sp>
          <p:nvSpPr>
            <p:cNvPr id="144" name="椭圆 143"/>
            <p:cNvSpPr/>
            <p:nvPr/>
          </p:nvSpPr>
          <p:spPr>
            <a:xfrm flipH="1">
              <a:off x="1718140" y="3122424"/>
              <a:ext cx="978373" cy="978373"/>
            </a:xfrm>
            <a:prstGeom prst="ellipse">
              <a:avLst/>
            </a:prstGeom>
            <a:no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汉仪小麦体简" pitchFamily="18" charset="-122"/>
                <a:ea typeface="汉仪小麦体简" pitchFamily="18" charset="-122"/>
                <a:cs typeface="+mn-ea"/>
                <a:sym typeface="+mn-lt"/>
              </a:endParaRPr>
            </a:p>
          </p:txBody>
        </p:sp>
        <p:sp>
          <p:nvSpPr>
            <p:cNvPr id="145" name="Freeform 48"/>
            <p:cNvSpPr>
              <a:spLocks noEditPoints="1"/>
            </p:cNvSpPr>
            <p:nvPr/>
          </p:nvSpPr>
          <p:spPr bwMode="auto">
            <a:xfrm>
              <a:off x="2046195" y="3450479"/>
              <a:ext cx="322263" cy="322263"/>
            </a:xfrm>
            <a:custGeom>
              <a:avLst/>
              <a:gdLst>
                <a:gd name="T0" fmla="*/ 77 w 1019"/>
                <a:gd name="T1" fmla="*/ 1 h 1017"/>
                <a:gd name="T2" fmla="*/ 35 w 1019"/>
                <a:gd name="T3" fmla="*/ 21 h 1017"/>
                <a:gd name="T4" fmla="*/ 8 w 1019"/>
                <a:gd name="T5" fmla="*/ 58 h 1017"/>
                <a:gd name="T6" fmla="*/ 0 w 1019"/>
                <a:gd name="T7" fmla="*/ 921 h 1017"/>
                <a:gd name="T8" fmla="*/ 8 w 1019"/>
                <a:gd name="T9" fmla="*/ 959 h 1017"/>
                <a:gd name="T10" fmla="*/ 35 w 1019"/>
                <a:gd name="T11" fmla="*/ 995 h 1017"/>
                <a:gd name="T12" fmla="*/ 77 w 1019"/>
                <a:gd name="T13" fmla="*/ 1015 h 1017"/>
                <a:gd name="T14" fmla="*/ 933 w 1019"/>
                <a:gd name="T15" fmla="*/ 1017 h 1017"/>
                <a:gd name="T16" fmla="*/ 976 w 1019"/>
                <a:gd name="T17" fmla="*/ 1001 h 1017"/>
                <a:gd name="T18" fmla="*/ 1007 w 1019"/>
                <a:gd name="T19" fmla="*/ 967 h 1017"/>
                <a:gd name="T20" fmla="*/ 1019 w 1019"/>
                <a:gd name="T21" fmla="*/ 921 h 1017"/>
                <a:gd name="T22" fmla="*/ 1014 w 1019"/>
                <a:gd name="T23" fmla="*/ 66 h 1017"/>
                <a:gd name="T24" fmla="*/ 991 w 1019"/>
                <a:gd name="T25" fmla="*/ 27 h 1017"/>
                <a:gd name="T26" fmla="*/ 951 w 1019"/>
                <a:gd name="T27" fmla="*/ 4 h 1017"/>
                <a:gd name="T28" fmla="*/ 954 w 1019"/>
                <a:gd name="T29" fmla="*/ 921 h 1017"/>
                <a:gd name="T30" fmla="*/ 946 w 1019"/>
                <a:gd name="T31" fmla="*/ 944 h 1017"/>
                <a:gd name="T32" fmla="*/ 96 w 1019"/>
                <a:gd name="T33" fmla="*/ 953 h 1017"/>
                <a:gd name="T34" fmla="*/ 73 w 1019"/>
                <a:gd name="T35" fmla="*/ 944 h 1017"/>
                <a:gd name="T36" fmla="*/ 64 w 1019"/>
                <a:gd name="T37" fmla="*/ 94 h 1017"/>
                <a:gd name="T38" fmla="*/ 73 w 1019"/>
                <a:gd name="T39" fmla="*/ 73 h 1017"/>
                <a:gd name="T40" fmla="*/ 923 w 1019"/>
                <a:gd name="T41" fmla="*/ 63 h 1017"/>
                <a:gd name="T42" fmla="*/ 946 w 1019"/>
                <a:gd name="T43" fmla="*/ 73 h 1017"/>
                <a:gd name="T44" fmla="*/ 954 w 1019"/>
                <a:gd name="T45" fmla="*/ 921 h 1017"/>
                <a:gd name="T46" fmla="*/ 179 w 1019"/>
                <a:gd name="T47" fmla="*/ 127 h 1017"/>
                <a:gd name="T48" fmla="*/ 132 w 1019"/>
                <a:gd name="T49" fmla="*/ 165 h 1017"/>
                <a:gd name="T50" fmla="*/ 128 w 1019"/>
                <a:gd name="T51" fmla="*/ 317 h 1017"/>
                <a:gd name="T52" fmla="*/ 146 w 1019"/>
                <a:gd name="T53" fmla="*/ 362 h 1017"/>
                <a:gd name="T54" fmla="*/ 191 w 1019"/>
                <a:gd name="T55" fmla="*/ 380 h 1017"/>
                <a:gd name="T56" fmla="*/ 852 w 1019"/>
                <a:gd name="T57" fmla="*/ 376 h 1017"/>
                <a:gd name="T58" fmla="*/ 890 w 1019"/>
                <a:gd name="T59" fmla="*/ 330 h 1017"/>
                <a:gd name="T60" fmla="*/ 891 w 1019"/>
                <a:gd name="T61" fmla="*/ 183 h 1017"/>
                <a:gd name="T62" fmla="*/ 863 w 1019"/>
                <a:gd name="T63" fmla="*/ 137 h 1017"/>
                <a:gd name="T64" fmla="*/ 828 w 1019"/>
                <a:gd name="T65" fmla="*/ 126 h 1017"/>
                <a:gd name="T66" fmla="*/ 191 w 1019"/>
                <a:gd name="T67" fmla="*/ 317 h 1017"/>
                <a:gd name="T68" fmla="*/ 179 w 1019"/>
                <a:gd name="T69" fmla="*/ 446 h 1017"/>
                <a:gd name="T70" fmla="*/ 132 w 1019"/>
                <a:gd name="T71" fmla="*/ 483 h 1017"/>
                <a:gd name="T72" fmla="*/ 128 w 1019"/>
                <a:gd name="T73" fmla="*/ 826 h 1017"/>
                <a:gd name="T74" fmla="*/ 146 w 1019"/>
                <a:gd name="T75" fmla="*/ 871 h 1017"/>
                <a:gd name="T76" fmla="*/ 191 w 1019"/>
                <a:gd name="T77" fmla="*/ 890 h 1017"/>
                <a:gd name="T78" fmla="*/ 344 w 1019"/>
                <a:gd name="T79" fmla="*/ 885 h 1017"/>
                <a:gd name="T80" fmla="*/ 381 w 1019"/>
                <a:gd name="T81" fmla="*/ 839 h 1017"/>
                <a:gd name="T82" fmla="*/ 382 w 1019"/>
                <a:gd name="T83" fmla="*/ 502 h 1017"/>
                <a:gd name="T84" fmla="*/ 355 w 1019"/>
                <a:gd name="T85" fmla="*/ 456 h 1017"/>
                <a:gd name="T86" fmla="*/ 319 w 1019"/>
                <a:gd name="T87" fmla="*/ 445 h 1017"/>
                <a:gd name="T88" fmla="*/ 191 w 1019"/>
                <a:gd name="T89" fmla="*/ 826 h 1017"/>
                <a:gd name="T90" fmla="*/ 496 w 1019"/>
                <a:gd name="T91" fmla="*/ 446 h 1017"/>
                <a:gd name="T92" fmla="*/ 451 w 1019"/>
                <a:gd name="T93" fmla="*/ 483 h 1017"/>
                <a:gd name="T94" fmla="*/ 446 w 1019"/>
                <a:gd name="T95" fmla="*/ 826 h 1017"/>
                <a:gd name="T96" fmla="*/ 464 w 1019"/>
                <a:gd name="T97" fmla="*/ 871 h 1017"/>
                <a:gd name="T98" fmla="*/ 509 w 1019"/>
                <a:gd name="T99" fmla="*/ 890 h 1017"/>
                <a:gd name="T100" fmla="*/ 852 w 1019"/>
                <a:gd name="T101" fmla="*/ 885 h 1017"/>
                <a:gd name="T102" fmla="*/ 890 w 1019"/>
                <a:gd name="T103" fmla="*/ 839 h 1017"/>
                <a:gd name="T104" fmla="*/ 891 w 1019"/>
                <a:gd name="T105" fmla="*/ 502 h 1017"/>
                <a:gd name="T106" fmla="*/ 863 w 1019"/>
                <a:gd name="T107" fmla="*/ 456 h 1017"/>
                <a:gd name="T108" fmla="*/ 828 w 1019"/>
                <a:gd name="T109" fmla="*/ 445 h 1017"/>
                <a:gd name="T110" fmla="*/ 509 w 1019"/>
                <a:gd name="T111" fmla="*/ 82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9" h="1017">
                  <a:moveTo>
                    <a:pt x="923" y="0"/>
                  </a:moveTo>
                  <a:lnTo>
                    <a:pt x="96" y="0"/>
                  </a:lnTo>
                  <a:lnTo>
                    <a:pt x="96" y="0"/>
                  </a:lnTo>
                  <a:lnTo>
                    <a:pt x="86" y="0"/>
                  </a:lnTo>
                  <a:lnTo>
                    <a:pt x="77" y="1"/>
                  </a:lnTo>
                  <a:lnTo>
                    <a:pt x="68" y="4"/>
                  </a:lnTo>
                  <a:lnTo>
                    <a:pt x="58" y="7"/>
                  </a:lnTo>
                  <a:lnTo>
                    <a:pt x="51" y="10"/>
                  </a:lnTo>
                  <a:lnTo>
                    <a:pt x="42" y="16"/>
                  </a:lnTo>
                  <a:lnTo>
                    <a:pt x="35" y="21"/>
                  </a:lnTo>
                  <a:lnTo>
                    <a:pt x="28" y="27"/>
                  </a:lnTo>
                  <a:lnTo>
                    <a:pt x="22" y="34"/>
                  </a:lnTo>
                  <a:lnTo>
                    <a:pt x="17" y="41"/>
                  </a:lnTo>
                  <a:lnTo>
                    <a:pt x="12" y="49"/>
                  </a:lnTo>
                  <a:lnTo>
                    <a:pt x="8" y="58"/>
                  </a:lnTo>
                  <a:lnTo>
                    <a:pt x="5" y="66"/>
                  </a:lnTo>
                  <a:lnTo>
                    <a:pt x="3" y="76"/>
                  </a:lnTo>
                  <a:lnTo>
                    <a:pt x="2" y="84"/>
                  </a:lnTo>
                  <a:lnTo>
                    <a:pt x="0" y="94"/>
                  </a:lnTo>
                  <a:lnTo>
                    <a:pt x="0" y="921"/>
                  </a:lnTo>
                  <a:lnTo>
                    <a:pt x="0" y="921"/>
                  </a:lnTo>
                  <a:lnTo>
                    <a:pt x="2" y="931"/>
                  </a:lnTo>
                  <a:lnTo>
                    <a:pt x="3" y="941"/>
                  </a:lnTo>
                  <a:lnTo>
                    <a:pt x="5" y="950"/>
                  </a:lnTo>
                  <a:lnTo>
                    <a:pt x="8" y="959"/>
                  </a:lnTo>
                  <a:lnTo>
                    <a:pt x="12" y="967"/>
                  </a:lnTo>
                  <a:lnTo>
                    <a:pt x="17" y="975"/>
                  </a:lnTo>
                  <a:lnTo>
                    <a:pt x="22" y="982"/>
                  </a:lnTo>
                  <a:lnTo>
                    <a:pt x="28" y="989"/>
                  </a:lnTo>
                  <a:lnTo>
                    <a:pt x="35" y="995"/>
                  </a:lnTo>
                  <a:lnTo>
                    <a:pt x="42" y="1001"/>
                  </a:lnTo>
                  <a:lnTo>
                    <a:pt x="51" y="1005"/>
                  </a:lnTo>
                  <a:lnTo>
                    <a:pt x="58" y="1009"/>
                  </a:lnTo>
                  <a:lnTo>
                    <a:pt x="68" y="1012"/>
                  </a:lnTo>
                  <a:lnTo>
                    <a:pt x="77" y="1015"/>
                  </a:lnTo>
                  <a:lnTo>
                    <a:pt x="86" y="1017"/>
                  </a:lnTo>
                  <a:lnTo>
                    <a:pt x="96" y="1017"/>
                  </a:lnTo>
                  <a:lnTo>
                    <a:pt x="923" y="1017"/>
                  </a:lnTo>
                  <a:lnTo>
                    <a:pt x="923" y="1017"/>
                  </a:lnTo>
                  <a:lnTo>
                    <a:pt x="933" y="1017"/>
                  </a:lnTo>
                  <a:lnTo>
                    <a:pt x="943" y="1015"/>
                  </a:lnTo>
                  <a:lnTo>
                    <a:pt x="951" y="1012"/>
                  </a:lnTo>
                  <a:lnTo>
                    <a:pt x="960" y="1009"/>
                  </a:lnTo>
                  <a:lnTo>
                    <a:pt x="968" y="1005"/>
                  </a:lnTo>
                  <a:lnTo>
                    <a:pt x="976" y="1001"/>
                  </a:lnTo>
                  <a:lnTo>
                    <a:pt x="983" y="995"/>
                  </a:lnTo>
                  <a:lnTo>
                    <a:pt x="991" y="989"/>
                  </a:lnTo>
                  <a:lnTo>
                    <a:pt x="996" y="982"/>
                  </a:lnTo>
                  <a:lnTo>
                    <a:pt x="1002" y="975"/>
                  </a:lnTo>
                  <a:lnTo>
                    <a:pt x="1007" y="967"/>
                  </a:lnTo>
                  <a:lnTo>
                    <a:pt x="1011" y="959"/>
                  </a:lnTo>
                  <a:lnTo>
                    <a:pt x="1014" y="950"/>
                  </a:lnTo>
                  <a:lnTo>
                    <a:pt x="1017" y="941"/>
                  </a:lnTo>
                  <a:lnTo>
                    <a:pt x="1018" y="931"/>
                  </a:lnTo>
                  <a:lnTo>
                    <a:pt x="1019" y="921"/>
                  </a:lnTo>
                  <a:lnTo>
                    <a:pt x="1019" y="94"/>
                  </a:lnTo>
                  <a:lnTo>
                    <a:pt x="1019" y="94"/>
                  </a:lnTo>
                  <a:lnTo>
                    <a:pt x="1018" y="84"/>
                  </a:lnTo>
                  <a:lnTo>
                    <a:pt x="1017" y="76"/>
                  </a:lnTo>
                  <a:lnTo>
                    <a:pt x="1014" y="66"/>
                  </a:lnTo>
                  <a:lnTo>
                    <a:pt x="1011" y="58"/>
                  </a:lnTo>
                  <a:lnTo>
                    <a:pt x="1007" y="49"/>
                  </a:lnTo>
                  <a:lnTo>
                    <a:pt x="1002" y="41"/>
                  </a:lnTo>
                  <a:lnTo>
                    <a:pt x="996" y="34"/>
                  </a:lnTo>
                  <a:lnTo>
                    <a:pt x="991" y="27"/>
                  </a:lnTo>
                  <a:lnTo>
                    <a:pt x="983" y="21"/>
                  </a:lnTo>
                  <a:lnTo>
                    <a:pt x="976" y="16"/>
                  </a:lnTo>
                  <a:lnTo>
                    <a:pt x="968" y="10"/>
                  </a:lnTo>
                  <a:lnTo>
                    <a:pt x="960" y="7"/>
                  </a:lnTo>
                  <a:lnTo>
                    <a:pt x="951" y="4"/>
                  </a:lnTo>
                  <a:lnTo>
                    <a:pt x="943" y="1"/>
                  </a:lnTo>
                  <a:lnTo>
                    <a:pt x="933" y="0"/>
                  </a:lnTo>
                  <a:lnTo>
                    <a:pt x="923" y="0"/>
                  </a:lnTo>
                  <a:lnTo>
                    <a:pt x="923" y="0"/>
                  </a:lnTo>
                  <a:close/>
                  <a:moveTo>
                    <a:pt x="954" y="921"/>
                  </a:moveTo>
                  <a:lnTo>
                    <a:pt x="954" y="921"/>
                  </a:lnTo>
                  <a:lnTo>
                    <a:pt x="954" y="928"/>
                  </a:lnTo>
                  <a:lnTo>
                    <a:pt x="952" y="934"/>
                  </a:lnTo>
                  <a:lnTo>
                    <a:pt x="949" y="939"/>
                  </a:lnTo>
                  <a:lnTo>
                    <a:pt x="946" y="944"/>
                  </a:lnTo>
                  <a:lnTo>
                    <a:pt x="940" y="948"/>
                  </a:lnTo>
                  <a:lnTo>
                    <a:pt x="935" y="950"/>
                  </a:lnTo>
                  <a:lnTo>
                    <a:pt x="930" y="952"/>
                  </a:lnTo>
                  <a:lnTo>
                    <a:pt x="923" y="953"/>
                  </a:lnTo>
                  <a:lnTo>
                    <a:pt x="96" y="953"/>
                  </a:lnTo>
                  <a:lnTo>
                    <a:pt x="96" y="953"/>
                  </a:lnTo>
                  <a:lnTo>
                    <a:pt x="90" y="952"/>
                  </a:lnTo>
                  <a:lnTo>
                    <a:pt x="84" y="950"/>
                  </a:lnTo>
                  <a:lnTo>
                    <a:pt x="78" y="948"/>
                  </a:lnTo>
                  <a:lnTo>
                    <a:pt x="73" y="944"/>
                  </a:lnTo>
                  <a:lnTo>
                    <a:pt x="69" y="939"/>
                  </a:lnTo>
                  <a:lnTo>
                    <a:pt x="67" y="934"/>
                  </a:lnTo>
                  <a:lnTo>
                    <a:pt x="65" y="928"/>
                  </a:lnTo>
                  <a:lnTo>
                    <a:pt x="64" y="921"/>
                  </a:lnTo>
                  <a:lnTo>
                    <a:pt x="64" y="94"/>
                  </a:lnTo>
                  <a:lnTo>
                    <a:pt x="64" y="94"/>
                  </a:lnTo>
                  <a:lnTo>
                    <a:pt x="65" y="89"/>
                  </a:lnTo>
                  <a:lnTo>
                    <a:pt x="67" y="82"/>
                  </a:lnTo>
                  <a:lnTo>
                    <a:pt x="69" y="77"/>
                  </a:lnTo>
                  <a:lnTo>
                    <a:pt x="73" y="73"/>
                  </a:lnTo>
                  <a:lnTo>
                    <a:pt x="78" y="68"/>
                  </a:lnTo>
                  <a:lnTo>
                    <a:pt x="84" y="65"/>
                  </a:lnTo>
                  <a:lnTo>
                    <a:pt x="90" y="63"/>
                  </a:lnTo>
                  <a:lnTo>
                    <a:pt x="96" y="63"/>
                  </a:lnTo>
                  <a:lnTo>
                    <a:pt x="923" y="63"/>
                  </a:lnTo>
                  <a:lnTo>
                    <a:pt x="923" y="63"/>
                  </a:lnTo>
                  <a:lnTo>
                    <a:pt x="930" y="63"/>
                  </a:lnTo>
                  <a:lnTo>
                    <a:pt x="935" y="65"/>
                  </a:lnTo>
                  <a:lnTo>
                    <a:pt x="940" y="68"/>
                  </a:lnTo>
                  <a:lnTo>
                    <a:pt x="946" y="73"/>
                  </a:lnTo>
                  <a:lnTo>
                    <a:pt x="949" y="77"/>
                  </a:lnTo>
                  <a:lnTo>
                    <a:pt x="952" y="82"/>
                  </a:lnTo>
                  <a:lnTo>
                    <a:pt x="954" y="89"/>
                  </a:lnTo>
                  <a:lnTo>
                    <a:pt x="954" y="94"/>
                  </a:lnTo>
                  <a:lnTo>
                    <a:pt x="954" y="921"/>
                  </a:lnTo>
                  <a:close/>
                  <a:moveTo>
                    <a:pt x="828" y="126"/>
                  </a:moveTo>
                  <a:lnTo>
                    <a:pt x="191" y="126"/>
                  </a:lnTo>
                  <a:lnTo>
                    <a:pt x="191" y="126"/>
                  </a:lnTo>
                  <a:lnTo>
                    <a:pt x="185" y="126"/>
                  </a:lnTo>
                  <a:lnTo>
                    <a:pt x="179" y="127"/>
                  </a:lnTo>
                  <a:lnTo>
                    <a:pt x="167" y="132"/>
                  </a:lnTo>
                  <a:lnTo>
                    <a:pt x="156" y="137"/>
                  </a:lnTo>
                  <a:lnTo>
                    <a:pt x="146" y="144"/>
                  </a:lnTo>
                  <a:lnTo>
                    <a:pt x="139" y="154"/>
                  </a:lnTo>
                  <a:lnTo>
                    <a:pt x="132" y="165"/>
                  </a:lnTo>
                  <a:lnTo>
                    <a:pt x="129" y="177"/>
                  </a:lnTo>
                  <a:lnTo>
                    <a:pt x="128" y="183"/>
                  </a:lnTo>
                  <a:lnTo>
                    <a:pt x="128" y="189"/>
                  </a:lnTo>
                  <a:lnTo>
                    <a:pt x="128" y="317"/>
                  </a:lnTo>
                  <a:lnTo>
                    <a:pt x="128" y="317"/>
                  </a:lnTo>
                  <a:lnTo>
                    <a:pt x="128" y="324"/>
                  </a:lnTo>
                  <a:lnTo>
                    <a:pt x="129" y="330"/>
                  </a:lnTo>
                  <a:lnTo>
                    <a:pt x="132" y="342"/>
                  </a:lnTo>
                  <a:lnTo>
                    <a:pt x="139" y="353"/>
                  </a:lnTo>
                  <a:lnTo>
                    <a:pt x="146" y="362"/>
                  </a:lnTo>
                  <a:lnTo>
                    <a:pt x="156" y="370"/>
                  </a:lnTo>
                  <a:lnTo>
                    <a:pt x="167" y="376"/>
                  </a:lnTo>
                  <a:lnTo>
                    <a:pt x="179" y="379"/>
                  </a:lnTo>
                  <a:lnTo>
                    <a:pt x="185" y="380"/>
                  </a:lnTo>
                  <a:lnTo>
                    <a:pt x="191" y="380"/>
                  </a:lnTo>
                  <a:lnTo>
                    <a:pt x="828" y="380"/>
                  </a:lnTo>
                  <a:lnTo>
                    <a:pt x="828" y="380"/>
                  </a:lnTo>
                  <a:lnTo>
                    <a:pt x="834" y="380"/>
                  </a:lnTo>
                  <a:lnTo>
                    <a:pt x="841" y="379"/>
                  </a:lnTo>
                  <a:lnTo>
                    <a:pt x="852" y="376"/>
                  </a:lnTo>
                  <a:lnTo>
                    <a:pt x="863" y="370"/>
                  </a:lnTo>
                  <a:lnTo>
                    <a:pt x="873" y="362"/>
                  </a:lnTo>
                  <a:lnTo>
                    <a:pt x="880" y="353"/>
                  </a:lnTo>
                  <a:lnTo>
                    <a:pt x="886" y="342"/>
                  </a:lnTo>
                  <a:lnTo>
                    <a:pt x="890" y="330"/>
                  </a:lnTo>
                  <a:lnTo>
                    <a:pt x="891" y="324"/>
                  </a:lnTo>
                  <a:lnTo>
                    <a:pt x="891" y="317"/>
                  </a:lnTo>
                  <a:lnTo>
                    <a:pt x="891" y="189"/>
                  </a:lnTo>
                  <a:lnTo>
                    <a:pt x="891" y="189"/>
                  </a:lnTo>
                  <a:lnTo>
                    <a:pt x="891" y="183"/>
                  </a:lnTo>
                  <a:lnTo>
                    <a:pt x="890" y="177"/>
                  </a:lnTo>
                  <a:lnTo>
                    <a:pt x="886" y="165"/>
                  </a:lnTo>
                  <a:lnTo>
                    <a:pt x="880" y="154"/>
                  </a:lnTo>
                  <a:lnTo>
                    <a:pt x="873" y="144"/>
                  </a:lnTo>
                  <a:lnTo>
                    <a:pt x="863" y="137"/>
                  </a:lnTo>
                  <a:lnTo>
                    <a:pt x="852" y="132"/>
                  </a:lnTo>
                  <a:lnTo>
                    <a:pt x="841" y="127"/>
                  </a:lnTo>
                  <a:lnTo>
                    <a:pt x="834" y="126"/>
                  </a:lnTo>
                  <a:lnTo>
                    <a:pt x="828" y="126"/>
                  </a:lnTo>
                  <a:lnTo>
                    <a:pt x="828" y="126"/>
                  </a:lnTo>
                  <a:close/>
                  <a:moveTo>
                    <a:pt x="191" y="317"/>
                  </a:moveTo>
                  <a:lnTo>
                    <a:pt x="191" y="189"/>
                  </a:lnTo>
                  <a:lnTo>
                    <a:pt x="828" y="189"/>
                  </a:lnTo>
                  <a:lnTo>
                    <a:pt x="828" y="317"/>
                  </a:lnTo>
                  <a:lnTo>
                    <a:pt x="191" y="317"/>
                  </a:lnTo>
                  <a:close/>
                  <a:moveTo>
                    <a:pt x="319" y="445"/>
                  </a:moveTo>
                  <a:lnTo>
                    <a:pt x="191" y="445"/>
                  </a:lnTo>
                  <a:lnTo>
                    <a:pt x="191" y="445"/>
                  </a:lnTo>
                  <a:lnTo>
                    <a:pt x="185" y="445"/>
                  </a:lnTo>
                  <a:lnTo>
                    <a:pt x="179" y="446"/>
                  </a:lnTo>
                  <a:lnTo>
                    <a:pt x="167" y="449"/>
                  </a:lnTo>
                  <a:lnTo>
                    <a:pt x="156" y="456"/>
                  </a:lnTo>
                  <a:lnTo>
                    <a:pt x="146" y="463"/>
                  </a:lnTo>
                  <a:lnTo>
                    <a:pt x="139" y="473"/>
                  </a:lnTo>
                  <a:lnTo>
                    <a:pt x="132" y="483"/>
                  </a:lnTo>
                  <a:lnTo>
                    <a:pt x="129" y="495"/>
                  </a:lnTo>
                  <a:lnTo>
                    <a:pt x="128" y="502"/>
                  </a:lnTo>
                  <a:lnTo>
                    <a:pt x="128" y="508"/>
                  </a:lnTo>
                  <a:lnTo>
                    <a:pt x="128" y="826"/>
                  </a:lnTo>
                  <a:lnTo>
                    <a:pt x="128" y="826"/>
                  </a:lnTo>
                  <a:lnTo>
                    <a:pt x="128" y="832"/>
                  </a:lnTo>
                  <a:lnTo>
                    <a:pt x="129" y="839"/>
                  </a:lnTo>
                  <a:lnTo>
                    <a:pt x="132" y="850"/>
                  </a:lnTo>
                  <a:lnTo>
                    <a:pt x="139" y="861"/>
                  </a:lnTo>
                  <a:lnTo>
                    <a:pt x="146" y="871"/>
                  </a:lnTo>
                  <a:lnTo>
                    <a:pt x="156" y="878"/>
                  </a:lnTo>
                  <a:lnTo>
                    <a:pt x="167" y="885"/>
                  </a:lnTo>
                  <a:lnTo>
                    <a:pt x="179" y="888"/>
                  </a:lnTo>
                  <a:lnTo>
                    <a:pt x="185" y="889"/>
                  </a:lnTo>
                  <a:lnTo>
                    <a:pt x="191" y="890"/>
                  </a:lnTo>
                  <a:lnTo>
                    <a:pt x="319" y="890"/>
                  </a:lnTo>
                  <a:lnTo>
                    <a:pt x="319" y="890"/>
                  </a:lnTo>
                  <a:lnTo>
                    <a:pt x="326" y="889"/>
                  </a:lnTo>
                  <a:lnTo>
                    <a:pt x="331" y="888"/>
                  </a:lnTo>
                  <a:lnTo>
                    <a:pt x="344" y="885"/>
                  </a:lnTo>
                  <a:lnTo>
                    <a:pt x="355" y="878"/>
                  </a:lnTo>
                  <a:lnTo>
                    <a:pt x="363" y="871"/>
                  </a:lnTo>
                  <a:lnTo>
                    <a:pt x="372" y="861"/>
                  </a:lnTo>
                  <a:lnTo>
                    <a:pt x="377" y="850"/>
                  </a:lnTo>
                  <a:lnTo>
                    <a:pt x="381" y="839"/>
                  </a:lnTo>
                  <a:lnTo>
                    <a:pt x="382" y="832"/>
                  </a:lnTo>
                  <a:lnTo>
                    <a:pt x="382" y="826"/>
                  </a:lnTo>
                  <a:lnTo>
                    <a:pt x="382" y="508"/>
                  </a:lnTo>
                  <a:lnTo>
                    <a:pt x="382" y="508"/>
                  </a:lnTo>
                  <a:lnTo>
                    <a:pt x="382" y="502"/>
                  </a:lnTo>
                  <a:lnTo>
                    <a:pt x="381" y="495"/>
                  </a:lnTo>
                  <a:lnTo>
                    <a:pt x="377" y="483"/>
                  </a:lnTo>
                  <a:lnTo>
                    <a:pt x="372" y="473"/>
                  </a:lnTo>
                  <a:lnTo>
                    <a:pt x="363" y="463"/>
                  </a:lnTo>
                  <a:lnTo>
                    <a:pt x="355" y="456"/>
                  </a:lnTo>
                  <a:lnTo>
                    <a:pt x="344" y="449"/>
                  </a:lnTo>
                  <a:lnTo>
                    <a:pt x="331" y="446"/>
                  </a:lnTo>
                  <a:lnTo>
                    <a:pt x="326" y="445"/>
                  </a:lnTo>
                  <a:lnTo>
                    <a:pt x="319" y="445"/>
                  </a:lnTo>
                  <a:lnTo>
                    <a:pt x="319" y="445"/>
                  </a:lnTo>
                  <a:close/>
                  <a:moveTo>
                    <a:pt x="191" y="826"/>
                  </a:moveTo>
                  <a:lnTo>
                    <a:pt x="191" y="508"/>
                  </a:lnTo>
                  <a:lnTo>
                    <a:pt x="319" y="508"/>
                  </a:lnTo>
                  <a:lnTo>
                    <a:pt x="319" y="826"/>
                  </a:lnTo>
                  <a:lnTo>
                    <a:pt x="191" y="826"/>
                  </a:lnTo>
                  <a:close/>
                  <a:moveTo>
                    <a:pt x="828" y="445"/>
                  </a:moveTo>
                  <a:lnTo>
                    <a:pt x="509" y="445"/>
                  </a:lnTo>
                  <a:lnTo>
                    <a:pt x="509" y="445"/>
                  </a:lnTo>
                  <a:lnTo>
                    <a:pt x="503" y="445"/>
                  </a:lnTo>
                  <a:lnTo>
                    <a:pt x="496" y="446"/>
                  </a:lnTo>
                  <a:lnTo>
                    <a:pt x="484" y="449"/>
                  </a:lnTo>
                  <a:lnTo>
                    <a:pt x="474" y="456"/>
                  </a:lnTo>
                  <a:lnTo>
                    <a:pt x="464" y="463"/>
                  </a:lnTo>
                  <a:lnTo>
                    <a:pt x="456" y="473"/>
                  </a:lnTo>
                  <a:lnTo>
                    <a:pt x="451" y="483"/>
                  </a:lnTo>
                  <a:lnTo>
                    <a:pt x="447" y="495"/>
                  </a:lnTo>
                  <a:lnTo>
                    <a:pt x="446" y="502"/>
                  </a:lnTo>
                  <a:lnTo>
                    <a:pt x="446" y="508"/>
                  </a:lnTo>
                  <a:lnTo>
                    <a:pt x="446" y="826"/>
                  </a:lnTo>
                  <a:lnTo>
                    <a:pt x="446" y="826"/>
                  </a:lnTo>
                  <a:lnTo>
                    <a:pt x="446" y="832"/>
                  </a:lnTo>
                  <a:lnTo>
                    <a:pt x="447" y="839"/>
                  </a:lnTo>
                  <a:lnTo>
                    <a:pt x="451" y="850"/>
                  </a:lnTo>
                  <a:lnTo>
                    <a:pt x="456" y="861"/>
                  </a:lnTo>
                  <a:lnTo>
                    <a:pt x="464" y="871"/>
                  </a:lnTo>
                  <a:lnTo>
                    <a:pt x="474" y="878"/>
                  </a:lnTo>
                  <a:lnTo>
                    <a:pt x="484" y="885"/>
                  </a:lnTo>
                  <a:lnTo>
                    <a:pt x="496" y="888"/>
                  </a:lnTo>
                  <a:lnTo>
                    <a:pt x="503" y="889"/>
                  </a:lnTo>
                  <a:lnTo>
                    <a:pt x="509" y="890"/>
                  </a:lnTo>
                  <a:lnTo>
                    <a:pt x="828" y="890"/>
                  </a:lnTo>
                  <a:lnTo>
                    <a:pt x="828" y="890"/>
                  </a:lnTo>
                  <a:lnTo>
                    <a:pt x="834" y="889"/>
                  </a:lnTo>
                  <a:lnTo>
                    <a:pt x="841" y="888"/>
                  </a:lnTo>
                  <a:lnTo>
                    <a:pt x="852" y="885"/>
                  </a:lnTo>
                  <a:lnTo>
                    <a:pt x="863" y="878"/>
                  </a:lnTo>
                  <a:lnTo>
                    <a:pt x="873" y="871"/>
                  </a:lnTo>
                  <a:lnTo>
                    <a:pt x="880" y="861"/>
                  </a:lnTo>
                  <a:lnTo>
                    <a:pt x="886" y="850"/>
                  </a:lnTo>
                  <a:lnTo>
                    <a:pt x="890" y="839"/>
                  </a:lnTo>
                  <a:lnTo>
                    <a:pt x="891" y="832"/>
                  </a:lnTo>
                  <a:lnTo>
                    <a:pt x="891" y="826"/>
                  </a:lnTo>
                  <a:lnTo>
                    <a:pt x="891" y="508"/>
                  </a:lnTo>
                  <a:lnTo>
                    <a:pt x="891" y="508"/>
                  </a:lnTo>
                  <a:lnTo>
                    <a:pt x="891" y="502"/>
                  </a:lnTo>
                  <a:lnTo>
                    <a:pt x="890" y="495"/>
                  </a:lnTo>
                  <a:lnTo>
                    <a:pt x="886" y="483"/>
                  </a:lnTo>
                  <a:lnTo>
                    <a:pt x="880" y="473"/>
                  </a:lnTo>
                  <a:lnTo>
                    <a:pt x="873" y="463"/>
                  </a:lnTo>
                  <a:lnTo>
                    <a:pt x="863" y="456"/>
                  </a:lnTo>
                  <a:lnTo>
                    <a:pt x="852" y="449"/>
                  </a:lnTo>
                  <a:lnTo>
                    <a:pt x="841" y="446"/>
                  </a:lnTo>
                  <a:lnTo>
                    <a:pt x="834" y="445"/>
                  </a:lnTo>
                  <a:lnTo>
                    <a:pt x="828" y="445"/>
                  </a:lnTo>
                  <a:lnTo>
                    <a:pt x="828" y="445"/>
                  </a:lnTo>
                  <a:close/>
                  <a:moveTo>
                    <a:pt x="509" y="826"/>
                  </a:moveTo>
                  <a:lnTo>
                    <a:pt x="509" y="508"/>
                  </a:lnTo>
                  <a:lnTo>
                    <a:pt x="828" y="508"/>
                  </a:lnTo>
                  <a:lnTo>
                    <a:pt x="828" y="826"/>
                  </a:lnTo>
                  <a:lnTo>
                    <a:pt x="509" y="826"/>
                  </a:lnTo>
                  <a:close/>
                </a:path>
              </a:pathLst>
            </a:custGeom>
            <a:solidFill>
              <a:sysClr val="window" lastClr="FFFFFF"/>
            </a:solidFill>
            <a:ln>
              <a:solidFill>
                <a:schemeClr val="tx1">
                  <a:lumMod val="65000"/>
                  <a:lumOff val="35000"/>
                </a:scheme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5A6478"/>
                </a:solidFill>
                <a:effectLst/>
                <a:uLnTx/>
                <a:uFillTx/>
                <a:latin typeface="汉仪小麦体简" pitchFamily="18" charset="-122"/>
                <a:ea typeface="汉仪小麦体简" pitchFamily="18" charset="-122"/>
                <a:cs typeface="+mn-ea"/>
                <a:sym typeface="+mn-lt"/>
              </a:endParaRPr>
            </a:p>
          </p:txBody>
        </p:sp>
      </p:grpSp>
      <p:grpSp>
        <p:nvGrpSpPr>
          <p:cNvPr id="146" name="组合 145"/>
          <p:cNvGrpSpPr/>
          <p:nvPr/>
        </p:nvGrpSpPr>
        <p:grpSpPr>
          <a:xfrm>
            <a:off x="2450976" y="1802671"/>
            <a:ext cx="978373" cy="978373"/>
            <a:chOff x="2450976" y="1587501"/>
            <a:chExt cx="978373" cy="978373"/>
          </a:xfrm>
        </p:grpSpPr>
        <p:sp>
          <p:nvSpPr>
            <p:cNvPr id="147" name="椭圆 146"/>
            <p:cNvSpPr/>
            <p:nvPr/>
          </p:nvSpPr>
          <p:spPr>
            <a:xfrm flipH="1">
              <a:off x="2450976" y="1587501"/>
              <a:ext cx="978373" cy="978373"/>
            </a:xfrm>
            <a:prstGeom prst="ellipse">
              <a:avLst/>
            </a:prstGeom>
            <a:no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汉仪小麦体简" pitchFamily="18" charset="-122"/>
                <a:ea typeface="汉仪小麦体简" pitchFamily="18" charset="-122"/>
                <a:cs typeface="+mn-ea"/>
                <a:sym typeface="+mn-lt"/>
              </a:endParaRPr>
            </a:p>
          </p:txBody>
        </p:sp>
        <p:sp>
          <p:nvSpPr>
            <p:cNvPr id="148" name="Freeform 104"/>
            <p:cNvSpPr>
              <a:spLocks noEditPoints="1"/>
            </p:cNvSpPr>
            <p:nvPr/>
          </p:nvSpPr>
          <p:spPr bwMode="auto">
            <a:xfrm>
              <a:off x="2778237" y="1914762"/>
              <a:ext cx="323850" cy="323850"/>
            </a:xfrm>
            <a:custGeom>
              <a:avLst/>
              <a:gdLst>
                <a:gd name="T0" fmla="*/ 562 w 1019"/>
                <a:gd name="T1" fmla="*/ 11 h 1017"/>
                <a:gd name="T2" fmla="*/ 449 w 1019"/>
                <a:gd name="T3" fmla="*/ 63 h 1017"/>
                <a:gd name="T4" fmla="*/ 360 w 1019"/>
                <a:gd name="T5" fmla="*/ 147 h 1017"/>
                <a:gd name="T6" fmla="*/ 303 w 1019"/>
                <a:gd name="T7" fmla="*/ 257 h 1017"/>
                <a:gd name="T8" fmla="*/ 287 w 1019"/>
                <a:gd name="T9" fmla="*/ 366 h 1017"/>
                <a:gd name="T10" fmla="*/ 324 w 1019"/>
                <a:gd name="T11" fmla="*/ 527 h 1017"/>
                <a:gd name="T12" fmla="*/ 7 w 1019"/>
                <a:gd name="T13" fmla="*/ 887 h 1017"/>
                <a:gd name="T14" fmla="*/ 5 w 1019"/>
                <a:gd name="T15" fmla="*/ 950 h 1017"/>
                <a:gd name="T16" fmla="*/ 36 w 1019"/>
                <a:gd name="T17" fmla="*/ 996 h 1017"/>
                <a:gd name="T18" fmla="*/ 96 w 1019"/>
                <a:gd name="T19" fmla="*/ 1017 h 1017"/>
                <a:gd name="T20" fmla="*/ 148 w 1019"/>
                <a:gd name="T21" fmla="*/ 1002 h 1017"/>
                <a:gd name="T22" fmla="*/ 535 w 1019"/>
                <a:gd name="T23" fmla="*/ 712 h 1017"/>
                <a:gd name="T24" fmla="*/ 672 w 1019"/>
                <a:gd name="T25" fmla="*/ 731 h 1017"/>
                <a:gd name="T26" fmla="*/ 795 w 1019"/>
                <a:gd name="T27" fmla="*/ 703 h 1017"/>
                <a:gd name="T28" fmla="*/ 898 w 1019"/>
                <a:gd name="T29" fmla="*/ 637 h 1017"/>
                <a:gd name="T30" fmla="*/ 975 w 1019"/>
                <a:gd name="T31" fmla="*/ 540 h 1017"/>
                <a:gd name="T32" fmla="*/ 1014 w 1019"/>
                <a:gd name="T33" fmla="*/ 421 h 1017"/>
                <a:gd name="T34" fmla="*/ 1014 w 1019"/>
                <a:gd name="T35" fmla="*/ 310 h 1017"/>
                <a:gd name="T36" fmla="*/ 975 w 1019"/>
                <a:gd name="T37" fmla="*/ 191 h 1017"/>
                <a:gd name="T38" fmla="*/ 898 w 1019"/>
                <a:gd name="T39" fmla="*/ 95 h 1017"/>
                <a:gd name="T40" fmla="*/ 795 w 1019"/>
                <a:gd name="T41" fmla="*/ 28 h 1017"/>
                <a:gd name="T42" fmla="*/ 672 w 1019"/>
                <a:gd name="T43" fmla="*/ 0 h 1017"/>
                <a:gd name="T44" fmla="*/ 100 w 1019"/>
                <a:gd name="T45" fmla="*/ 954 h 1017"/>
                <a:gd name="T46" fmla="*/ 73 w 1019"/>
                <a:gd name="T47" fmla="*/ 944 h 1017"/>
                <a:gd name="T48" fmla="*/ 66 w 1019"/>
                <a:gd name="T49" fmla="*/ 912 h 1017"/>
                <a:gd name="T50" fmla="*/ 406 w 1019"/>
                <a:gd name="T51" fmla="*/ 635 h 1017"/>
                <a:gd name="T52" fmla="*/ 607 w 1019"/>
                <a:gd name="T53" fmla="*/ 664 h 1017"/>
                <a:gd name="T54" fmla="*/ 509 w 1019"/>
                <a:gd name="T55" fmla="*/ 631 h 1017"/>
                <a:gd name="T56" fmla="*/ 430 w 1019"/>
                <a:gd name="T57" fmla="*/ 569 h 1017"/>
                <a:gd name="T58" fmla="*/ 374 w 1019"/>
                <a:gd name="T59" fmla="*/ 483 h 1017"/>
                <a:gd name="T60" fmla="*/ 351 w 1019"/>
                <a:gd name="T61" fmla="*/ 381 h 1017"/>
                <a:gd name="T62" fmla="*/ 360 w 1019"/>
                <a:gd name="T63" fmla="*/ 290 h 1017"/>
                <a:gd name="T64" fmla="*/ 402 w 1019"/>
                <a:gd name="T65" fmla="*/ 197 h 1017"/>
                <a:gd name="T66" fmla="*/ 472 w 1019"/>
                <a:gd name="T67" fmla="*/ 124 h 1017"/>
                <a:gd name="T68" fmla="*/ 563 w 1019"/>
                <a:gd name="T69" fmla="*/ 78 h 1017"/>
                <a:gd name="T70" fmla="*/ 653 w 1019"/>
                <a:gd name="T71" fmla="*/ 64 h 1017"/>
                <a:gd name="T72" fmla="*/ 757 w 1019"/>
                <a:gd name="T73" fmla="*/ 82 h 1017"/>
                <a:gd name="T74" fmla="*/ 845 w 1019"/>
                <a:gd name="T75" fmla="*/ 132 h 1017"/>
                <a:gd name="T76" fmla="*/ 911 w 1019"/>
                <a:gd name="T77" fmla="*/ 209 h 1017"/>
                <a:gd name="T78" fmla="*/ 949 w 1019"/>
                <a:gd name="T79" fmla="*/ 305 h 1017"/>
                <a:gd name="T80" fmla="*/ 954 w 1019"/>
                <a:gd name="T81" fmla="*/ 396 h 1017"/>
                <a:gd name="T82" fmla="*/ 925 w 1019"/>
                <a:gd name="T83" fmla="*/ 496 h 1017"/>
                <a:gd name="T84" fmla="*/ 866 w 1019"/>
                <a:gd name="T85" fmla="*/ 580 h 1017"/>
                <a:gd name="T86" fmla="*/ 784 w 1019"/>
                <a:gd name="T87" fmla="*/ 638 h 1017"/>
                <a:gd name="T88" fmla="*/ 684 w 1019"/>
                <a:gd name="T89" fmla="*/ 667 h 1017"/>
                <a:gd name="T90" fmla="*/ 810 w 1019"/>
                <a:gd name="T91" fmla="*/ 187 h 1017"/>
                <a:gd name="T92" fmla="*/ 775 w 1019"/>
                <a:gd name="T93" fmla="*/ 193 h 1017"/>
                <a:gd name="T94" fmla="*/ 772 w 1019"/>
                <a:gd name="T95" fmla="*/ 234 h 1017"/>
                <a:gd name="T96" fmla="*/ 820 w 1019"/>
                <a:gd name="T97" fmla="*/ 315 h 1017"/>
                <a:gd name="T98" fmla="*/ 815 w 1019"/>
                <a:gd name="T99" fmla="*/ 433 h 1017"/>
                <a:gd name="T100" fmla="*/ 769 w 1019"/>
                <a:gd name="T101" fmla="*/ 502 h 1017"/>
                <a:gd name="T102" fmla="*/ 775 w 1019"/>
                <a:gd name="T103" fmla="*/ 538 h 1017"/>
                <a:gd name="T104" fmla="*/ 810 w 1019"/>
                <a:gd name="T105" fmla="*/ 544 h 1017"/>
                <a:gd name="T106" fmla="*/ 874 w 1019"/>
                <a:gd name="T107" fmla="*/ 457 h 1017"/>
                <a:gd name="T108" fmla="*/ 881 w 1019"/>
                <a:gd name="T109" fmla="*/ 29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9" h="1017">
                  <a:moveTo>
                    <a:pt x="653" y="0"/>
                  </a:moveTo>
                  <a:lnTo>
                    <a:pt x="653" y="0"/>
                  </a:lnTo>
                  <a:lnTo>
                    <a:pt x="634" y="0"/>
                  </a:lnTo>
                  <a:lnTo>
                    <a:pt x="615" y="1"/>
                  </a:lnTo>
                  <a:lnTo>
                    <a:pt x="597" y="5"/>
                  </a:lnTo>
                  <a:lnTo>
                    <a:pt x="579" y="8"/>
                  </a:lnTo>
                  <a:lnTo>
                    <a:pt x="562" y="11"/>
                  </a:lnTo>
                  <a:lnTo>
                    <a:pt x="544" y="16"/>
                  </a:lnTo>
                  <a:lnTo>
                    <a:pt x="527" y="22"/>
                  </a:lnTo>
                  <a:lnTo>
                    <a:pt x="510" y="28"/>
                  </a:lnTo>
                  <a:lnTo>
                    <a:pt x="494" y="36"/>
                  </a:lnTo>
                  <a:lnTo>
                    <a:pt x="479" y="44"/>
                  </a:lnTo>
                  <a:lnTo>
                    <a:pt x="463" y="53"/>
                  </a:lnTo>
                  <a:lnTo>
                    <a:pt x="449" y="63"/>
                  </a:lnTo>
                  <a:lnTo>
                    <a:pt x="434" y="72"/>
                  </a:lnTo>
                  <a:lnTo>
                    <a:pt x="420" y="84"/>
                  </a:lnTo>
                  <a:lnTo>
                    <a:pt x="407" y="95"/>
                  </a:lnTo>
                  <a:lnTo>
                    <a:pt x="394" y="108"/>
                  </a:lnTo>
                  <a:lnTo>
                    <a:pt x="382" y="119"/>
                  </a:lnTo>
                  <a:lnTo>
                    <a:pt x="371" y="133"/>
                  </a:lnTo>
                  <a:lnTo>
                    <a:pt x="360" y="147"/>
                  </a:lnTo>
                  <a:lnTo>
                    <a:pt x="349" y="161"/>
                  </a:lnTo>
                  <a:lnTo>
                    <a:pt x="339" y="176"/>
                  </a:lnTo>
                  <a:lnTo>
                    <a:pt x="331" y="191"/>
                  </a:lnTo>
                  <a:lnTo>
                    <a:pt x="323" y="207"/>
                  </a:lnTo>
                  <a:lnTo>
                    <a:pt x="316" y="223"/>
                  </a:lnTo>
                  <a:lnTo>
                    <a:pt x="309" y="240"/>
                  </a:lnTo>
                  <a:lnTo>
                    <a:pt x="303" y="257"/>
                  </a:lnTo>
                  <a:lnTo>
                    <a:pt x="299" y="274"/>
                  </a:lnTo>
                  <a:lnTo>
                    <a:pt x="294" y="292"/>
                  </a:lnTo>
                  <a:lnTo>
                    <a:pt x="291" y="310"/>
                  </a:lnTo>
                  <a:lnTo>
                    <a:pt x="289" y="329"/>
                  </a:lnTo>
                  <a:lnTo>
                    <a:pt x="287" y="347"/>
                  </a:lnTo>
                  <a:lnTo>
                    <a:pt x="287" y="366"/>
                  </a:lnTo>
                  <a:lnTo>
                    <a:pt x="287" y="366"/>
                  </a:lnTo>
                  <a:lnTo>
                    <a:pt x="288" y="390"/>
                  </a:lnTo>
                  <a:lnTo>
                    <a:pt x="290" y="414"/>
                  </a:lnTo>
                  <a:lnTo>
                    <a:pt x="294" y="438"/>
                  </a:lnTo>
                  <a:lnTo>
                    <a:pt x="300" y="462"/>
                  </a:lnTo>
                  <a:lnTo>
                    <a:pt x="306" y="484"/>
                  </a:lnTo>
                  <a:lnTo>
                    <a:pt x="315" y="506"/>
                  </a:lnTo>
                  <a:lnTo>
                    <a:pt x="324" y="527"/>
                  </a:lnTo>
                  <a:lnTo>
                    <a:pt x="336" y="547"/>
                  </a:lnTo>
                  <a:lnTo>
                    <a:pt x="28" y="854"/>
                  </a:lnTo>
                  <a:lnTo>
                    <a:pt x="28" y="854"/>
                  </a:lnTo>
                  <a:lnTo>
                    <a:pt x="22" y="862"/>
                  </a:lnTo>
                  <a:lnTo>
                    <a:pt x="16" y="869"/>
                  </a:lnTo>
                  <a:lnTo>
                    <a:pt x="11" y="878"/>
                  </a:lnTo>
                  <a:lnTo>
                    <a:pt x="7" y="887"/>
                  </a:lnTo>
                  <a:lnTo>
                    <a:pt x="5" y="895"/>
                  </a:lnTo>
                  <a:lnTo>
                    <a:pt x="2" y="904"/>
                  </a:lnTo>
                  <a:lnTo>
                    <a:pt x="0" y="913"/>
                  </a:lnTo>
                  <a:lnTo>
                    <a:pt x="0" y="922"/>
                  </a:lnTo>
                  <a:lnTo>
                    <a:pt x="0" y="932"/>
                  </a:lnTo>
                  <a:lnTo>
                    <a:pt x="2" y="940"/>
                  </a:lnTo>
                  <a:lnTo>
                    <a:pt x="5" y="950"/>
                  </a:lnTo>
                  <a:lnTo>
                    <a:pt x="7" y="958"/>
                  </a:lnTo>
                  <a:lnTo>
                    <a:pt x="11" y="967"/>
                  </a:lnTo>
                  <a:lnTo>
                    <a:pt x="16" y="974"/>
                  </a:lnTo>
                  <a:lnTo>
                    <a:pt x="22" y="982"/>
                  </a:lnTo>
                  <a:lnTo>
                    <a:pt x="28" y="990"/>
                  </a:lnTo>
                  <a:lnTo>
                    <a:pt x="28" y="990"/>
                  </a:lnTo>
                  <a:lnTo>
                    <a:pt x="36" y="996"/>
                  </a:lnTo>
                  <a:lnTo>
                    <a:pt x="43" y="1002"/>
                  </a:lnTo>
                  <a:lnTo>
                    <a:pt x="52" y="1007"/>
                  </a:lnTo>
                  <a:lnTo>
                    <a:pt x="59" y="1011"/>
                  </a:lnTo>
                  <a:lnTo>
                    <a:pt x="69" y="1014"/>
                  </a:lnTo>
                  <a:lnTo>
                    <a:pt x="78" y="1016"/>
                  </a:lnTo>
                  <a:lnTo>
                    <a:pt x="86" y="1017"/>
                  </a:lnTo>
                  <a:lnTo>
                    <a:pt x="96" y="1017"/>
                  </a:lnTo>
                  <a:lnTo>
                    <a:pt x="96" y="1017"/>
                  </a:lnTo>
                  <a:lnTo>
                    <a:pt x="104" y="1017"/>
                  </a:lnTo>
                  <a:lnTo>
                    <a:pt x="114" y="1016"/>
                  </a:lnTo>
                  <a:lnTo>
                    <a:pt x="123" y="1014"/>
                  </a:lnTo>
                  <a:lnTo>
                    <a:pt x="131" y="1011"/>
                  </a:lnTo>
                  <a:lnTo>
                    <a:pt x="140" y="1007"/>
                  </a:lnTo>
                  <a:lnTo>
                    <a:pt x="148" y="1002"/>
                  </a:lnTo>
                  <a:lnTo>
                    <a:pt x="156" y="996"/>
                  </a:lnTo>
                  <a:lnTo>
                    <a:pt x="163" y="990"/>
                  </a:lnTo>
                  <a:lnTo>
                    <a:pt x="470" y="683"/>
                  </a:lnTo>
                  <a:lnTo>
                    <a:pt x="470" y="683"/>
                  </a:lnTo>
                  <a:lnTo>
                    <a:pt x="492" y="693"/>
                  </a:lnTo>
                  <a:lnTo>
                    <a:pt x="512" y="703"/>
                  </a:lnTo>
                  <a:lnTo>
                    <a:pt x="535" y="712"/>
                  </a:lnTo>
                  <a:lnTo>
                    <a:pt x="557" y="718"/>
                  </a:lnTo>
                  <a:lnTo>
                    <a:pt x="580" y="724"/>
                  </a:lnTo>
                  <a:lnTo>
                    <a:pt x="604" y="728"/>
                  </a:lnTo>
                  <a:lnTo>
                    <a:pt x="628" y="731"/>
                  </a:lnTo>
                  <a:lnTo>
                    <a:pt x="653" y="731"/>
                  </a:lnTo>
                  <a:lnTo>
                    <a:pt x="653" y="731"/>
                  </a:lnTo>
                  <a:lnTo>
                    <a:pt x="672" y="731"/>
                  </a:lnTo>
                  <a:lnTo>
                    <a:pt x="690" y="730"/>
                  </a:lnTo>
                  <a:lnTo>
                    <a:pt x="708" y="727"/>
                  </a:lnTo>
                  <a:lnTo>
                    <a:pt x="727" y="723"/>
                  </a:lnTo>
                  <a:lnTo>
                    <a:pt x="744" y="720"/>
                  </a:lnTo>
                  <a:lnTo>
                    <a:pt x="762" y="715"/>
                  </a:lnTo>
                  <a:lnTo>
                    <a:pt x="778" y="709"/>
                  </a:lnTo>
                  <a:lnTo>
                    <a:pt x="795" y="703"/>
                  </a:lnTo>
                  <a:lnTo>
                    <a:pt x="811" y="696"/>
                  </a:lnTo>
                  <a:lnTo>
                    <a:pt x="828" y="687"/>
                  </a:lnTo>
                  <a:lnTo>
                    <a:pt x="843" y="678"/>
                  </a:lnTo>
                  <a:lnTo>
                    <a:pt x="858" y="669"/>
                  </a:lnTo>
                  <a:lnTo>
                    <a:pt x="872" y="659"/>
                  </a:lnTo>
                  <a:lnTo>
                    <a:pt x="886" y="647"/>
                  </a:lnTo>
                  <a:lnTo>
                    <a:pt x="898" y="637"/>
                  </a:lnTo>
                  <a:lnTo>
                    <a:pt x="911" y="624"/>
                  </a:lnTo>
                  <a:lnTo>
                    <a:pt x="924" y="612"/>
                  </a:lnTo>
                  <a:lnTo>
                    <a:pt x="935" y="598"/>
                  </a:lnTo>
                  <a:lnTo>
                    <a:pt x="947" y="584"/>
                  </a:lnTo>
                  <a:lnTo>
                    <a:pt x="956" y="570"/>
                  </a:lnTo>
                  <a:lnTo>
                    <a:pt x="966" y="555"/>
                  </a:lnTo>
                  <a:lnTo>
                    <a:pt x="975" y="540"/>
                  </a:lnTo>
                  <a:lnTo>
                    <a:pt x="983" y="524"/>
                  </a:lnTo>
                  <a:lnTo>
                    <a:pt x="991" y="508"/>
                  </a:lnTo>
                  <a:lnTo>
                    <a:pt x="997" y="492"/>
                  </a:lnTo>
                  <a:lnTo>
                    <a:pt x="1002" y="475"/>
                  </a:lnTo>
                  <a:lnTo>
                    <a:pt x="1008" y="457"/>
                  </a:lnTo>
                  <a:lnTo>
                    <a:pt x="1011" y="439"/>
                  </a:lnTo>
                  <a:lnTo>
                    <a:pt x="1014" y="421"/>
                  </a:lnTo>
                  <a:lnTo>
                    <a:pt x="1018" y="403"/>
                  </a:lnTo>
                  <a:lnTo>
                    <a:pt x="1019" y="384"/>
                  </a:lnTo>
                  <a:lnTo>
                    <a:pt x="1019" y="366"/>
                  </a:lnTo>
                  <a:lnTo>
                    <a:pt x="1019" y="366"/>
                  </a:lnTo>
                  <a:lnTo>
                    <a:pt x="1019" y="347"/>
                  </a:lnTo>
                  <a:lnTo>
                    <a:pt x="1018" y="329"/>
                  </a:lnTo>
                  <a:lnTo>
                    <a:pt x="1014" y="310"/>
                  </a:lnTo>
                  <a:lnTo>
                    <a:pt x="1011" y="292"/>
                  </a:lnTo>
                  <a:lnTo>
                    <a:pt x="1008" y="274"/>
                  </a:lnTo>
                  <a:lnTo>
                    <a:pt x="1002" y="257"/>
                  </a:lnTo>
                  <a:lnTo>
                    <a:pt x="997" y="240"/>
                  </a:lnTo>
                  <a:lnTo>
                    <a:pt x="991" y="223"/>
                  </a:lnTo>
                  <a:lnTo>
                    <a:pt x="983" y="207"/>
                  </a:lnTo>
                  <a:lnTo>
                    <a:pt x="975" y="191"/>
                  </a:lnTo>
                  <a:lnTo>
                    <a:pt x="966" y="176"/>
                  </a:lnTo>
                  <a:lnTo>
                    <a:pt x="956" y="161"/>
                  </a:lnTo>
                  <a:lnTo>
                    <a:pt x="947" y="147"/>
                  </a:lnTo>
                  <a:lnTo>
                    <a:pt x="935" y="133"/>
                  </a:lnTo>
                  <a:lnTo>
                    <a:pt x="924" y="119"/>
                  </a:lnTo>
                  <a:lnTo>
                    <a:pt x="911" y="108"/>
                  </a:lnTo>
                  <a:lnTo>
                    <a:pt x="898" y="95"/>
                  </a:lnTo>
                  <a:lnTo>
                    <a:pt x="886" y="84"/>
                  </a:lnTo>
                  <a:lnTo>
                    <a:pt x="872" y="72"/>
                  </a:lnTo>
                  <a:lnTo>
                    <a:pt x="858" y="63"/>
                  </a:lnTo>
                  <a:lnTo>
                    <a:pt x="843" y="53"/>
                  </a:lnTo>
                  <a:lnTo>
                    <a:pt x="828" y="44"/>
                  </a:lnTo>
                  <a:lnTo>
                    <a:pt x="811" y="36"/>
                  </a:lnTo>
                  <a:lnTo>
                    <a:pt x="795" y="28"/>
                  </a:lnTo>
                  <a:lnTo>
                    <a:pt x="778" y="22"/>
                  </a:lnTo>
                  <a:lnTo>
                    <a:pt x="762" y="16"/>
                  </a:lnTo>
                  <a:lnTo>
                    <a:pt x="744" y="11"/>
                  </a:lnTo>
                  <a:lnTo>
                    <a:pt x="727" y="8"/>
                  </a:lnTo>
                  <a:lnTo>
                    <a:pt x="708" y="5"/>
                  </a:lnTo>
                  <a:lnTo>
                    <a:pt x="690" y="1"/>
                  </a:lnTo>
                  <a:lnTo>
                    <a:pt x="672" y="0"/>
                  </a:lnTo>
                  <a:lnTo>
                    <a:pt x="653" y="0"/>
                  </a:lnTo>
                  <a:lnTo>
                    <a:pt x="653" y="0"/>
                  </a:lnTo>
                  <a:close/>
                  <a:moveTo>
                    <a:pt x="118" y="944"/>
                  </a:moveTo>
                  <a:lnTo>
                    <a:pt x="118" y="944"/>
                  </a:lnTo>
                  <a:lnTo>
                    <a:pt x="112" y="950"/>
                  </a:lnTo>
                  <a:lnTo>
                    <a:pt x="105" y="952"/>
                  </a:lnTo>
                  <a:lnTo>
                    <a:pt x="100" y="954"/>
                  </a:lnTo>
                  <a:lnTo>
                    <a:pt x="96" y="954"/>
                  </a:lnTo>
                  <a:lnTo>
                    <a:pt x="96" y="954"/>
                  </a:lnTo>
                  <a:lnTo>
                    <a:pt x="92" y="954"/>
                  </a:lnTo>
                  <a:lnTo>
                    <a:pt x="86" y="952"/>
                  </a:lnTo>
                  <a:lnTo>
                    <a:pt x="80" y="950"/>
                  </a:lnTo>
                  <a:lnTo>
                    <a:pt x="73" y="944"/>
                  </a:lnTo>
                  <a:lnTo>
                    <a:pt x="73" y="944"/>
                  </a:lnTo>
                  <a:lnTo>
                    <a:pt x="68" y="938"/>
                  </a:lnTo>
                  <a:lnTo>
                    <a:pt x="66" y="933"/>
                  </a:lnTo>
                  <a:lnTo>
                    <a:pt x="65" y="926"/>
                  </a:lnTo>
                  <a:lnTo>
                    <a:pt x="64" y="922"/>
                  </a:lnTo>
                  <a:lnTo>
                    <a:pt x="64" y="922"/>
                  </a:lnTo>
                  <a:lnTo>
                    <a:pt x="65" y="918"/>
                  </a:lnTo>
                  <a:lnTo>
                    <a:pt x="66" y="912"/>
                  </a:lnTo>
                  <a:lnTo>
                    <a:pt x="68" y="906"/>
                  </a:lnTo>
                  <a:lnTo>
                    <a:pt x="73" y="899"/>
                  </a:lnTo>
                  <a:lnTo>
                    <a:pt x="373" y="600"/>
                  </a:lnTo>
                  <a:lnTo>
                    <a:pt x="373" y="600"/>
                  </a:lnTo>
                  <a:lnTo>
                    <a:pt x="383" y="613"/>
                  </a:lnTo>
                  <a:lnTo>
                    <a:pt x="394" y="624"/>
                  </a:lnTo>
                  <a:lnTo>
                    <a:pt x="406" y="635"/>
                  </a:lnTo>
                  <a:lnTo>
                    <a:pt x="418" y="645"/>
                  </a:lnTo>
                  <a:lnTo>
                    <a:pt x="118" y="944"/>
                  </a:lnTo>
                  <a:close/>
                  <a:moveTo>
                    <a:pt x="653" y="668"/>
                  </a:moveTo>
                  <a:lnTo>
                    <a:pt x="653" y="668"/>
                  </a:lnTo>
                  <a:lnTo>
                    <a:pt x="638" y="668"/>
                  </a:lnTo>
                  <a:lnTo>
                    <a:pt x="622" y="667"/>
                  </a:lnTo>
                  <a:lnTo>
                    <a:pt x="607" y="664"/>
                  </a:lnTo>
                  <a:lnTo>
                    <a:pt x="592" y="661"/>
                  </a:lnTo>
                  <a:lnTo>
                    <a:pt x="578" y="658"/>
                  </a:lnTo>
                  <a:lnTo>
                    <a:pt x="563" y="654"/>
                  </a:lnTo>
                  <a:lnTo>
                    <a:pt x="549" y="649"/>
                  </a:lnTo>
                  <a:lnTo>
                    <a:pt x="536" y="644"/>
                  </a:lnTo>
                  <a:lnTo>
                    <a:pt x="522" y="638"/>
                  </a:lnTo>
                  <a:lnTo>
                    <a:pt x="509" y="631"/>
                  </a:lnTo>
                  <a:lnTo>
                    <a:pt x="496" y="624"/>
                  </a:lnTo>
                  <a:lnTo>
                    <a:pt x="484" y="616"/>
                  </a:lnTo>
                  <a:lnTo>
                    <a:pt x="472" y="608"/>
                  </a:lnTo>
                  <a:lnTo>
                    <a:pt x="461" y="599"/>
                  </a:lnTo>
                  <a:lnTo>
                    <a:pt x="450" y="589"/>
                  </a:lnTo>
                  <a:lnTo>
                    <a:pt x="439" y="580"/>
                  </a:lnTo>
                  <a:lnTo>
                    <a:pt x="430" y="569"/>
                  </a:lnTo>
                  <a:lnTo>
                    <a:pt x="420" y="558"/>
                  </a:lnTo>
                  <a:lnTo>
                    <a:pt x="410" y="546"/>
                  </a:lnTo>
                  <a:lnTo>
                    <a:pt x="402" y="535"/>
                  </a:lnTo>
                  <a:lnTo>
                    <a:pt x="394" y="522"/>
                  </a:lnTo>
                  <a:lnTo>
                    <a:pt x="387" y="510"/>
                  </a:lnTo>
                  <a:lnTo>
                    <a:pt x="380" y="496"/>
                  </a:lnTo>
                  <a:lnTo>
                    <a:pt x="374" y="483"/>
                  </a:lnTo>
                  <a:lnTo>
                    <a:pt x="368" y="469"/>
                  </a:lnTo>
                  <a:lnTo>
                    <a:pt x="364" y="455"/>
                  </a:lnTo>
                  <a:lnTo>
                    <a:pt x="360" y="441"/>
                  </a:lnTo>
                  <a:lnTo>
                    <a:pt x="357" y="426"/>
                  </a:lnTo>
                  <a:lnTo>
                    <a:pt x="354" y="411"/>
                  </a:lnTo>
                  <a:lnTo>
                    <a:pt x="352" y="396"/>
                  </a:lnTo>
                  <a:lnTo>
                    <a:pt x="351" y="381"/>
                  </a:lnTo>
                  <a:lnTo>
                    <a:pt x="350" y="366"/>
                  </a:lnTo>
                  <a:lnTo>
                    <a:pt x="350" y="366"/>
                  </a:lnTo>
                  <a:lnTo>
                    <a:pt x="351" y="350"/>
                  </a:lnTo>
                  <a:lnTo>
                    <a:pt x="352" y="335"/>
                  </a:lnTo>
                  <a:lnTo>
                    <a:pt x="354" y="320"/>
                  </a:lnTo>
                  <a:lnTo>
                    <a:pt x="357" y="305"/>
                  </a:lnTo>
                  <a:lnTo>
                    <a:pt x="360" y="290"/>
                  </a:lnTo>
                  <a:lnTo>
                    <a:pt x="364" y="276"/>
                  </a:lnTo>
                  <a:lnTo>
                    <a:pt x="368" y="262"/>
                  </a:lnTo>
                  <a:lnTo>
                    <a:pt x="374" y="248"/>
                  </a:lnTo>
                  <a:lnTo>
                    <a:pt x="380" y="235"/>
                  </a:lnTo>
                  <a:lnTo>
                    <a:pt x="387" y="221"/>
                  </a:lnTo>
                  <a:lnTo>
                    <a:pt x="394" y="209"/>
                  </a:lnTo>
                  <a:lnTo>
                    <a:pt x="402" y="197"/>
                  </a:lnTo>
                  <a:lnTo>
                    <a:pt x="410" y="185"/>
                  </a:lnTo>
                  <a:lnTo>
                    <a:pt x="420" y="173"/>
                  </a:lnTo>
                  <a:lnTo>
                    <a:pt x="430" y="162"/>
                  </a:lnTo>
                  <a:lnTo>
                    <a:pt x="439" y="152"/>
                  </a:lnTo>
                  <a:lnTo>
                    <a:pt x="450" y="142"/>
                  </a:lnTo>
                  <a:lnTo>
                    <a:pt x="461" y="132"/>
                  </a:lnTo>
                  <a:lnTo>
                    <a:pt x="472" y="124"/>
                  </a:lnTo>
                  <a:lnTo>
                    <a:pt x="484" y="115"/>
                  </a:lnTo>
                  <a:lnTo>
                    <a:pt x="496" y="108"/>
                  </a:lnTo>
                  <a:lnTo>
                    <a:pt x="509" y="100"/>
                  </a:lnTo>
                  <a:lnTo>
                    <a:pt x="522" y="94"/>
                  </a:lnTo>
                  <a:lnTo>
                    <a:pt x="536" y="87"/>
                  </a:lnTo>
                  <a:lnTo>
                    <a:pt x="549" y="82"/>
                  </a:lnTo>
                  <a:lnTo>
                    <a:pt x="563" y="78"/>
                  </a:lnTo>
                  <a:lnTo>
                    <a:pt x="578" y="73"/>
                  </a:lnTo>
                  <a:lnTo>
                    <a:pt x="592" y="70"/>
                  </a:lnTo>
                  <a:lnTo>
                    <a:pt x="607" y="67"/>
                  </a:lnTo>
                  <a:lnTo>
                    <a:pt x="622" y="65"/>
                  </a:lnTo>
                  <a:lnTo>
                    <a:pt x="638" y="64"/>
                  </a:lnTo>
                  <a:lnTo>
                    <a:pt x="653" y="64"/>
                  </a:lnTo>
                  <a:lnTo>
                    <a:pt x="653" y="64"/>
                  </a:lnTo>
                  <a:lnTo>
                    <a:pt x="669" y="64"/>
                  </a:lnTo>
                  <a:lnTo>
                    <a:pt x="684" y="65"/>
                  </a:lnTo>
                  <a:lnTo>
                    <a:pt x="699" y="67"/>
                  </a:lnTo>
                  <a:lnTo>
                    <a:pt x="714" y="70"/>
                  </a:lnTo>
                  <a:lnTo>
                    <a:pt x="729" y="73"/>
                  </a:lnTo>
                  <a:lnTo>
                    <a:pt x="743" y="78"/>
                  </a:lnTo>
                  <a:lnTo>
                    <a:pt x="757" y="82"/>
                  </a:lnTo>
                  <a:lnTo>
                    <a:pt x="771" y="87"/>
                  </a:lnTo>
                  <a:lnTo>
                    <a:pt x="784" y="94"/>
                  </a:lnTo>
                  <a:lnTo>
                    <a:pt x="796" y="100"/>
                  </a:lnTo>
                  <a:lnTo>
                    <a:pt x="809" y="108"/>
                  </a:lnTo>
                  <a:lnTo>
                    <a:pt x="822" y="115"/>
                  </a:lnTo>
                  <a:lnTo>
                    <a:pt x="834" y="124"/>
                  </a:lnTo>
                  <a:lnTo>
                    <a:pt x="845" y="132"/>
                  </a:lnTo>
                  <a:lnTo>
                    <a:pt x="857" y="142"/>
                  </a:lnTo>
                  <a:lnTo>
                    <a:pt x="866" y="152"/>
                  </a:lnTo>
                  <a:lnTo>
                    <a:pt x="877" y="162"/>
                  </a:lnTo>
                  <a:lnTo>
                    <a:pt x="887" y="173"/>
                  </a:lnTo>
                  <a:lnTo>
                    <a:pt x="895" y="185"/>
                  </a:lnTo>
                  <a:lnTo>
                    <a:pt x="904" y="197"/>
                  </a:lnTo>
                  <a:lnTo>
                    <a:pt x="911" y="209"/>
                  </a:lnTo>
                  <a:lnTo>
                    <a:pt x="919" y="221"/>
                  </a:lnTo>
                  <a:lnTo>
                    <a:pt x="925" y="235"/>
                  </a:lnTo>
                  <a:lnTo>
                    <a:pt x="932" y="248"/>
                  </a:lnTo>
                  <a:lnTo>
                    <a:pt x="937" y="262"/>
                  </a:lnTo>
                  <a:lnTo>
                    <a:pt x="941" y="276"/>
                  </a:lnTo>
                  <a:lnTo>
                    <a:pt x="946" y="290"/>
                  </a:lnTo>
                  <a:lnTo>
                    <a:pt x="949" y="305"/>
                  </a:lnTo>
                  <a:lnTo>
                    <a:pt x="952" y="320"/>
                  </a:lnTo>
                  <a:lnTo>
                    <a:pt x="954" y="335"/>
                  </a:lnTo>
                  <a:lnTo>
                    <a:pt x="955" y="350"/>
                  </a:lnTo>
                  <a:lnTo>
                    <a:pt x="955" y="366"/>
                  </a:lnTo>
                  <a:lnTo>
                    <a:pt x="955" y="366"/>
                  </a:lnTo>
                  <a:lnTo>
                    <a:pt x="955" y="381"/>
                  </a:lnTo>
                  <a:lnTo>
                    <a:pt x="954" y="396"/>
                  </a:lnTo>
                  <a:lnTo>
                    <a:pt x="952" y="411"/>
                  </a:lnTo>
                  <a:lnTo>
                    <a:pt x="949" y="426"/>
                  </a:lnTo>
                  <a:lnTo>
                    <a:pt x="946" y="441"/>
                  </a:lnTo>
                  <a:lnTo>
                    <a:pt x="941" y="455"/>
                  </a:lnTo>
                  <a:lnTo>
                    <a:pt x="937" y="469"/>
                  </a:lnTo>
                  <a:lnTo>
                    <a:pt x="932" y="483"/>
                  </a:lnTo>
                  <a:lnTo>
                    <a:pt x="925" y="496"/>
                  </a:lnTo>
                  <a:lnTo>
                    <a:pt x="919" y="510"/>
                  </a:lnTo>
                  <a:lnTo>
                    <a:pt x="911" y="522"/>
                  </a:lnTo>
                  <a:lnTo>
                    <a:pt x="904" y="535"/>
                  </a:lnTo>
                  <a:lnTo>
                    <a:pt x="895" y="546"/>
                  </a:lnTo>
                  <a:lnTo>
                    <a:pt x="887" y="558"/>
                  </a:lnTo>
                  <a:lnTo>
                    <a:pt x="877" y="569"/>
                  </a:lnTo>
                  <a:lnTo>
                    <a:pt x="866" y="580"/>
                  </a:lnTo>
                  <a:lnTo>
                    <a:pt x="857" y="589"/>
                  </a:lnTo>
                  <a:lnTo>
                    <a:pt x="845" y="599"/>
                  </a:lnTo>
                  <a:lnTo>
                    <a:pt x="834" y="608"/>
                  </a:lnTo>
                  <a:lnTo>
                    <a:pt x="822" y="616"/>
                  </a:lnTo>
                  <a:lnTo>
                    <a:pt x="809" y="624"/>
                  </a:lnTo>
                  <a:lnTo>
                    <a:pt x="796" y="631"/>
                  </a:lnTo>
                  <a:lnTo>
                    <a:pt x="784" y="638"/>
                  </a:lnTo>
                  <a:lnTo>
                    <a:pt x="771" y="644"/>
                  </a:lnTo>
                  <a:lnTo>
                    <a:pt x="757" y="649"/>
                  </a:lnTo>
                  <a:lnTo>
                    <a:pt x="743" y="654"/>
                  </a:lnTo>
                  <a:lnTo>
                    <a:pt x="729" y="658"/>
                  </a:lnTo>
                  <a:lnTo>
                    <a:pt x="714" y="661"/>
                  </a:lnTo>
                  <a:lnTo>
                    <a:pt x="699" y="664"/>
                  </a:lnTo>
                  <a:lnTo>
                    <a:pt x="684" y="667"/>
                  </a:lnTo>
                  <a:lnTo>
                    <a:pt x="669" y="668"/>
                  </a:lnTo>
                  <a:lnTo>
                    <a:pt x="653" y="668"/>
                  </a:lnTo>
                  <a:lnTo>
                    <a:pt x="653" y="668"/>
                  </a:lnTo>
                  <a:close/>
                  <a:moveTo>
                    <a:pt x="820" y="193"/>
                  </a:moveTo>
                  <a:lnTo>
                    <a:pt x="820" y="193"/>
                  </a:lnTo>
                  <a:lnTo>
                    <a:pt x="816" y="190"/>
                  </a:lnTo>
                  <a:lnTo>
                    <a:pt x="810" y="187"/>
                  </a:lnTo>
                  <a:lnTo>
                    <a:pt x="804" y="185"/>
                  </a:lnTo>
                  <a:lnTo>
                    <a:pt x="798" y="185"/>
                  </a:lnTo>
                  <a:lnTo>
                    <a:pt x="792" y="185"/>
                  </a:lnTo>
                  <a:lnTo>
                    <a:pt x="786" y="187"/>
                  </a:lnTo>
                  <a:lnTo>
                    <a:pt x="780" y="190"/>
                  </a:lnTo>
                  <a:lnTo>
                    <a:pt x="775" y="193"/>
                  </a:lnTo>
                  <a:lnTo>
                    <a:pt x="775" y="193"/>
                  </a:lnTo>
                  <a:lnTo>
                    <a:pt x="772" y="199"/>
                  </a:lnTo>
                  <a:lnTo>
                    <a:pt x="769" y="204"/>
                  </a:lnTo>
                  <a:lnTo>
                    <a:pt x="766" y="211"/>
                  </a:lnTo>
                  <a:lnTo>
                    <a:pt x="766" y="216"/>
                  </a:lnTo>
                  <a:lnTo>
                    <a:pt x="766" y="222"/>
                  </a:lnTo>
                  <a:lnTo>
                    <a:pt x="769" y="229"/>
                  </a:lnTo>
                  <a:lnTo>
                    <a:pt x="772" y="234"/>
                  </a:lnTo>
                  <a:lnTo>
                    <a:pt x="775" y="238"/>
                  </a:lnTo>
                  <a:lnTo>
                    <a:pt x="775" y="238"/>
                  </a:lnTo>
                  <a:lnTo>
                    <a:pt x="788" y="252"/>
                  </a:lnTo>
                  <a:lnTo>
                    <a:pt x="799" y="267"/>
                  </a:lnTo>
                  <a:lnTo>
                    <a:pt x="807" y="282"/>
                  </a:lnTo>
                  <a:lnTo>
                    <a:pt x="815" y="299"/>
                  </a:lnTo>
                  <a:lnTo>
                    <a:pt x="820" y="315"/>
                  </a:lnTo>
                  <a:lnTo>
                    <a:pt x="824" y="332"/>
                  </a:lnTo>
                  <a:lnTo>
                    <a:pt x="828" y="348"/>
                  </a:lnTo>
                  <a:lnTo>
                    <a:pt x="828" y="366"/>
                  </a:lnTo>
                  <a:lnTo>
                    <a:pt x="828" y="383"/>
                  </a:lnTo>
                  <a:lnTo>
                    <a:pt x="824" y="399"/>
                  </a:lnTo>
                  <a:lnTo>
                    <a:pt x="820" y="417"/>
                  </a:lnTo>
                  <a:lnTo>
                    <a:pt x="815" y="433"/>
                  </a:lnTo>
                  <a:lnTo>
                    <a:pt x="807" y="449"/>
                  </a:lnTo>
                  <a:lnTo>
                    <a:pt x="799" y="464"/>
                  </a:lnTo>
                  <a:lnTo>
                    <a:pt x="788" y="479"/>
                  </a:lnTo>
                  <a:lnTo>
                    <a:pt x="775" y="493"/>
                  </a:lnTo>
                  <a:lnTo>
                    <a:pt x="775" y="493"/>
                  </a:lnTo>
                  <a:lnTo>
                    <a:pt x="772" y="497"/>
                  </a:lnTo>
                  <a:lnTo>
                    <a:pt x="769" y="502"/>
                  </a:lnTo>
                  <a:lnTo>
                    <a:pt x="766" y="509"/>
                  </a:lnTo>
                  <a:lnTo>
                    <a:pt x="766" y="515"/>
                  </a:lnTo>
                  <a:lnTo>
                    <a:pt x="766" y="521"/>
                  </a:lnTo>
                  <a:lnTo>
                    <a:pt x="769" y="527"/>
                  </a:lnTo>
                  <a:lnTo>
                    <a:pt x="772" y="532"/>
                  </a:lnTo>
                  <a:lnTo>
                    <a:pt x="775" y="538"/>
                  </a:lnTo>
                  <a:lnTo>
                    <a:pt x="775" y="538"/>
                  </a:lnTo>
                  <a:lnTo>
                    <a:pt x="780" y="541"/>
                  </a:lnTo>
                  <a:lnTo>
                    <a:pt x="786" y="544"/>
                  </a:lnTo>
                  <a:lnTo>
                    <a:pt x="792" y="546"/>
                  </a:lnTo>
                  <a:lnTo>
                    <a:pt x="798" y="546"/>
                  </a:lnTo>
                  <a:lnTo>
                    <a:pt x="798" y="546"/>
                  </a:lnTo>
                  <a:lnTo>
                    <a:pt x="804" y="546"/>
                  </a:lnTo>
                  <a:lnTo>
                    <a:pt x="810" y="544"/>
                  </a:lnTo>
                  <a:lnTo>
                    <a:pt x="816" y="541"/>
                  </a:lnTo>
                  <a:lnTo>
                    <a:pt x="820" y="538"/>
                  </a:lnTo>
                  <a:lnTo>
                    <a:pt x="820" y="538"/>
                  </a:lnTo>
                  <a:lnTo>
                    <a:pt x="837" y="518"/>
                  </a:lnTo>
                  <a:lnTo>
                    <a:pt x="851" y="499"/>
                  </a:lnTo>
                  <a:lnTo>
                    <a:pt x="864" y="479"/>
                  </a:lnTo>
                  <a:lnTo>
                    <a:pt x="874" y="457"/>
                  </a:lnTo>
                  <a:lnTo>
                    <a:pt x="881" y="435"/>
                  </a:lnTo>
                  <a:lnTo>
                    <a:pt x="887" y="412"/>
                  </a:lnTo>
                  <a:lnTo>
                    <a:pt x="891" y="389"/>
                  </a:lnTo>
                  <a:lnTo>
                    <a:pt x="892" y="366"/>
                  </a:lnTo>
                  <a:lnTo>
                    <a:pt x="891" y="343"/>
                  </a:lnTo>
                  <a:lnTo>
                    <a:pt x="887" y="319"/>
                  </a:lnTo>
                  <a:lnTo>
                    <a:pt x="881" y="296"/>
                  </a:lnTo>
                  <a:lnTo>
                    <a:pt x="874" y="274"/>
                  </a:lnTo>
                  <a:lnTo>
                    <a:pt x="864" y="252"/>
                  </a:lnTo>
                  <a:lnTo>
                    <a:pt x="851" y="232"/>
                  </a:lnTo>
                  <a:lnTo>
                    <a:pt x="837" y="213"/>
                  </a:lnTo>
                  <a:lnTo>
                    <a:pt x="820" y="193"/>
                  </a:lnTo>
                  <a:lnTo>
                    <a:pt x="820" y="193"/>
                  </a:lnTo>
                  <a:close/>
                </a:path>
              </a:pathLst>
            </a:custGeom>
            <a:solidFill>
              <a:sysClr val="window" lastClr="FFFFFF"/>
            </a:solidFill>
            <a:ln>
              <a:solidFill>
                <a:schemeClr val="tx1">
                  <a:lumMod val="65000"/>
                  <a:lumOff val="35000"/>
                </a:scheme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5A6478"/>
                </a:solidFill>
                <a:effectLst/>
                <a:uLnTx/>
                <a:uFillTx/>
                <a:latin typeface="汉仪小麦体简" pitchFamily="18" charset="-122"/>
                <a:ea typeface="汉仪小麦体简" pitchFamily="18" charset="-122"/>
                <a:cs typeface="+mn-ea"/>
                <a:sym typeface="+mn-lt"/>
              </a:endParaRPr>
            </a:p>
          </p:txBody>
        </p:sp>
      </p:grpSp>
      <p:grpSp>
        <p:nvGrpSpPr>
          <p:cNvPr id="149" name="组合 148"/>
          <p:cNvGrpSpPr/>
          <p:nvPr/>
        </p:nvGrpSpPr>
        <p:grpSpPr>
          <a:xfrm>
            <a:off x="2450976" y="4872518"/>
            <a:ext cx="978373" cy="978373"/>
            <a:chOff x="2450976" y="4657348"/>
            <a:chExt cx="978373" cy="978373"/>
          </a:xfrm>
        </p:grpSpPr>
        <p:sp>
          <p:nvSpPr>
            <p:cNvPr id="150" name="椭圆 149"/>
            <p:cNvSpPr/>
            <p:nvPr/>
          </p:nvSpPr>
          <p:spPr>
            <a:xfrm flipH="1">
              <a:off x="2450976" y="4657348"/>
              <a:ext cx="978373" cy="978373"/>
            </a:xfrm>
            <a:prstGeom prst="ellipse">
              <a:avLst/>
            </a:prstGeom>
            <a:no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汉仪小麦体简" pitchFamily="18" charset="-122"/>
                <a:ea typeface="汉仪小麦体简" pitchFamily="18" charset="-122"/>
                <a:cs typeface="+mn-ea"/>
                <a:sym typeface="+mn-lt"/>
              </a:endParaRPr>
            </a:p>
          </p:txBody>
        </p:sp>
        <p:sp>
          <p:nvSpPr>
            <p:cNvPr id="151" name="Freeform 115"/>
            <p:cNvSpPr>
              <a:spLocks noEditPoints="1"/>
            </p:cNvSpPr>
            <p:nvPr/>
          </p:nvSpPr>
          <p:spPr bwMode="auto">
            <a:xfrm>
              <a:off x="2778237" y="4985403"/>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ysClr val="window" lastClr="FFFFFF"/>
            </a:solidFill>
            <a:ln>
              <a:solidFill>
                <a:schemeClr val="tx1">
                  <a:lumMod val="65000"/>
                  <a:lumOff val="35000"/>
                </a:scheme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5A6478"/>
                </a:solidFill>
                <a:effectLst/>
                <a:uLnTx/>
                <a:uFillTx/>
                <a:latin typeface="汉仪小麦体简" pitchFamily="18" charset="-122"/>
                <a:ea typeface="汉仪小麦体简" pitchFamily="18" charset="-122"/>
                <a:cs typeface="+mn-ea"/>
                <a:sym typeface="+mn-lt"/>
              </a:endParaRPr>
            </a:p>
          </p:txBody>
        </p:sp>
      </p:grpSp>
      <p:grpSp>
        <p:nvGrpSpPr>
          <p:cNvPr id="152" name="组合 151"/>
          <p:cNvGrpSpPr/>
          <p:nvPr/>
        </p:nvGrpSpPr>
        <p:grpSpPr>
          <a:xfrm>
            <a:off x="9495488" y="3337595"/>
            <a:ext cx="978373" cy="978373"/>
            <a:chOff x="9495488" y="3122425"/>
            <a:chExt cx="978373" cy="978373"/>
          </a:xfrm>
        </p:grpSpPr>
        <p:sp>
          <p:nvSpPr>
            <p:cNvPr id="153" name="椭圆 152"/>
            <p:cNvSpPr/>
            <p:nvPr/>
          </p:nvSpPr>
          <p:spPr>
            <a:xfrm>
              <a:off x="9495488" y="3122425"/>
              <a:ext cx="978373" cy="978373"/>
            </a:xfrm>
            <a:prstGeom prst="ellipse">
              <a:avLst/>
            </a:prstGeom>
            <a:no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汉仪小麦体简" pitchFamily="18" charset="-122"/>
                <a:ea typeface="汉仪小麦体简" pitchFamily="18" charset="-122"/>
                <a:cs typeface="+mn-ea"/>
                <a:sym typeface="+mn-lt"/>
              </a:endParaRPr>
            </a:p>
          </p:txBody>
        </p:sp>
        <p:sp>
          <p:nvSpPr>
            <p:cNvPr id="154" name="Freeform 48"/>
            <p:cNvSpPr>
              <a:spLocks noEditPoints="1"/>
            </p:cNvSpPr>
            <p:nvPr/>
          </p:nvSpPr>
          <p:spPr bwMode="auto">
            <a:xfrm>
              <a:off x="9823543" y="3450479"/>
              <a:ext cx="322263" cy="322263"/>
            </a:xfrm>
            <a:custGeom>
              <a:avLst/>
              <a:gdLst>
                <a:gd name="T0" fmla="*/ 77 w 1019"/>
                <a:gd name="T1" fmla="*/ 1 h 1017"/>
                <a:gd name="T2" fmla="*/ 35 w 1019"/>
                <a:gd name="T3" fmla="*/ 21 h 1017"/>
                <a:gd name="T4" fmla="*/ 8 w 1019"/>
                <a:gd name="T5" fmla="*/ 58 h 1017"/>
                <a:gd name="T6" fmla="*/ 0 w 1019"/>
                <a:gd name="T7" fmla="*/ 921 h 1017"/>
                <a:gd name="T8" fmla="*/ 8 w 1019"/>
                <a:gd name="T9" fmla="*/ 959 h 1017"/>
                <a:gd name="T10" fmla="*/ 35 w 1019"/>
                <a:gd name="T11" fmla="*/ 995 h 1017"/>
                <a:gd name="T12" fmla="*/ 77 w 1019"/>
                <a:gd name="T13" fmla="*/ 1015 h 1017"/>
                <a:gd name="T14" fmla="*/ 933 w 1019"/>
                <a:gd name="T15" fmla="*/ 1017 h 1017"/>
                <a:gd name="T16" fmla="*/ 976 w 1019"/>
                <a:gd name="T17" fmla="*/ 1001 h 1017"/>
                <a:gd name="T18" fmla="*/ 1007 w 1019"/>
                <a:gd name="T19" fmla="*/ 967 h 1017"/>
                <a:gd name="T20" fmla="*/ 1019 w 1019"/>
                <a:gd name="T21" fmla="*/ 921 h 1017"/>
                <a:gd name="T22" fmla="*/ 1014 w 1019"/>
                <a:gd name="T23" fmla="*/ 66 h 1017"/>
                <a:gd name="T24" fmla="*/ 991 w 1019"/>
                <a:gd name="T25" fmla="*/ 27 h 1017"/>
                <a:gd name="T26" fmla="*/ 951 w 1019"/>
                <a:gd name="T27" fmla="*/ 4 h 1017"/>
                <a:gd name="T28" fmla="*/ 954 w 1019"/>
                <a:gd name="T29" fmla="*/ 921 h 1017"/>
                <a:gd name="T30" fmla="*/ 946 w 1019"/>
                <a:gd name="T31" fmla="*/ 944 h 1017"/>
                <a:gd name="T32" fmla="*/ 96 w 1019"/>
                <a:gd name="T33" fmla="*/ 953 h 1017"/>
                <a:gd name="T34" fmla="*/ 73 w 1019"/>
                <a:gd name="T35" fmla="*/ 944 h 1017"/>
                <a:gd name="T36" fmla="*/ 64 w 1019"/>
                <a:gd name="T37" fmla="*/ 94 h 1017"/>
                <a:gd name="T38" fmla="*/ 73 w 1019"/>
                <a:gd name="T39" fmla="*/ 73 h 1017"/>
                <a:gd name="T40" fmla="*/ 923 w 1019"/>
                <a:gd name="T41" fmla="*/ 63 h 1017"/>
                <a:gd name="T42" fmla="*/ 946 w 1019"/>
                <a:gd name="T43" fmla="*/ 73 h 1017"/>
                <a:gd name="T44" fmla="*/ 954 w 1019"/>
                <a:gd name="T45" fmla="*/ 921 h 1017"/>
                <a:gd name="T46" fmla="*/ 179 w 1019"/>
                <a:gd name="T47" fmla="*/ 127 h 1017"/>
                <a:gd name="T48" fmla="*/ 132 w 1019"/>
                <a:gd name="T49" fmla="*/ 165 h 1017"/>
                <a:gd name="T50" fmla="*/ 128 w 1019"/>
                <a:gd name="T51" fmla="*/ 317 h 1017"/>
                <a:gd name="T52" fmla="*/ 146 w 1019"/>
                <a:gd name="T53" fmla="*/ 362 h 1017"/>
                <a:gd name="T54" fmla="*/ 191 w 1019"/>
                <a:gd name="T55" fmla="*/ 380 h 1017"/>
                <a:gd name="T56" fmla="*/ 852 w 1019"/>
                <a:gd name="T57" fmla="*/ 376 h 1017"/>
                <a:gd name="T58" fmla="*/ 890 w 1019"/>
                <a:gd name="T59" fmla="*/ 330 h 1017"/>
                <a:gd name="T60" fmla="*/ 891 w 1019"/>
                <a:gd name="T61" fmla="*/ 183 h 1017"/>
                <a:gd name="T62" fmla="*/ 863 w 1019"/>
                <a:gd name="T63" fmla="*/ 137 h 1017"/>
                <a:gd name="T64" fmla="*/ 828 w 1019"/>
                <a:gd name="T65" fmla="*/ 126 h 1017"/>
                <a:gd name="T66" fmla="*/ 191 w 1019"/>
                <a:gd name="T67" fmla="*/ 317 h 1017"/>
                <a:gd name="T68" fmla="*/ 179 w 1019"/>
                <a:gd name="T69" fmla="*/ 446 h 1017"/>
                <a:gd name="T70" fmla="*/ 132 w 1019"/>
                <a:gd name="T71" fmla="*/ 483 h 1017"/>
                <a:gd name="T72" fmla="*/ 128 w 1019"/>
                <a:gd name="T73" fmla="*/ 826 h 1017"/>
                <a:gd name="T74" fmla="*/ 146 w 1019"/>
                <a:gd name="T75" fmla="*/ 871 h 1017"/>
                <a:gd name="T76" fmla="*/ 191 w 1019"/>
                <a:gd name="T77" fmla="*/ 890 h 1017"/>
                <a:gd name="T78" fmla="*/ 344 w 1019"/>
                <a:gd name="T79" fmla="*/ 885 h 1017"/>
                <a:gd name="T80" fmla="*/ 381 w 1019"/>
                <a:gd name="T81" fmla="*/ 839 h 1017"/>
                <a:gd name="T82" fmla="*/ 382 w 1019"/>
                <a:gd name="T83" fmla="*/ 502 h 1017"/>
                <a:gd name="T84" fmla="*/ 355 w 1019"/>
                <a:gd name="T85" fmla="*/ 456 h 1017"/>
                <a:gd name="T86" fmla="*/ 319 w 1019"/>
                <a:gd name="T87" fmla="*/ 445 h 1017"/>
                <a:gd name="T88" fmla="*/ 191 w 1019"/>
                <a:gd name="T89" fmla="*/ 826 h 1017"/>
                <a:gd name="T90" fmla="*/ 496 w 1019"/>
                <a:gd name="T91" fmla="*/ 446 h 1017"/>
                <a:gd name="T92" fmla="*/ 451 w 1019"/>
                <a:gd name="T93" fmla="*/ 483 h 1017"/>
                <a:gd name="T94" fmla="*/ 446 w 1019"/>
                <a:gd name="T95" fmla="*/ 826 h 1017"/>
                <a:gd name="T96" fmla="*/ 464 w 1019"/>
                <a:gd name="T97" fmla="*/ 871 h 1017"/>
                <a:gd name="T98" fmla="*/ 509 w 1019"/>
                <a:gd name="T99" fmla="*/ 890 h 1017"/>
                <a:gd name="T100" fmla="*/ 852 w 1019"/>
                <a:gd name="T101" fmla="*/ 885 h 1017"/>
                <a:gd name="T102" fmla="*/ 890 w 1019"/>
                <a:gd name="T103" fmla="*/ 839 h 1017"/>
                <a:gd name="T104" fmla="*/ 891 w 1019"/>
                <a:gd name="T105" fmla="*/ 502 h 1017"/>
                <a:gd name="T106" fmla="*/ 863 w 1019"/>
                <a:gd name="T107" fmla="*/ 456 h 1017"/>
                <a:gd name="T108" fmla="*/ 828 w 1019"/>
                <a:gd name="T109" fmla="*/ 445 h 1017"/>
                <a:gd name="T110" fmla="*/ 509 w 1019"/>
                <a:gd name="T111" fmla="*/ 82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9" h="1017">
                  <a:moveTo>
                    <a:pt x="923" y="0"/>
                  </a:moveTo>
                  <a:lnTo>
                    <a:pt x="96" y="0"/>
                  </a:lnTo>
                  <a:lnTo>
                    <a:pt x="96" y="0"/>
                  </a:lnTo>
                  <a:lnTo>
                    <a:pt x="86" y="0"/>
                  </a:lnTo>
                  <a:lnTo>
                    <a:pt x="77" y="1"/>
                  </a:lnTo>
                  <a:lnTo>
                    <a:pt x="68" y="4"/>
                  </a:lnTo>
                  <a:lnTo>
                    <a:pt x="58" y="7"/>
                  </a:lnTo>
                  <a:lnTo>
                    <a:pt x="51" y="10"/>
                  </a:lnTo>
                  <a:lnTo>
                    <a:pt x="42" y="16"/>
                  </a:lnTo>
                  <a:lnTo>
                    <a:pt x="35" y="21"/>
                  </a:lnTo>
                  <a:lnTo>
                    <a:pt x="28" y="27"/>
                  </a:lnTo>
                  <a:lnTo>
                    <a:pt x="22" y="34"/>
                  </a:lnTo>
                  <a:lnTo>
                    <a:pt x="17" y="41"/>
                  </a:lnTo>
                  <a:lnTo>
                    <a:pt x="12" y="49"/>
                  </a:lnTo>
                  <a:lnTo>
                    <a:pt x="8" y="58"/>
                  </a:lnTo>
                  <a:lnTo>
                    <a:pt x="5" y="66"/>
                  </a:lnTo>
                  <a:lnTo>
                    <a:pt x="3" y="76"/>
                  </a:lnTo>
                  <a:lnTo>
                    <a:pt x="2" y="84"/>
                  </a:lnTo>
                  <a:lnTo>
                    <a:pt x="0" y="94"/>
                  </a:lnTo>
                  <a:lnTo>
                    <a:pt x="0" y="921"/>
                  </a:lnTo>
                  <a:lnTo>
                    <a:pt x="0" y="921"/>
                  </a:lnTo>
                  <a:lnTo>
                    <a:pt x="2" y="931"/>
                  </a:lnTo>
                  <a:lnTo>
                    <a:pt x="3" y="941"/>
                  </a:lnTo>
                  <a:lnTo>
                    <a:pt x="5" y="950"/>
                  </a:lnTo>
                  <a:lnTo>
                    <a:pt x="8" y="959"/>
                  </a:lnTo>
                  <a:lnTo>
                    <a:pt x="12" y="967"/>
                  </a:lnTo>
                  <a:lnTo>
                    <a:pt x="17" y="975"/>
                  </a:lnTo>
                  <a:lnTo>
                    <a:pt x="22" y="982"/>
                  </a:lnTo>
                  <a:lnTo>
                    <a:pt x="28" y="989"/>
                  </a:lnTo>
                  <a:lnTo>
                    <a:pt x="35" y="995"/>
                  </a:lnTo>
                  <a:lnTo>
                    <a:pt x="42" y="1001"/>
                  </a:lnTo>
                  <a:lnTo>
                    <a:pt x="51" y="1005"/>
                  </a:lnTo>
                  <a:lnTo>
                    <a:pt x="58" y="1009"/>
                  </a:lnTo>
                  <a:lnTo>
                    <a:pt x="68" y="1012"/>
                  </a:lnTo>
                  <a:lnTo>
                    <a:pt x="77" y="1015"/>
                  </a:lnTo>
                  <a:lnTo>
                    <a:pt x="86" y="1017"/>
                  </a:lnTo>
                  <a:lnTo>
                    <a:pt x="96" y="1017"/>
                  </a:lnTo>
                  <a:lnTo>
                    <a:pt x="923" y="1017"/>
                  </a:lnTo>
                  <a:lnTo>
                    <a:pt x="923" y="1017"/>
                  </a:lnTo>
                  <a:lnTo>
                    <a:pt x="933" y="1017"/>
                  </a:lnTo>
                  <a:lnTo>
                    <a:pt x="943" y="1015"/>
                  </a:lnTo>
                  <a:lnTo>
                    <a:pt x="951" y="1012"/>
                  </a:lnTo>
                  <a:lnTo>
                    <a:pt x="960" y="1009"/>
                  </a:lnTo>
                  <a:lnTo>
                    <a:pt x="968" y="1005"/>
                  </a:lnTo>
                  <a:lnTo>
                    <a:pt x="976" y="1001"/>
                  </a:lnTo>
                  <a:lnTo>
                    <a:pt x="983" y="995"/>
                  </a:lnTo>
                  <a:lnTo>
                    <a:pt x="991" y="989"/>
                  </a:lnTo>
                  <a:lnTo>
                    <a:pt x="996" y="982"/>
                  </a:lnTo>
                  <a:lnTo>
                    <a:pt x="1002" y="975"/>
                  </a:lnTo>
                  <a:lnTo>
                    <a:pt x="1007" y="967"/>
                  </a:lnTo>
                  <a:lnTo>
                    <a:pt x="1011" y="959"/>
                  </a:lnTo>
                  <a:lnTo>
                    <a:pt x="1014" y="950"/>
                  </a:lnTo>
                  <a:lnTo>
                    <a:pt x="1017" y="941"/>
                  </a:lnTo>
                  <a:lnTo>
                    <a:pt x="1018" y="931"/>
                  </a:lnTo>
                  <a:lnTo>
                    <a:pt x="1019" y="921"/>
                  </a:lnTo>
                  <a:lnTo>
                    <a:pt x="1019" y="94"/>
                  </a:lnTo>
                  <a:lnTo>
                    <a:pt x="1019" y="94"/>
                  </a:lnTo>
                  <a:lnTo>
                    <a:pt x="1018" y="84"/>
                  </a:lnTo>
                  <a:lnTo>
                    <a:pt x="1017" y="76"/>
                  </a:lnTo>
                  <a:lnTo>
                    <a:pt x="1014" y="66"/>
                  </a:lnTo>
                  <a:lnTo>
                    <a:pt x="1011" y="58"/>
                  </a:lnTo>
                  <a:lnTo>
                    <a:pt x="1007" y="49"/>
                  </a:lnTo>
                  <a:lnTo>
                    <a:pt x="1002" y="41"/>
                  </a:lnTo>
                  <a:lnTo>
                    <a:pt x="996" y="34"/>
                  </a:lnTo>
                  <a:lnTo>
                    <a:pt x="991" y="27"/>
                  </a:lnTo>
                  <a:lnTo>
                    <a:pt x="983" y="21"/>
                  </a:lnTo>
                  <a:lnTo>
                    <a:pt x="976" y="16"/>
                  </a:lnTo>
                  <a:lnTo>
                    <a:pt x="968" y="10"/>
                  </a:lnTo>
                  <a:lnTo>
                    <a:pt x="960" y="7"/>
                  </a:lnTo>
                  <a:lnTo>
                    <a:pt x="951" y="4"/>
                  </a:lnTo>
                  <a:lnTo>
                    <a:pt x="943" y="1"/>
                  </a:lnTo>
                  <a:lnTo>
                    <a:pt x="933" y="0"/>
                  </a:lnTo>
                  <a:lnTo>
                    <a:pt x="923" y="0"/>
                  </a:lnTo>
                  <a:lnTo>
                    <a:pt x="923" y="0"/>
                  </a:lnTo>
                  <a:close/>
                  <a:moveTo>
                    <a:pt x="954" y="921"/>
                  </a:moveTo>
                  <a:lnTo>
                    <a:pt x="954" y="921"/>
                  </a:lnTo>
                  <a:lnTo>
                    <a:pt x="954" y="928"/>
                  </a:lnTo>
                  <a:lnTo>
                    <a:pt x="952" y="934"/>
                  </a:lnTo>
                  <a:lnTo>
                    <a:pt x="949" y="939"/>
                  </a:lnTo>
                  <a:lnTo>
                    <a:pt x="946" y="944"/>
                  </a:lnTo>
                  <a:lnTo>
                    <a:pt x="940" y="948"/>
                  </a:lnTo>
                  <a:lnTo>
                    <a:pt x="935" y="950"/>
                  </a:lnTo>
                  <a:lnTo>
                    <a:pt x="930" y="952"/>
                  </a:lnTo>
                  <a:lnTo>
                    <a:pt x="923" y="953"/>
                  </a:lnTo>
                  <a:lnTo>
                    <a:pt x="96" y="953"/>
                  </a:lnTo>
                  <a:lnTo>
                    <a:pt x="96" y="953"/>
                  </a:lnTo>
                  <a:lnTo>
                    <a:pt x="90" y="952"/>
                  </a:lnTo>
                  <a:lnTo>
                    <a:pt x="84" y="950"/>
                  </a:lnTo>
                  <a:lnTo>
                    <a:pt x="78" y="948"/>
                  </a:lnTo>
                  <a:lnTo>
                    <a:pt x="73" y="944"/>
                  </a:lnTo>
                  <a:lnTo>
                    <a:pt x="69" y="939"/>
                  </a:lnTo>
                  <a:lnTo>
                    <a:pt x="67" y="934"/>
                  </a:lnTo>
                  <a:lnTo>
                    <a:pt x="65" y="928"/>
                  </a:lnTo>
                  <a:lnTo>
                    <a:pt x="64" y="921"/>
                  </a:lnTo>
                  <a:lnTo>
                    <a:pt x="64" y="94"/>
                  </a:lnTo>
                  <a:lnTo>
                    <a:pt x="64" y="94"/>
                  </a:lnTo>
                  <a:lnTo>
                    <a:pt x="65" y="89"/>
                  </a:lnTo>
                  <a:lnTo>
                    <a:pt x="67" y="82"/>
                  </a:lnTo>
                  <a:lnTo>
                    <a:pt x="69" y="77"/>
                  </a:lnTo>
                  <a:lnTo>
                    <a:pt x="73" y="73"/>
                  </a:lnTo>
                  <a:lnTo>
                    <a:pt x="78" y="68"/>
                  </a:lnTo>
                  <a:lnTo>
                    <a:pt x="84" y="65"/>
                  </a:lnTo>
                  <a:lnTo>
                    <a:pt x="90" y="63"/>
                  </a:lnTo>
                  <a:lnTo>
                    <a:pt x="96" y="63"/>
                  </a:lnTo>
                  <a:lnTo>
                    <a:pt x="923" y="63"/>
                  </a:lnTo>
                  <a:lnTo>
                    <a:pt x="923" y="63"/>
                  </a:lnTo>
                  <a:lnTo>
                    <a:pt x="930" y="63"/>
                  </a:lnTo>
                  <a:lnTo>
                    <a:pt x="935" y="65"/>
                  </a:lnTo>
                  <a:lnTo>
                    <a:pt x="940" y="68"/>
                  </a:lnTo>
                  <a:lnTo>
                    <a:pt x="946" y="73"/>
                  </a:lnTo>
                  <a:lnTo>
                    <a:pt x="949" y="77"/>
                  </a:lnTo>
                  <a:lnTo>
                    <a:pt x="952" y="82"/>
                  </a:lnTo>
                  <a:lnTo>
                    <a:pt x="954" y="89"/>
                  </a:lnTo>
                  <a:lnTo>
                    <a:pt x="954" y="94"/>
                  </a:lnTo>
                  <a:lnTo>
                    <a:pt x="954" y="921"/>
                  </a:lnTo>
                  <a:close/>
                  <a:moveTo>
                    <a:pt x="828" y="126"/>
                  </a:moveTo>
                  <a:lnTo>
                    <a:pt x="191" y="126"/>
                  </a:lnTo>
                  <a:lnTo>
                    <a:pt x="191" y="126"/>
                  </a:lnTo>
                  <a:lnTo>
                    <a:pt x="185" y="126"/>
                  </a:lnTo>
                  <a:lnTo>
                    <a:pt x="179" y="127"/>
                  </a:lnTo>
                  <a:lnTo>
                    <a:pt x="167" y="132"/>
                  </a:lnTo>
                  <a:lnTo>
                    <a:pt x="156" y="137"/>
                  </a:lnTo>
                  <a:lnTo>
                    <a:pt x="146" y="144"/>
                  </a:lnTo>
                  <a:lnTo>
                    <a:pt x="139" y="154"/>
                  </a:lnTo>
                  <a:lnTo>
                    <a:pt x="132" y="165"/>
                  </a:lnTo>
                  <a:lnTo>
                    <a:pt x="129" y="177"/>
                  </a:lnTo>
                  <a:lnTo>
                    <a:pt x="128" y="183"/>
                  </a:lnTo>
                  <a:lnTo>
                    <a:pt x="128" y="189"/>
                  </a:lnTo>
                  <a:lnTo>
                    <a:pt x="128" y="317"/>
                  </a:lnTo>
                  <a:lnTo>
                    <a:pt x="128" y="317"/>
                  </a:lnTo>
                  <a:lnTo>
                    <a:pt x="128" y="324"/>
                  </a:lnTo>
                  <a:lnTo>
                    <a:pt x="129" y="330"/>
                  </a:lnTo>
                  <a:lnTo>
                    <a:pt x="132" y="342"/>
                  </a:lnTo>
                  <a:lnTo>
                    <a:pt x="139" y="353"/>
                  </a:lnTo>
                  <a:lnTo>
                    <a:pt x="146" y="362"/>
                  </a:lnTo>
                  <a:lnTo>
                    <a:pt x="156" y="370"/>
                  </a:lnTo>
                  <a:lnTo>
                    <a:pt x="167" y="376"/>
                  </a:lnTo>
                  <a:lnTo>
                    <a:pt x="179" y="379"/>
                  </a:lnTo>
                  <a:lnTo>
                    <a:pt x="185" y="380"/>
                  </a:lnTo>
                  <a:lnTo>
                    <a:pt x="191" y="380"/>
                  </a:lnTo>
                  <a:lnTo>
                    <a:pt x="828" y="380"/>
                  </a:lnTo>
                  <a:lnTo>
                    <a:pt x="828" y="380"/>
                  </a:lnTo>
                  <a:lnTo>
                    <a:pt x="834" y="380"/>
                  </a:lnTo>
                  <a:lnTo>
                    <a:pt x="841" y="379"/>
                  </a:lnTo>
                  <a:lnTo>
                    <a:pt x="852" y="376"/>
                  </a:lnTo>
                  <a:lnTo>
                    <a:pt x="863" y="370"/>
                  </a:lnTo>
                  <a:lnTo>
                    <a:pt x="873" y="362"/>
                  </a:lnTo>
                  <a:lnTo>
                    <a:pt x="880" y="353"/>
                  </a:lnTo>
                  <a:lnTo>
                    <a:pt x="886" y="342"/>
                  </a:lnTo>
                  <a:lnTo>
                    <a:pt x="890" y="330"/>
                  </a:lnTo>
                  <a:lnTo>
                    <a:pt x="891" y="324"/>
                  </a:lnTo>
                  <a:lnTo>
                    <a:pt x="891" y="317"/>
                  </a:lnTo>
                  <a:lnTo>
                    <a:pt x="891" y="189"/>
                  </a:lnTo>
                  <a:lnTo>
                    <a:pt x="891" y="189"/>
                  </a:lnTo>
                  <a:lnTo>
                    <a:pt x="891" y="183"/>
                  </a:lnTo>
                  <a:lnTo>
                    <a:pt x="890" y="177"/>
                  </a:lnTo>
                  <a:lnTo>
                    <a:pt x="886" y="165"/>
                  </a:lnTo>
                  <a:lnTo>
                    <a:pt x="880" y="154"/>
                  </a:lnTo>
                  <a:lnTo>
                    <a:pt x="873" y="144"/>
                  </a:lnTo>
                  <a:lnTo>
                    <a:pt x="863" y="137"/>
                  </a:lnTo>
                  <a:lnTo>
                    <a:pt x="852" y="132"/>
                  </a:lnTo>
                  <a:lnTo>
                    <a:pt x="841" y="127"/>
                  </a:lnTo>
                  <a:lnTo>
                    <a:pt x="834" y="126"/>
                  </a:lnTo>
                  <a:lnTo>
                    <a:pt x="828" y="126"/>
                  </a:lnTo>
                  <a:lnTo>
                    <a:pt x="828" y="126"/>
                  </a:lnTo>
                  <a:close/>
                  <a:moveTo>
                    <a:pt x="191" y="317"/>
                  </a:moveTo>
                  <a:lnTo>
                    <a:pt x="191" y="189"/>
                  </a:lnTo>
                  <a:lnTo>
                    <a:pt x="828" y="189"/>
                  </a:lnTo>
                  <a:lnTo>
                    <a:pt x="828" y="317"/>
                  </a:lnTo>
                  <a:lnTo>
                    <a:pt x="191" y="317"/>
                  </a:lnTo>
                  <a:close/>
                  <a:moveTo>
                    <a:pt x="319" y="445"/>
                  </a:moveTo>
                  <a:lnTo>
                    <a:pt x="191" y="445"/>
                  </a:lnTo>
                  <a:lnTo>
                    <a:pt x="191" y="445"/>
                  </a:lnTo>
                  <a:lnTo>
                    <a:pt x="185" y="445"/>
                  </a:lnTo>
                  <a:lnTo>
                    <a:pt x="179" y="446"/>
                  </a:lnTo>
                  <a:lnTo>
                    <a:pt x="167" y="449"/>
                  </a:lnTo>
                  <a:lnTo>
                    <a:pt x="156" y="456"/>
                  </a:lnTo>
                  <a:lnTo>
                    <a:pt x="146" y="463"/>
                  </a:lnTo>
                  <a:lnTo>
                    <a:pt x="139" y="473"/>
                  </a:lnTo>
                  <a:lnTo>
                    <a:pt x="132" y="483"/>
                  </a:lnTo>
                  <a:lnTo>
                    <a:pt x="129" y="495"/>
                  </a:lnTo>
                  <a:lnTo>
                    <a:pt x="128" y="502"/>
                  </a:lnTo>
                  <a:lnTo>
                    <a:pt x="128" y="508"/>
                  </a:lnTo>
                  <a:lnTo>
                    <a:pt x="128" y="826"/>
                  </a:lnTo>
                  <a:lnTo>
                    <a:pt x="128" y="826"/>
                  </a:lnTo>
                  <a:lnTo>
                    <a:pt x="128" y="832"/>
                  </a:lnTo>
                  <a:lnTo>
                    <a:pt x="129" y="839"/>
                  </a:lnTo>
                  <a:lnTo>
                    <a:pt x="132" y="850"/>
                  </a:lnTo>
                  <a:lnTo>
                    <a:pt x="139" y="861"/>
                  </a:lnTo>
                  <a:lnTo>
                    <a:pt x="146" y="871"/>
                  </a:lnTo>
                  <a:lnTo>
                    <a:pt x="156" y="878"/>
                  </a:lnTo>
                  <a:lnTo>
                    <a:pt x="167" y="885"/>
                  </a:lnTo>
                  <a:lnTo>
                    <a:pt x="179" y="888"/>
                  </a:lnTo>
                  <a:lnTo>
                    <a:pt x="185" y="889"/>
                  </a:lnTo>
                  <a:lnTo>
                    <a:pt x="191" y="890"/>
                  </a:lnTo>
                  <a:lnTo>
                    <a:pt x="319" y="890"/>
                  </a:lnTo>
                  <a:lnTo>
                    <a:pt x="319" y="890"/>
                  </a:lnTo>
                  <a:lnTo>
                    <a:pt x="326" y="889"/>
                  </a:lnTo>
                  <a:lnTo>
                    <a:pt x="331" y="888"/>
                  </a:lnTo>
                  <a:lnTo>
                    <a:pt x="344" y="885"/>
                  </a:lnTo>
                  <a:lnTo>
                    <a:pt x="355" y="878"/>
                  </a:lnTo>
                  <a:lnTo>
                    <a:pt x="363" y="871"/>
                  </a:lnTo>
                  <a:lnTo>
                    <a:pt x="372" y="861"/>
                  </a:lnTo>
                  <a:lnTo>
                    <a:pt x="377" y="850"/>
                  </a:lnTo>
                  <a:lnTo>
                    <a:pt x="381" y="839"/>
                  </a:lnTo>
                  <a:lnTo>
                    <a:pt x="382" y="832"/>
                  </a:lnTo>
                  <a:lnTo>
                    <a:pt x="382" y="826"/>
                  </a:lnTo>
                  <a:lnTo>
                    <a:pt x="382" y="508"/>
                  </a:lnTo>
                  <a:lnTo>
                    <a:pt x="382" y="508"/>
                  </a:lnTo>
                  <a:lnTo>
                    <a:pt x="382" y="502"/>
                  </a:lnTo>
                  <a:lnTo>
                    <a:pt x="381" y="495"/>
                  </a:lnTo>
                  <a:lnTo>
                    <a:pt x="377" y="483"/>
                  </a:lnTo>
                  <a:lnTo>
                    <a:pt x="372" y="473"/>
                  </a:lnTo>
                  <a:lnTo>
                    <a:pt x="363" y="463"/>
                  </a:lnTo>
                  <a:lnTo>
                    <a:pt x="355" y="456"/>
                  </a:lnTo>
                  <a:lnTo>
                    <a:pt x="344" y="449"/>
                  </a:lnTo>
                  <a:lnTo>
                    <a:pt x="331" y="446"/>
                  </a:lnTo>
                  <a:lnTo>
                    <a:pt x="326" y="445"/>
                  </a:lnTo>
                  <a:lnTo>
                    <a:pt x="319" y="445"/>
                  </a:lnTo>
                  <a:lnTo>
                    <a:pt x="319" y="445"/>
                  </a:lnTo>
                  <a:close/>
                  <a:moveTo>
                    <a:pt x="191" y="826"/>
                  </a:moveTo>
                  <a:lnTo>
                    <a:pt x="191" y="508"/>
                  </a:lnTo>
                  <a:lnTo>
                    <a:pt x="319" y="508"/>
                  </a:lnTo>
                  <a:lnTo>
                    <a:pt x="319" y="826"/>
                  </a:lnTo>
                  <a:lnTo>
                    <a:pt x="191" y="826"/>
                  </a:lnTo>
                  <a:close/>
                  <a:moveTo>
                    <a:pt x="828" y="445"/>
                  </a:moveTo>
                  <a:lnTo>
                    <a:pt x="509" y="445"/>
                  </a:lnTo>
                  <a:lnTo>
                    <a:pt x="509" y="445"/>
                  </a:lnTo>
                  <a:lnTo>
                    <a:pt x="503" y="445"/>
                  </a:lnTo>
                  <a:lnTo>
                    <a:pt x="496" y="446"/>
                  </a:lnTo>
                  <a:lnTo>
                    <a:pt x="484" y="449"/>
                  </a:lnTo>
                  <a:lnTo>
                    <a:pt x="474" y="456"/>
                  </a:lnTo>
                  <a:lnTo>
                    <a:pt x="464" y="463"/>
                  </a:lnTo>
                  <a:lnTo>
                    <a:pt x="456" y="473"/>
                  </a:lnTo>
                  <a:lnTo>
                    <a:pt x="451" y="483"/>
                  </a:lnTo>
                  <a:lnTo>
                    <a:pt x="447" y="495"/>
                  </a:lnTo>
                  <a:lnTo>
                    <a:pt x="446" y="502"/>
                  </a:lnTo>
                  <a:lnTo>
                    <a:pt x="446" y="508"/>
                  </a:lnTo>
                  <a:lnTo>
                    <a:pt x="446" y="826"/>
                  </a:lnTo>
                  <a:lnTo>
                    <a:pt x="446" y="826"/>
                  </a:lnTo>
                  <a:lnTo>
                    <a:pt x="446" y="832"/>
                  </a:lnTo>
                  <a:lnTo>
                    <a:pt x="447" y="839"/>
                  </a:lnTo>
                  <a:lnTo>
                    <a:pt x="451" y="850"/>
                  </a:lnTo>
                  <a:lnTo>
                    <a:pt x="456" y="861"/>
                  </a:lnTo>
                  <a:lnTo>
                    <a:pt x="464" y="871"/>
                  </a:lnTo>
                  <a:lnTo>
                    <a:pt x="474" y="878"/>
                  </a:lnTo>
                  <a:lnTo>
                    <a:pt x="484" y="885"/>
                  </a:lnTo>
                  <a:lnTo>
                    <a:pt x="496" y="888"/>
                  </a:lnTo>
                  <a:lnTo>
                    <a:pt x="503" y="889"/>
                  </a:lnTo>
                  <a:lnTo>
                    <a:pt x="509" y="890"/>
                  </a:lnTo>
                  <a:lnTo>
                    <a:pt x="828" y="890"/>
                  </a:lnTo>
                  <a:lnTo>
                    <a:pt x="828" y="890"/>
                  </a:lnTo>
                  <a:lnTo>
                    <a:pt x="834" y="889"/>
                  </a:lnTo>
                  <a:lnTo>
                    <a:pt x="841" y="888"/>
                  </a:lnTo>
                  <a:lnTo>
                    <a:pt x="852" y="885"/>
                  </a:lnTo>
                  <a:lnTo>
                    <a:pt x="863" y="878"/>
                  </a:lnTo>
                  <a:lnTo>
                    <a:pt x="873" y="871"/>
                  </a:lnTo>
                  <a:lnTo>
                    <a:pt x="880" y="861"/>
                  </a:lnTo>
                  <a:lnTo>
                    <a:pt x="886" y="850"/>
                  </a:lnTo>
                  <a:lnTo>
                    <a:pt x="890" y="839"/>
                  </a:lnTo>
                  <a:lnTo>
                    <a:pt x="891" y="832"/>
                  </a:lnTo>
                  <a:lnTo>
                    <a:pt x="891" y="826"/>
                  </a:lnTo>
                  <a:lnTo>
                    <a:pt x="891" y="508"/>
                  </a:lnTo>
                  <a:lnTo>
                    <a:pt x="891" y="508"/>
                  </a:lnTo>
                  <a:lnTo>
                    <a:pt x="891" y="502"/>
                  </a:lnTo>
                  <a:lnTo>
                    <a:pt x="890" y="495"/>
                  </a:lnTo>
                  <a:lnTo>
                    <a:pt x="886" y="483"/>
                  </a:lnTo>
                  <a:lnTo>
                    <a:pt x="880" y="473"/>
                  </a:lnTo>
                  <a:lnTo>
                    <a:pt x="873" y="463"/>
                  </a:lnTo>
                  <a:lnTo>
                    <a:pt x="863" y="456"/>
                  </a:lnTo>
                  <a:lnTo>
                    <a:pt x="852" y="449"/>
                  </a:lnTo>
                  <a:lnTo>
                    <a:pt x="841" y="446"/>
                  </a:lnTo>
                  <a:lnTo>
                    <a:pt x="834" y="445"/>
                  </a:lnTo>
                  <a:lnTo>
                    <a:pt x="828" y="445"/>
                  </a:lnTo>
                  <a:lnTo>
                    <a:pt x="828" y="445"/>
                  </a:lnTo>
                  <a:close/>
                  <a:moveTo>
                    <a:pt x="509" y="826"/>
                  </a:moveTo>
                  <a:lnTo>
                    <a:pt x="509" y="508"/>
                  </a:lnTo>
                  <a:lnTo>
                    <a:pt x="828" y="508"/>
                  </a:lnTo>
                  <a:lnTo>
                    <a:pt x="828" y="826"/>
                  </a:lnTo>
                  <a:lnTo>
                    <a:pt x="509" y="826"/>
                  </a:lnTo>
                  <a:close/>
                </a:path>
              </a:pathLst>
            </a:custGeom>
            <a:solidFill>
              <a:sysClr val="window" lastClr="FFFFFF"/>
            </a:solidFill>
            <a:ln>
              <a:solidFill>
                <a:schemeClr val="tx1">
                  <a:lumMod val="65000"/>
                  <a:lumOff val="35000"/>
                </a:scheme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汉仪小麦体简" pitchFamily="18" charset="-122"/>
                <a:ea typeface="汉仪小麦体简" pitchFamily="18" charset="-122"/>
                <a:cs typeface="+mn-ea"/>
                <a:sym typeface="+mn-lt"/>
              </a:endParaRPr>
            </a:p>
          </p:txBody>
        </p:sp>
      </p:grpSp>
      <p:grpSp>
        <p:nvGrpSpPr>
          <p:cNvPr id="155" name="组合 154"/>
          <p:cNvGrpSpPr/>
          <p:nvPr/>
        </p:nvGrpSpPr>
        <p:grpSpPr>
          <a:xfrm>
            <a:off x="8762652" y="1802671"/>
            <a:ext cx="978373" cy="978373"/>
            <a:chOff x="8762652" y="1587501"/>
            <a:chExt cx="978373" cy="978373"/>
          </a:xfrm>
        </p:grpSpPr>
        <p:sp>
          <p:nvSpPr>
            <p:cNvPr id="156" name="椭圆 155"/>
            <p:cNvSpPr/>
            <p:nvPr/>
          </p:nvSpPr>
          <p:spPr>
            <a:xfrm>
              <a:off x="8762652" y="1587501"/>
              <a:ext cx="978373" cy="978373"/>
            </a:xfrm>
            <a:prstGeom prst="ellipse">
              <a:avLst/>
            </a:prstGeom>
            <a:no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汉仪小麦体简" pitchFamily="18" charset="-122"/>
                <a:ea typeface="汉仪小麦体简" pitchFamily="18" charset="-122"/>
                <a:cs typeface="+mn-ea"/>
                <a:sym typeface="+mn-lt"/>
              </a:endParaRPr>
            </a:p>
          </p:txBody>
        </p:sp>
        <p:sp>
          <p:nvSpPr>
            <p:cNvPr id="157" name="Freeform 104"/>
            <p:cNvSpPr>
              <a:spLocks noEditPoints="1"/>
            </p:cNvSpPr>
            <p:nvPr/>
          </p:nvSpPr>
          <p:spPr bwMode="auto">
            <a:xfrm>
              <a:off x="9089913" y="1914762"/>
              <a:ext cx="323850" cy="323850"/>
            </a:xfrm>
            <a:custGeom>
              <a:avLst/>
              <a:gdLst>
                <a:gd name="T0" fmla="*/ 562 w 1019"/>
                <a:gd name="T1" fmla="*/ 11 h 1017"/>
                <a:gd name="T2" fmla="*/ 449 w 1019"/>
                <a:gd name="T3" fmla="*/ 63 h 1017"/>
                <a:gd name="T4" fmla="*/ 360 w 1019"/>
                <a:gd name="T5" fmla="*/ 147 h 1017"/>
                <a:gd name="T6" fmla="*/ 303 w 1019"/>
                <a:gd name="T7" fmla="*/ 257 h 1017"/>
                <a:gd name="T8" fmla="*/ 287 w 1019"/>
                <a:gd name="T9" fmla="*/ 366 h 1017"/>
                <a:gd name="T10" fmla="*/ 324 w 1019"/>
                <a:gd name="T11" fmla="*/ 527 h 1017"/>
                <a:gd name="T12" fmla="*/ 7 w 1019"/>
                <a:gd name="T13" fmla="*/ 887 h 1017"/>
                <a:gd name="T14" fmla="*/ 5 w 1019"/>
                <a:gd name="T15" fmla="*/ 950 h 1017"/>
                <a:gd name="T16" fmla="*/ 36 w 1019"/>
                <a:gd name="T17" fmla="*/ 996 h 1017"/>
                <a:gd name="T18" fmla="*/ 96 w 1019"/>
                <a:gd name="T19" fmla="*/ 1017 h 1017"/>
                <a:gd name="T20" fmla="*/ 148 w 1019"/>
                <a:gd name="T21" fmla="*/ 1002 h 1017"/>
                <a:gd name="T22" fmla="*/ 535 w 1019"/>
                <a:gd name="T23" fmla="*/ 712 h 1017"/>
                <a:gd name="T24" fmla="*/ 672 w 1019"/>
                <a:gd name="T25" fmla="*/ 731 h 1017"/>
                <a:gd name="T26" fmla="*/ 795 w 1019"/>
                <a:gd name="T27" fmla="*/ 703 h 1017"/>
                <a:gd name="T28" fmla="*/ 898 w 1019"/>
                <a:gd name="T29" fmla="*/ 637 h 1017"/>
                <a:gd name="T30" fmla="*/ 975 w 1019"/>
                <a:gd name="T31" fmla="*/ 540 h 1017"/>
                <a:gd name="T32" fmla="*/ 1014 w 1019"/>
                <a:gd name="T33" fmla="*/ 421 h 1017"/>
                <a:gd name="T34" fmla="*/ 1014 w 1019"/>
                <a:gd name="T35" fmla="*/ 310 h 1017"/>
                <a:gd name="T36" fmla="*/ 975 w 1019"/>
                <a:gd name="T37" fmla="*/ 191 h 1017"/>
                <a:gd name="T38" fmla="*/ 898 w 1019"/>
                <a:gd name="T39" fmla="*/ 95 h 1017"/>
                <a:gd name="T40" fmla="*/ 795 w 1019"/>
                <a:gd name="T41" fmla="*/ 28 h 1017"/>
                <a:gd name="T42" fmla="*/ 672 w 1019"/>
                <a:gd name="T43" fmla="*/ 0 h 1017"/>
                <a:gd name="T44" fmla="*/ 100 w 1019"/>
                <a:gd name="T45" fmla="*/ 954 h 1017"/>
                <a:gd name="T46" fmla="*/ 73 w 1019"/>
                <a:gd name="T47" fmla="*/ 944 h 1017"/>
                <a:gd name="T48" fmla="*/ 66 w 1019"/>
                <a:gd name="T49" fmla="*/ 912 h 1017"/>
                <a:gd name="T50" fmla="*/ 406 w 1019"/>
                <a:gd name="T51" fmla="*/ 635 h 1017"/>
                <a:gd name="T52" fmla="*/ 607 w 1019"/>
                <a:gd name="T53" fmla="*/ 664 h 1017"/>
                <a:gd name="T54" fmla="*/ 509 w 1019"/>
                <a:gd name="T55" fmla="*/ 631 h 1017"/>
                <a:gd name="T56" fmla="*/ 430 w 1019"/>
                <a:gd name="T57" fmla="*/ 569 h 1017"/>
                <a:gd name="T58" fmla="*/ 374 w 1019"/>
                <a:gd name="T59" fmla="*/ 483 h 1017"/>
                <a:gd name="T60" fmla="*/ 351 w 1019"/>
                <a:gd name="T61" fmla="*/ 381 h 1017"/>
                <a:gd name="T62" fmla="*/ 360 w 1019"/>
                <a:gd name="T63" fmla="*/ 290 h 1017"/>
                <a:gd name="T64" fmla="*/ 402 w 1019"/>
                <a:gd name="T65" fmla="*/ 197 h 1017"/>
                <a:gd name="T66" fmla="*/ 472 w 1019"/>
                <a:gd name="T67" fmla="*/ 124 h 1017"/>
                <a:gd name="T68" fmla="*/ 563 w 1019"/>
                <a:gd name="T69" fmla="*/ 78 h 1017"/>
                <a:gd name="T70" fmla="*/ 653 w 1019"/>
                <a:gd name="T71" fmla="*/ 64 h 1017"/>
                <a:gd name="T72" fmla="*/ 757 w 1019"/>
                <a:gd name="T73" fmla="*/ 82 h 1017"/>
                <a:gd name="T74" fmla="*/ 845 w 1019"/>
                <a:gd name="T75" fmla="*/ 132 h 1017"/>
                <a:gd name="T76" fmla="*/ 911 w 1019"/>
                <a:gd name="T77" fmla="*/ 209 h 1017"/>
                <a:gd name="T78" fmla="*/ 949 w 1019"/>
                <a:gd name="T79" fmla="*/ 305 h 1017"/>
                <a:gd name="T80" fmla="*/ 954 w 1019"/>
                <a:gd name="T81" fmla="*/ 396 h 1017"/>
                <a:gd name="T82" fmla="*/ 925 w 1019"/>
                <a:gd name="T83" fmla="*/ 496 h 1017"/>
                <a:gd name="T84" fmla="*/ 866 w 1019"/>
                <a:gd name="T85" fmla="*/ 580 h 1017"/>
                <a:gd name="T86" fmla="*/ 784 w 1019"/>
                <a:gd name="T87" fmla="*/ 638 h 1017"/>
                <a:gd name="T88" fmla="*/ 684 w 1019"/>
                <a:gd name="T89" fmla="*/ 667 h 1017"/>
                <a:gd name="T90" fmla="*/ 810 w 1019"/>
                <a:gd name="T91" fmla="*/ 187 h 1017"/>
                <a:gd name="T92" fmla="*/ 775 w 1019"/>
                <a:gd name="T93" fmla="*/ 193 h 1017"/>
                <a:gd name="T94" fmla="*/ 772 w 1019"/>
                <a:gd name="T95" fmla="*/ 234 h 1017"/>
                <a:gd name="T96" fmla="*/ 820 w 1019"/>
                <a:gd name="T97" fmla="*/ 315 h 1017"/>
                <a:gd name="T98" fmla="*/ 815 w 1019"/>
                <a:gd name="T99" fmla="*/ 433 h 1017"/>
                <a:gd name="T100" fmla="*/ 769 w 1019"/>
                <a:gd name="T101" fmla="*/ 502 h 1017"/>
                <a:gd name="T102" fmla="*/ 775 w 1019"/>
                <a:gd name="T103" fmla="*/ 538 h 1017"/>
                <a:gd name="T104" fmla="*/ 810 w 1019"/>
                <a:gd name="T105" fmla="*/ 544 h 1017"/>
                <a:gd name="T106" fmla="*/ 874 w 1019"/>
                <a:gd name="T107" fmla="*/ 457 h 1017"/>
                <a:gd name="T108" fmla="*/ 881 w 1019"/>
                <a:gd name="T109" fmla="*/ 29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9" h="1017">
                  <a:moveTo>
                    <a:pt x="653" y="0"/>
                  </a:moveTo>
                  <a:lnTo>
                    <a:pt x="653" y="0"/>
                  </a:lnTo>
                  <a:lnTo>
                    <a:pt x="634" y="0"/>
                  </a:lnTo>
                  <a:lnTo>
                    <a:pt x="615" y="1"/>
                  </a:lnTo>
                  <a:lnTo>
                    <a:pt x="597" y="5"/>
                  </a:lnTo>
                  <a:lnTo>
                    <a:pt x="579" y="8"/>
                  </a:lnTo>
                  <a:lnTo>
                    <a:pt x="562" y="11"/>
                  </a:lnTo>
                  <a:lnTo>
                    <a:pt x="544" y="16"/>
                  </a:lnTo>
                  <a:lnTo>
                    <a:pt x="527" y="22"/>
                  </a:lnTo>
                  <a:lnTo>
                    <a:pt x="510" y="28"/>
                  </a:lnTo>
                  <a:lnTo>
                    <a:pt x="494" y="36"/>
                  </a:lnTo>
                  <a:lnTo>
                    <a:pt x="479" y="44"/>
                  </a:lnTo>
                  <a:lnTo>
                    <a:pt x="463" y="53"/>
                  </a:lnTo>
                  <a:lnTo>
                    <a:pt x="449" y="63"/>
                  </a:lnTo>
                  <a:lnTo>
                    <a:pt x="434" y="72"/>
                  </a:lnTo>
                  <a:lnTo>
                    <a:pt x="420" y="84"/>
                  </a:lnTo>
                  <a:lnTo>
                    <a:pt x="407" y="95"/>
                  </a:lnTo>
                  <a:lnTo>
                    <a:pt x="394" y="108"/>
                  </a:lnTo>
                  <a:lnTo>
                    <a:pt x="382" y="119"/>
                  </a:lnTo>
                  <a:lnTo>
                    <a:pt x="371" y="133"/>
                  </a:lnTo>
                  <a:lnTo>
                    <a:pt x="360" y="147"/>
                  </a:lnTo>
                  <a:lnTo>
                    <a:pt x="349" y="161"/>
                  </a:lnTo>
                  <a:lnTo>
                    <a:pt x="339" y="176"/>
                  </a:lnTo>
                  <a:lnTo>
                    <a:pt x="331" y="191"/>
                  </a:lnTo>
                  <a:lnTo>
                    <a:pt x="323" y="207"/>
                  </a:lnTo>
                  <a:lnTo>
                    <a:pt x="316" y="223"/>
                  </a:lnTo>
                  <a:lnTo>
                    <a:pt x="309" y="240"/>
                  </a:lnTo>
                  <a:lnTo>
                    <a:pt x="303" y="257"/>
                  </a:lnTo>
                  <a:lnTo>
                    <a:pt x="299" y="274"/>
                  </a:lnTo>
                  <a:lnTo>
                    <a:pt x="294" y="292"/>
                  </a:lnTo>
                  <a:lnTo>
                    <a:pt x="291" y="310"/>
                  </a:lnTo>
                  <a:lnTo>
                    <a:pt x="289" y="329"/>
                  </a:lnTo>
                  <a:lnTo>
                    <a:pt x="287" y="347"/>
                  </a:lnTo>
                  <a:lnTo>
                    <a:pt x="287" y="366"/>
                  </a:lnTo>
                  <a:lnTo>
                    <a:pt x="287" y="366"/>
                  </a:lnTo>
                  <a:lnTo>
                    <a:pt x="288" y="390"/>
                  </a:lnTo>
                  <a:lnTo>
                    <a:pt x="290" y="414"/>
                  </a:lnTo>
                  <a:lnTo>
                    <a:pt x="294" y="438"/>
                  </a:lnTo>
                  <a:lnTo>
                    <a:pt x="300" y="462"/>
                  </a:lnTo>
                  <a:lnTo>
                    <a:pt x="306" y="484"/>
                  </a:lnTo>
                  <a:lnTo>
                    <a:pt x="315" y="506"/>
                  </a:lnTo>
                  <a:lnTo>
                    <a:pt x="324" y="527"/>
                  </a:lnTo>
                  <a:lnTo>
                    <a:pt x="336" y="547"/>
                  </a:lnTo>
                  <a:lnTo>
                    <a:pt x="28" y="854"/>
                  </a:lnTo>
                  <a:lnTo>
                    <a:pt x="28" y="854"/>
                  </a:lnTo>
                  <a:lnTo>
                    <a:pt x="22" y="862"/>
                  </a:lnTo>
                  <a:lnTo>
                    <a:pt x="16" y="869"/>
                  </a:lnTo>
                  <a:lnTo>
                    <a:pt x="11" y="878"/>
                  </a:lnTo>
                  <a:lnTo>
                    <a:pt x="7" y="887"/>
                  </a:lnTo>
                  <a:lnTo>
                    <a:pt x="5" y="895"/>
                  </a:lnTo>
                  <a:lnTo>
                    <a:pt x="2" y="904"/>
                  </a:lnTo>
                  <a:lnTo>
                    <a:pt x="0" y="913"/>
                  </a:lnTo>
                  <a:lnTo>
                    <a:pt x="0" y="922"/>
                  </a:lnTo>
                  <a:lnTo>
                    <a:pt x="0" y="932"/>
                  </a:lnTo>
                  <a:lnTo>
                    <a:pt x="2" y="940"/>
                  </a:lnTo>
                  <a:lnTo>
                    <a:pt x="5" y="950"/>
                  </a:lnTo>
                  <a:lnTo>
                    <a:pt x="7" y="958"/>
                  </a:lnTo>
                  <a:lnTo>
                    <a:pt x="11" y="967"/>
                  </a:lnTo>
                  <a:lnTo>
                    <a:pt x="16" y="974"/>
                  </a:lnTo>
                  <a:lnTo>
                    <a:pt x="22" y="982"/>
                  </a:lnTo>
                  <a:lnTo>
                    <a:pt x="28" y="990"/>
                  </a:lnTo>
                  <a:lnTo>
                    <a:pt x="28" y="990"/>
                  </a:lnTo>
                  <a:lnTo>
                    <a:pt x="36" y="996"/>
                  </a:lnTo>
                  <a:lnTo>
                    <a:pt x="43" y="1002"/>
                  </a:lnTo>
                  <a:lnTo>
                    <a:pt x="52" y="1007"/>
                  </a:lnTo>
                  <a:lnTo>
                    <a:pt x="59" y="1011"/>
                  </a:lnTo>
                  <a:lnTo>
                    <a:pt x="69" y="1014"/>
                  </a:lnTo>
                  <a:lnTo>
                    <a:pt x="78" y="1016"/>
                  </a:lnTo>
                  <a:lnTo>
                    <a:pt x="86" y="1017"/>
                  </a:lnTo>
                  <a:lnTo>
                    <a:pt x="96" y="1017"/>
                  </a:lnTo>
                  <a:lnTo>
                    <a:pt x="96" y="1017"/>
                  </a:lnTo>
                  <a:lnTo>
                    <a:pt x="104" y="1017"/>
                  </a:lnTo>
                  <a:lnTo>
                    <a:pt x="114" y="1016"/>
                  </a:lnTo>
                  <a:lnTo>
                    <a:pt x="123" y="1014"/>
                  </a:lnTo>
                  <a:lnTo>
                    <a:pt x="131" y="1011"/>
                  </a:lnTo>
                  <a:lnTo>
                    <a:pt x="140" y="1007"/>
                  </a:lnTo>
                  <a:lnTo>
                    <a:pt x="148" y="1002"/>
                  </a:lnTo>
                  <a:lnTo>
                    <a:pt x="156" y="996"/>
                  </a:lnTo>
                  <a:lnTo>
                    <a:pt x="163" y="990"/>
                  </a:lnTo>
                  <a:lnTo>
                    <a:pt x="470" y="683"/>
                  </a:lnTo>
                  <a:lnTo>
                    <a:pt x="470" y="683"/>
                  </a:lnTo>
                  <a:lnTo>
                    <a:pt x="492" y="693"/>
                  </a:lnTo>
                  <a:lnTo>
                    <a:pt x="512" y="703"/>
                  </a:lnTo>
                  <a:lnTo>
                    <a:pt x="535" y="712"/>
                  </a:lnTo>
                  <a:lnTo>
                    <a:pt x="557" y="718"/>
                  </a:lnTo>
                  <a:lnTo>
                    <a:pt x="580" y="724"/>
                  </a:lnTo>
                  <a:lnTo>
                    <a:pt x="604" y="728"/>
                  </a:lnTo>
                  <a:lnTo>
                    <a:pt x="628" y="731"/>
                  </a:lnTo>
                  <a:lnTo>
                    <a:pt x="653" y="731"/>
                  </a:lnTo>
                  <a:lnTo>
                    <a:pt x="653" y="731"/>
                  </a:lnTo>
                  <a:lnTo>
                    <a:pt x="672" y="731"/>
                  </a:lnTo>
                  <a:lnTo>
                    <a:pt x="690" y="730"/>
                  </a:lnTo>
                  <a:lnTo>
                    <a:pt x="708" y="727"/>
                  </a:lnTo>
                  <a:lnTo>
                    <a:pt x="727" y="723"/>
                  </a:lnTo>
                  <a:lnTo>
                    <a:pt x="744" y="720"/>
                  </a:lnTo>
                  <a:lnTo>
                    <a:pt x="762" y="715"/>
                  </a:lnTo>
                  <a:lnTo>
                    <a:pt x="778" y="709"/>
                  </a:lnTo>
                  <a:lnTo>
                    <a:pt x="795" y="703"/>
                  </a:lnTo>
                  <a:lnTo>
                    <a:pt x="811" y="696"/>
                  </a:lnTo>
                  <a:lnTo>
                    <a:pt x="828" y="687"/>
                  </a:lnTo>
                  <a:lnTo>
                    <a:pt x="843" y="678"/>
                  </a:lnTo>
                  <a:lnTo>
                    <a:pt x="858" y="669"/>
                  </a:lnTo>
                  <a:lnTo>
                    <a:pt x="872" y="659"/>
                  </a:lnTo>
                  <a:lnTo>
                    <a:pt x="886" y="647"/>
                  </a:lnTo>
                  <a:lnTo>
                    <a:pt x="898" y="637"/>
                  </a:lnTo>
                  <a:lnTo>
                    <a:pt x="911" y="624"/>
                  </a:lnTo>
                  <a:lnTo>
                    <a:pt x="924" y="612"/>
                  </a:lnTo>
                  <a:lnTo>
                    <a:pt x="935" y="598"/>
                  </a:lnTo>
                  <a:lnTo>
                    <a:pt x="947" y="584"/>
                  </a:lnTo>
                  <a:lnTo>
                    <a:pt x="956" y="570"/>
                  </a:lnTo>
                  <a:lnTo>
                    <a:pt x="966" y="555"/>
                  </a:lnTo>
                  <a:lnTo>
                    <a:pt x="975" y="540"/>
                  </a:lnTo>
                  <a:lnTo>
                    <a:pt x="983" y="524"/>
                  </a:lnTo>
                  <a:lnTo>
                    <a:pt x="991" y="508"/>
                  </a:lnTo>
                  <a:lnTo>
                    <a:pt x="997" y="492"/>
                  </a:lnTo>
                  <a:lnTo>
                    <a:pt x="1002" y="475"/>
                  </a:lnTo>
                  <a:lnTo>
                    <a:pt x="1008" y="457"/>
                  </a:lnTo>
                  <a:lnTo>
                    <a:pt x="1011" y="439"/>
                  </a:lnTo>
                  <a:lnTo>
                    <a:pt x="1014" y="421"/>
                  </a:lnTo>
                  <a:lnTo>
                    <a:pt x="1018" y="403"/>
                  </a:lnTo>
                  <a:lnTo>
                    <a:pt x="1019" y="384"/>
                  </a:lnTo>
                  <a:lnTo>
                    <a:pt x="1019" y="366"/>
                  </a:lnTo>
                  <a:lnTo>
                    <a:pt x="1019" y="366"/>
                  </a:lnTo>
                  <a:lnTo>
                    <a:pt x="1019" y="347"/>
                  </a:lnTo>
                  <a:lnTo>
                    <a:pt x="1018" y="329"/>
                  </a:lnTo>
                  <a:lnTo>
                    <a:pt x="1014" y="310"/>
                  </a:lnTo>
                  <a:lnTo>
                    <a:pt x="1011" y="292"/>
                  </a:lnTo>
                  <a:lnTo>
                    <a:pt x="1008" y="274"/>
                  </a:lnTo>
                  <a:lnTo>
                    <a:pt x="1002" y="257"/>
                  </a:lnTo>
                  <a:lnTo>
                    <a:pt x="997" y="240"/>
                  </a:lnTo>
                  <a:lnTo>
                    <a:pt x="991" y="223"/>
                  </a:lnTo>
                  <a:lnTo>
                    <a:pt x="983" y="207"/>
                  </a:lnTo>
                  <a:lnTo>
                    <a:pt x="975" y="191"/>
                  </a:lnTo>
                  <a:lnTo>
                    <a:pt x="966" y="176"/>
                  </a:lnTo>
                  <a:lnTo>
                    <a:pt x="956" y="161"/>
                  </a:lnTo>
                  <a:lnTo>
                    <a:pt x="947" y="147"/>
                  </a:lnTo>
                  <a:lnTo>
                    <a:pt x="935" y="133"/>
                  </a:lnTo>
                  <a:lnTo>
                    <a:pt x="924" y="119"/>
                  </a:lnTo>
                  <a:lnTo>
                    <a:pt x="911" y="108"/>
                  </a:lnTo>
                  <a:lnTo>
                    <a:pt x="898" y="95"/>
                  </a:lnTo>
                  <a:lnTo>
                    <a:pt x="886" y="84"/>
                  </a:lnTo>
                  <a:lnTo>
                    <a:pt x="872" y="72"/>
                  </a:lnTo>
                  <a:lnTo>
                    <a:pt x="858" y="63"/>
                  </a:lnTo>
                  <a:lnTo>
                    <a:pt x="843" y="53"/>
                  </a:lnTo>
                  <a:lnTo>
                    <a:pt x="828" y="44"/>
                  </a:lnTo>
                  <a:lnTo>
                    <a:pt x="811" y="36"/>
                  </a:lnTo>
                  <a:lnTo>
                    <a:pt x="795" y="28"/>
                  </a:lnTo>
                  <a:lnTo>
                    <a:pt x="778" y="22"/>
                  </a:lnTo>
                  <a:lnTo>
                    <a:pt x="762" y="16"/>
                  </a:lnTo>
                  <a:lnTo>
                    <a:pt x="744" y="11"/>
                  </a:lnTo>
                  <a:lnTo>
                    <a:pt x="727" y="8"/>
                  </a:lnTo>
                  <a:lnTo>
                    <a:pt x="708" y="5"/>
                  </a:lnTo>
                  <a:lnTo>
                    <a:pt x="690" y="1"/>
                  </a:lnTo>
                  <a:lnTo>
                    <a:pt x="672" y="0"/>
                  </a:lnTo>
                  <a:lnTo>
                    <a:pt x="653" y="0"/>
                  </a:lnTo>
                  <a:lnTo>
                    <a:pt x="653" y="0"/>
                  </a:lnTo>
                  <a:close/>
                  <a:moveTo>
                    <a:pt x="118" y="944"/>
                  </a:moveTo>
                  <a:lnTo>
                    <a:pt x="118" y="944"/>
                  </a:lnTo>
                  <a:lnTo>
                    <a:pt x="112" y="950"/>
                  </a:lnTo>
                  <a:lnTo>
                    <a:pt x="105" y="952"/>
                  </a:lnTo>
                  <a:lnTo>
                    <a:pt x="100" y="954"/>
                  </a:lnTo>
                  <a:lnTo>
                    <a:pt x="96" y="954"/>
                  </a:lnTo>
                  <a:lnTo>
                    <a:pt x="96" y="954"/>
                  </a:lnTo>
                  <a:lnTo>
                    <a:pt x="92" y="954"/>
                  </a:lnTo>
                  <a:lnTo>
                    <a:pt x="86" y="952"/>
                  </a:lnTo>
                  <a:lnTo>
                    <a:pt x="80" y="950"/>
                  </a:lnTo>
                  <a:lnTo>
                    <a:pt x="73" y="944"/>
                  </a:lnTo>
                  <a:lnTo>
                    <a:pt x="73" y="944"/>
                  </a:lnTo>
                  <a:lnTo>
                    <a:pt x="68" y="938"/>
                  </a:lnTo>
                  <a:lnTo>
                    <a:pt x="66" y="933"/>
                  </a:lnTo>
                  <a:lnTo>
                    <a:pt x="65" y="926"/>
                  </a:lnTo>
                  <a:lnTo>
                    <a:pt x="64" y="922"/>
                  </a:lnTo>
                  <a:lnTo>
                    <a:pt x="64" y="922"/>
                  </a:lnTo>
                  <a:lnTo>
                    <a:pt x="65" y="918"/>
                  </a:lnTo>
                  <a:lnTo>
                    <a:pt x="66" y="912"/>
                  </a:lnTo>
                  <a:lnTo>
                    <a:pt x="68" y="906"/>
                  </a:lnTo>
                  <a:lnTo>
                    <a:pt x="73" y="899"/>
                  </a:lnTo>
                  <a:lnTo>
                    <a:pt x="373" y="600"/>
                  </a:lnTo>
                  <a:lnTo>
                    <a:pt x="373" y="600"/>
                  </a:lnTo>
                  <a:lnTo>
                    <a:pt x="383" y="613"/>
                  </a:lnTo>
                  <a:lnTo>
                    <a:pt x="394" y="624"/>
                  </a:lnTo>
                  <a:lnTo>
                    <a:pt x="406" y="635"/>
                  </a:lnTo>
                  <a:lnTo>
                    <a:pt x="418" y="645"/>
                  </a:lnTo>
                  <a:lnTo>
                    <a:pt x="118" y="944"/>
                  </a:lnTo>
                  <a:close/>
                  <a:moveTo>
                    <a:pt x="653" y="668"/>
                  </a:moveTo>
                  <a:lnTo>
                    <a:pt x="653" y="668"/>
                  </a:lnTo>
                  <a:lnTo>
                    <a:pt x="638" y="668"/>
                  </a:lnTo>
                  <a:lnTo>
                    <a:pt x="622" y="667"/>
                  </a:lnTo>
                  <a:lnTo>
                    <a:pt x="607" y="664"/>
                  </a:lnTo>
                  <a:lnTo>
                    <a:pt x="592" y="661"/>
                  </a:lnTo>
                  <a:lnTo>
                    <a:pt x="578" y="658"/>
                  </a:lnTo>
                  <a:lnTo>
                    <a:pt x="563" y="654"/>
                  </a:lnTo>
                  <a:lnTo>
                    <a:pt x="549" y="649"/>
                  </a:lnTo>
                  <a:lnTo>
                    <a:pt x="536" y="644"/>
                  </a:lnTo>
                  <a:lnTo>
                    <a:pt x="522" y="638"/>
                  </a:lnTo>
                  <a:lnTo>
                    <a:pt x="509" y="631"/>
                  </a:lnTo>
                  <a:lnTo>
                    <a:pt x="496" y="624"/>
                  </a:lnTo>
                  <a:lnTo>
                    <a:pt x="484" y="616"/>
                  </a:lnTo>
                  <a:lnTo>
                    <a:pt x="472" y="608"/>
                  </a:lnTo>
                  <a:lnTo>
                    <a:pt x="461" y="599"/>
                  </a:lnTo>
                  <a:lnTo>
                    <a:pt x="450" y="589"/>
                  </a:lnTo>
                  <a:lnTo>
                    <a:pt x="439" y="580"/>
                  </a:lnTo>
                  <a:lnTo>
                    <a:pt x="430" y="569"/>
                  </a:lnTo>
                  <a:lnTo>
                    <a:pt x="420" y="558"/>
                  </a:lnTo>
                  <a:lnTo>
                    <a:pt x="410" y="546"/>
                  </a:lnTo>
                  <a:lnTo>
                    <a:pt x="402" y="535"/>
                  </a:lnTo>
                  <a:lnTo>
                    <a:pt x="394" y="522"/>
                  </a:lnTo>
                  <a:lnTo>
                    <a:pt x="387" y="510"/>
                  </a:lnTo>
                  <a:lnTo>
                    <a:pt x="380" y="496"/>
                  </a:lnTo>
                  <a:lnTo>
                    <a:pt x="374" y="483"/>
                  </a:lnTo>
                  <a:lnTo>
                    <a:pt x="368" y="469"/>
                  </a:lnTo>
                  <a:lnTo>
                    <a:pt x="364" y="455"/>
                  </a:lnTo>
                  <a:lnTo>
                    <a:pt x="360" y="441"/>
                  </a:lnTo>
                  <a:lnTo>
                    <a:pt x="357" y="426"/>
                  </a:lnTo>
                  <a:lnTo>
                    <a:pt x="354" y="411"/>
                  </a:lnTo>
                  <a:lnTo>
                    <a:pt x="352" y="396"/>
                  </a:lnTo>
                  <a:lnTo>
                    <a:pt x="351" y="381"/>
                  </a:lnTo>
                  <a:lnTo>
                    <a:pt x="350" y="366"/>
                  </a:lnTo>
                  <a:lnTo>
                    <a:pt x="350" y="366"/>
                  </a:lnTo>
                  <a:lnTo>
                    <a:pt x="351" y="350"/>
                  </a:lnTo>
                  <a:lnTo>
                    <a:pt x="352" y="335"/>
                  </a:lnTo>
                  <a:lnTo>
                    <a:pt x="354" y="320"/>
                  </a:lnTo>
                  <a:lnTo>
                    <a:pt x="357" y="305"/>
                  </a:lnTo>
                  <a:lnTo>
                    <a:pt x="360" y="290"/>
                  </a:lnTo>
                  <a:lnTo>
                    <a:pt x="364" y="276"/>
                  </a:lnTo>
                  <a:lnTo>
                    <a:pt x="368" y="262"/>
                  </a:lnTo>
                  <a:lnTo>
                    <a:pt x="374" y="248"/>
                  </a:lnTo>
                  <a:lnTo>
                    <a:pt x="380" y="235"/>
                  </a:lnTo>
                  <a:lnTo>
                    <a:pt x="387" y="221"/>
                  </a:lnTo>
                  <a:lnTo>
                    <a:pt x="394" y="209"/>
                  </a:lnTo>
                  <a:lnTo>
                    <a:pt x="402" y="197"/>
                  </a:lnTo>
                  <a:lnTo>
                    <a:pt x="410" y="185"/>
                  </a:lnTo>
                  <a:lnTo>
                    <a:pt x="420" y="173"/>
                  </a:lnTo>
                  <a:lnTo>
                    <a:pt x="430" y="162"/>
                  </a:lnTo>
                  <a:lnTo>
                    <a:pt x="439" y="152"/>
                  </a:lnTo>
                  <a:lnTo>
                    <a:pt x="450" y="142"/>
                  </a:lnTo>
                  <a:lnTo>
                    <a:pt x="461" y="132"/>
                  </a:lnTo>
                  <a:lnTo>
                    <a:pt x="472" y="124"/>
                  </a:lnTo>
                  <a:lnTo>
                    <a:pt x="484" y="115"/>
                  </a:lnTo>
                  <a:lnTo>
                    <a:pt x="496" y="108"/>
                  </a:lnTo>
                  <a:lnTo>
                    <a:pt x="509" y="100"/>
                  </a:lnTo>
                  <a:lnTo>
                    <a:pt x="522" y="94"/>
                  </a:lnTo>
                  <a:lnTo>
                    <a:pt x="536" y="87"/>
                  </a:lnTo>
                  <a:lnTo>
                    <a:pt x="549" y="82"/>
                  </a:lnTo>
                  <a:lnTo>
                    <a:pt x="563" y="78"/>
                  </a:lnTo>
                  <a:lnTo>
                    <a:pt x="578" y="73"/>
                  </a:lnTo>
                  <a:lnTo>
                    <a:pt x="592" y="70"/>
                  </a:lnTo>
                  <a:lnTo>
                    <a:pt x="607" y="67"/>
                  </a:lnTo>
                  <a:lnTo>
                    <a:pt x="622" y="65"/>
                  </a:lnTo>
                  <a:lnTo>
                    <a:pt x="638" y="64"/>
                  </a:lnTo>
                  <a:lnTo>
                    <a:pt x="653" y="64"/>
                  </a:lnTo>
                  <a:lnTo>
                    <a:pt x="653" y="64"/>
                  </a:lnTo>
                  <a:lnTo>
                    <a:pt x="669" y="64"/>
                  </a:lnTo>
                  <a:lnTo>
                    <a:pt x="684" y="65"/>
                  </a:lnTo>
                  <a:lnTo>
                    <a:pt x="699" y="67"/>
                  </a:lnTo>
                  <a:lnTo>
                    <a:pt x="714" y="70"/>
                  </a:lnTo>
                  <a:lnTo>
                    <a:pt x="729" y="73"/>
                  </a:lnTo>
                  <a:lnTo>
                    <a:pt x="743" y="78"/>
                  </a:lnTo>
                  <a:lnTo>
                    <a:pt x="757" y="82"/>
                  </a:lnTo>
                  <a:lnTo>
                    <a:pt x="771" y="87"/>
                  </a:lnTo>
                  <a:lnTo>
                    <a:pt x="784" y="94"/>
                  </a:lnTo>
                  <a:lnTo>
                    <a:pt x="796" y="100"/>
                  </a:lnTo>
                  <a:lnTo>
                    <a:pt x="809" y="108"/>
                  </a:lnTo>
                  <a:lnTo>
                    <a:pt x="822" y="115"/>
                  </a:lnTo>
                  <a:lnTo>
                    <a:pt x="834" y="124"/>
                  </a:lnTo>
                  <a:lnTo>
                    <a:pt x="845" y="132"/>
                  </a:lnTo>
                  <a:lnTo>
                    <a:pt x="857" y="142"/>
                  </a:lnTo>
                  <a:lnTo>
                    <a:pt x="866" y="152"/>
                  </a:lnTo>
                  <a:lnTo>
                    <a:pt x="877" y="162"/>
                  </a:lnTo>
                  <a:lnTo>
                    <a:pt x="887" y="173"/>
                  </a:lnTo>
                  <a:lnTo>
                    <a:pt x="895" y="185"/>
                  </a:lnTo>
                  <a:lnTo>
                    <a:pt x="904" y="197"/>
                  </a:lnTo>
                  <a:lnTo>
                    <a:pt x="911" y="209"/>
                  </a:lnTo>
                  <a:lnTo>
                    <a:pt x="919" y="221"/>
                  </a:lnTo>
                  <a:lnTo>
                    <a:pt x="925" y="235"/>
                  </a:lnTo>
                  <a:lnTo>
                    <a:pt x="932" y="248"/>
                  </a:lnTo>
                  <a:lnTo>
                    <a:pt x="937" y="262"/>
                  </a:lnTo>
                  <a:lnTo>
                    <a:pt x="941" y="276"/>
                  </a:lnTo>
                  <a:lnTo>
                    <a:pt x="946" y="290"/>
                  </a:lnTo>
                  <a:lnTo>
                    <a:pt x="949" y="305"/>
                  </a:lnTo>
                  <a:lnTo>
                    <a:pt x="952" y="320"/>
                  </a:lnTo>
                  <a:lnTo>
                    <a:pt x="954" y="335"/>
                  </a:lnTo>
                  <a:lnTo>
                    <a:pt x="955" y="350"/>
                  </a:lnTo>
                  <a:lnTo>
                    <a:pt x="955" y="366"/>
                  </a:lnTo>
                  <a:lnTo>
                    <a:pt x="955" y="366"/>
                  </a:lnTo>
                  <a:lnTo>
                    <a:pt x="955" y="381"/>
                  </a:lnTo>
                  <a:lnTo>
                    <a:pt x="954" y="396"/>
                  </a:lnTo>
                  <a:lnTo>
                    <a:pt x="952" y="411"/>
                  </a:lnTo>
                  <a:lnTo>
                    <a:pt x="949" y="426"/>
                  </a:lnTo>
                  <a:lnTo>
                    <a:pt x="946" y="441"/>
                  </a:lnTo>
                  <a:lnTo>
                    <a:pt x="941" y="455"/>
                  </a:lnTo>
                  <a:lnTo>
                    <a:pt x="937" y="469"/>
                  </a:lnTo>
                  <a:lnTo>
                    <a:pt x="932" y="483"/>
                  </a:lnTo>
                  <a:lnTo>
                    <a:pt x="925" y="496"/>
                  </a:lnTo>
                  <a:lnTo>
                    <a:pt x="919" y="510"/>
                  </a:lnTo>
                  <a:lnTo>
                    <a:pt x="911" y="522"/>
                  </a:lnTo>
                  <a:lnTo>
                    <a:pt x="904" y="535"/>
                  </a:lnTo>
                  <a:lnTo>
                    <a:pt x="895" y="546"/>
                  </a:lnTo>
                  <a:lnTo>
                    <a:pt x="887" y="558"/>
                  </a:lnTo>
                  <a:lnTo>
                    <a:pt x="877" y="569"/>
                  </a:lnTo>
                  <a:lnTo>
                    <a:pt x="866" y="580"/>
                  </a:lnTo>
                  <a:lnTo>
                    <a:pt x="857" y="589"/>
                  </a:lnTo>
                  <a:lnTo>
                    <a:pt x="845" y="599"/>
                  </a:lnTo>
                  <a:lnTo>
                    <a:pt x="834" y="608"/>
                  </a:lnTo>
                  <a:lnTo>
                    <a:pt x="822" y="616"/>
                  </a:lnTo>
                  <a:lnTo>
                    <a:pt x="809" y="624"/>
                  </a:lnTo>
                  <a:lnTo>
                    <a:pt x="796" y="631"/>
                  </a:lnTo>
                  <a:lnTo>
                    <a:pt x="784" y="638"/>
                  </a:lnTo>
                  <a:lnTo>
                    <a:pt x="771" y="644"/>
                  </a:lnTo>
                  <a:lnTo>
                    <a:pt x="757" y="649"/>
                  </a:lnTo>
                  <a:lnTo>
                    <a:pt x="743" y="654"/>
                  </a:lnTo>
                  <a:lnTo>
                    <a:pt x="729" y="658"/>
                  </a:lnTo>
                  <a:lnTo>
                    <a:pt x="714" y="661"/>
                  </a:lnTo>
                  <a:lnTo>
                    <a:pt x="699" y="664"/>
                  </a:lnTo>
                  <a:lnTo>
                    <a:pt x="684" y="667"/>
                  </a:lnTo>
                  <a:lnTo>
                    <a:pt x="669" y="668"/>
                  </a:lnTo>
                  <a:lnTo>
                    <a:pt x="653" y="668"/>
                  </a:lnTo>
                  <a:lnTo>
                    <a:pt x="653" y="668"/>
                  </a:lnTo>
                  <a:close/>
                  <a:moveTo>
                    <a:pt x="820" y="193"/>
                  </a:moveTo>
                  <a:lnTo>
                    <a:pt x="820" y="193"/>
                  </a:lnTo>
                  <a:lnTo>
                    <a:pt x="816" y="190"/>
                  </a:lnTo>
                  <a:lnTo>
                    <a:pt x="810" y="187"/>
                  </a:lnTo>
                  <a:lnTo>
                    <a:pt x="804" y="185"/>
                  </a:lnTo>
                  <a:lnTo>
                    <a:pt x="798" y="185"/>
                  </a:lnTo>
                  <a:lnTo>
                    <a:pt x="792" y="185"/>
                  </a:lnTo>
                  <a:lnTo>
                    <a:pt x="786" y="187"/>
                  </a:lnTo>
                  <a:lnTo>
                    <a:pt x="780" y="190"/>
                  </a:lnTo>
                  <a:lnTo>
                    <a:pt x="775" y="193"/>
                  </a:lnTo>
                  <a:lnTo>
                    <a:pt x="775" y="193"/>
                  </a:lnTo>
                  <a:lnTo>
                    <a:pt x="772" y="199"/>
                  </a:lnTo>
                  <a:lnTo>
                    <a:pt x="769" y="204"/>
                  </a:lnTo>
                  <a:lnTo>
                    <a:pt x="766" y="211"/>
                  </a:lnTo>
                  <a:lnTo>
                    <a:pt x="766" y="216"/>
                  </a:lnTo>
                  <a:lnTo>
                    <a:pt x="766" y="222"/>
                  </a:lnTo>
                  <a:lnTo>
                    <a:pt x="769" y="229"/>
                  </a:lnTo>
                  <a:lnTo>
                    <a:pt x="772" y="234"/>
                  </a:lnTo>
                  <a:lnTo>
                    <a:pt x="775" y="238"/>
                  </a:lnTo>
                  <a:lnTo>
                    <a:pt x="775" y="238"/>
                  </a:lnTo>
                  <a:lnTo>
                    <a:pt x="788" y="252"/>
                  </a:lnTo>
                  <a:lnTo>
                    <a:pt x="799" y="267"/>
                  </a:lnTo>
                  <a:lnTo>
                    <a:pt x="807" y="282"/>
                  </a:lnTo>
                  <a:lnTo>
                    <a:pt x="815" y="299"/>
                  </a:lnTo>
                  <a:lnTo>
                    <a:pt x="820" y="315"/>
                  </a:lnTo>
                  <a:lnTo>
                    <a:pt x="824" y="332"/>
                  </a:lnTo>
                  <a:lnTo>
                    <a:pt x="828" y="348"/>
                  </a:lnTo>
                  <a:lnTo>
                    <a:pt x="828" y="366"/>
                  </a:lnTo>
                  <a:lnTo>
                    <a:pt x="828" y="383"/>
                  </a:lnTo>
                  <a:lnTo>
                    <a:pt x="824" y="399"/>
                  </a:lnTo>
                  <a:lnTo>
                    <a:pt x="820" y="417"/>
                  </a:lnTo>
                  <a:lnTo>
                    <a:pt x="815" y="433"/>
                  </a:lnTo>
                  <a:lnTo>
                    <a:pt x="807" y="449"/>
                  </a:lnTo>
                  <a:lnTo>
                    <a:pt x="799" y="464"/>
                  </a:lnTo>
                  <a:lnTo>
                    <a:pt x="788" y="479"/>
                  </a:lnTo>
                  <a:lnTo>
                    <a:pt x="775" y="493"/>
                  </a:lnTo>
                  <a:lnTo>
                    <a:pt x="775" y="493"/>
                  </a:lnTo>
                  <a:lnTo>
                    <a:pt x="772" y="497"/>
                  </a:lnTo>
                  <a:lnTo>
                    <a:pt x="769" y="502"/>
                  </a:lnTo>
                  <a:lnTo>
                    <a:pt x="766" y="509"/>
                  </a:lnTo>
                  <a:lnTo>
                    <a:pt x="766" y="515"/>
                  </a:lnTo>
                  <a:lnTo>
                    <a:pt x="766" y="521"/>
                  </a:lnTo>
                  <a:lnTo>
                    <a:pt x="769" y="527"/>
                  </a:lnTo>
                  <a:lnTo>
                    <a:pt x="772" y="532"/>
                  </a:lnTo>
                  <a:lnTo>
                    <a:pt x="775" y="538"/>
                  </a:lnTo>
                  <a:lnTo>
                    <a:pt x="775" y="538"/>
                  </a:lnTo>
                  <a:lnTo>
                    <a:pt x="780" y="541"/>
                  </a:lnTo>
                  <a:lnTo>
                    <a:pt x="786" y="544"/>
                  </a:lnTo>
                  <a:lnTo>
                    <a:pt x="792" y="546"/>
                  </a:lnTo>
                  <a:lnTo>
                    <a:pt x="798" y="546"/>
                  </a:lnTo>
                  <a:lnTo>
                    <a:pt x="798" y="546"/>
                  </a:lnTo>
                  <a:lnTo>
                    <a:pt x="804" y="546"/>
                  </a:lnTo>
                  <a:lnTo>
                    <a:pt x="810" y="544"/>
                  </a:lnTo>
                  <a:lnTo>
                    <a:pt x="816" y="541"/>
                  </a:lnTo>
                  <a:lnTo>
                    <a:pt x="820" y="538"/>
                  </a:lnTo>
                  <a:lnTo>
                    <a:pt x="820" y="538"/>
                  </a:lnTo>
                  <a:lnTo>
                    <a:pt x="837" y="518"/>
                  </a:lnTo>
                  <a:lnTo>
                    <a:pt x="851" y="499"/>
                  </a:lnTo>
                  <a:lnTo>
                    <a:pt x="864" y="479"/>
                  </a:lnTo>
                  <a:lnTo>
                    <a:pt x="874" y="457"/>
                  </a:lnTo>
                  <a:lnTo>
                    <a:pt x="881" y="435"/>
                  </a:lnTo>
                  <a:lnTo>
                    <a:pt x="887" y="412"/>
                  </a:lnTo>
                  <a:lnTo>
                    <a:pt x="891" y="389"/>
                  </a:lnTo>
                  <a:lnTo>
                    <a:pt x="892" y="366"/>
                  </a:lnTo>
                  <a:lnTo>
                    <a:pt x="891" y="343"/>
                  </a:lnTo>
                  <a:lnTo>
                    <a:pt x="887" y="319"/>
                  </a:lnTo>
                  <a:lnTo>
                    <a:pt x="881" y="296"/>
                  </a:lnTo>
                  <a:lnTo>
                    <a:pt x="874" y="274"/>
                  </a:lnTo>
                  <a:lnTo>
                    <a:pt x="864" y="252"/>
                  </a:lnTo>
                  <a:lnTo>
                    <a:pt x="851" y="232"/>
                  </a:lnTo>
                  <a:lnTo>
                    <a:pt x="837" y="213"/>
                  </a:lnTo>
                  <a:lnTo>
                    <a:pt x="820" y="193"/>
                  </a:lnTo>
                  <a:lnTo>
                    <a:pt x="820" y="193"/>
                  </a:lnTo>
                  <a:close/>
                </a:path>
              </a:pathLst>
            </a:custGeom>
            <a:solidFill>
              <a:sysClr val="window" lastClr="FFFFFF"/>
            </a:solidFill>
            <a:ln>
              <a:solidFill>
                <a:schemeClr val="tx1">
                  <a:lumMod val="65000"/>
                  <a:lumOff val="35000"/>
                </a:scheme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5A6478"/>
                </a:solidFill>
                <a:effectLst/>
                <a:uLnTx/>
                <a:uFillTx/>
                <a:latin typeface="汉仪小麦体简" pitchFamily="18" charset="-122"/>
                <a:ea typeface="汉仪小麦体简" pitchFamily="18" charset="-122"/>
                <a:cs typeface="+mn-ea"/>
                <a:sym typeface="+mn-lt"/>
              </a:endParaRPr>
            </a:p>
          </p:txBody>
        </p:sp>
      </p:grpSp>
      <p:grpSp>
        <p:nvGrpSpPr>
          <p:cNvPr id="158" name="组合 157"/>
          <p:cNvGrpSpPr/>
          <p:nvPr/>
        </p:nvGrpSpPr>
        <p:grpSpPr>
          <a:xfrm>
            <a:off x="8762652" y="4872518"/>
            <a:ext cx="978373" cy="978373"/>
            <a:chOff x="8762652" y="4657348"/>
            <a:chExt cx="978373" cy="978373"/>
          </a:xfrm>
        </p:grpSpPr>
        <p:sp>
          <p:nvSpPr>
            <p:cNvPr id="159" name="椭圆 158"/>
            <p:cNvSpPr/>
            <p:nvPr/>
          </p:nvSpPr>
          <p:spPr>
            <a:xfrm>
              <a:off x="8762652" y="4657348"/>
              <a:ext cx="978373" cy="978373"/>
            </a:xfrm>
            <a:prstGeom prst="ellipse">
              <a:avLst/>
            </a:prstGeom>
            <a:no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汉仪小麦体简" pitchFamily="18" charset="-122"/>
                <a:ea typeface="汉仪小麦体简" pitchFamily="18" charset="-122"/>
                <a:cs typeface="+mn-ea"/>
                <a:sym typeface="+mn-lt"/>
              </a:endParaRPr>
            </a:p>
          </p:txBody>
        </p:sp>
        <p:sp>
          <p:nvSpPr>
            <p:cNvPr id="160" name="Freeform 115"/>
            <p:cNvSpPr>
              <a:spLocks noEditPoints="1"/>
            </p:cNvSpPr>
            <p:nvPr/>
          </p:nvSpPr>
          <p:spPr bwMode="auto">
            <a:xfrm>
              <a:off x="9089913" y="4985403"/>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ysClr val="window" lastClr="FFFFFF"/>
            </a:solidFill>
            <a:ln>
              <a:solidFill>
                <a:schemeClr val="tx1">
                  <a:lumMod val="65000"/>
                  <a:lumOff val="35000"/>
                </a:scheme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5A6478"/>
                </a:solidFill>
                <a:effectLst/>
                <a:uLnTx/>
                <a:uFillTx/>
                <a:latin typeface="汉仪小麦体简" pitchFamily="18" charset="-122"/>
                <a:ea typeface="汉仪小麦体简" pitchFamily="18" charset="-122"/>
                <a:cs typeface="+mn-ea"/>
                <a:sym typeface="+mn-lt"/>
              </a:endParaRPr>
            </a:p>
          </p:txBody>
        </p:sp>
      </p:grpSp>
      <p:sp>
        <p:nvSpPr>
          <p:cNvPr id="161" name="矩形 160"/>
          <p:cNvSpPr/>
          <p:nvPr/>
        </p:nvSpPr>
        <p:spPr>
          <a:xfrm>
            <a:off x="1579938" y="2030247"/>
            <a:ext cx="793807" cy="523220"/>
          </a:xfrm>
          <a:prstGeom prst="rect">
            <a:avLst/>
          </a:prstGeom>
        </p:spPr>
        <p:txBody>
          <a:bodyPr wrap="none">
            <a:spAutoFit/>
          </a:bodyPr>
          <a:lstStyle/>
          <a:p>
            <a:pPr algn="ctr"/>
            <a:r>
              <a:rPr lang="en-US" altLang="zh-CN" sz="2800" dirty="0">
                <a:solidFill>
                  <a:schemeClr val="tx1">
                    <a:lumMod val="65000"/>
                    <a:lumOff val="35000"/>
                  </a:schemeClr>
                </a:solidFill>
                <a:latin typeface="汉仪小麦体简" pitchFamily="18" charset="-122"/>
                <a:ea typeface="汉仪小麦体简" pitchFamily="18" charset="-122"/>
                <a:cs typeface="+mn-ea"/>
                <a:sym typeface="+mn-lt"/>
              </a:rPr>
              <a:t>35%</a:t>
            </a:r>
            <a:endParaRPr lang="zh-CN" altLang="en-US" sz="2800" dirty="0">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62" name="矩形 161"/>
          <p:cNvSpPr/>
          <p:nvPr/>
        </p:nvSpPr>
        <p:spPr>
          <a:xfrm>
            <a:off x="9812358" y="2030247"/>
            <a:ext cx="793807" cy="523220"/>
          </a:xfrm>
          <a:prstGeom prst="rect">
            <a:avLst/>
          </a:prstGeom>
        </p:spPr>
        <p:txBody>
          <a:bodyPr wrap="none">
            <a:spAutoFit/>
          </a:bodyPr>
          <a:lstStyle/>
          <a:p>
            <a:pPr algn="ctr"/>
            <a:r>
              <a:rPr lang="en-US" altLang="zh-CN" sz="2800" dirty="0">
                <a:solidFill>
                  <a:schemeClr val="tx1">
                    <a:lumMod val="75000"/>
                    <a:lumOff val="25000"/>
                  </a:schemeClr>
                </a:solidFill>
                <a:latin typeface="汉仪小麦体简" pitchFamily="18" charset="-122"/>
                <a:ea typeface="汉仪小麦体简" pitchFamily="18" charset="-122"/>
                <a:cs typeface="+mn-ea"/>
                <a:sym typeface="+mn-lt"/>
              </a:rPr>
              <a:t>13%</a:t>
            </a:r>
            <a:endParaRPr lang="zh-CN" altLang="en-US" sz="2800"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163" name="矩形 162"/>
          <p:cNvSpPr/>
          <p:nvPr/>
        </p:nvSpPr>
        <p:spPr>
          <a:xfrm>
            <a:off x="842744" y="3565170"/>
            <a:ext cx="793807" cy="523220"/>
          </a:xfrm>
          <a:prstGeom prst="rect">
            <a:avLst/>
          </a:prstGeom>
        </p:spPr>
        <p:txBody>
          <a:bodyPr wrap="none">
            <a:spAutoFit/>
          </a:bodyPr>
          <a:lstStyle/>
          <a:p>
            <a:pPr algn="ctr"/>
            <a:r>
              <a:rPr lang="en-US" altLang="zh-CN" sz="2800" dirty="0">
                <a:solidFill>
                  <a:schemeClr val="tx1">
                    <a:lumMod val="65000"/>
                    <a:lumOff val="35000"/>
                  </a:schemeClr>
                </a:solidFill>
                <a:latin typeface="汉仪小麦体简" pitchFamily="18" charset="-122"/>
                <a:ea typeface="汉仪小麦体简" pitchFamily="18" charset="-122"/>
                <a:cs typeface="+mn-ea"/>
                <a:sym typeface="+mn-lt"/>
              </a:rPr>
              <a:t>40%</a:t>
            </a:r>
            <a:endParaRPr lang="zh-CN" altLang="en-US" sz="2800" dirty="0">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64" name="矩形 163"/>
          <p:cNvSpPr/>
          <p:nvPr/>
        </p:nvSpPr>
        <p:spPr>
          <a:xfrm>
            <a:off x="10545195" y="3565170"/>
            <a:ext cx="793807" cy="523220"/>
          </a:xfrm>
          <a:prstGeom prst="rect">
            <a:avLst/>
          </a:prstGeom>
        </p:spPr>
        <p:txBody>
          <a:bodyPr wrap="none">
            <a:spAutoFit/>
          </a:bodyPr>
          <a:lstStyle/>
          <a:p>
            <a:pPr algn="ctr"/>
            <a:r>
              <a:rPr lang="en-US" altLang="zh-CN" sz="2800" dirty="0">
                <a:solidFill>
                  <a:schemeClr val="tx1">
                    <a:lumMod val="75000"/>
                    <a:lumOff val="25000"/>
                  </a:schemeClr>
                </a:solidFill>
                <a:latin typeface="汉仪小麦体简" pitchFamily="18" charset="-122"/>
                <a:ea typeface="汉仪小麦体简" pitchFamily="18" charset="-122"/>
                <a:cs typeface="+mn-ea"/>
                <a:sym typeface="+mn-lt"/>
              </a:rPr>
              <a:t>38%</a:t>
            </a:r>
            <a:endParaRPr lang="zh-CN" altLang="en-US" sz="2800"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165" name="矩形 164"/>
          <p:cNvSpPr/>
          <p:nvPr/>
        </p:nvSpPr>
        <p:spPr>
          <a:xfrm>
            <a:off x="1579938" y="5100094"/>
            <a:ext cx="793807" cy="523220"/>
          </a:xfrm>
          <a:prstGeom prst="rect">
            <a:avLst/>
          </a:prstGeom>
        </p:spPr>
        <p:txBody>
          <a:bodyPr wrap="none">
            <a:spAutoFit/>
          </a:bodyPr>
          <a:lstStyle/>
          <a:p>
            <a:pPr algn="ctr"/>
            <a:r>
              <a:rPr lang="en-US" altLang="zh-CN" sz="2800" dirty="0">
                <a:solidFill>
                  <a:schemeClr val="tx1">
                    <a:lumMod val="65000"/>
                    <a:lumOff val="35000"/>
                  </a:schemeClr>
                </a:solidFill>
                <a:latin typeface="汉仪小麦体简" pitchFamily="18" charset="-122"/>
                <a:ea typeface="汉仪小麦体简" pitchFamily="18" charset="-122"/>
                <a:cs typeface="+mn-ea"/>
                <a:sym typeface="+mn-lt"/>
              </a:rPr>
              <a:t>80%</a:t>
            </a:r>
            <a:endParaRPr lang="zh-CN" altLang="en-US" sz="2800" dirty="0">
              <a:solidFill>
                <a:schemeClr val="tx1">
                  <a:lumMod val="65000"/>
                  <a:lumOff val="35000"/>
                </a:schemeClr>
              </a:solidFill>
              <a:latin typeface="汉仪小麦体简" pitchFamily="18" charset="-122"/>
              <a:ea typeface="汉仪小麦体简" pitchFamily="18" charset="-122"/>
              <a:cs typeface="+mn-ea"/>
              <a:sym typeface="+mn-lt"/>
            </a:endParaRPr>
          </a:p>
        </p:txBody>
      </p:sp>
      <p:sp>
        <p:nvSpPr>
          <p:cNvPr id="166" name="矩形 165"/>
          <p:cNvSpPr/>
          <p:nvPr/>
        </p:nvSpPr>
        <p:spPr>
          <a:xfrm>
            <a:off x="9812358" y="5100094"/>
            <a:ext cx="793807" cy="523220"/>
          </a:xfrm>
          <a:prstGeom prst="rect">
            <a:avLst/>
          </a:prstGeom>
        </p:spPr>
        <p:txBody>
          <a:bodyPr wrap="none">
            <a:spAutoFit/>
          </a:bodyPr>
          <a:lstStyle/>
          <a:p>
            <a:pPr algn="ctr"/>
            <a:r>
              <a:rPr lang="en-US" altLang="zh-CN" sz="2800" dirty="0">
                <a:solidFill>
                  <a:schemeClr val="tx1">
                    <a:lumMod val="75000"/>
                    <a:lumOff val="25000"/>
                  </a:schemeClr>
                </a:solidFill>
                <a:latin typeface="汉仪小麦体简" pitchFamily="18" charset="-122"/>
                <a:ea typeface="汉仪小麦体简" pitchFamily="18" charset="-122"/>
                <a:cs typeface="+mn-ea"/>
                <a:sym typeface="+mn-lt"/>
              </a:rPr>
              <a:t>13%</a:t>
            </a:r>
            <a:endParaRPr lang="zh-CN" altLang="en-US" sz="2800" dirty="0">
              <a:solidFill>
                <a:schemeClr val="tx1">
                  <a:lumMod val="75000"/>
                  <a:lumOff val="25000"/>
                </a:schemeClr>
              </a:solidFill>
              <a:latin typeface="汉仪小麦体简" pitchFamily="18" charset="-122"/>
              <a:ea typeface="汉仪小麦体简" pitchFamily="18" charset="-122"/>
              <a:cs typeface="+mn-ea"/>
              <a:sym typeface="+mn-lt"/>
            </a:endParaRPr>
          </a:p>
        </p:txBody>
      </p:sp>
      <p:sp>
        <p:nvSpPr>
          <p:cNvPr id="167" name="矩形 166"/>
          <p:cNvSpPr/>
          <p:nvPr/>
        </p:nvSpPr>
        <p:spPr>
          <a:xfrm>
            <a:off x="4220989" y="5100094"/>
            <a:ext cx="3867150" cy="1323439"/>
          </a:xfrm>
          <a:prstGeom prst="rect">
            <a:avLst/>
          </a:prstGeom>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p:txBody>
      </p:sp>
      <p:sp>
        <p:nvSpPr>
          <p:cNvPr id="50" name="文本框 136"/>
          <p:cNvSpPr txBox="1">
            <a:spLocks noChangeArrowheads="1"/>
          </p:cNvSpPr>
          <p:nvPr/>
        </p:nvSpPr>
        <p:spPr bwMode="auto">
          <a:xfrm>
            <a:off x="4500455" y="30746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51" name="任意多边形 50"/>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
        <p:nvSpPr>
          <p:cNvPr id="52" name="矩形 51"/>
          <p:cNvSpPr/>
          <p:nvPr/>
        </p:nvSpPr>
        <p:spPr>
          <a:xfrm>
            <a:off x="4220989" y="1368048"/>
            <a:ext cx="3867150" cy="1323439"/>
          </a:xfrm>
          <a:prstGeom prst="rect">
            <a:avLst/>
          </a:prstGeom>
        </p:spPr>
        <p:txBody>
          <a:bodyPr wrap="square">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left)">
                                      <p:cBhvr>
                                        <p:cTn id="12" dur="500"/>
                                        <p:tgtEl>
                                          <p:spTgt spid="51"/>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31"/>
                                        </p:tgtEl>
                                        <p:attrNameLst>
                                          <p:attrName>style.visibility</p:attrName>
                                        </p:attrNameLst>
                                      </p:cBhvr>
                                      <p:to>
                                        <p:strVal val="visible"/>
                                      </p:to>
                                    </p:set>
                                    <p:animEffect transition="in" filter="fade">
                                      <p:cBhvr>
                                        <p:cTn id="16" dur="1000"/>
                                        <p:tgtEl>
                                          <p:spTgt spid="131"/>
                                        </p:tgtEl>
                                      </p:cBhvr>
                                    </p:animEffect>
                                    <p:anim calcmode="lin" valueType="num">
                                      <p:cBhvr>
                                        <p:cTn id="17" dur="1000" fill="hold"/>
                                        <p:tgtEl>
                                          <p:spTgt spid="131"/>
                                        </p:tgtEl>
                                        <p:attrNameLst>
                                          <p:attrName>ppt_x</p:attrName>
                                        </p:attrNameLst>
                                      </p:cBhvr>
                                      <p:tavLst>
                                        <p:tav tm="0">
                                          <p:val>
                                            <p:strVal val="#ppt_x"/>
                                          </p:val>
                                        </p:tav>
                                        <p:tav tm="100000">
                                          <p:val>
                                            <p:strVal val="#ppt_x"/>
                                          </p:val>
                                        </p:tav>
                                      </p:tavLst>
                                    </p:anim>
                                    <p:anim calcmode="lin" valueType="num">
                                      <p:cBhvr>
                                        <p:cTn id="18" dur="1000" fill="hold"/>
                                        <p:tgtEl>
                                          <p:spTgt spid="13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37"/>
                                        </p:tgtEl>
                                        <p:attrNameLst>
                                          <p:attrName>style.visibility</p:attrName>
                                        </p:attrNameLst>
                                      </p:cBhvr>
                                      <p:to>
                                        <p:strVal val="visible"/>
                                      </p:to>
                                    </p:set>
                                    <p:animEffect transition="in" filter="fade">
                                      <p:cBhvr>
                                        <p:cTn id="21" dur="1000"/>
                                        <p:tgtEl>
                                          <p:spTgt spid="137"/>
                                        </p:tgtEl>
                                      </p:cBhvr>
                                    </p:animEffect>
                                    <p:anim calcmode="lin" valueType="num">
                                      <p:cBhvr>
                                        <p:cTn id="22" dur="1000" fill="hold"/>
                                        <p:tgtEl>
                                          <p:spTgt spid="137"/>
                                        </p:tgtEl>
                                        <p:attrNameLst>
                                          <p:attrName>ppt_x</p:attrName>
                                        </p:attrNameLst>
                                      </p:cBhvr>
                                      <p:tavLst>
                                        <p:tav tm="0">
                                          <p:val>
                                            <p:strVal val="#ppt_x"/>
                                          </p:val>
                                        </p:tav>
                                        <p:tav tm="100000">
                                          <p:val>
                                            <p:strVal val="#ppt_x"/>
                                          </p:val>
                                        </p:tav>
                                      </p:tavLst>
                                    </p:anim>
                                    <p:anim calcmode="lin" valueType="num">
                                      <p:cBhvr>
                                        <p:cTn id="23" dur="1000" fill="hold"/>
                                        <p:tgtEl>
                                          <p:spTgt spid="13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28"/>
                                        </p:tgtEl>
                                        <p:attrNameLst>
                                          <p:attrName>style.visibility</p:attrName>
                                        </p:attrNameLst>
                                      </p:cBhvr>
                                      <p:to>
                                        <p:strVal val="visible"/>
                                      </p:to>
                                    </p:set>
                                    <p:anim calcmode="lin" valueType="num">
                                      <p:cBhvr>
                                        <p:cTn id="27" dur="500" fill="hold"/>
                                        <p:tgtEl>
                                          <p:spTgt spid="128"/>
                                        </p:tgtEl>
                                        <p:attrNameLst>
                                          <p:attrName>ppt_w</p:attrName>
                                        </p:attrNameLst>
                                      </p:cBhvr>
                                      <p:tavLst>
                                        <p:tav tm="0">
                                          <p:val>
                                            <p:fltVal val="0"/>
                                          </p:val>
                                        </p:tav>
                                        <p:tav tm="100000">
                                          <p:val>
                                            <p:strVal val="#ppt_w"/>
                                          </p:val>
                                        </p:tav>
                                      </p:tavLst>
                                    </p:anim>
                                    <p:anim calcmode="lin" valueType="num">
                                      <p:cBhvr>
                                        <p:cTn id="28" dur="500" fill="hold"/>
                                        <p:tgtEl>
                                          <p:spTgt spid="128"/>
                                        </p:tgtEl>
                                        <p:attrNameLst>
                                          <p:attrName>ppt_h</p:attrName>
                                        </p:attrNameLst>
                                      </p:cBhvr>
                                      <p:tavLst>
                                        <p:tav tm="0">
                                          <p:val>
                                            <p:fltVal val="0"/>
                                          </p:val>
                                        </p:tav>
                                        <p:tav tm="100000">
                                          <p:val>
                                            <p:strVal val="#ppt_h"/>
                                          </p:val>
                                        </p:tav>
                                      </p:tavLst>
                                    </p:anim>
                                    <p:animEffect transition="in" filter="fade">
                                      <p:cBhvr>
                                        <p:cTn id="29" dur="500"/>
                                        <p:tgtEl>
                                          <p:spTgt spid="128"/>
                                        </p:tgtEl>
                                      </p:cBhvr>
                                    </p:animEffect>
                                  </p:childTnLst>
                                </p:cTn>
                              </p:par>
                            </p:childTnLst>
                          </p:cTn>
                        </p:par>
                        <p:par>
                          <p:cTn id="30" fill="hold">
                            <p:stCondLst>
                              <p:cond delay="2500"/>
                            </p:stCondLst>
                            <p:childTnLst>
                              <p:par>
                                <p:cTn id="31" presetID="26" presetClass="emph" presetSubtype="0" repeatCount="2000" fill="hold" nodeType="afterEffect">
                                  <p:stCondLst>
                                    <p:cond delay="0"/>
                                  </p:stCondLst>
                                  <p:childTnLst>
                                    <p:animEffect transition="out" filter="fade">
                                      <p:cBhvr>
                                        <p:cTn id="32" dur="500" tmFilter="0, 0; .2, .5; .8, .5; 1, 0"/>
                                        <p:tgtEl>
                                          <p:spTgt spid="128"/>
                                        </p:tgtEl>
                                      </p:cBhvr>
                                    </p:animEffect>
                                    <p:animScale>
                                      <p:cBhvr>
                                        <p:cTn id="33" dur="250" autoRev="1" fill="hold"/>
                                        <p:tgtEl>
                                          <p:spTgt spid="128"/>
                                        </p:tgtEl>
                                      </p:cBhvr>
                                      <p:by x="105000" y="105000"/>
                                    </p:animScale>
                                  </p:childTnLst>
                                </p:cTn>
                              </p:par>
                              <p:par>
                                <p:cTn id="34" presetID="22" presetClass="entr" presetSubtype="2" fill="hold" nodeType="withEffect">
                                  <p:stCondLst>
                                    <p:cond delay="0"/>
                                  </p:stCondLst>
                                  <p:childTnLst>
                                    <p:set>
                                      <p:cBhvr>
                                        <p:cTn id="35" dur="1" fill="hold">
                                          <p:stCondLst>
                                            <p:cond delay="0"/>
                                          </p:stCondLst>
                                        </p:cTn>
                                        <p:tgtEl>
                                          <p:spTgt spid="122"/>
                                        </p:tgtEl>
                                        <p:attrNameLst>
                                          <p:attrName>style.visibility</p:attrName>
                                        </p:attrNameLst>
                                      </p:cBhvr>
                                      <p:to>
                                        <p:strVal val="visible"/>
                                      </p:to>
                                    </p:set>
                                    <p:animEffect transition="in" filter="wipe(right)">
                                      <p:cBhvr>
                                        <p:cTn id="36" dur="500"/>
                                        <p:tgtEl>
                                          <p:spTgt spid="122"/>
                                        </p:tgtEl>
                                      </p:cBhvr>
                                    </p:animEffect>
                                  </p:childTnLst>
                                </p:cTn>
                              </p:par>
                              <p:par>
                                <p:cTn id="37" presetID="22" presetClass="entr" presetSubtype="2" fill="hold" nodeType="withEffect">
                                  <p:stCondLst>
                                    <p:cond delay="0"/>
                                  </p:stCondLst>
                                  <p:childTnLst>
                                    <p:set>
                                      <p:cBhvr>
                                        <p:cTn id="38" dur="1" fill="hold">
                                          <p:stCondLst>
                                            <p:cond delay="0"/>
                                          </p:stCondLst>
                                        </p:cTn>
                                        <p:tgtEl>
                                          <p:spTgt spid="124"/>
                                        </p:tgtEl>
                                        <p:attrNameLst>
                                          <p:attrName>style.visibility</p:attrName>
                                        </p:attrNameLst>
                                      </p:cBhvr>
                                      <p:to>
                                        <p:strVal val="visible"/>
                                      </p:to>
                                    </p:set>
                                    <p:animEffect transition="in" filter="wipe(right)">
                                      <p:cBhvr>
                                        <p:cTn id="39" dur="500"/>
                                        <p:tgtEl>
                                          <p:spTgt spid="124"/>
                                        </p:tgtEl>
                                      </p:cBhvr>
                                    </p:animEffect>
                                  </p:childTnLst>
                                </p:cTn>
                              </p:par>
                              <p:par>
                                <p:cTn id="40" presetID="22" presetClass="entr" presetSubtype="2" fill="hold" nodeType="withEffect">
                                  <p:stCondLst>
                                    <p:cond delay="0"/>
                                  </p:stCondLst>
                                  <p:childTnLst>
                                    <p:set>
                                      <p:cBhvr>
                                        <p:cTn id="41" dur="1" fill="hold">
                                          <p:stCondLst>
                                            <p:cond delay="0"/>
                                          </p:stCondLst>
                                        </p:cTn>
                                        <p:tgtEl>
                                          <p:spTgt spid="123"/>
                                        </p:tgtEl>
                                        <p:attrNameLst>
                                          <p:attrName>style.visibility</p:attrName>
                                        </p:attrNameLst>
                                      </p:cBhvr>
                                      <p:to>
                                        <p:strVal val="visible"/>
                                      </p:to>
                                    </p:set>
                                    <p:animEffect transition="in" filter="wipe(right)">
                                      <p:cBhvr>
                                        <p:cTn id="42" dur="500"/>
                                        <p:tgtEl>
                                          <p:spTgt spid="123"/>
                                        </p:tgtEl>
                                      </p:cBhvr>
                                    </p:animEffect>
                                  </p:childTnLst>
                                </p:cTn>
                              </p:par>
                              <p:par>
                                <p:cTn id="43" presetID="22" presetClass="entr" presetSubtype="8" fill="hold" nodeType="withEffect">
                                  <p:stCondLst>
                                    <p:cond delay="0"/>
                                  </p:stCondLst>
                                  <p:childTnLst>
                                    <p:set>
                                      <p:cBhvr>
                                        <p:cTn id="44" dur="1" fill="hold">
                                          <p:stCondLst>
                                            <p:cond delay="0"/>
                                          </p:stCondLst>
                                        </p:cTn>
                                        <p:tgtEl>
                                          <p:spTgt spid="125"/>
                                        </p:tgtEl>
                                        <p:attrNameLst>
                                          <p:attrName>style.visibility</p:attrName>
                                        </p:attrNameLst>
                                      </p:cBhvr>
                                      <p:to>
                                        <p:strVal val="visible"/>
                                      </p:to>
                                    </p:set>
                                    <p:animEffect transition="in" filter="wipe(left)">
                                      <p:cBhvr>
                                        <p:cTn id="45" dur="500"/>
                                        <p:tgtEl>
                                          <p:spTgt spid="125"/>
                                        </p:tgtEl>
                                      </p:cBhvr>
                                    </p:animEffect>
                                  </p:childTnLst>
                                </p:cTn>
                              </p:par>
                              <p:par>
                                <p:cTn id="46" presetID="22" presetClass="entr" presetSubtype="8" fill="hold" nodeType="withEffect">
                                  <p:stCondLst>
                                    <p:cond delay="0"/>
                                  </p:stCondLst>
                                  <p:childTnLst>
                                    <p:set>
                                      <p:cBhvr>
                                        <p:cTn id="47" dur="1" fill="hold">
                                          <p:stCondLst>
                                            <p:cond delay="0"/>
                                          </p:stCondLst>
                                        </p:cTn>
                                        <p:tgtEl>
                                          <p:spTgt spid="127"/>
                                        </p:tgtEl>
                                        <p:attrNameLst>
                                          <p:attrName>style.visibility</p:attrName>
                                        </p:attrNameLst>
                                      </p:cBhvr>
                                      <p:to>
                                        <p:strVal val="visible"/>
                                      </p:to>
                                    </p:set>
                                    <p:animEffect transition="in" filter="wipe(left)">
                                      <p:cBhvr>
                                        <p:cTn id="48" dur="500"/>
                                        <p:tgtEl>
                                          <p:spTgt spid="127"/>
                                        </p:tgtEl>
                                      </p:cBhvr>
                                    </p:animEffect>
                                  </p:childTnLst>
                                </p:cTn>
                              </p:par>
                              <p:par>
                                <p:cTn id="49" presetID="22" presetClass="entr" presetSubtype="8" fill="hold" nodeType="withEffect">
                                  <p:stCondLst>
                                    <p:cond delay="0"/>
                                  </p:stCondLst>
                                  <p:childTnLst>
                                    <p:set>
                                      <p:cBhvr>
                                        <p:cTn id="50" dur="1" fill="hold">
                                          <p:stCondLst>
                                            <p:cond delay="0"/>
                                          </p:stCondLst>
                                        </p:cTn>
                                        <p:tgtEl>
                                          <p:spTgt spid="126"/>
                                        </p:tgtEl>
                                        <p:attrNameLst>
                                          <p:attrName>style.visibility</p:attrName>
                                        </p:attrNameLst>
                                      </p:cBhvr>
                                      <p:to>
                                        <p:strVal val="visible"/>
                                      </p:to>
                                    </p:set>
                                    <p:animEffect transition="in" filter="wipe(left)">
                                      <p:cBhvr>
                                        <p:cTn id="51" dur="500"/>
                                        <p:tgtEl>
                                          <p:spTgt spid="126"/>
                                        </p:tgtEl>
                                      </p:cBhvr>
                                    </p:animEffect>
                                  </p:childTnLst>
                                </p:cTn>
                              </p:par>
                              <p:par>
                                <p:cTn id="52" presetID="53" presetClass="entr" presetSubtype="16" fill="hold" nodeType="withEffect">
                                  <p:stCondLst>
                                    <p:cond delay="250"/>
                                  </p:stCondLst>
                                  <p:childTnLst>
                                    <p:set>
                                      <p:cBhvr>
                                        <p:cTn id="53" dur="1" fill="hold">
                                          <p:stCondLst>
                                            <p:cond delay="0"/>
                                          </p:stCondLst>
                                        </p:cTn>
                                        <p:tgtEl>
                                          <p:spTgt spid="146"/>
                                        </p:tgtEl>
                                        <p:attrNameLst>
                                          <p:attrName>style.visibility</p:attrName>
                                        </p:attrNameLst>
                                      </p:cBhvr>
                                      <p:to>
                                        <p:strVal val="visible"/>
                                      </p:to>
                                    </p:set>
                                    <p:anim calcmode="lin" valueType="num">
                                      <p:cBhvr>
                                        <p:cTn id="54" dur="500" fill="hold"/>
                                        <p:tgtEl>
                                          <p:spTgt spid="146"/>
                                        </p:tgtEl>
                                        <p:attrNameLst>
                                          <p:attrName>ppt_w</p:attrName>
                                        </p:attrNameLst>
                                      </p:cBhvr>
                                      <p:tavLst>
                                        <p:tav tm="0">
                                          <p:val>
                                            <p:fltVal val="0"/>
                                          </p:val>
                                        </p:tav>
                                        <p:tav tm="100000">
                                          <p:val>
                                            <p:strVal val="#ppt_w"/>
                                          </p:val>
                                        </p:tav>
                                      </p:tavLst>
                                    </p:anim>
                                    <p:anim calcmode="lin" valueType="num">
                                      <p:cBhvr>
                                        <p:cTn id="55" dur="500" fill="hold"/>
                                        <p:tgtEl>
                                          <p:spTgt spid="146"/>
                                        </p:tgtEl>
                                        <p:attrNameLst>
                                          <p:attrName>ppt_h</p:attrName>
                                        </p:attrNameLst>
                                      </p:cBhvr>
                                      <p:tavLst>
                                        <p:tav tm="0">
                                          <p:val>
                                            <p:fltVal val="0"/>
                                          </p:val>
                                        </p:tav>
                                        <p:tav tm="100000">
                                          <p:val>
                                            <p:strVal val="#ppt_h"/>
                                          </p:val>
                                        </p:tav>
                                      </p:tavLst>
                                    </p:anim>
                                    <p:animEffect transition="in" filter="fade">
                                      <p:cBhvr>
                                        <p:cTn id="56" dur="500"/>
                                        <p:tgtEl>
                                          <p:spTgt spid="146"/>
                                        </p:tgtEl>
                                      </p:cBhvr>
                                    </p:animEffect>
                                  </p:childTnLst>
                                </p:cTn>
                              </p:par>
                              <p:par>
                                <p:cTn id="57" presetID="53" presetClass="entr" presetSubtype="16" fill="hold" nodeType="withEffect">
                                  <p:stCondLst>
                                    <p:cond delay="250"/>
                                  </p:stCondLst>
                                  <p:childTnLst>
                                    <p:set>
                                      <p:cBhvr>
                                        <p:cTn id="58" dur="1" fill="hold">
                                          <p:stCondLst>
                                            <p:cond delay="0"/>
                                          </p:stCondLst>
                                        </p:cTn>
                                        <p:tgtEl>
                                          <p:spTgt spid="143"/>
                                        </p:tgtEl>
                                        <p:attrNameLst>
                                          <p:attrName>style.visibility</p:attrName>
                                        </p:attrNameLst>
                                      </p:cBhvr>
                                      <p:to>
                                        <p:strVal val="visible"/>
                                      </p:to>
                                    </p:set>
                                    <p:anim calcmode="lin" valueType="num">
                                      <p:cBhvr>
                                        <p:cTn id="59" dur="500" fill="hold"/>
                                        <p:tgtEl>
                                          <p:spTgt spid="143"/>
                                        </p:tgtEl>
                                        <p:attrNameLst>
                                          <p:attrName>ppt_w</p:attrName>
                                        </p:attrNameLst>
                                      </p:cBhvr>
                                      <p:tavLst>
                                        <p:tav tm="0">
                                          <p:val>
                                            <p:fltVal val="0"/>
                                          </p:val>
                                        </p:tav>
                                        <p:tav tm="100000">
                                          <p:val>
                                            <p:strVal val="#ppt_w"/>
                                          </p:val>
                                        </p:tav>
                                      </p:tavLst>
                                    </p:anim>
                                    <p:anim calcmode="lin" valueType="num">
                                      <p:cBhvr>
                                        <p:cTn id="60" dur="500" fill="hold"/>
                                        <p:tgtEl>
                                          <p:spTgt spid="143"/>
                                        </p:tgtEl>
                                        <p:attrNameLst>
                                          <p:attrName>ppt_h</p:attrName>
                                        </p:attrNameLst>
                                      </p:cBhvr>
                                      <p:tavLst>
                                        <p:tav tm="0">
                                          <p:val>
                                            <p:fltVal val="0"/>
                                          </p:val>
                                        </p:tav>
                                        <p:tav tm="100000">
                                          <p:val>
                                            <p:strVal val="#ppt_h"/>
                                          </p:val>
                                        </p:tav>
                                      </p:tavLst>
                                    </p:anim>
                                    <p:animEffect transition="in" filter="fade">
                                      <p:cBhvr>
                                        <p:cTn id="61" dur="500"/>
                                        <p:tgtEl>
                                          <p:spTgt spid="143"/>
                                        </p:tgtEl>
                                      </p:cBhvr>
                                    </p:animEffect>
                                  </p:childTnLst>
                                </p:cTn>
                              </p:par>
                              <p:par>
                                <p:cTn id="62" presetID="53" presetClass="entr" presetSubtype="16" fill="hold" nodeType="withEffect">
                                  <p:stCondLst>
                                    <p:cond delay="250"/>
                                  </p:stCondLst>
                                  <p:childTnLst>
                                    <p:set>
                                      <p:cBhvr>
                                        <p:cTn id="63" dur="1" fill="hold">
                                          <p:stCondLst>
                                            <p:cond delay="0"/>
                                          </p:stCondLst>
                                        </p:cTn>
                                        <p:tgtEl>
                                          <p:spTgt spid="149"/>
                                        </p:tgtEl>
                                        <p:attrNameLst>
                                          <p:attrName>style.visibility</p:attrName>
                                        </p:attrNameLst>
                                      </p:cBhvr>
                                      <p:to>
                                        <p:strVal val="visible"/>
                                      </p:to>
                                    </p:set>
                                    <p:anim calcmode="lin" valueType="num">
                                      <p:cBhvr>
                                        <p:cTn id="64" dur="500" fill="hold"/>
                                        <p:tgtEl>
                                          <p:spTgt spid="149"/>
                                        </p:tgtEl>
                                        <p:attrNameLst>
                                          <p:attrName>ppt_w</p:attrName>
                                        </p:attrNameLst>
                                      </p:cBhvr>
                                      <p:tavLst>
                                        <p:tav tm="0">
                                          <p:val>
                                            <p:fltVal val="0"/>
                                          </p:val>
                                        </p:tav>
                                        <p:tav tm="100000">
                                          <p:val>
                                            <p:strVal val="#ppt_w"/>
                                          </p:val>
                                        </p:tav>
                                      </p:tavLst>
                                    </p:anim>
                                    <p:anim calcmode="lin" valueType="num">
                                      <p:cBhvr>
                                        <p:cTn id="65" dur="500" fill="hold"/>
                                        <p:tgtEl>
                                          <p:spTgt spid="149"/>
                                        </p:tgtEl>
                                        <p:attrNameLst>
                                          <p:attrName>ppt_h</p:attrName>
                                        </p:attrNameLst>
                                      </p:cBhvr>
                                      <p:tavLst>
                                        <p:tav tm="0">
                                          <p:val>
                                            <p:fltVal val="0"/>
                                          </p:val>
                                        </p:tav>
                                        <p:tav tm="100000">
                                          <p:val>
                                            <p:strVal val="#ppt_h"/>
                                          </p:val>
                                        </p:tav>
                                      </p:tavLst>
                                    </p:anim>
                                    <p:animEffect transition="in" filter="fade">
                                      <p:cBhvr>
                                        <p:cTn id="66" dur="500"/>
                                        <p:tgtEl>
                                          <p:spTgt spid="149"/>
                                        </p:tgtEl>
                                      </p:cBhvr>
                                    </p:animEffect>
                                  </p:childTnLst>
                                </p:cTn>
                              </p:par>
                              <p:par>
                                <p:cTn id="67" presetID="53" presetClass="entr" presetSubtype="16" fill="hold" nodeType="withEffect">
                                  <p:stCondLst>
                                    <p:cond delay="250"/>
                                  </p:stCondLst>
                                  <p:childTnLst>
                                    <p:set>
                                      <p:cBhvr>
                                        <p:cTn id="68" dur="1" fill="hold">
                                          <p:stCondLst>
                                            <p:cond delay="0"/>
                                          </p:stCondLst>
                                        </p:cTn>
                                        <p:tgtEl>
                                          <p:spTgt spid="155"/>
                                        </p:tgtEl>
                                        <p:attrNameLst>
                                          <p:attrName>style.visibility</p:attrName>
                                        </p:attrNameLst>
                                      </p:cBhvr>
                                      <p:to>
                                        <p:strVal val="visible"/>
                                      </p:to>
                                    </p:set>
                                    <p:anim calcmode="lin" valueType="num">
                                      <p:cBhvr>
                                        <p:cTn id="69" dur="500" fill="hold"/>
                                        <p:tgtEl>
                                          <p:spTgt spid="155"/>
                                        </p:tgtEl>
                                        <p:attrNameLst>
                                          <p:attrName>ppt_w</p:attrName>
                                        </p:attrNameLst>
                                      </p:cBhvr>
                                      <p:tavLst>
                                        <p:tav tm="0">
                                          <p:val>
                                            <p:fltVal val="0"/>
                                          </p:val>
                                        </p:tav>
                                        <p:tav tm="100000">
                                          <p:val>
                                            <p:strVal val="#ppt_w"/>
                                          </p:val>
                                        </p:tav>
                                      </p:tavLst>
                                    </p:anim>
                                    <p:anim calcmode="lin" valueType="num">
                                      <p:cBhvr>
                                        <p:cTn id="70" dur="500" fill="hold"/>
                                        <p:tgtEl>
                                          <p:spTgt spid="155"/>
                                        </p:tgtEl>
                                        <p:attrNameLst>
                                          <p:attrName>ppt_h</p:attrName>
                                        </p:attrNameLst>
                                      </p:cBhvr>
                                      <p:tavLst>
                                        <p:tav tm="0">
                                          <p:val>
                                            <p:fltVal val="0"/>
                                          </p:val>
                                        </p:tav>
                                        <p:tav tm="100000">
                                          <p:val>
                                            <p:strVal val="#ppt_h"/>
                                          </p:val>
                                        </p:tav>
                                      </p:tavLst>
                                    </p:anim>
                                    <p:animEffect transition="in" filter="fade">
                                      <p:cBhvr>
                                        <p:cTn id="71" dur="500"/>
                                        <p:tgtEl>
                                          <p:spTgt spid="155"/>
                                        </p:tgtEl>
                                      </p:cBhvr>
                                    </p:animEffect>
                                  </p:childTnLst>
                                </p:cTn>
                              </p:par>
                              <p:par>
                                <p:cTn id="72" presetID="53" presetClass="entr" presetSubtype="16" fill="hold" nodeType="withEffect">
                                  <p:stCondLst>
                                    <p:cond delay="250"/>
                                  </p:stCondLst>
                                  <p:childTnLst>
                                    <p:set>
                                      <p:cBhvr>
                                        <p:cTn id="73" dur="1" fill="hold">
                                          <p:stCondLst>
                                            <p:cond delay="0"/>
                                          </p:stCondLst>
                                        </p:cTn>
                                        <p:tgtEl>
                                          <p:spTgt spid="152"/>
                                        </p:tgtEl>
                                        <p:attrNameLst>
                                          <p:attrName>style.visibility</p:attrName>
                                        </p:attrNameLst>
                                      </p:cBhvr>
                                      <p:to>
                                        <p:strVal val="visible"/>
                                      </p:to>
                                    </p:set>
                                    <p:anim calcmode="lin" valueType="num">
                                      <p:cBhvr>
                                        <p:cTn id="74" dur="500" fill="hold"/>
                                        <p:tgtEl>
                                          <p:spTgt spid="152"/>
                                        </p:tgtEl>
                                        <p:attrNameLst>
                                          <p:attrName>ppt_w</p:attrName>
                                        </p:attrNameLst>
                                      </p:cBhvr>
                                      <p:tavLst>
                                        <p:tav tm="0">
                                          <p:val>
                                            <p:fltVal val="0"/>
                                          </p:val>
                                        </p:tav>
                                        <p:tav tm="100000">
                                          <p:val>
                                            <p:strVal val="#ppt_w"/>
                                          </p:val>
                                        </p:tav>
                                      </p:tavLst>
                                    </p:anim>
                                    <p:anim calcmode="lin" valueType="num">
                                      <p:cBhvr>
                                        <p:cTn id="75" dur="500" fill="hold"/>
                                        <p:tgtEl>
                                          <p:spTgt spid="152"/>
                                        </p:tgtEl>
                                        <p:attrNameLst>
                                          <p:attrName>ppt_h</p:attrName>
                                        </p:attrNameLst>
                                      </p:cBhvr>
                                      <p:tavLst>
                                        <p:tav tm="0">
                                          <p:val>
                                            <p:fltVal val="0"/>
                                          </p:val>
                                        </p:tav>
                                        <p:tav tm="100000">
                                          <p:val>
                                            <p:strVal val="#ppt_h"/>
                                          </p:val>
                                        </p:tav>
                                      </p:tavLst>
                                    </p:anim>
                                    <p:animEffect transition="in" filter="fade">
                                      <p:cBhvr>
                                        <p:cTn id="76" dur="500"/>
                                        <p:tgtEl>
                                          <p:spTgt spid="152"/>
                                        </p:tgtEl>
                                      </p:cBhvr>
                                    </p:animEffect>
                                  </p:childTnLst>
                                </p:cTn>
                              </p:par>
                              <p:par>
                                <p:cTn id="77" presetID="53" presetClass="entr" presetSubtype="16" fill="hold" nodeType="withEffect">
                                  <p:stCondLst>
                                    <p:cond delay="250"/>
                                  </p:stCondLst>
                                  <p:childTnLst>
                                    <p:set>
                                      <p:cBhvr>
                                        <p:cTn id="78" dur="1" fill="hold">
                                          <p:stCondLst>
                                            <p:cond delay="0"/>
                                          </p:stCondLst>
                                        </p:cTn>
                                        <p:tgtEl>
                                          <p:spTgt spid="158"/>
                                        </p:tgtEl>
                                        <p:attrNameLst>
                                          <p:attrName>style.visibility</p:attrName>
                                        </p:attrNameLst>
                                      </p:cBhvr>
                                      <p:to>
                                        <p:strVal val="visible"/>
                                      </p:to>
                                    </p:set>
                                    <p:anim calcmode="lin" valueType="num">
                                      <p:cBhvr>
                                        <p:cTn id="79" dur="500" fill="hold"/>
                                        <p:tgtEl>
                                          <p:spTgt spid="158"/>
                                        </p:tgtEl>
                                        <p:attrNameLst>
                                          <p:attrName>ppt_w</p:attrName>
                                        </p:attrNameLst>
                                      </p:cBhvr>
                                      <p:tavLst>
                                        <p:tav tm="0">
                                          <p:val>
                                            <p:fltVal val="0"/>
                                          </p:val>
                                        </p:tav>
                                        <p:tav tm="100000">
                                          <p:val>
                                            <p:strVal val="#ppt_w"/>
                                          </p:val>
                                        </p:tav>
                                      </p:tavLst>
                                    </p:anim>
                                    <p:anim calcmode="lin" valueType="num">
                                      <p:cBhvr>
                                        <p:cTn id="80" dur="500" fill="hold"/>
                                        <p:tgtEl>
                                          <p:spTgt spid="158"/>
                                        </p:tgtEl>
                                        <p:attrNameLst>
                                          <p:attrName>ppt_h</p:attrName>
                                        </p:attrNameLst>
                                      </p:cBhvr>
                                      <p:tavLst>
                                        <p:tav tm="0">
                                          <p:val>
                                            <p:fltVal val="0"/>
                                          </p:val>
                                        </p:tav>
                                        <p:tav tm="100000">
                                          <p:val>
                                            <p:strVal val="#ppt_h"/>
                                          </p:val>
                                        </p:tav>
                                      </p:tavLst>
                                    </p:anim>
                                    <p:animEffect transition="in" filter="fade">
                                      <p:cBhvr>
                                        <p:cTn id="81" dur="500"/>
                                        <p:tgtEl>
                                          <p:spTgt spid="158"/>
                                        </p:tgtEl>
                                      </p:cBhvr>
                                    </p:animEffect>
                                  </p:childTnLst>
                                </p:cTn>
                              </p:par>
                            </p:childTnLst>
                          </p:cTn>
                        </p:par>
                        <p:par>
                          <p:cTn id="82" fill="hold">
                            <p:stCondLst>
                              <p:cond delay="3500"/>
                            </p:stCondLst>
                            <p:childTnLst>
                              <p:par>
                                <p:cTn id="83" presetID="53" presetClass="entr" presetSubtype="16" fill="hold" grpId="0" nodeType="afterEffect">
                                  <p:stCondLst>
                                    <p:cond delay="0"/>
                                  </p:stCondLst>
                                  <p:childTnLst>
                                    <p:set>
                                      <p:cBhvr>
                                        <p:cTn id="84" dur="1" fill="hold">
                                          <p:stCondLst>
                                            <p:cond delay="0"/>
                                          </p:stCondLst>
                                        </p:cTn>
                                        <p:tgtEl>
                                          <p:spTgt spid="161"/>
                                        </p:tgtEl>
                                        <p:attrNameLst>
                                          <p:attrName>style.visibility</p:attrName>
                                        </p:attrNameLst>
                                      </p:cBhvr>
                                      <p:to>
                                        <p:strVal val="visible"/>
                                      </p:to>
                                    </p:set>
                                    <p:anim calcmode="lin" valueType="num">
                                      <p:cBhvr>
                                        <p:cTn id="85" dur="500" fill="hold"/>
                                        <p:tgtEl>
                                          <p:spTgt spid="161"/>
                                        </p:tgtEl>
                                        <p:attrNameLst>
                                          <p:attrName>ppt_w</p:attrName>
                                        </p:attrNameLst>
                                      </p:cBhvr>
                                      <p:tavLst>
                                        <p:tav tm="0">
                                          <p:val>
                                            <p:fltVal val="0"/>
                                          </p:val>
                                        </p:tav>
                                        <p:tav tm="100000">
                                          <p:val>
                                            <p:strVal val="#ppt_w"/>
                                          </p:val>
                                        </p:tav>
                                      </p:tavLst>
                                    </p:anim>
                                    <p:anim calcmode="lin" valueType="num">
                                      <p:cBhvr>
                                        <p:cTn id="86" dur="500" fill="hold"/>
                                        <p:tgtEl>
                                          <p:spTgt spid="161"/>
                                        </p:tgtEl>
                                        <p:attrNameLst>
                                          <p:attrName>ppt_h</p:attrName>
                                        </p:attrNameLst>
                                      </p:cBhvr>
                                      <p:tavLst>
                                        <p:tav tm="0">
                                          <p:val>
                                            <p:fltVal val="0"/>
                                          </p:val>
                                        </p:tav>
                                        <p:tav tm="100000">
                                          <p:val>
                                            <p:strVal val="#ppt_h"/>
                                          </p:val>
                                        </p:tav>
                                      </p:tavLst>
                                    </p:anim>
                                    <p:animEffect transition="in" filter="fade">
                                      <p:cBhvr>
                                        <p:cTn id="87" dur="500"/>
                                        <p:tgtEl>
                                          <p:spTgt spid="161"/>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163"/>
                                        </p:tgtEl>
                                        <p:attrNameLst>
                                          <p:attrName>style.visibility</p:attrName>
                                        </p:attrNameLst>
                                      </p:cBhvr>
                                      <p:to>
                                        <p:strVal val="visible"/>
                                      </p:to>
                                    </p:set>
                                    <p:anim calcmode="lin" valueType="num">
                                      <p:cBhvr>
                                        <p:cTn id="90" dur="500" fill="hold"/>
                                        <p:tgtEl>
                                          <p:spTgt spid="163"/>
                                        </p:tgtEl>
                                        <p:attrNameLst>
                                          <p:attrName>ppt_w</p:attrName>
                                        </p:attrNameLst>
                                      </p:cBhvr>
                                      <p:tavLst>
                                        <p:tav tm="0">
                                          <p:val>
                                            <p:fltVal val="0"/>
                                          </p:val>
                                        </p:tav>
                                        <p:tav tm="100000">
                                          <p:val>
                                            <p:strVal val="#ppt_w"/>
                                          </p:val>
                                        </p:tav>
                                      </p:tavLst>
                                    </p:anim>
                                    <p:anim calcmode="lin" valueType="num">
                                      <p:cBhvr>
                                        <p:cTn id="91" dur="500" fill="hold"/>
                                        <p:tgtEl>
                                          <p:spTgt spid="163"/>
                                        </p:tgtEl>
                                        <p:attrNameLst>
                                          <p:attrName>ppt_h</p:attrName>
                                        </p:attrNameLst>
                                      </p:cBhvr>
                                      <p:tavLst>
                                        <p:tav tm="0">
                                          <p:val>
                                            <p:fltVal val="0"/>
                                          </p:val>
                                        </p:tav>
                                        <p:tav tm="100000">
                                          <p:val>
                                            <p:strVal val="#ppt_h"/>
                                          </p:val>
                                        </p:tav>
                                      </p:tavLst>
                                    </p:anim>
                                    <p:animEffect transition="in" filter="fade">
                                      <p:cBhvr>
                                        <p:cTn id="92" dur="500"/>
                                        <p:tgtEl>
                                          <p:spTgt spid="163"/>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165"/>
                                        </p:tgtEl>
                                        <p:attrNameLst>
                                          <p:attrName>style.visibility</p:attrName>
                                        </p:attrNameLst>
                                      </p:cBhvr>
                                      <p:to>
                                        <p:strVal val="visible"/>
                                      </p:to>
                                    </p:set>
                                    <p:anim calcmode="lin" valueType="num">
                                      <p:cBhvr>
                                        <p:cTn id="95" dur="500" fill="hold"/>
                                        <p:tgtEl>
                                          <p:spTgt spid="165"/>
                                        </p:tgtEl>
                                        <p:attrNameLst>
                                          <p:attrName>ppt_w</p:attrName>
                                        </p:attrNameLst>
                                      </p:cBhvr>
                                      <p:tavLst>
                                        <p:tav tm="0">
                                          <p:val>
                                            <p:fltVal val="0"/>
                                          </p:val>
                                        </p:tav>
                                        <p:tav tm="100000">
                                          <p:val>
                                            <p:strVal val="#ppt_w"/>
                                          </p:val>
                                        </p:tav>
                                      </p:tavLst>
                                    </p:anim>
                                    <p:anim calcmode="lin" valueType="num">
                                      <p:cBhvr>
                                        <p:cTn id="96" dur="500" fill="hold"/>
                                        <p:tgtEl>
                                          <p:spTgt spid="165"/>
                                        </p:tgtEl>
                                        <p:attrNameLst>
                                          <p:attrName>ppt_h</p:attrName>
                                        </p:attrNameLst>
                                      </p:cBhvr>
                                      <p:tavLst>
                                        <p:tav tm="0">
                                          <p:val>
                                            <p:fltVal val="0"/>
                                          </p:val>
                                        </p:tav>
                                        <p:tav tm="100000">
                                          <p:val>
                                            <p:strVal val="#ppt_h"/>
                                          </p:val>
                                        </p:tav>
                                      </p:tavLst>
                                    </p:anim>
                                    <p:animEffect transition="in" filter="fade">
                                      <p:cBhvr>
                                        <p:cTn id="97" dur="500"/>
                                        <p:tgtEl>
                                          <p:spTgt spid="165"/>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162"/>
                                        </p:tgtEl>
                                        <p:attrNameLst>
                                          <p:attrName>style.visibility</p:attrName>
                                        </p:attrNameLst>
                                      </p:cBhvr>
                                      <p:to>
                                        <p:strVal val="visible"/>
                                      </p:to>
                                    </p:set>
                                    <p:anim calcmode="lin" valueType="num">
                                      <p:cBhvr>
                                        <p:cTn id="100" dur="500" fill="hold"/>
                                        <p:tgtEl>
                                          <p:spTgt spid="162"/>
                                        </p:tgtEl>
                                        <p:attrNameLst>
                                          <p:attrName>ppt_w</p:attrName>
                                        </p:attrNameLst>
                                      </p:cBhvr>
                                      <p:tavLst>
                                        <p:tav tm="0">
                                          <p:val>
                                            <p:fltVal val="0"/>
                                          </p:val>
                                        </p:tav>
                                        <p:tav tm="100000">
                                          <p:val>
                                            <p:strVal val="#ppt_w"/>
                                          </p:val>
                                        </p:tav>
                                      </p:tavLst>
                                    </p:anim>
                                    <p:anim calcmode="lin" valueType="num">
                                      <p:cBhvr>
                                        <p:cTn id="101" dur="500" fill="hold"/>
                                        <p:tgtEl>
                                          <p:spTgt spid="162"/>
                                        </p:tgtEl>
                                        <p:attrNameLst>
                                          <p:attrName>ppt_h</p:attrName>
                                        </p:attrNameLst>
                                      </p:cBhvr>
                                      <p:tavLst>
                                        <p:tav tm="0">
                                          <p:val>
                                            <p:fltVal val="0"/>
                                          </p:val>
                                        </p:tav>
                                        <p:tav tm="100000">
                                          <p:val>
                                            <p:strVal val="#ppt_h"/>
                                          </p:val>
                                        </p:tav>
                                      </p:tavLst>
                                    </p:anim>
                                    <p:animEffect transition="in" filter="fade">
                                      <p:cBhvr>
                                        <p:cTn id="102" dur="500"/>
                                        <p:tgtEl>
                                          <p:spTgt spid="162"/>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164"/>
                                        </p:tgtEl>
                                        <p:attrNameLst>
                                          <p:attrName>style.visibility</p:attrName>
                                        </p:attrNameLst>
                                      </p:cBhvr>
                                      <p:to>
                                        <p:strVal val="visible"/>
                                      </p:to>
                                    </p:set>
                                    <p:anim calcmode="lin" valueType="num">
                                      <p:cBhvr>
                                        <p:cTn id="105" dur="500" fill="hold"/>
                                        <p:tgtEl>
                                          <p:spTgt spid="164"/>
                                        </p:tgtEl>
                                        <p:attrNameLst>
                                          <p:attrName>ppt_w</p:attrName>
                                        </p:attrNameLst>
                                      </p:cBhvr>
                                      <p:tavLst>
                                        <p:tav tm="0">
                                          <p:val>
                                            <p:fltVal val="0"/>
                                          </p:val>
                                        </p:tav>
                                        <p:tav tm="100000">
                                          <p:val>
                                            <p:strVal val="#ppt_w"/>
                                          </p:val>
                                        </p:tav>
                                      </p:tavLst>
                                    </p:anim>
                                    <p:anim calcmode="lin" valueType="num">
                                      <p:cBhvr>
                                        <p:cTn id="106" dur="500" fill="hold"/>
                                        <p:tgtEl>
                                          <p:spTgt spid="164"/>
                                        </p:tgtEl>
                                        <p:attrNameLst>
                                          <p:attrName>ppt_h</p:attrName>
                                        </p:attrNameLst>
                                      </p:cBhvr>
                                      <p:tavLst>
                                        <p:tav tm="0">
                                          <p:val>
                                            <p:fltVal val="0"/>
                                          </p:val>
                                        </p:tav>
                                        <p:tav tm="100000">
                                          <p:val>
                                            <p:strVal val="#ppt_h"/>
                                          </p:val>
                                        </p:tav>
                                      </p:tavLst>
                                    </p:anim>
                                    <p:animEffect transition="in" filter="fade">
                                      <p:cBhvr>
                                        <p:cTn id="107" dur="500"/>
                                        <p:tgtEl>
                                          <p:spTgt spid="164"/>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166"/>
                                        </p:tgtEl>
                                        <p:attrNameLst>
                                          <p:attrName>style.visibility</p:attrName>
                                        </p:attrNameLst>
                                      </p:cBhvr>
                                      <p:to>
                                        <p:strVal val="visible"/>
                                      </p:to>
                                    </p:set>
                                    <p:anim calcmode="lin" valueType="num">
                                      <p:cBhvr>
                                        <p:cTn id="110" dur="500" fill="hold"/>
                                        <p:tgtEl>
                                          <p:spTgt spid="166"/>
                                        </p:tgtEl>
                                        <p:attrNameLst>
                                          <p:attrName>ppt_w</p:attrName>
                                        </p:attrNameLst>
                                      </p:cBhvr>
                                      <p:tavLst>
                                        <p:tav tm="0">
                                          <p:val>
                                            <p:fltVal val="0"/>
                                          </p:val>
                                        </p:tav>
                                        <p:tav tm="100000">
                                          <p:val>
                                            <p:strVal val="#ppt_w"/>
                                          </p:val>
                                        </p:tav>
                                      </p:tavLst>
                                    </p:anim>
                                    <p:anim calcmode="lin" valueType="num">
                                      <p:cBhvr>
                                        <p:cTn id="111" dur="500" fill="hold"/>
                                        <p:tgtEl>
                                          <p:spTgt spid="166"/>
                                        </p:tgtEl>
                                        <p:attrNameLst>
                                          <p:attrName>ppt_h</p:attrName>
                                        </p:attrNameLst>
                                      </p:cBhvr>
                                      <p:tavLst>
                                        <p:tav tm="0">
                                          <p:val>
                                            <p:fltVal val="0"/>
                                          </p:val>
                                        </p:tav>
                                        <p:tav tm="100000">
                                          <p:val>
                                            <p:strVal val="#ppt_h"/>
                                          </p:val>
                                        </p:tav>
                                      </p:tavLst>
                                    </p:anim>
                                    <p:animEffect transition="in" filter="fade">
                                      <p:cBhvr>
                                        <p:cTn id="112" dur="500"/>
                                        <p:tgtEl>
                                          <p:spTgt spid="166"/>
                                        </p:tgtEl>
                                      </p:cBhvr>
                                    </p:animEffect>
                                  </p:childTnLst>
                                </p:cTn>
                              </p:par>
                              <p:par>
                                <p:cTn id="113" presetID="10" presetClass="entr" presetSubtype="0" fill="hold" grpId="0" nodeType="withEffect">
                                  <p:stCondLst>
                                    <p:cond delay="0"/>
                                  </p:stCondLst>
                                  <p:iterate type="wd">
                                    <p:tmPct val="10000"/>
                                  </p:iterate>
                                  <p:childTnLst>
                                    <p:set>
                                      <p:cBhvr>
                                        <p:cTn id="114" dur="1" fill="hold">
                                          <p:stCondLst>
                                            <p:cond delay="0"/>
                                          </p:stCondLst>
                                        </p:cTn>
                                        <p:tgtEl>
                                          <p:spTgt spid="167"/>
                                        </p:tgtEl>
                                        <p:attrNameLst>
                                          <p:attrName>style.visibility</p:attrName>
                                        </p:attrNameLst>
                                      </p:cBhvr>
                                      <p:to>
                                        <p:strVal val="visible"/>
                                      </p:to>
                                    </p:set>
                                    <p:animEffect transition="in" filter="fade">
                                      <p:cBhvr>
                                        <p:cTn id="115" dur="500"/>
                                        <p:tgtEl>
                                          <p:spTgt spid="167"/>
                                        </p:tgtEl>
                                      </p:cBhvr>
                                    </p:animEffect>
                                  </p:childTnLst>
                                </p:cTn>
                              </p:par>
                              <p:par>
                                <p:cTn id="116" presetID="10" presetClass="entr" presetSubtype="0" fill="hold" grpId="0" nodeType="withEffect">
                                  <p:stCondLst>
                                    <p:cond delay="0"/>
                                  </p:stCondLst>
                                  <p:iterate type="wd">
                                    <p:tmPct val="10000"/>
                                  </p:iterate>
                                  <p:childTnLst>
                                    <p:set>
                                      <p:cBhvr>
                                        <p:cTn id="117" dur="1" fill="hold">
                                          <p:stCondLst>
                                            <p:cond delay="0"/>
                                          </p:stCondLst>
                                        </p:cTn>
                                        <p:tgtEl>
                                          <p:spTgt spid="52"/>
                                        </p:tgtEl>
                                        <p:attrNameLst>
                                          <p:attrName>style.visibility</p:attrName>
                                        </p:attrNameLst>
                                      </p:cBhvr>
                                      <p:to>
                                        <p:strVal val="visible"/>
                                      </p:to>
                                    </p:set>
                                    <p:animEffect transition="in" filter="fade">
                                      <p:cBhvr>
                                        <p:cTn id="11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p:bldP spid="162" grpId="0"/>
      <p:bldP spid="163" grpId="0"/>
      <p:bldP spid="164" grpId="0"/>
      <p:bldP spid="165" grpId="0"/>
      <p:bldP spid="166" grpId="0"/>
      <p:bldP spid="167" grpId="0"/>
      <p:bldP spid="50" grpId="0"/>
      <p:bldP spid="51" grpId="0" animBg="1"/>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矩形 3"/>
          <p:cNvSpPr/>
          <p:nvPr/>
        </p:nvSpPr>
        <p:spPr>
          <a:xfrm>
            <a:off x="1375566" y="1217248"/>
            <a:ext cx="9942007" cy="369332"/>
          </a:xfrm>
          <a:prstGeom prst="rect">
            <a:avLst/>
          </a:prstGeom>
        </p:spPr>
        <p:txBody>
          <a:bodyPr wrap="square">
            <a:spAutoFit/>
          </a:bodyPr>
          <a:lstStyle/>
          <a:p>
            <a:r>
              <a:rPr lang="zh-CN" altLang="zh-CN"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a:t>
            </a:r>
            <a:endParaRPr lang="zh-CN" altLang="en-US" dirty="0">
              <a:solidFill>
                <a:srgbClr val="595959"/>
              </a:solidFill>
              <a:latin typeface="汉仪小麦体简" pitchFamily="18" charset="-122"/>
              <a:ea typeface="汉仪小麦体简" pitchFamily="18" charset="-122"/>
              <a:cs typeface="+mn-ea"/>
              <a:sym typeface="+mn-lt"/>
            </a:endParaRPr>
          </a:p>
        </p:txBody>
      </p:sp>
      <p:grpSp>
        <p:nvGrpSpPr>
          <p:cNvPr id="17" name="Group 25"/>
          <p:cNvGrpSpPr/>
          <p:nvPr/>
        </p:nvGrpSpPr>
        <p:grpSpPr>
          <a:xfrm>
            <a:off x="713614" y="1855939"/>
            <a:ext cx="5864535" cy="4819511"/>
            <a:chOff x="839868" y="1831975"/>
            <a:chExt cx="5256213" cy="4319588"/>
          </a:xfrm>
          <a:noFill/>
        </p:grpSpPr>
        <p:sp>
          <p:nvSpPr>
            <p:cNvPr id="18" name="Freeform 4"/>
            <p:cNvSpPr/>
            <p:nvPr/>
          </p:nvSpPr>
          <p:spPr bwMode="auto">
            <a:xfrm>
              <a:off x="4905456" y="1831975"/>
              <a:ext cx="1190625" cy="1057275"/>
            </a:xfrm>
            <a:custGeom>
              <a:avLst/>
              <a:gdLst>
                <a:gd name="T0" fmla="*/ 363316 w 1088"/>
                <a:gd name="T1" fmla="*/ 863584 h 988"/>
                <a:gd name="T2" fmla="*/ 431164 w 1088"/>
                <a:gd name="T3" fmla="*/ 940632 h 988"/>
                <a:gd name="T4" fmla="*/ 482597 w 1088"/>
                <a:gd name="T5" fmla="*/ 929931 h 988"/>
                <a:gd name="T6" fmla="*/ 549351 w 1088"/>
                <a:gd name="T7" fmla="*/ 935282 h 988"/>
                <a:gd name="T8" fmla="*/ 620482 w 1088"/>
                <a:gd name="T9" fmla="*/ 919230 h 988"/>
                <a:gd name="T10" fmla="*/ 671915 w 1088"/>
                <a:gd name="T11" fmla="*/ 979157 h 988"/>
                <a:gd name="T12" fmla="*/ 712405 w 1088"/>
                <a:gd name="T13" fmla="*/ 994138 h 988"/>
                <a:gd name="T14" fmla="*/ 760555 w 1088"/>
                <a:gd name="T15" fmla="*/ 1024101 h 988"/>
                <a:gd name="T16" fmla="*/ 773687 w 1088"/>
                <a:gd name="T17" fmla="*/ 966315 h 988"/>
                <a:gd name="T18" fmla="*/ 825121 w 1088"/>
                <a:gd name="T19" fmla="*/ 1026242 h 988"/>
                <a:gd name="T20" fmla="*/ 872177 w 1088"/>
                <a:gd name="T21" fmla="*/ 1052995 h 988"/>
                <a:gd name="T22" fmla="*/ 922516 w 1088"/>
                <a:gd name="T23" fmla="*/ 991998 h 988"/>
                <a:gd name="T24" fmla="*/ 955345 w 1088"/>
                <a:gd name="T25" fmla="*/ 986647 h 988"/>
                <a:gd name="T26" fmla="*/ 1008967 w 1088"/>
                <a:gd name="T27" fmla="*/ 1024101 h 988"/>
                <a:gd name="T28" fmla="*/ 1054929 w 1088"/>
                <a:gd name="T29" fmla="*/ 1026242 h 988"/>
                <a:gd name="T30" fmla="*/ 1039608 w 1088"/>
                <a:gd name="T31" fmla="*/ 942773 h 988"/>
                <a:gd name="T32" fmla="*/ 1016627 w 1088"/>
                <a:gd name="T33" fmla="*/ 841111 h 988"/>
                <a:gd name="T34" fmla="*/ 1132626 w 1088"/>
                <a:gd name="T35" fmla="*/ 796167 h 988"/>
                <a:gd name="T36" fmla="*/ 1143569 w 1088"/>
                <a:gd name="T37" fmla="*/ 745871 h 988"/>
                <a:gd name="T38" fmla="*/ 1157795 w 1088"/>
                <a:gd name="T39" fmla="*/ 696646 h 988"/>
                <a:gd name="T40" fmla="*/ 1163267 w 1088"/>
                <a:gd name="T41" fmla="*/ 500814 h 988"/>
                <a:gd name="T42" fmla="*/ 1158890 w 1088"/>
                <a:gd name="T43" fmla="*/ 415205 h 988"/>
                <a:gd name="T44" fmla="*/ 1152324 w 1088"/>
                <a:gd name="T45" fmla="*/ 376681 h 988"/>
                <a:gd name="T46" fmla="*/ 1075721 w 1088"/>
                <a:gd name="T47" fmla="*/ 434467 h 988"/>
                <a:gd name="T48" fmla="*/ 994741 w 1088"/>
                <a:gd name="T49" fmla="*/ 506165 h 988"/>
                <a:gd name="T50" fmla="*/ 850290 w 1088"/>
                <a:gd name="T51" fmla="*/ 506165 h 988"/>
                <a:gd name="T52" fmla="*/ 832781 w 1088"/>
                <a:gd name="T53" fmla="*/ 451589 h 988"/>
                <a:gd name="T54" fmla="*/ 782442 w 1088"/>
                <a:gd name="T55" fmla="*/ 415205 h 988"/>
                <a:gd name="T56" fmla="*/ 688330 w 1088"/>
                <a:gd name="T57" fmla="*/ 391663 h 988"/>
                <a:gd name="T58" fmla="*/ 611727 w 1088"/>
                <a:gd name="T59" fmla="*/ 383102 h 988"/>
                <a:gd name="T60" fmla="*/ 543879 w 1088"/>
                <a:gd name="T61" fmla="*/ 336017 h 988"/>
                <a:gd name="T62" fmla="*/ 511050 w 1088"/>
                <a:gd name="T63" fmla="*/ 281441 h 988"/>
                <a:gd name="T64" fmla="*/ 463994 w 1088"/>
                <a:gd name="T65" fmla="*/ 222584 h 988"/>
                <a:gd name="T66" fmla="*/ 404900 w 1088"/>
                <a:gd name="T67" fmla="*/ 130554 h 988"/>
                <a:gd name="T68" fmla="*/ 342524 w 1088"/>
                <a:gd name="T69" fmla="*/ 37454 h 988"/>
                <a:gd name="T70" fmla="*/ 241846 w 1088"/>
                <a:gd name="T71" fmla="*/ 22472 h 988"/>
                <a:gd name="T72" fmla="*/ 129130 w 1088"/>
                <a:gd name="T73" fmla="*/ 0 h 988"/>
                <a:gd name="T74" fmla="*/ 4377 w 1088"/>
                <a:gd name="T75" fmla="*/ 52436 h 988"/>
                <a:gd name="T76" fmla="*/ 0 w 1088"/>
                <a:gd name="T77" fmla="*/ 148746 h 988"/>
                <a:gd name="T78" fmla="*/ 54716 w 1088"/>
                <a:gd name="T79" fmla="*/ 185130 h 988"/>
                <a:gd name="T80" fmla="*/ 120376 w 1088"/>
                <a:gd name="T81" fmla="*/ 172289 h 988"/>
                <a:gd name="T82" fmla="*/ 134602 w 1088"/>
                <a:gd name="T83" fmla="*/ 238636 h 988"/>
                <a:gd name="T84" fmla="*/ 215582 w 1088"/>
                <a:gd name="T85" fmla="*/ 275020 h 988"/>
                <a:gd name="T86" fmla="*/ 264827 w 1088"/>
                <a:gd name="T87" fmla="*/ 254688 h 988"/>
                <a:gd name="T88" fmla="*/ 404900 w 1088"/>
                <a:gd name="T89" fmla="*/ 262179 h 988"/>
                <a:gd name="T90" fmla="*/ 383014 w 1088"/>
                <a:gd name="T91" fmla="*/ 446239 h 988"/>
                <a:gd name="T92" fmla="*/ 363316 w 1088"/>
                <a:gd name="T93" fmla="*/ 504025 h 988"/>
                <a:gd name="T94" fmla="*/ 355655 w 1088"/>
                <a:gd name="T95" fmla="*/ 622808 h 988"/>
                <a:gd name="T96" fmla="*/ 322826 w 1088"/>
                <a:gd name="T97" fmla="*/ 597125 h 988"/>
                <a:gd name="T98" fmla="*/ 250600 w 1088"/>
                <a:gd name="T99" fmla="*/ 705207 h 988"/>
                <a:gd name="T100" fmla="*/ 221054 w 1088"/>
                <a:gd name="T101" fmla="*/ 757642 h 988"/>
                <a:gd name="T102" fmla="*/ 322826 w 1088"/>
                <a:gd name="T103" fmla="*/ 794026 h 988"/>
                <a:gd name="T104" fmla="*/ 322826 w 1088"/>
                <a:gd name="T105" fmla="*/ 815429 h 988"/>
                <a:gd name="T106" fmla="*/ 286713 w 1088"/>
                <a:gd name="T107" fmla="*/ 860374 h 9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88" h="988">
                  <a:moveTo>
                    <a:pt x="275" y="816"/>
                  </a:moveTo>
                  <a:lnTo>
                    <a:pt x="332" y="807"/>
                  </a:lnTo>
                  <a:lnTo>
                    <a:pt x="357" y="853"/>
                  </a:lnTo>
                  <a:lnTo>
                    <a:pt x="394" y="879"/>
                  </a:lnTo>
                  <a:lnTo>
                    <a:pt x="419" y="869"/>
                  </a:lnTo>
                  <a:lnTo>
                    <a:pt x="441" y="869"/>
                  </a:lnTo>
                  <a:lnTo>
                    <a:pt x="478" y="846"/>
                  </a:lnTo>
                  <a:lnTo>
                    <a:pt x="502" y="874"/>
                  </a:lnTo>
                  <a:lnTo>
                    <a:pt x="520" y="879"/>
                  </a:lnTo>
                  <a:lnTo>
                    <a:pt x="567" y="859"/>
                  </a:lnTo>
                  <a:lnTo>
                    <a:pt x="602" y="879"/>
                  </a:lnTo>
                  <a:lnTo>
                    <a:pt x="614" y="915"/>
                  </a:lnTo>
                  <a:lnTo>
                    <a:pt x="638" y="915"/>
                  </a:lnTo>
                  <a:lnTo>
                    <a:pt x="651" y="929"/>
                  </a:lnTo>
                  <a:lnTo>
                    <a:pt x="682" y="964"/>
                  </a:lnTo>
                  <a:lnTo>
                    <a:pt x="695" y="957"/>
                  </a:lnTo>
                  <a:lnTo>
                    <a:pt x="689" y="915"/>
                  </a:lnTo>
                  <a:lnTo>
                    <a:pt x="707" y="903"/>
                  </a:lnTo>
                  <a:lnTo>
                    <a:pt x="733" y="952"/>
                  </a:lnTo>
                  <a:lnTo>
                    <a:pt x="754" y="959"/>
                  </a:lnTo>
                  <a:lnTo>
                    <a:pt x="779" y="987"/>
                  </a:lnTo>
                  <a:lnTo>
                    <a:pt x="797" y="984"/>
                  </a:lnTo>
                  <a:lnTo>
                    <a:pt x="805" y="971"/>
                  </a:lnTo>
                  <a:lnTo>
                    <a:pt x="843" y="927"/>
                  </a:lnTo>
                  <a:lnTo>
                    <a:pt x="860" y="940"/>
                  </a:lnTo>
                  <a:lnTo>
                    <a:pt x="873" y="922"/>
                  </a:lnTo>
                  <a:lnTo>
                    <a:pt x="884" y="945"/>
                  </a:lnTo>
                  <a:lnTo>
                    <a:pt x="922" y="957"/>
                  </a:lnTo>
                  <a:lnTo>
                    <a:pt x="947" y="957"/>
                  </a:lnTo>
                  <a:lnTo>
                    <a:pt x="964" y="959"/>
                  </a:lnTo>
                  <a:lnTo>
                    <a:pt x="955" y="940"/>
                  </a:lnTo>
                  <a:lnTo>
                    <a:pt x="950" y="881"/>
                  </a:lnTo>
                  <a:lnTo>
                    <a:pt x="904" y="811"/>
                  </a:lnTo>
                  <a:lnTo>
                    <a:pt x="929" y="786"/>
                  </a:lnTo>
                  <a:lnTo>
                    <a:pt x="952" y="744"/>
                  </a:lnTo>
                  <a:lnTo>
                    <a:pt x="1035" y="744"/>
                  </a:lnTo>
                  <a:lnTo>
                    <a:pt x="1049" y="733"/>
                  </a:lnTo>
                  <a:lnTo>
                    <a:pt x="1045" y="697"/>
                  </a:lnTo>
                  <a:lnTo>
                    <a:pt x="1063" y="669"/>
                  </a:lnTo>
                  <a:lnTo>
                    <a:pt x="1058" y="651"/>
                  </a:lnTo>
                  <a:lnTo>
                    <a:pt x="1064" y="622"/>
                  </a:lnTo>
                  <a:lnTo>
                    <a:pt x="1063" y="468"/>
                  </a:lnTo>
                  <a:lnTo>
                    <a:pt x="1087" y="419"/>
                  </a:lnTo>
                  <a:lnTo>
                    <a:pt x="1059" y="388"/>
                  </a:lnTo>
                  <a:lnTo>
                    <a:pt x="1064" y="368"/>
                  </a:lnTo>
                  <a:lnTo>
                    <a:pt x="1053" y="352"/>
                  </a:lnTo>
                  <a:lnTo>
                    <a:pt x="1021" y="363"/>
                  </a:lnTo>
                  <a:lnTo>
                    <a:pt x="983" y="406"/>
                  </a:lnTo>
                  <a:lnTo>
                    <a:pt x="947" y="422"/>
                  </a:lnTo>
                  <a:lnTo>
                    <a:pt x="909" y="473"/>
                  </a:lnTo>
                  <a:lnTo>
                    <a:pt x="818" y="503"/>
                  </a:lnTo>
                  <a:lnTo>
                    <a:pt x="777" y="473"/>
                  </a:lnTo>
                  <a:lnTo>
                    <a:pt x="782" y="454"/>
                  </a:lnTo>
                  <a:lnTo>
                    <a:pt x="761" y="422"/>
                  </a:lnTo>
                  <a:lnTo>
                    <a:pt x="749" y="388"/>
                  </a:lnTo>
                  <a:lnTo>
                    <a:pt x="715" y="388"/>
                  </a:lnTo>
                  <a:lnTo>
                    <a:pt x="652" y="357"/>
                  </a:lnTo>
                  <a:lnTo>
                    <a:pt x="629" y="366"/>
                  </a:lnTo>
                  <a:lnTo>
                    <a:pt x="602" y="352"/>
                  </a:lnTo>
                  <a:lnTo>
                    <a:pt x="559" y="358"/>
                  </a:lnTo>
                  <a:lnTo>
                    <a:pt x="520" y="345"/>
                  </a:lnTo>
                  <a:lnTo>
                    <a:pt x="497" y="314"/>
                  </a:lnTo>
                  <a:lnTo>
                    <a:pt x="478" y="290"/>
                  </a:lnTo>
                  <a:lnTo>
                    <a:pt x="467" y="263"/>
                  </a:lnTo>
                  <a:lnTo>
                    <a:pt x="441" y="236"/>
                  </a:lnTo>
                  <a:lnTo>
                    <a:pt x="424" y="208"/>
                  </a:lnTo>
                  <a:lnTo>
                    <a:pt x="382" y="154"/>
                  </a:lnTo>
                  <a:lnTo>
                    <a:pt x="370" y="122"/>
                  </a:lnTo>
                  <a:lnTo>
                    <a:pt x="325" y="65"/>
                  </a:lnTo>
                  <a:lnTo>
                    <a:pt x="313" y="35"/>
                  </a:lnTo>
                  <a:lnTo>
                    <a:pt x="259" y="9"/>
                  </a:lnTo>
                  <a:lnTo>
                    <a:pt x="221" y="21"/>
                  </a:lnTo>
                  <a:lnTo>
                    <a:pt x="190" y="14"/>
                  </a:lnTo>
                  <a:lnTo>
                    <a:pt x="118" y="0"/>
                  </a:lnTo>
                  <a:lnTo>
                    <a:pt x="22" y="33"/>
                  </a:lnTo>
                  <a:lnTo>
                    <a:pt x="4" y="49"/>
                  </a:lnTo>
                  <a:lnTo>
                    <a:pt x="25" y="76"/>
                  </a:lnTo>
                  <a:lnTo>
                    <a:pt x="0" y="139"/>
                  </a:lnTo>
                  <a:lnTo>
                    <a:pt x="7" y="146"/>
                  </a:lnTo>
                  <a:lnTo>
                    <a:pt x="50" y="173"/>
                  </a:lnTo>
                  <a:lnTo>
                    <a:pt x="71" y="136"/>
                  </a:lnTo>
                  <a:lnTo>
                    <a:pt x="110" y="161"/>
                  </a:lnTo>
                  <a:lnTo>
                    <a:pt x="107" y="179"/>
                  </a:lnTo>
                  <a:lnTo>
                    <a:pt x="123" y="223"/>
                  </a:lnTo>
                  <a:lnTo>
                    <a:pt x="147" y="249"/>
                  </a:lnTo>
                  <a:lnTo>
                    <a:pt x="197" y="257"/>
                  </a:lnTo>
                  <a:lnTo>
                    <a:pt x="212" y="243"/>
                  </a:lnTo>
                  <a:lnTo>
                    <a:pt x="242" y="238"/>
                  </a:lnTo>
                  <a:lnTo>
                    <a:pt x="295" y="190"/>
                  </a:lnTo>
                  <a:lnTo>
                    <a:pt x="370" y="245"/>
                  </a:lnTo>
                  <a:lnTo>
                    <a:pt x="345" y="345"/>
                  </a:lnTo>
                  <a:lnTo>
                    <a:pt x="350" y="417"/>
                  </a:lnTo>
                  <a:lnTo>
                    <a:pt x="350" y="461"/>
                  </a:lnTo>
                  <a:lnTo>
                    <a:pt x="332" y="471"/>
                  </a:lnTo>
                  <a:lnTo>
                    <a:pt x="329" y="585"/>
                  </a:lnTo>
                  <a:lnTo>
                    <a:pt x="325" y="582"/>
                  </a:lnTo>
                  <a:lnTo>
                    <a:pt x="304" y="558"/>
                  </a:lnTo>
                  <a:lnTo>
                    <a:pt x="295" y="558"/>
                  </a:lnTo>
                  <a:lnTo>
                    <a:pt x="289" y="566"/>
                  </a:lnTo>
                  <a:lnTo>
                    <a:pt x="229" y="659"/>
                  </a:lnTo>
                  <a:lnTo>
                    <a:pt x="197" y="696"/>
                  </a:lnTo>
                  <a:lnTo>
                    <a:pt x="202" y="708"/>
                  </a:lnTo>
                  <a:lnTo>
                    <a:pt x="265" y="749"/>
                  </a:lnTo>
                  <a:lnTo>
                    <a:pt x="295" y="742"/>
                  </a:lnTo>
                  <a:lnTo>
                    <a:pt x="299" y="749"/>
                  </a:lnTo>
                  <a:lnTo>
                    <a:pt x="295" y="762"/>
                  </a:lnTo>
                  <a:lnTo>
                    <a:pt x="265" y="774"/>
                  </a:lnTo>
                  <a:lnTo>
                    <a:pt x="262" y="804"/>
                  </a:lnTo>
                  <a:lnTo>
                    <a:pt x="275" y="816"/>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19" name="Freeform 5"/>
            <p:cNvSpPr/>
            <p:nvPr/>
          </p:nvSpPr>
          <p:spPr bwMode="auto">
            <a:xfrm>
              <a:off x="3016331" y="1884363"/>
              <a:ext cx="2314575" cy="2038350"/>
            </a:xfrm>
            <a:custGeom>
              <a:avLst/>
              <a:gdLst>
                <a:gd name="T0" fmla="*/ 754396 w 2117"/>
                <a:gd name="T1" fmla="*/ 1974083 h 1903"/>
                <a:gd name="T2" fmla="*/ 854982 w 2117"/>
                <a:gd name="T3" fmla="*/ 1802703 h 1903"/>
                <a:gd name="T4" fmla="*/ 928235 w 2117"/>
                <a:gd name="T5" fmla="*/ 1963371 h 1903"/>
                <a:gd name="T6" fmla="*/ 1018982 w 2117"/>
                <a:gd name="T7" fmla="*/ 1998718 h 1903"/>
                <a:gd name="T8" fmla="*/ 1135968 w 2117"/>
                <a:gd name="T9" fmla="*/ 1827338 h 1903"/>
                <a:gd name="T10" fmla="*/ 1258420 w 2117"/>
                <a:gd name="T11" fmla="*/ 1769498 h 1903"/>
                <a:gd name="T12" fmla="*/ 1398366 w 2117"/>
                <a:gd name="T13" fmla="*/ 1660243 h 1903"/>
                <a:gd name="T14" fmla="*/ 1482553 w 2117"/>
                <a:gd name="T15" fmla="*/ 1550988 h 1903"/>
                <a:gd name="T16" fmla="*/ 1563459 w 2117"/>
                <a:gd name="T17" fmla="*/ 1428880 h 1903"/>
                <a:gd name="T18" fmla="*/ 1645458 w 2117"/>
                <a:gd name="T19" fmla="*/ 1434236 h 1903"/>
                <a:gd name="T20" fmla="*/ 1739485 w 2117"/>
                <a:gd name="T21" fmla="*/ 1405315 h 1903"/>
                <a:gd name="T22" fmla="*/ 1858657 w 2117"/>
                <a:gd name="T23" fmla="*/ 1395675 h 1903"/>
                <a:gd name="T24" fmla="*/ 1971270 w 2117"/>
                <a:gd name="T25" fmla="*/ 1437449 h 1903"/>
                <a:gd name="T26" fmla="*/ 2032496 w 2117"/>
                <a:gd name="T27" fmla="*/ 1392462 h 1903"/>
                <a:gd name="T28" fmla="*/ 2150576 w 2117"/>
                <a:gd name="T29" fmla="*/ 1283207 h 1903"/>
                <a:gd name="T30" fmla="*/ 2252255 w 2117"/>
                <a:gd name="T31" fmla="*/ 1227509 h 1903"/>
                <a:gd name="T32" fmla="*/ 2279589 w 2117"/>
                <a:gd name="T33" fmla="*/ 1135392 h 1903"/>
                <a:gd name="T34" fmla="*/ 2154949 w 2117"/>
                <a:gd name="T35" fmla="*/ 1066840 h 1903"/>
                <a:gd name="T36" fmla="*/ 2125429 w 2117"/>
                <a:gd name="T37" fmla="*/ 931878 h 1903"/>
                <a:gd name="T38" fmla="*/ 2163696 w 2117"/>
                <a:gd name="T39" fmla="*/ 886891 h 1903"/>
                <a:gd name="T40" fmla="*/ 2177909 w 2117"/>
                <a:gd name="T41" fmla="*/ 780850 h 1903"/>
                <a:gd name="T42" fmla="*/ 2177909 w 2117"/>
                <a:gd name="T43" fmla="*/ 754072 h 1903"/>
                <a:gd name="T44" fmla="*/ 2205242 w 2117"/>
                <a:gd name="T45" fmla="*/ 554843 h 1903"/>
                <a:gd name="T46" fmla="*/ 2250069 w 2117"/>
                <a:gd name="T47" fmla="*/ 576265 h 1903"/>
                <a:gd name="T48" fmla="*/ 2266469 w 2117"/>
                <a:gd name="T49" fmla="*/ 318124 h 1903"/>
                <a:gd name="T50" fmla="*/ 2119963 w 2117"/>
                <a:gd name="T51" fmla="*/ 207798 h 1903"/>
                <a:gd name="T52" fmla="*/ 2007350 w 2117"/>
                <a:gd name="T53" fmla="*/ 141388 h 1903"/>
                <a:gd name="T54" fmla="*/ 1895830 w 2117"/>
                <a:gd name="T55" fmla="*/ 104970 h 1903"/>
                <a:gd name="T56" fmla="*/ 1875057 w 2117"/>
                <a:gd name="T57" fmla="*/ 0 h 1903"/>
                <a:gd name="T58" fmla="*/ 1830231 w 2117"/>
                <a:gd name="T59" fmla="*/ 104970 h 1903"/>
                <a:gd name="T60" fmla="*/ 1773378 w 2117"/>
                <a:gd name="T61" fmla="*/ 383463 h 1903"/>
                <a:gd name="T62" fmla="*/ 1623592 w 2117"/>
                <a:gd name="T63" fmla="*/ 495931 h 1903"/>
                <a:gd name="T64" fmla="*/ 1523006 w 2117"/>
                <a:gd name="T65" fmla="*/ 691946 h 1903"/>
                <a:gd name="T66" fmla="*/ 1680445 w 2117"/>
                <a:gd name="T67" fmla="*/ 727294 h 1903"/>
                <a:gd name="T68" fmla="*/ 1901297 w 2117"/>
                <a:gd name="T69" fmla="*/ 799059 h 1903"/>
                <a:gd name="T70" fmla="*/ 1744951 w 2117"/>
                <a:gd name="T71" fmla="*/ 864398 h 1903"/>
                <a:gd name="T72" fmla="*/ 1617032 w 2117"/>
                <a:gd name="T73" fmla="*/ 946874 h 1903"/>
                <a:gd name="T74" fmla="*/ 1449753 w 2117"/>
                <a:gd name="T75" fmla="*/ 1095760 h 1903"/>
                <a:gd name="T76" fmla="*/ 1249674 w 2117"/>
                <a:gd name="T77" fmla="*/ 1125752 h 1903"/>
                <a:gd name="T78" fmla="*/ 1207034 w 2117"/>
                <a:gd name="T79" fmla="*/ 1313199 h 1903"/>
                <a:gd name="T80" fmla="*/ 901995 w 2117"/>
                <a:gd name="T81" fmla="*/ 1440663 h 1903"/>
                <a:gd name="T82" fmla="*/ 637410 w 2117"/>
                <a:gd name="T83" fmla="*/ 1520997 h 1903"/>
                <a:gd name="T84" fmla="*/ 231785 w 2117"/>
                <a:gd name="T85" fmla="*/ 1426738 h 1903"/>
                <a:gd name="T86" fmla="*/ 13120 w 2117"/>
                <a:gd name="T87" fmla="*/ 1497432 h 1903"/>
                <a:gd name="T88" fmla="*/ 138853 w 2117"/>
                <a:gd name="T89" fmla="*/ 1635607 h 1903"/>
                <a:gd name="T90" fmla="*/ 262399 w 2117"/>
                <a:gd name="T91" fmla="*/ 1688092 h 1903"/>
                <a:gd name="T92" fmla="*/ 299572 w 2117"/>
                <a:gd name="T93" fmla="*/ 1797347 h 1903"/>
                <a:gd name="T94" fmla="*/ 430771 w 2117"/>
                <a:gd name="T95" fmla="*/ 1868041 h 1903"/>
                <a:gd name="T96" fmla="*/ 618824 w 2117"/>
                <a:gd name="T97" fmla="*/ 1851974 h 1903"/>
                <a:gd name="T98" fmla="*/ 557597 w 2117"/>
                <a:gd name="T99" fmla="*/ 1948376 h 19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7" h="1903">
                  <a:moveTo>
                    <a:pt x="596" y="1893"/>
                  </a:moveTo>
                  <a:lnTo>
                    <a:pt x="626" y="1888"/>
                  </a:lnTo>
                  <a:lnTo>
                    <a:pt x="650" y="1879"/>
                  </a:lnTo>
                  <a:lnTo>
                    <a:pt x="690" y="1843"/>
                  </a:lnTo>
                  <a:lnTo>
                    <a:pt x="700" y="1789"/>
                  </a:lnTo>
                  <a:lnTo>
                    <a:pt x="724" y="1711"/>
                  </a:lnTo>
                  <a:lnTo>
                    <a:pt x="775" y="1676"/>
                  </a:lnTo>
                  <a:lnTo>
                    <a:pt x="782" y="1683"/>
                  </a:lnTo>
                  <a:lnTo>
                    <a:pt x="799" y="1738"/>
                  </a:lnTo>
                  <a:lnTo>
                    <a:pt x="775" y="1772"/>
                  </a:lnTo>
                  <a:lnTo>
                    <a:pt x="766" y="1804"/>
                  </a:lnTo>
                  <a:lnTo>
                    <a:pt x="849" y="1833"/>
                  </a:lnTo>
                  <a:lnTo>
                    <a:pt x="854" y="1856"/>
                  </a:lnTo>
                  <a:lnTo>
                    <a:pt x="901" y="1854"/>
                  </a:lnTo>
                  <a:lnTo>
                    <a:pt x="921" y="1860"/>
                  </a:lnTo>
                  <a:lnTo>
                    <a:pt x="932" y="1866"/>
                  </a:lnTo>
                  <a:lnTo>
                    <a:pt x="1014" y="1750"/>
                  </a:lnTo>
                  <a:lnTo>
                    <a:pt x="1036" y="1743"/>
                  </a:lnTo>
                  <a:lnTo>
                    <a:pt x="1041" y="1729"/>
                  </a:lnTo>
                  <a:lnTo>
                    <a:pt x="1039" y="1706"/>
                  </a:lnTo>
                  <a:lnTo>
                    <a:pt x="1067" y="1666"/>
                  </a:lnTo>
                  <a:lnTo>
                    <a:pt x="1119" y="1664"/>
                  </a:lnTo>
                  <a:lnTo>
                    <a:pt x="1139" y="1641"/>
                  </a:lnTo>
                  <a:lnTo>
                    <a:pt x="1151" y="1652"/>
                  </a:lnTo>
                  <a:lnTo>
                    <a:pt x="1181" y="1627"/>
                  </a:lnTo>
                  <a:lnTo>
                    <a:pt x="1197" y="1627"/>
                  </a:lnTo>
                  <a:lnTo>
                    <a:pt x="1251" y="1548"/>
                  </a:lnTo>
                  <a:lnTo>
                    <a:pt x="1279" y="1550"/>
                  </a:lnTo>
                  <a:lnTo>
                    <a:pt x="1314" y="1525"/>
                  </a:lnTo>
                  <a:lnTo>
                    <a:pt x="1323" y="1534"/>
                  </a:lnTo>
                  <a:lnTo>
                    <a:pt x="1388" y="1502"/>
                  </a:lnTo>
                  <a:lnTo>
                    <a:pt x="1356" y="1448"/>
                  </a:lnTo>
                  <a:lnTo>
                    <a:pt x="1365" y="1394"/>
                  </a:lnTo>
                  <a:lnTo>
                    <a:pt x="1393" y="1336"/>
                  </a:lnTo>
                  <a:lnTo>
                    <a:pt x="1416" y="1327"/>
                  </a:lnTo>
                  <a:lnTo>
                    <a:pt x="1430" y="1334"/>
                  </a:lnTo>
                  <a:lnTo>
                    <a:pt x="1430" y="1375"/>
                  </a:lnTo>
                  <a:lnTo>
                    <a:pt x="1447" y="1387"/>
                  </a:lnTo>
                  <a:lnTo>
                    <a:pt x="1488" y="1357"/>
                  </a:lnTo>
                  <a:lnTo>
                    <a:pt x="1505" y="1339"/>
                  </a:lnTo>
                  <a:lnTo>
                    <a:pt x="1521" y="1347"/>
                  </a:lnTo>
                  <a:lnTo>
                    <a:pt x="1542" y="1329"/>
                  </a:lnTo>
                  <a:lnTo>
                    <a:pt x="1584" y="1327"/>
                  </a:lnTo>
                  <a:lnTo>
                    <a:pt x="1591" y="1312"/>
                  </a:lnTo>
                  <a:lnTo>
                    <a:pt x="1581" y="1290"/>
                  </a:lnTo>
                  <a:lnTo>
                    <a:pt x="1610" y="1261"/>
                  </a:lnTo>
                  <a:lnTo>
                    <a:pt x="1645" y="1243"/>
                  </a:lnTo>
                  <a:lnTo>
                    <a:pt x="1700" y="1303"/>
                  </a:lnTo>
                  <a:lnTo>
                    <a:pt x="1697" y="1324"/>
                  </a:lnTo>
                  <a:lnTo>
                    <a:pt x="1724" y="1368"/>
                  </a:lnTo>
                  <a:lnTo>
                    <a:pt x="1789" y="1372"/>
                  </a:lnTo>
                  <a:lnTo>
                    <a:pt x="1803" y="1342"/>
                  </a:lnTo>
                  <a:lnTo>
                    <a:pt x="1787" y="1255"/>
                  </a:lnTo>
                  <a:lnTo>
                    <a:pt x="1801" y="1240"/>
                  </a:lnTo>
                  <a:lnTo>
                    <a:pt x="1831" y="1261"/>
                  </a:lnTo>
                  <a:lnTo>
                    <a:pt x="1859" y="1300"/>
                  </a:lnTo>
                  <a:lnTo>
                    <a:pt x="1901" y="1236"/>
                  </a:lnTo>
                  <a:lnTo>
                    <a:pt x="1921" y="1231"/>
                  </a:lnTo>
                  <a:lnTo>
                    <a:pt x="1951" y="1198"/>
                  </a:lnTo>
                  <a:lnTo>
                    <a:pt x="1967" y="1198"/>
                  </a:lnTo>
                  <a:lnTo>
                    <a:pt x="1994" y="1171"/>
                  </a:lnTo>
                  <a:lnTo>
                    <a:pt x="2009" y="1171"/>
                  </a:lnTo>
                  <a:lnTo>
                    <a:pt x="2023" y="1146"/>
                  </a:lnTo>
                  <a:lnTo>
                    <a:pt x="2060" y="1146"/>
                  </a:lnTo>
                  <a:lnTo>
                    <a:pt x="2099" y="1111"/>
                  </a:lnTo>
                  <a:lnTo>
                    <a:pt x="2116" y="1095"/>
                  </a:lnTo>
                  <a:lnTo>
                    <a:pt x="2116" y="1076"/>
                  </a:lnTo>
                  <a:lnTo>
                    <a:pt x="2085" y="1060"/>
                  </a:lnTo>
                  <a:lnTo>
                    <a:pt x="2085" y="1023"/>
                  </a:lnTo>
                  <a:lnTo>
                    <a:pt x="2036" y="958"/>
                  </a:lnTo>
                  <a:lnTo>
                    <a:pt x="1986" y="1005"/>
                  </a:lnTo>
                  <a:lnTo>
                    <a:pt x="1971" y="996"/>
                  </a:lnTo>
                  <a:lnTo>
                    <a:pt x="1969" y="969"/>
                  </a:lnTo>
                  <a:lnTo>
                    <a:pt x="1949" y="939"/>
                  </a:lnTo>
                  <a:lnTo>
                    <a:pt x="1944" y="907"/>
                  </a:lnTo>
                  <a:lnTo>
                    <a:pt x="1944" y="870"/>
                  </a:lnTo>
                  <a:lnTo>
                    <a:pt x="1910" y="844"/>
                  </a:lnTo>
                  <a:lnTo>
                    <a:pt x="1905" y="832"/>
                  </a:lnTo>
                  <a:lnTo>
                    <a:pt x="1913" y="810"/>
                  </a:lnTo>
                  <a:lnTo>
                    <a:pt x="1979" y="828"/>
                  </a:lnTo>
                  <a:lnTo>
                    <a:pt x="1981" y="798"/>
                  </a:lnTo>
                  <a:lnTo>
                    <a:pt x="2004" y="771"/>
                  </a:lnTo>
                  <a:lnTo>
                    <a:pt x="1989" y="759"/>
                  </a:lnTo>
                  <a:lnTo>
                    <a:pt x="1992" y="729"/>
                  </a:lnTo>
                  <a:lnTo>
                    <a:pt x="2023" y="717"/>
                  </a:lnTo>
                  <a:lnTo>
                    <a:pt x="2028" y="704"/>
                  </a:lnTo>
                  <a:lnTo>
                    <a:pt x="2023" y="697"/>
                  </a:lnTo>
                  <a:lnTo>
                    <a:pt x="1992" y="704"/>
                  </a:lnTo>
                  <a:lnTo>
                    <a:pt x="1931" y="662"/>
                  </a:lnTo>
                  <a:lnTo>
                    <a:pt x="1926" y="650"/>
                  </a:lnTo>
                  <a:lnTo>
                    <a:pt x="1956" y="613"/>
                  </a:lnTo>
                  <a:lnTo>
                    <a:pt x="2017" y="518"/>
                  </a:lnTo>
                  <a:lnTo>
                    <a:pt x="2023" y="511"/>
                  </a:lnTo>
                  <a:lnTo>
                    <a:pt x="2033" y="511"/>
                  </a:lnTo>
                  <a:lnTo>
                    <a:pt x="2053" y="536"/>
                  </a:lnTo>
                  <a:lnTo>
                    <a:pt x="2058" y="538"/>
                  </a:lnTo>
                  <a:lnTo>
                    <a:pt x="2060" y="424"/>
                  </a:lnTo>
                  <a:lnTo>
                    <a:pt x="2078" y="415"/>
                  </a:lnTo>
                  <a:lnTo>
                    <a:pt x="2078" y="370"/>
                  </a:lnTo>
                  <a:lnTo>
                    <a:pt x="2073" y="297"/>
                  </a:lnTo>
                  <a:lnTo>
                    <a:pt x="2099" y="196"/>
                  </a:lnTo>
                  <a:lnTo>
                    <a:pt x="2023" y="142"/>
                  </a:lnTo>
                  <a:lnTo>
                    <a:pt x="1969" y="189"/>
                  </a:lnTo>
                  <a:lnTo>
                    <a:pt x="1939" y="194"/>
                  </a:lnTo>
                  <a:lnTo>
                    <a:pt x="1926" y="210"/>
                  </a:lnTo>
                  <a:lnTo>
                    <a:pt x="1875" y="201"/>
                  </a:lnTo>
                  <a:lnTo>
                    <a:pt x="1851" y="174"/>
                  </a:lnTo>
                  <a:lnTo>
                    <a:pt x="1836" y="132"/>
                  </a:lnTo>
                  <a:lnTo>
                    <a:pt x="1838" y="114"/>
                  </a:lnTo>
                  <a:lnTo>
                    <a:pt x="1799" y="88"/>
                  </a:lnTo>
                  <a:lnTo>
                    <a:pt x="1777" y="126"/>
                  </a:lnTo>
                  <a:lnTo>
                    <a:pt x="1734" y="98"/>
                  </a:lnTo>
                  <a:lnTo>
                    <a:pt x="1727" y="91"/>
                  </a:lnTo>
                  <a:lnTo>
                    <a:pt x="1752" y="27"/>
                  </a:lnTo>
                  <a:lnTo>
                    <a:pt x="1731" y="0"/>
                  </a:lnTo>
                  <a:lnTo>
                    <a:pt x="1715" y="0"/>
                  </a:lnTo>
                  <a:lnTo>
                    <a:pt x="1669" y="32"/>
                  </a:lnTo>
                  <a:lnTo>
                    <a:pt x="1633" y="86"/>
                  </a:lnTo>
                  <a:lnTo>
                    <a:pt x="1647" y="96"/>
                  </a:lnTo>
                  <a:lnTo>
                    <a:pt x="1674" y="98"/>
                  </a:lnTo>
                  <a:lnTo>
                    <a:pt x="1697" y="156"/>
                  </a:lnTo>
                  <a:lnTo>
                    <a:pt x="1685" y="177"/>
                  </a:lnTo>
                  <a:lnTo>
                    <a:pt x="1663" y="210"/>
                  </a:lnTo>
                  <a:lnTo>
                    <a:pt x="1622" y="358"/>
                  </a:lnTo>
                  <a:lnTo>
                    <a:pt x="1638" y="384"/>
                  </a:lnTo>
                  <a:lnTo>
                    <a:pt x="1625" y="405"/>
                  </a:lnTo>
                  <a:lnTo>
                    <a:pt x="1535" y="470"/>
                  </a:lnTo>
                  <a:lnTo>
                    <a:pt x="1485" y="463"/>
                  </a:lnTo>
                  <a:lnTo>
                    <a:pt x="1458" y="452"/>
                  </a:lnTo>
                  <a:lnTo>
                    <a:pt x="1452" y="465"/>
                  </a:lnTo>
                  <a:lnTo>
                    <a:pt x="1412" y="625"/>
                  </a:lnTo>
                  <a:lnTo>
                    <a:pt x="1393" y="646"/>
                  </a:lnTo>
                  <a:lnTo>
                    <a:pt x="1403" y="674"/>
                  </a:lnTo>
                  <a:lnTo>
                    <a:pt x="1428" y="697"/>
                  </a:lnTo>
                  <a:lnTo>
                    <a:pt x="1470" y="672"/>
                  </a:lnTo>
                  <a:lnTo>
                    <a:pt x="1537" y="679"/>
                  </a:lnTo>
                  <a:lnTo>
                    <a:pt x="1556" y="646"/>
                  </a:lnTo>
                  <a:lnTo>
                    <a:pt x="1591" y="637"/>
                  </a:lnTo>
                  <a:lnTo>
                    <a:pt x="1657" y="662"/>
                  </a:lnTo>
                  <a:lnTo>
                    <a:pt x="1739" y="746"/>
                  </a:lnTo>
                  <a:lnTo>
                    <a:pt x="1739" y="764"/>
                  </a:lnTo>
                  <a:lnTo>
                    <a:pt x="1722" y="776"/>
                  </a:lnTo>
                  <a:lnTo>
                    <a:pt x="1627" y="783"/>
                  </a:lnTo>
                  <a:lnTo>
                    <a:pt x="1596" y="807"/>
                  </a:lnTo>
                  <a:lnTo>
                    <a:pt x="1572" y="802"/>
                  </a:lnTo>
                  <a:lnTo>
                    <a:pt x="1554" y="832"/>
                  </a:lnTo>
                  <a:lnTo>
                    <a:pt x="1509" y="840"/>
                  </a:lnTo>
                  <a:lnTo>
                    <a:pt x="1479" y="884"/>
                  </a:lnTo>
                  <a:lnTo>
                    <a:pt x="1475" y="916"/>
                  </a:lnTo>
                  <a:lnTo>
                    <a:pt x="1411" y="958"/>
                  </a:lnTo>
                  <a:lnTo>
                    <a:pt x="1370" y="964"/>
                  </a:lnTo>
                  <a:lnTo>
                    <a:pt x="1326" y="1023"/>
                  </a:lnTo>
                  <a:lnTo>
                    <a:pt x="1284" y="1048"/>
                  </a:lnTo>
                  <a:lnTo>
                    <a:pt x="1202" y="1030"/>
                  </a:lnTo>
                  <a:lnTo>
                    <a:pt x="1176" y="1018"/>
                  </a:lnTo>
                  <a:lnTo>
                    <a:pt x="1143" y="1051"/>
                  </a:lnTo>
                  <a:lnTo>
                    <a:pt x="1129" y="1107"/>
                  </a:lnTo>
                  <a:lnTo>
                    <a:pt x="1172" y="1171"/>
                  </a:lnTo>
                  <a:lnTo>
                    <a:pt x="1143" y="1201"/>
                  </a:lnTo>
                  <a:lnTo>
                    <a:pt x="1104" y="1226"/>
                  </a:lnTo>
                  <a:lnTo>
                    <a:pt x="1044" y="1300"/>
                  </a:lnTo>
                  <a:lnTo>
                    <a:pt x="967" y="1334"/>
                  </a:lnTo>
                  <a:lnTo>
                    <a:pt x="841" y="1347"/>
                  </a:lnTo>
                  <a:lnTo>
                    <a:pt x="825" y="1345"/>
                  </a:lnTo>
                  <a:lnTo>
                    <a:pt x="679" y="1407"/>
                  </a:lnTo>
                  <a:lnTo>
                    <a:pt x="608" y="1448"/>
                  </a:lnTo>
                  <a:lnTo>
                    <a:pt x="590" y="1438"/>
                  </a:lnTo>
                  <a:lnTo>
                    <a:pt x="583" y="1420"/>
                  </a:lnTo>
                  <a:lnTo>
                    <a:pt x="492" y="1414"/>
                  </a:lnTo>
                  <a:lnTo>
                    <a:pt x="391" y="1382"/>
                  </a:lnTo>
                  <a:lnTo>
                    <a:pt x="363" y="1350"/>
                  </a:lnTo>
                  <a:lnTo>
                    <a:pt x="212" y="1332"/>
                  </a:lnTo>
                  <a:lnTo>
                    <a:pt x="184" y="1345"/>
                  </a:lnTo>
                  <a:lnTo>
                    <a:pt x="2" y="1327"/>
                  </a:lnTo>
                  <a:lnTo>
                    <a:pt x="0" y="1354"/>
                  </a:lnTo>
                  <a:lnTo>
                    <a:pt x="12" y="1398"/>
                  </a:lnTo>
                  <a:lnTo>
                    <a:pt x="4" y="1465"/>
                  </a:lnTo>
                  <a:lnTo>
                    <a:pt x="56" y="1542"/>
                  </a:lnTo>
                  <a:lnTo>
                    <a:pt x="85" y="1560"/>
                  </a:lnTo>
                  <a:lnTo>
                    <a:pt x="127" y="1527"/>
                  </a:lnTo>
                  <a:lnTo>
                    <a:pt x="214" y="1527"/>
                  </a:lnTo>
                  <a:lnTo>
                    <a:pt x="236" y="1534"/>
                  </a:lnTo>
                  <a:lnTo>
                    <a:pt x="249" y="1555"/>
                  </a:lnTo>
                  <a:lnTo>
                    <a:pt x="240" y="1576"/>
                  </a:lnTo>
                  <a:lnTo>
                    <a:pt x="190" y="1616"/>
                  </a:lnTo>
                  <a:lnTo>
                    <a:pt x="195" y="1636"/>
                  </a:lnTo>
                  <a:lnTo>
                    <a:pt x="253" y="1678"/>
                  </a:lnTo>
                  <a:lnTo>
                    <a:pt x="274" y="1678"/>
                  </a:lnTo>
                  <a:lnTo>
                    <a:pt x="282" y="1688"/>
                  </a:lnTo>
                  <a:lnTo>
                    <a:pt x="277" y="1706"/>
                  </a:lnTo>
                  <a:lnTo>
                    <a:pt x="312" y="1734"/>
                  </a:lnTo>
                  <a:lnTo>
                    <a:pt x="394" y="1744"/>
                  </a:lnTo>
                  <a:lnTo>
                    <a:pt x="430" y="1736"/>
                  </a:lnTo>
                  <a:lnTo>
                    <a:pt x="481" y="1686"/>
                  </a:lnTo>
                  <a:lnTo>
                    <a:pt x="541" y="1690"/>
                  </a:lnTo>
                  <a:lnTo>
                    <a:pt x="566" y="1729"/>
                  </a:lnTo>
                  <a:lnTo>
                    <a:pt x="552" y="1761"/>
                  </a:lnTo>
                  <a:lnTo>
                    <a:pt x="554" y="1782"/>
                  </a:lnTo>
                  <a:lnTo>
                    <a:pt x="523" y="1802"/>
                  </a:lnTo>
                  <a:lnTo>
                    <a:pt x="510" y="1819"/>
                  </a:lnTo>
                  <a:lnTo>
                    <a:pt x="514" y="1860"/>
                  </a:lnTo>
                  <a:lnTo>
                    <a:pt x="571" y="1902"/>
                  </a:lnTo>
                  <a:lnTo>
                    <a:pt x="596" y="1893"/>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20" name="Freeform 6"/>
            <p:cNvSpPr/>
            <p:nvPr/>
          </p:nvSpPr>
          <p:spPr bwMode="auto">
            <a:xfrm>
              <a:off x="839868" y="2449513"/>
              <a:ext cx="2101850" cy="1558925"/>
            </a:xfrm>
            <a:custGeom>
              <a:avLst/>
              <a:gdLst>
                <a:gd name="T0" fmla="*/ 1441331 w 1922"/>
                <a:gd name="T1" fmla="*/ 53535 h 1456"/>
                <a:gd name="T2" fmla="*/ 1505852 w 1922"/>
                <a:gd name="T3" fmla="*/ 131695 h 1456"/>
                <a:gd name="T4" fmla="*/ 1596619 w 1922"/>
                <a:gd name="T5" fmla="*/ 189512 h 1456"/>
                <a:gd name="T6" fmla="*/ 1675356 w 1922"/>
                <a:gd name="T7" fmla="*/ 341550 h 1456"/>
                <a:gd name="T8" fmla="*/ 1631613 w 1922"/>
                <a:gd name="T9" fmla="*/ 457185 h 1456"/>
                <a:gd name="T10" fmla="*/ 1860170 w 1922"/>
                <a:gd name="T11" fmla="*/ 557830 h 1456"/>
                <a:gd name="T12" fmla="*/ 2018738 w 1922"/>
                <a:gd name="T13" fmla="*/ 671323 h 1456"/>
                <a:gd name="T14" fmla="*/ 2100756 w 1922"/>
                <a:gd name="T15" fmla="*/ 843704 h 1456"/>
                <a:gd name="T16" fmla="*/ 2041703 w 1922"/>
                <a:gd name="T17" fmla="*/ 918652 h 1456"/>
                <a:gd name="T18" fmla="*/ 1829550 w 1922"/>
                <a:gd name="T19" fmla="*/ 1033216 h 1456"/>
                <a:gd name="T20" fmla="*/ 1798930 w 1922"/>
                <a:gd name="T21" fmla="*/ 1213092 h 1456"/>
                <a:gd name="T22" fmla="*/ 1498197 w 1922"/>
                <a:gd name="T23" fmla="*/ 1300889 h 1456"/>
                <a:gd name="T24" fmla="*/ 1551782 w 1922"/>
                <a:gd name="T25" fmla="*/ 1463634 h 1456"/>
                <a:gd name="T26" fmla="*/ 1518975 w 1922"/>
                <a:gd name="T27" fmla="*/ 1516097 h 1456"/>
                <a:gd name="T28" fmla="*/ 1475232 w 1922"/>
                <a:gd name="T29" fmla="*/ 1557854 h 1456"/>
                <a:gd name="T30" fmla="*/ 1356032 w 1922"/>
                <a:gd name="T31" fmla="*/ 1527875 h 1456"/>
                <a:gd name="T32" fmla="*/ 1151534 w 1922"/>
                <a:gd name="T33" fmla="*/ 1500037 h 1456"/>
                <a:gd name="T34" fmla="*/ 945942 w 1922"/>
                <a:gd name="T35" fmla="*/ 1535370 h 1456"/>
                <a:gd name="T36" fmla="*/ 786280 w 1922"/>
                <a:gd name="T37" fmla="*/ 1510744 h 1456"/>
                <a:gd name="T38" fmla="*/ 604747 w 1922"/>
                <a:gd name="T39" fmla="*/ 1525734 h 1456"/>
                <a:gd name="T40" fmla="*/ 501951 w 1922"/>
                <a:gd name="T41" fmla="*/ 1476482 h 1456"/>
                <a:gd name="T42" fmla="*/ 392593 w 1922"/>
                <a:gd name="T43" fmla="*/ 1403675 h 1456"/>
                <a:gd name="T44" fmla="*/ 159662 w 1922"/>
                <a:gd name="T45" fmla="*/ 1361918 h 1456"/>
                <a:gd name="T46" fmla="*/ 129042 w 1922"/>
                <a:gd name="T47" fmla="*/ 1273051 h 1456"/>
                <a:gd name="T48" fmla="*/ 80925 w 1922"/>
                <a:gd name="T49" fmla="*/ 1210951 h 1456"/>
                <a:gd name="T50" fmla="*/ 44837 w 1922"/>
                <a:gd name="T51" fmla="*/ 1149921 h 1456"/>
                <a:gd name="T52" fmla="*/ 77644 w 1922"/>
                <a:gd name="T53" fmla="*/ 1078185 h 1456"/>
                <a:gd name="T54" fmla="*/ 9842 w 1922"/>
                <a:gd name="T55" fmla="*/ 991459 h 1456"/>
                <a:gd name="T56" fmla="*/ 7655 w 1922"/>
                <a:gd name="T57" fmla="*/ 899380 h 1456"/>
                <a:gd name="T58" fmla="*/ 48117 w 1922"/>
                <a:gd name="T59" fmla="*/ 838350 h 1456"/>
                <a:gd name="T60" fmla="*/ 165130 w 1922"/>
                <a:gd name="T61" fmla="*/ 798735 h 1456"/>
                <a:gd name="T62" fmla="*/ 221996 w 1922"/>
                <a:gd name="T63" fmla="*/ 803018 h 1456"/>
                <a:gd name="T64" fmla="*/ 291984 w 1922"/>
                <a:gd name="T65" fmla="*/ 835138 h 1456"/>
                <a:gd name="T66" fmla="*/ 501951 w 1922"/>
                <a:gd name="T67" fmla="*/ 763402 h 1456"/>
                <a:gd name="T68" fmla="*/ 683484 w 1922"/>
                <a:gd name="T69" fmla="*/ 648838 h 1456"/>
                <a:gd name="T70" fmla="*/ 739256 w 1922"/>
                <a:gd name="T71" fmla="*/ 599587 h 1456"/>
                <a:gd name="T72" fmla="*/ 707543 w 1922"/>
                <a:gd name="T73" fmla="*/ 406862 h 1456"/>
                <a:gd name="T74" fmla="*/ 868298 w 1922"/>
                <a:gd name="T75" fmla="*/ 373671 h 1456"/>
                <a:gd name="T76" fmla="*/ 937193 w 1922"/>
                <a:gd name="T77" fmla="*/ 406862 h 1456"/>
                <a:gd name="T78" fmla="*/ 1019211 w 1922"/>
                <a:gd name="T79" fmla="*/ 195936 h 1456"/>
                <a:gd name="T80" fmla="*/ 1146066 w 1922"/>
                <a:gd name="T81" fmla="*/ 221633 h 1456"/>
                <a:gd name="T82" fmla="*/ 1254330 w 1922"/>
                <a:gd name="T83" fmla="*/ 98504 h 1456"/>
                <a:gd name="T84" fmla="*/ 1353845 w 1922"/>
                <a:gd name="T85" fmla="*/ 43898 h 1456"/>
                <a:gd name="T86" fmla="*/ 1432582 w 1922"/>
                <a:gd name="T87" fmla="*/ 13919 h 14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22" h="1456">
                  <a:moveTo>
                    <a:pt x="1310" y="13"/>
                  </a:moveTo>
                  <a:lnTo>
                    <a:pt x="1333" y="13"/>
                  </a:lnTo>
                  <a:lnTo>
                    <a:pt x="1318" y="50"/>
                  </a:lnTo>
                  <a:lnTo>
                    <a:pt x="1337" y="71"/>
                  </a:lnTo>
                  <a:lnTo>
                    <a:pt x="1337" y="87"/>
                  </a:lnTo>
                  <a:lnTo>
                    <a:pt x="1377" y="123"/>
                  </a:lnTo>
                  <a:lnTo>
                    <a:pt x="1387" y="152"/>
                  </a:lnTo>
                  <a:lnTo>
                    <a:pt x="1439" y="158"/>
                  </a:lnTo>
                  <a:lnTo>
                    <a:pt x="1460" y="177"/>
                  </a:lnTo>
                  <a:lnTo>
                    <a:pt x="1473" y="177"/>
                  </a:lnTo>
                  <a:lnTo>
                    <a:pt x="1503" y="239"/>
                  </a:lnTo>
                  <a:lnTo>
                    <a:pt x="1532" y="319"/>
                  </a:lnTo>
                  <a:lnTo>
                    <a:pt x="1517" y="363"/>
                  </a:lnTo>
                  <a:lnTo>
                    <a:pt x="1520" y="380"/>
                  </a:lnTo>
                  <a:lnTo>
                    <a:pt x="1492" y="427"/>
                  </a:lnTo>
                  <a:lnTo>
                    <a:pt x="1499" y="467"/>
                  </a:lnTo>
                  <a:lnTo>
                    <a:pt x="1597" y="506"/>
                  </a:lnTo>
                  <a:lnTo>
                    <a:pt x="1701" y="521"/>
                  </a:lnTo>
                  <a:lnTo>
                    <a:pt x="1809" y="596"/>
                  </a:lnTo>
                  <a:lnTo>
                    <a:pt x="1844" y="606"/>
                  </a:lnTo>
                  <a:lnTo>
                    <a:pt x="1846" y="627"/>
                  </a:lnTo>
                  <a:lnTo>
                    <a:pt x="1869" y="674"/>
                  </a:lnTo>
                  <a:lnTo>
                    <a:pt x="1891" y="735"/>
                  </a:lnTo>
                  <a:lnTo>
                    <a:pt x="1921" y="788"/>
                  </a:lnTo>
                  <a:lnTo>
                    <a:pt x="1904" y="807"/>
                  </a:lnTo>
                  <a:lnTo>
                    <a:pt x="1904" y="843"/>
                  </a:lnTo>
                  <a:lnTo>
                    <a:pt x="1867" y="858"/>
                  </a:lnTo>
                  <a:lnTo>
                    <a:pt x="1774" y="897"/>
                  </a:lnTo>
                  <a:lnTo>
                    <a:pt x="1715" y="945"/>
                  </a:lnTo>
                  <a:lnTo>
                    <a:pt x="1673" y="965"/>
                  </a:lnTo>
                  <a:lnTo>
                    <a:pt x="1666" y="995"/>
                  </a:lnTo>
                  <a:lnTo>
                    <a:pt x="1678" y="1138"/>
                  </a:lnTo>
                  <a:lnTo>
                    <a:pt x="1645" y="1133"/>
                  </a:lnTo>
                  <a:lnTo>
                    <a:pt x="1629" y="1145"/>
                  </a:lnTo>
                  <a:lnTo>
                    <a:pt x="1402" y="1189"/>
                  </a:lnTo>
                  <a:lnTo>
                    <a:pt x="1370" y="1215"/>
                  </a:lnTo>
                  <a:lnTo>
                    <a:pt x="1375" y="1275"/>
                  </a:lnTo>
                  <a:lnTo>
                    <a:pt x="1441" y="1332"/>
                  </a:lnTo>
                  <a:lnTo>
                    <a:pt x="1419" y="1367"/>
                  </a:lnTo>
                  <a:lnTo>
                    <a:pt x="1387" y="1383"/>
                  </a:lnTo>
                  <a:lnTo>
                    <a:pt x="1382" y="1401"/>
                  </a:lnTo>
                  <a:lnTo>
                    <a:pt x="1389" y="1416"/>
                  </a:lnTo>
                  <a:lnTo>
                    <a:pt x="1407" y="1416"/>
                  </a:lnTo>
                  <a:lnTo>
                    <a:pt x="1417" y="1429"/>
                  </a:lnTo>
                  <a:lnTo>
                    <a:pt x="1349" y="1455"/>
                  </a:lnTo>
                  <a:lnTo>
                    <a:pt x="1310" y="1439"/>
                  </a:lnTo>
                  <a:lnTo>
                    <a:pt x="1291" y="1427"/>
                  </a:lnTo>
                  <a:lnTo>
                    <a:pt x="1240" y="1427"/>
                  </a:lnTo>
                  <a:lnTo>
                    <a:pt x="1151" y="1387"/>
                  </a:lnTo>
                  <a:lnTo>
                    <a:pt x="1097" y="1387"/>
                  </a:lnTo>
                  <a:lnTo>
                    <a:pt x="1053" y="1401"/>
                  </a:lnTo>
                  <a:lnTo>
                    <a:pt x="1004" y="1401"/>
                  </a:lnTo>
                  <a:lnTo>
                    <a:pt x="927" y="1441"/>
                  </a:lnTo>
                  <a:lnTo>
                    <a:pt x="865" y="1434"/>
                  </a:lnTo>
                  <a:lnTo>
                    <a:pt x="802" y="1455"/>
                  </a:lnTo>
                  <a:lnTo>
                    <a:pt x="752" y="1439"/>
                  </a:lnTo>
                  <a:lnTo>
                    <a:pt x="719" y="1411"/>
                  </a:lnTo>
                  <a:lnTo>
                    <a:pt x="638" y="1401"/>
                  </a:lnTo>
                  <a:lnTo>
                    <a:pt x="583" y="1437"/>
                  </a:lnTo>
                  <a:lnTo>
                    <a:pt x="553" y="1425"/>
                  </a:lnTo>
                  <a:lnTo>
                    <a:pt x="529" y="1405"/>
                  </a:lnTo>
                  <a:lnTo>
                    <a:pt x="470" y="1389"/>
                  </a:lnTo>
                  <a:lnTo>
                    <a:pt x="459" y="1379"/>
                  </a:lnTo>
                  <a:lnTo>
                    <a:pt x="435" y="1378"/>
                  </a:lnTo>
                  <a:lnTo>
                    <a:pt x="398" y="1319"/>
                  </a:lnTo>
                  <a:lnTo>
                    <a:pt x="359" y="1311"/>
                  </a:lnTo>
                  <a:lnTo>
                    <a:pt x="267" y="1341"/>
                  </a:lnTo>
                  <a:lnTo>
                    <a:pt x="226" y="1332"/>
                  </a:lnTo>
                  <a:lnTo>
                    <a:pt x="146" y="1272"/>
                  </a:lnTo>
                  <a:lnTo>
                    <a:pt x="123" y="1270"/>
                  </a:lnTo>
                  <a:lnTo>
                    <a:pt x="105" y="1229"/>
                  </a:lnTo>
                  <a:lnTo>
                    <a:pt x="118" y="1189"/>
                  </a:lnTo>
                  <a:lnTo>
                    <a:pt x="113" y="1170"/>
                  </a:lnTo>
                  <a:lnTo>
                    <a:pt x="83" y="1150"/>
                  </a:lnTo>
                  <a:lnTo>
                    <a:pt x="74" y="1131"/>
                  </a:lnTo>
                  <a:lnTo>
                    <a:pt x="11" y="1096"/>
                  </a:lnTo>
                  <a:lnTo>
                    <a:pt x="11" y="1086"/>
                  </a:lnTo>
                  <a:lnTo>
                    <a:pt x="41" y="1074"/>
                  </a:lnTo>
                  <a:lnTo>
                    <a:pt x="58" y="1084"/>
                  </a:lnTo>
                  <a:lnTo>
                    <a:pt x="76" y="1067"/>
                  </a:lnTo>
                  <a:lnTo>
                    <a:pt x="71" y="1007"/>
                  </a:lnTo>
                  <a:lnTo>
                    <a:pt x="76" y="958"/>
                  </a:lnTo>
                  <a:lnTo>
                    <a:pt x="37" y="918"/>
                  </a:lnTo>
                  <a:lnTo>
                    <a:pt x="9" y="926"/>
                  </a:lnTo>
                  <a:lnTo>
                    <a:pt x="0" y="897"/>
                  </a:lnTo>
                  <a:lnTo>
                    <a:pt x="14" y="866"/>
                  </a:lnTo>
                  <a:lnTo>
                    <a:pt x="7" y="840"/>
                  </a:lnTo>
                  <a:lnTo>
                    <a:pt x="34" y="815"/>
                  </a:lnTo>
                  <a:lnTo>
                    <a:pt x="44" y="804"/>
                  </a:lnTo>
                  <a:lnTo>
                    <a:pt x="44" y="783"/>
                  </a:lnTo>
                  <a:lnTo>
                    <a:pt x="81" y="766"/>
                  </a:lnTo>
                  <a:lnTo>
                    <a:pt x="118" y="758"/>
                  </a:lnTo>
                  <a:lnTo>
                    <a:pt x="151" y="746"/>
                  </a:lnTo>
                  <a:lnTo>
                    <a:pt x="177" y="753"/>
                  </a:lnTo>
                  <a:lnTo>
                    <a:pt x="197" y="746"/>
                  </a:lnTo>
                  <a:lnTo>
                    <a:pt x="203" y="750"/>
                  </a:lnTo>
                  <a:lnTo>
                    <a:pt x="207" y="776"/>
                  </a:lnTo>
                  <a:lnTo>
                    <a:pt x="224" y="783"/>
                  </a:lnTo>
                  <a:lnTo>
                    <a:pt x="267" y="780"/>
                  </a:lnTo>
                  <a:lnTo>
                    <a:pt x="314" y="728"/>
                  </a:lnTo>
                  <a:lnTo>
                    <a:pt x="410" y="748"/>
                  </a:lnTo>
                  <a:lnTo>
                    <a:pt x="459" y="713"/>
                  </a:lnTo>
                  <a:lnTo>
                    <a:pt x="602" y="681"/>
                  </a:lnTo>
                  <a:lnTo>
                    <a:pt x="611" y="660"/>
                  </a:lnTo>
                  <a:lnTo>
                    <a:pt x="625" y="606"/>
                  </a:lnTo>
                  <a:lnTo>
                    <a:pt x="664" y="575"/>
                  </a:lnTo>
                  <a:lnTo>
                    <a:pt x="676" y="575"/>
                  </a:lnTo>
                  <a:lnTo>
                    <a:pt x="676" y="560"/>
                  </a:lnTo>
                  <a:lnTo>
                    <a:pt x="680" y="422"/>
                  </a:lnTo>
                  <a:lnTo>
                    <a:pt x="686" y="394"/>
                  </a:lnTo>
                  <a:lnTo>
                    <a:pt x="647" y="380"/>
                  </a:lnTo>
                  <a:lnTo>
                    <a:pt x="645" y="370"/>
                  </a:lnTo>
                  <a:lnTo>
                    <a:pt x="686" y="358"/>
                  </a:lnTo>
                  <a:lnTo>
                    <a:pt x="794" y="349"/>
                  </a:lnTo>
                  <a:lnTo>
                    <a:pt x="807" y="370"/>
                  </a:lnTo>
                  <a:lnTo>
                    <a:pt x="848" y="380"/>
                  </a:lnTo>
                  <a:lnTo>
                    <a:pt x="857" y="380"/>
                  </a:lnTo>
                  <a:lnTo>
                    <a:pt x="872" y="362"/>
                  </a:lnTo>
                  <a:lnTo>
                    <a:pt x="853" y="344"/>
                  </a:lnTo>
                  <a:lnTo>
                    <a:pt x="932" y="183"/>
                  </a:lnTo>
                  <a:lnTo>
                    <a:pt x="944" y="172"/>
                  </a:lnTo>
                  <a:lnTo>
                    <a:pt x="1016" y="207"/>
                  </a:lnTo>
                  <a:lnTo>
                    <a:pt x="1048" y="207"/>
                  </a:lnTo>
                  <a:lnTo>
                    <a:pt x="1063" y="227"/>
                  </a:lnTo>
                  <a:lnTo>
                    <a:pt x="1129" y="207"/>
                  </a:lnTo>
                  <a:lnTo>
                    <a:pt x="1147" y="92"/>
                  </a:lnTo>
                  <a:lnTo>
                    <a:pt x="1175" y="74"/>
                  </a:lnTo>
                  <a:lnTo>
                    <a:pt x="1214" y="71"/>
                  </a:lnTo>
                  <a:lnTo>
                    <a:pt x="1238" y="41"/>
                  </a:lnTo>
                  <a:lnTo>
                    <a:pt x="1245" y="13"/>
                  </a:lnTo>
                  <a:lnTo>
                    <a:pt x="1265" y="0"/>
                  </a:lnTo>
                  <a:lnTo>
                    <a:pt x="1310" y="13"/>
                  </a:lnTo>
                </a:path>
              </a:pathLst>
            </a:custGeom>
            <a:grpFill/>
            <a:ln w="12700" cap="flat" cmpd="sng">
              <a:solidFill>
                <a:schemeClr val="tx1">
                  <a:lumMod val="50000"/>
                  <a:lumOff val="50000"/>
                </a:scheme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21" name="Freeform 7"/>
            <p:cNvSpPr/>
            <p:nvPr/>
          </p:nvSpPr>
          <p:spPr bwMode="auto">
            <a:xfrm>
              <a:off x="4956256" y="3019425"/>
              <a:ext cx="596900" cy="568325"/>
            </a:xfrm>
            <a:custGeom>
              <a:avLst/>
              <a:gdLst>
                <a:gd name="T0" fmla="*/ 493423 w 548"/>
                <a:gd name="T1" fmla="*/ 394611 h 530"/>
                <a:gd name="T2" fmla="*/ 553331 w 548"/>
                <a:gd name="T3" fmla="*/ 301319 h 530"/>
                <a:gd name="T4" fmla="*/ 595811 w 548"/>
                <a:gd name="T5" fmla="*/ 256282 h 530"/>
                <a:gd name="T6" fmla="*/ 590365 w 548"/>
                <a:gd name="T7" fmla="*/ 211245 h 530"/>
                <a:gd name="T8" fmla="*/ 547884 w 548"/>
                <a:gd name="T9" fmla="*/ 164064 h 530"/>
                <a:gd name="T10" fmla="*/ 541349 w 548"/>
                <a:gd name="T11" fmla="*/ 125460 h 530"/>
                <a:gd name="T12" fmla="*/ 467281 w 548"/>
                <a:gd name="T13" fmla="*/ 23591 h 530"/>
                <a:gd name="T14" fmla="*/ 460746 w 548"/>
                <a:gd name="T15" fmla="*/ 34314 h 530"/>
                <a:gd name="T16" fmla="*/ 447675 w 548"/>
                <a:gd name="T17" fmla="*/ 48254 h 530"/>
                <a:gd name="T18" fmla="*/ 416087 w 548"/>
                <a:gd name="T19" fmla="*/ 13940 h 530"/>
                <a:gd name="T20" fmla="*/ 367072 w 548"/>
                <a:gd name="T21" fmla="*/ 0 h 530"/>
                <a:gd name="T22" fmla="*/ 367072 w 548"/>
                <a:gd name="T23" fmla="*/ 13940 h 530"/>
                <a:gd name="T24" fmla="*/ 367072 w 548"/>
                <a:gd name="T25" fmla="*/ 34314 h 530"/>
                <a:gd name="T26" fmla="*/ 348555 w 548"/>
                <a:gd name="T27" fmla="*/ 50399 h 530"/>
                <a:gd name="T28" fmla="*/ 308253 w 548"/>
                <a:gd name="T29" fmla="*/ 87930 h 530"/>
                <a:gd name="T30" fmla="*/ 267951 w 548"/>
                <a:gd name="T31" fmla="*/ 87930 h 530"/>
                <a:gd name="T32" fmla="*/ 252702 w 548"/>
                <a:gd name="T33" fmla="*/ 114737 h 530"/>
                <a:gd name="T34" fmla="*/ 237453 w 548"/>
                <a:gd name="T35" fmla="*/ 114737 h 530"/>
                <a:gd name="T36" fmla="*/ 208044 w 548"/>
                <a:gd name="T37" fmla="*/ 143690 h 530"/>
                <a:gd name="T38" fmla="*/ 190616 w 548"/>
                <a:gd name="T39" fmla="*/ 143690 h 530"/>
                <a:gd name="T40" fmla="*/ 156850 w 548"/>
                <a:gd name="T41" fmla="*/ 178004 h 530"/>
                <a:gd name="T42" fmla="*/ 136154 w 548"/>
                <a:gd name="T43" fmla="*/ 183365 h 530"/>
                <a:gd name="T44" fmla="*/ 89317 w 548"/>
                <a:gd name="T45" fmla="*/ 251993 h 530"/>
                <a:gd name="T46" fmla="*/ 59908 w 548"/>
                <a:gd name="T47" fmla="*/ 210173 h 530"/>
                <a:gd name="T48" fmla="*/ 28320 w 548"/>
                <a:gd name="T49" fmla="*/ 188727 h 530"/>
                <a:gd name="T50" fmla="*/ 13071 w 548"/>
                <a:gd name="T51" fmla="*/ 203739 h 530"/>
                <a:gd name="T52" fmla="*/ 30499 w 548"/>
                <a:gd name="T53" fmla="*/ 297030 h 530"/>
                <a:gd name="T54" fmla="*/ 15249 w 548"/>
                <a:gd name="T55" fmla="*/ 329200 h 530"/>
                <a:gd name="T56" fmla="*/ 0 w 548"/>
                <a:gd name="T57" fmla="*/ 375309 h 530"/>
                <a:gd name="T58" fmla="*/ 45748 w 548"/>
                <a:gd name="T59" fmla="*/ 404261 h 530"/>
                <a:gd name="T60" fmla="*/ 67532 w 548"/>
                <a:gd name="T61" fmla="*/ 407478 h 530"/>
                <a:gd name="T62" fmla="*/ 100209 w 548"/>
                <a:gd name="T63" fmla="*/ 451443 h 530"/>
                <a:gd name="T64" fmla="*/ 125262 w 548"/>
                <a:gd name="T65" fmla="*/ 438575 h 530"/>
                <a:gd name="T66" fmla="*/ 162296 w 548"/>
                <a:gd name="T67" fmla="*/ 394611 h 530"/>
                <a:gd name="T68" fmla="*/ 198241 w 548"/>
                <a:gd name="T69" fmla="*/ 330272 h 530"/>
                <a:gd name="T70" fmla="*/ 261416 w 548"/>
                <a:gd name="T71" fmla="*/ 317404 h 530"/>
                <a:gd name="T72" fmla="*/ 300628 w 548"/>
                <a:gd name="T73" fmla="*/ 356007 h 530"/>
                <a:gd name="T74" fmla="*/ 273398 w 548"/>
                <a:gd name="T75" fmla="*/ 420346 h 530"/>
                <a:gd name="T76" fmla="*/ 237453 w 548"/>
                <a:gd name="T77" fmla="*/ 477179 h 530"/>
                <a:gd name="T78" fmla="*/ 267951 w 548"/>
                <a:gd name="T79" fmla="*/ 500769 h 530"/>
                <a:gd name="T80" fmla="*/ 267951 w 548"/>
                <a:gd name="T81" fmla="*/ 529722 h 530"/>
                <a:gd name="T82" fmla="*/ 242899 w 548"/>
                <a:gd name="T83" fmla="*/ 555457 h 530"/>
                <a:gd name="T84" fmla="*/ 248345 w 548"/>
                <a:gd name="T85" fmla="*/ 567253 h 530"/>
                <a:gd name="T86" fmla="*/ 293004 w 548"/>
                <a:gd name="T87" fmla="*/ 543662 h 530"/>
                <a:gd name="T88" fmla="*/ 359447 w 548"/>
                <a:gd name="T89" fmla="*/ 455732 h 530"/>
                <a:gd name="T90" fmla="*/ 460746 w 548"/>
                <a:gd name="T91" fmla="*/ 401044 h 530"/>
                <a:gd name="T92" fmla="*/ 493423 w 548"/>
                <a:gd name="T93" fmla="*/ 394611 h 5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48" h="530">
                  <a:moveTo>
                    <a:pt x="453" y="368"/>
                  </a:moveTo>
                  <a:lnTo>
                    <a:pt x="508" y="281"/>
                  </a:lnTo>
                  <a:lnTo>
                    <a:pt x="547" y="239"/>
                  </a:lnTo>
                  <a:lnTo>
                    <a:pt x="542" y="197"/>
                  </a:lnTo>
                  <a:lnTo>
                    <a:pt x="503" y="153"/>
                  </a:lnTo>
                  <a:lnTo>
                    <a:pt x="497" y="117"/>
                  </a:lnTo>
                  <a:lnTo>
                    <a:pt x="429" y="22"/>
                  </a:lnTo>
                  <a:lnTo>
                    <a:pt x="423" y="32"/>
                  </a:lnTo>
                  <a:lnTo>
                    <a:pt x="411" y="45"/>
                  </a:lnTo>
                  <a:lnTo>
                    <a:pt x="382" y="13"/>
                  </a:lnTo>
                  <a:lnTo>
                    <a:pt x="337" y="0"/>
                  </a:lnTo>
                  <a:lnTo>
                    <a:pt x="337" y="13"/>
                  </a:lnTo>
                  <a:lnTo>
                    <a:pt x="337" y="32"/>
                  </a:lnTo>
                  <a:lnTo>
                    <a:pt x="320" y="47"/>
                  </a:lnTo>
                  <a:lnTo>
                    <a:pt x="283" y="82"/>
                  </a:lnTo>
                  <a:lnTo>
                    <a:pt x="246" y="82"/>
                  </a:lnTo>
                  <a:lnTo>
                    <a:pt x="232" y="107"/>
                  </a:lnTo>
                  <a:lnTo>
                    <a:pt x="218" y="107"/>
                  </a:lnTo>
                  <a:lnTo>
                    <a:pt x="191" y="134"/>
                  </a:lnTo>
                  <a:lnTo>
                    <a:pt x="175" y="134"/>
                  </a:lnTo>
                  <a:lnTo>
                    <a:pt x="144" y="166"/>
                  </a:lnTo>
                  <a:lnTo>
                    <a:pt x="125" y="171"/>
                  </a:lnTo>
                  <a:lnTo>
                    <a:pt x="82" y="235"/>
                  </a:lnTo>
                  <a:lnTo>
                    <a:pt x="55" y="196"/>
                  </a:lnTo>
                  <a:lnTo>
                    <a:pt x="26" y="176"/>
                  </a:lnTo>
                  <a:lnTo>
                    <a:pt x="12" y="190"/>
                  </a:lnTo>
                  <a:lnTo>
                    <a:pt x="28" y="277"/>
                  </a:lnTo>
                  <a:lnTo>
                    <a:pt x="14" y="307"/>
                  </a:lnTo>
                  <a:lnTo>
                    <a:pt x="0" y="350"/>
                  </a:lnTo>
                  <a:lnTo>
                    <a:pt x="42" y="377"/>
                  </a:lnTo>
                  <a:lnTo>
                    <a:pt x="62" y="380"/>
                  </a:lnTo>
                  <a:lnTo>
                    <a:pt x="92" y="421"/>
                  </a:lnTo>
                  <a:lnTo>
                    <a:pt x="115" y="409"/>
                  </a:lnTo>
                  <a:lnTo>
                    <a:pt x="149" y="368"/>
                  </a:lnTo>
                  <a:lnTo>
                    <a:pt x="182" y="308"/>
                  </a:lnTo>
                  <a:lnTo>
                    <a:pt x="240" y="296"/>
                  </a:lnTo>
                  <a:lnTo>
                    <a:pt x="276" y="332"/>
                  </a:lnTo>
                  <a:lnTo>
                    <a:pt x="251" y="392"/>
                  </a:lnTo>
                  <a:lnTo>
                    <a:pt x="218" y="445"/>
                  </a:lnTo>
                  <a:lnTo>
                    <a:pt x="246" y="467"/>
                  </a:lnTo>
                  <a:lnTo>
                    <a:pt x="246" y="494"/>
                  </a:lnTo>
                  <a:lnTo>
                    <a:pt x="223" y="518"/>
                  </a:lnTo>
                  <a:lnTo>
                    <a:pt x="228" y="529"/>
                  </a:lnTo>
                  <a:lnTo>
                    <a:pt x="269" y="507"/>
                  </a:lnTo>
                  <a:lnTo>
                    <a:pt x="330" y="425"/>
                  </a:lnTo>
                  <a:lnTo>
                    <a:pt x="423" y="374"/>
                  </a:lnTo>
                  <a:lnTo>
                    <a:pt x="453" y="368"/>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22" name="Freeform 8"/>
            <p:cNvSpPr/>
            <p:nvPr/>
          </p:nvSpPr>
          <p:spPr bwMode="auto">
            <a:xfrm>
              <a:off x="5100718" y="2698750"/>
              <a:ext cx="869950" cy="579438"/>
            </a:xfrm>
            <a:custGeom>
              <a:avLst/>
              <a:gdLst>
                <a:gd name="T0" fmla="*/ 842524 w 793"/>
                <a:gd name="T1" fmla="*/ 158809 h 540"/>
                <a:gd name="T2" fmla="*/ 773411 w 793"/>
                <a:gd name="T3" fmla="*/ 145933 h 540"/>
                <a:gd name="T4" fmla="*/ 747082 w 793"/>
                <a:gd name="T5" fmla="*/ 142713 h 540"/>
                <a:gd name="T6" fmla="*/ 685648 w 793"/>
                <a:gd name="T7" fmla="*/ 174904 h 540"/>
                <a:gd name="T8" fmla="*/ 658222 w 793"/>
                <a:gd name="T9" fmla="*/ 191000 h 540"/>
                <a:gd name="T10" fmla="*/ 607758 w 793"/>
                <a:gd name="T11" fmla="*/ 154517 h 540"/>
                <a:gd name="T12" fmla="*/ 560586 w 793"/>
                <a:gd name="T13" fmla="*/ 115888 h 540"/>
                <a:gd name="T14" fmla="*/ 552906 w 793"/>
                <a:gd name="T15" fmla="*/ 167393 h 540"/>
                <a:gd name="T16" fmla="*/ 504637 w 793"/>
                <a:gd name="T17" fmla="*/ 115888 h 540"/>
                <a:gd name="T18" fmla="*/ 464046 w 793"/>
                <a:gd name="T19" fmla="*/ 75112 h 540"/>
                <a:gd name="T20" fmla="*/ 375187 w 793"/>
                <a:gd name="T21" fmla="*/ 75112 h 540"/>
                <a:gd name="T22" fmla="*/ 330208 w 793"/>
                <a:gd name="T23" fmla="*/ 41848 h 540"/>
                <a:gd name="T24" fmla="*/ 264386 w 793"/>
                <a:gd name="T25" fmla="*/ 65455 h 540"/>
                <a:gd name="T26" fmla="*/ 197467 w 793"/>
                <a:gd name="T27" fmla="*/ 48287 h 540"/>
                <a:gd name="T28" fmla="*/ 107510 w 793"/>
                <a:gd name="T29" fmla="*/ 9657 h 540"/>
                <a:gd name="T30" fmla="*/ 80084 w 793"/>
                <a:gd name="T31" fmla="*/ 70820 h 540"/>
                <a:gd name="T32" fmla="*/ 0 w 793"/>
                <a:gd name="T33" fmla="*/ 75112 h 540"/>
                <a:gd name="T34" fmla="*/ 42784 w 793"/>
                <a:gd name="T35" fmla="*/ 115888 h 540"/>
                <a:gd name="T36" fmla="*/ 48270 w 793"/>
                <a:gd name="T37" fmla="*/ 188854 h 540"/>
                <a:gd name="T38" fmla="*/ 72404 w 793"/>
                <a:gd name="T39" fmla="*/ 247871 h 540"/>
                <a:gd name="T40" fmla="*/ 142615 w 793"/>
                <a:gd name="T41" fmla="*/ 209242 h 540"/>
                <a:gd name="T42" fmla="*/ 197467 w 793"/>
                <a:gd name="T43" fmla="*/ 317618 h 540"/>
                <a:gd name="T44" fmla="*/ 228184 w 793"/>
                <a:gd name="T45" fmla="*/ 319764 h 540"/>
                <a:gd name="T46" fmla="*/ 310461 w 793"/>
                <a:gd name="T47" fmla="*/ 369123 h 540"/>
                <a:gd name="T48" fmla="*/ 330208 w 793"/>
                <a:gd name="T49" fmla="*/ 343371 h 540"/>
                <a:gd name="T50" fmla="*/ 411389 w 793"/>
                <a:gd name="T51" fmla="*/ 485011 h 540"/>
                <a:gd name="T52" fmla="*/ 458561 w 793"/>
                <a:gd name="T53" fmla="*/ 578365 h 540"/>
                <a:gd name="T54" fmla="*/ 529869 w 793"/>
                <a:gd name="T55" fmla="*/ 457112 h 540"/>
                <a:gd name="T56" fmla="*/ 585818 w 793"/>
                <a:gd name="T57" fmla="*/ 472135 h 540"/>
                <a:gd name="T58" fmla="*/ 668095 w 793"/>
                <a:gd name="T59" fmla="*/ 445309 h 540"/>
                <a:gd name="T60" fmla="*/ 648349 w 793"/>
                <a:gd name="T61" fmla="*/ 390584 h 540"/>
                <a:gd name="T62" fmla="*/ 728432 w 793"/>
                <a:gd name="T63" fmla="*/ 329421 h 540"/>
                <a:gd name="T64" fmla="*/ 761343 w 793"/>
                <a:gd name="T65" fmla="*/ 270404 h 540"/>
                <a:gd name="T66" fmla="*/ 785478 w 793"/>
                <a:gd name="T67" fmla="*/ 236067 h 540"/>
                <a:gd name="T68" fmla="*/ 817292 w 793"/>
                <a:gd name="T69" fmla="*/ 263966 h 540"/>
                <a:gd name="T70" fmla="*/ 868853 w 793"/>
                <a:gd name="T71" fmla="*/ 171685 h 5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93" h="540">
                  <a:moveTo>
                    <a:pt x="784" y="151"/>
                  </a:moveTo>
                  <a:lnTo>
                    <a:pt x="768" y="148"/>
                  </a:lnTo>
                  <a:lnTo>
                    <a:pt x="742" y="148"/>
                  </a:lnTo>
                  <a:lnTo>
                    <a:pt x="705" y="136"/>
                  </a:lnTo>
                  <a:lnTo>
                    <a:pt x="694" y="115"/>
                  </a:lnTo>
                  <a:lnTo>
                    <a:pt x="681" y="133"/>
                  </a:lnTo>
                  <a:lnTo>
                    <a:pt x="664" y="120"/>
                  </a:lnTo>
                  <a:lnTo>
                    <a:pt x="625" y="163"/>
                  </a:lnTo>
                  <a:lnTo>
                    <a:pt x="618" y="176"/>
                  </a:lnTo>
                  <a:lnTo>
                    <a:pt x="600" y="178"/>
                  </a:lnTo>
                  <a:lnTo>
                    <a:pt x="576" y="151"/>
                  </a:lnTo>
                  <a:lnTo>
                    <a:pt x="554" y="144"/>
                  </a:lnTo>
                  <a:lnTo>
                    <a:pt x="529" y="94"/>
                  </a:lnTo>
                  <a:lnTo>
                    <a:pt x="511" y="108"/>
                  </a:lnTo>
                  <a:lnTo>
                    <a:pt x="517" y="148"/>
                  </a:lnTo>
                  <a:lnTo>
                    <a:pt x="504" y="156"/>
                  </a:lnTo>
                  <a:lnTo>
                    <a:pt x="472" y="122"/>
                  </a:lnTo>
                  <a:lnTo>
                    <a:pt x="460" y="108"/>
                  </a:lnTo>
                  <a:lnTo>
                    <a:pt x="435" y="108"/>
                  </a:lnTo>
                  <a:lnTo>
                    <a:pt x="423" y="70"/>
                  </a:lnTo>
                  <a:lnTo>
                    <a:pt x="388" y="51"/>
                  </a:lnTo>
                  <a:lnTo>
                    <a:pt x="342" y="70"/>
                  </a:lnTo>
                  <a:lnTo>
                    <a:pt x="325" y="66"/>
                  </a:lnTo>
                  <a:lnTo>
                    <a:pt x="301" y="39"/>
                  </a:lnTo>
                  <a:lnTo>
                    <a:pt x="262" y="61"/>
                  </a:lnTo>
                  <a:lnTo>
                    <a:pt x="241" y="61"/>
                  </a:lnTo>
                  <a:lnTo>
                    <a:pt x="216" y="70"/>
                  </a:lnTo>
                  <a:lnTo>
                    <a:pt x="180" y="45"/>
                  </a:lnTo>
                  <a:lnTo>
                    <a:pt x="154" y="0"/>
                  </a:lnTo>
                  <a:lnTo>
                    <a:pt x="98" y="9"/>
                  </a:lnTo>
                  <a:lnTo>
                    <a:pt x="75" y="37"/>
                  </a:lnTo>
                  <a:lnTo>
                    <a:pt x="73" y="66"/>
                  </a:lnTo>
                  <a:lnTo>
                    <a:pt x="7" y="48"/>
                  </a:lnTo>
                  <a:lnTo>
                    <a:pt x="0" y="70"/>
                  </a:lnTo>
                  <a:lnTo>
                    <a:pt x="4" y="82"/>
                  </a:lnTo>
                  <a:lnTo>
                    <a:pt x="39" y="108"/>
                  </a:lnTo>
                  <a:lnTo>
                    <a:pt x="39" y="144"/>
                  </a:lnTo>
                  <a:lnTo>
                    <a:pt x="44" y="176"/>
                  </a:lnTo>
                  <a:lnTo>
                    <a:pt x="64" y="206"/>
                  </a:lnTo>
                  <a:lnTo>
                    <a:pt x="66" y="231"/>
                  </a:lnTo>
                  <a:lnTo>
                    <a:pt x="80" y="241"/>
                  </a:lnTo>
                  <a:lnTo>
                    <a:pt x="130" y="195"/>
                  </a:lnTo>
                  <a:lnTo>
                    <a:pt x="180" y="259"/>
                  </a:lnTo>
                  <a:lnTo>
                    <a:pt x="180" y="296"/>
                  </a:lnTo>
                  <a:lnTo>
                    <a:pt x="208" y="312"/>
                  </a:lnTo>
                  <a:lnTo>
                    <a:pt x="208" y="298"/>
                  </a:lnTo>
                  <a:lnTo>
                    <a:pt x="253" y="312"/>
                  </a:lnTo>
                  <a:lnTo>
                    <a:pt x="283" y="344"/>
                  </a:lnTo>
                  <a:lnTo>
                    <a:pt x="295" y="330"/>
                  </a:lnTo>
                  <a:lnTo>
                    <a:pt x="301" y="320"/>
                  </a:lnTo>
                  <a:lnTo>
                    <a:pt x="368" y="415"/>
                  </a:lnTo>
                  <a:lnTo>
                    <a:pt x="375" y="452"/>
                  </a:lnTo>
                  <a:lnTo>
                    <a:pt x="414" y="495"/>
                  </a:lnTo>
                  <a:lnTo>
                    <a:pt x="418" y="539"/>
                  </a:lnTo>
                  <a:lnTo>
                    <a:pt x="452" y="517"/>
                  </a:lnTo>
                  <a:lnTo>
                    <a:pt x="483" y="426"/>
                  </a:lnTo>
                  <a:lnTo>
                    <a:pt x="499" y="420"/>
                  </a:lnTo>
                  <a:lnTo>
                    <a:pt x="534" y="440"/>
                  </a:lnTo>
                  <a:lnTo>
                    <a:pt x="591" y="433"/>
                  </a:lnTo>
                  <a:lnTo>
                    <a:pt x="609" y="415"/>
                  </a:lnTo>
                  <a:lnTo>
                    <a:pt x="583" y="375"/>
                  </a:lnTo>
                  <a:lnTo>
                    <a:pt x="591" y="364"/>
                  </a:lnTo>
                  <a:lnTo>
                    <a:pt x="642" y="346"/>
                  </a:lnTo>
                  <a:lnTo>
                    <a:pt x="664" y="307"/>
                  </a:lnTo>
                  <a:lnTo>
                    <a:pt x="691" y="294"/>
                  </a:lnTo>
                  <a:lnTo>
                    <a:pt x="694" y="252"/>
                  </a:lnTo>
                  <a:lnTo>
                    <a:pt x="700" y="225"/>
                  </a:lnTo>
                  <a:lnTo>
                    <a:pt x="716" y="220"/>
                  </a:lnTo>
                  <a:lnTo>
                    <a:pt x="729" y="235"/>
                  </a:lnTo>
                  <a:lnTo>
                    <a:pt x="745" y="246"/>
                  </a:lnTo>
                  <a:lnTo>
                    <a:pt x="782" y="199"/>
                  </a:lnTo>
                  <a:lnTo>
                    <a:pt x="792" y="160"/>
                  </a:lnTo>
                  <a:lnTo>
                    <a:pt x="784" y="151"/>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23" name="Freeform 9"/>
            <p:cNvSpPr/>
            <p:nvPr/>
          </p:nvSpPr>
          <p:spPr bwMode="auto">
            <a:xfrm>
              <a:off x="2941718" y="4872038"/>
              <a:ext cx="947738" cy="962025"/>
            </a:xfrm>
            <a:custGeom>
              <a:avLst/>
              <a:gdLst>
                <a:gd name="T0" fmla="*/ 826401 w 867"/>
                <a:gd name="T1" fmla="*/ 148579 h 900"/>
                <a:gd name="T2" fmla="*/ 759721 w 867"/>
                <a:gd name="T3" fmla="*/ 166751 h 900"/>
                <a:gd name="T4" fmla="*/ 733486 w 867"/>
                <a:gd name="T5" fmla="*/ 117581 h 900"/>
                <a:gd name="T6" fmla="*/ 719275 w 867"/>
                <a:gd name="T7" fmla="*/ 83376 h 900"/>
                <a:gd name="T8" fmla="*/ 673364 w 867"/>
                <a:gd name="T9" fmla="*/ 85513 h 900"/>
                <a:gd name="T10" fmla="*/ 646036 w 867"/>
                <a:gd name="T11" fmla="*/ 125063 h 900"/>
                <a:gd name="T12" fmla="*/ 646036 w 867"/>
                <a:gd name="T13" fmla="*/ 167820 h 900"/>
                <a:gd name="T14" fmla="*/ 590287 w 867"/>
                <a:gd name="T15" fmla="*/ 334571 h 900"/>
                <a:gd name="T16" fmla="*/ 543282 w 867"/>
                <a:gd name="T17" fmla="*/ 344191 h 900"/>
                <a:gd name="T18" fmla="*/ 454739 w 867"/>
                <a:gd name="T19" fmla="*/ 368776 h 900"/>
                <a:gd name="T20" fmla="*/ 323565 w 867"/>
                <a:gd name="T21" fmla="*/ 166751 h 900"/>
                <a:gd name="T22" fmla="*/ 278746 w 867"/>
                <a:gd name="T23" fmla="*/ 132546 h 900"/>
                <a:gd name="T24" fmla="*/ 267815 w 867"/>
                <a:gd name="T25" fmla="*/ 85513 h 900"/>
                <a:gd name="T26" fmla="*/ 205507 w 867"/>
                <a:gd name="T27" fmla="*/ 117581 h 900"/>
                <a:gd name="T28" fmla="*/ 178179 w 867"/>
                <a:gd name="T29" fmla="*/ 0 h 900"/>
                <a:gd name="T30" fmla="*/ 132268 w 867"/>
                <a:gd name="T31" fmla="*/ 47032 h 900"/>
                <a:gd name="T32" fmla="*/ 126802 w 867"/>
                <a:gd name="T33" fmla="*/ 119719 h 900"/>
                <a:gd name="T34" fmla="*/ 96195 w 867"/>
                <a:gd name="T35" fmla="*/ 106892 h 900"/>
                <a:gd name="T36" fmla="*/ 96195 w 867"/>
                <a:gd name="T37" fmla="*/ 194543 h 900"/>
                <a:gd name="T38" fmla="*/ 132268 w 867"/>
                <a:gd name="T39" fmla="*/ 205232 h 900"/>
                <a:gd name="T40" fmla="*/ 127895 w 867"/>
                <a:gd name="T41" fmla="*/ 392292 h 900"/>
                <a:gd name="T42" fmla="*/ 21862 w 867"/>
                <a:gd name="T43" fmla="*/ 515218 h 900"/>
                <a:gd name="T44" fmla="*/ 0 w 867"/>
                <a:gd name="T45" fmla="*/ 549423 h 900"/>
                <a:gd name="T46" fmla="*/ 2186 w 867"/>
                <a:gd name="T47" fmla="*/ 623178 h 900"/>
                <a:gd name="T48" fmla="*/ 62308 w 867"/>
                <a:gd name="T49" fmla="*/ 611420 h 900"/>
                <a:gd name="T50" fmla="*/ 126802 w 867"/>
                <a:gd name="T51" fmla="*/ 638143 h 900"/>
                <a:gd name="T52" fmla="*/ 145385 w 867"/>
                <a:gd name="T53" fmla="*/ 705485 h 900"/>
                <a:gd name="T54" fmla="*/ 195669 w 867"/>
                <a:gd name="T55" fmla="*/ 718312 h 900"/>
                <a:gd name="T56" fmla="*/ 193483 w 867"/>
                <a:gd name="T57" fmla="*/ 757862 h 900"/>
                <a:gd name="T58" fmla="*/ 174900 w 867"/>
                <a:gd name="T59" fmla="*/ 828410 h 900"/>
                <a:gd name="T60" fmla="*/ 213159 w 867"/>
                <a:gd name="T61" fmla="*/ 844444 h 900"/>
                <a:gd name="T62" fmla="*/ 251418 w 867"/>
                <a:gd name="T63" fmla="*/ 876512 h 900"/>
                <a:gd name="T64" fmla="*/ 324658 w 867"/>
                <a:gd name="T65" fmla="*/ 920337 h 900"/>
                <a:gd name="T66" fmla="*/ 394618 w 867"/>
                <a:gd name="T67" fmla="*/ 898959 h 900"/>
                <a:gd name="T68" fmla="*/ 402269 w 867"/>
                <a:gd name="T69" fmla="*/ 942785 h 900"/>
                <a:gd name="T70" fmla="*/ 447087 w 867"/>
                <a:gd name="T71" fmla="*/ 952405 h 900"/>
                <a:gd name="T72" fmla="*/ 467857 w 867"/>
                <a:gd name="T73" fmla="*/ 947060 h 900"/>
                <a:gd name="T74" fmla="*/ 448181 w 867"/>
                <a:gd name="T75" fmla="*/ 828410 h 900"/>
                <a:gd name="T76" fmla="*/ 508302 w 867"/>
                <a:gd name="T77" fmla="*/ 808101 h 900"/>
                <a:gd name="T78" fmla="*/ 543282 w 867"/>
                <a:gd name="T79" fmla="*/ 778171 h 900"/>
                <a:gd name="T80" fmla="*/ 631825 w 867"/>
                <a:gd name="T81" fmla="*/ 776034 h 900"/>
                <a:gd name="T82" fmla="*/ 673364 w 867"/>
                <a:gd name="T83" fmla="*/ 770689 h 900"/>
                <a:gd name="T84" fmla="*/ 707251 w 867"/>
                <a:gd name="T85" fmla="*/ 796343 h 900"/>
                <a:gd name="T86" fmla="*/ 738951 w 867"/>
                <a:gd name="T87" fmla="*/ 763207 h 900"/>
                <a:gd name="T88" fmla="*/ 779397 w 867"/>
                <a:gd name="T89" fmla="*/ 765344 h 900"/>
                <a:gd name="T90" fmla="*/ 832960 w 867"/>
                <a:gd name="T91" fmla="*/ 705485 h 900"/>
                <a:gd name="T92" fmla="*/ 884337 w 867"/>
                <a:gd name="T93" fmla="*/ 718312 h 900"/>
                <a:gd name="T94" fmla="*/ 924782 w 867"/>
                <a:gd name="T95" fmla="*/ 679831 h 900"/>
                <a:gd name="T96" fmla="*/ 946645 w 867"/>
                <a:gd name="T97" fmla="*/ 636005 h 900"/>
                <a:gd name="T98" fmla="*/ 842798 w 867"/>
                <a:gd name="T99" fmla="*/ 599662 h 900"/>
                <a:gd name="T100" fmla="*/ 802353 w 867"/>
                <a:gd name="T101" fmla="*/ 575077 h 900"/>
                <a:gd name="T102" fmla="*/ 758628 w 867"/>
                <a:gd name="T103" fmla="*/ 547285 h 900"/>
                <a:gd name="T104" fmla="*/ 771745 w 867"/>
                <a:gd name="T105" fmla="*/ 468186 h 900"/>
                <a:gd name="T106" fmla="*/ 759721 w 867"/>
                <a:gd name="T107" fmla="*/ 322813 h 900"/>
                <a:gd name="T108" fmla="*/ 686482 w 867"/>
                <a:gd name="T109" fmla="*/ 327089 h 900"/>
                <a:gd name="T110" fmla="*/ 673364 w 867"/>
                <a:gd name="T111" fmla="*/ 275781 h 900"/>
                <a:gd name="T112" fmla="*/ 688668 w 867"/>
                <a:gd name="T113" fmla="*/ 224473 h 900"/>
                <a:gd name="T114" fmla="*/ 733486 w 867"/>
                <a:gd name="T115" fmla="*/ 221266 h 900"/>
                <a:gd name="T116" fmla="*/ 822029 w 867"/>
                <a:gd name="T117" fmla="*/ 221266 h 9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24" name="Freeform 10"/>
            <p:cNvSpPr/>
            <p:nvPr/>
          </p:nvSpPr>
          <p:spPr bwMode="auto">
            <a:xfrm>
              <a:off x="4673681" y="4672013"/>
              <a:ext cx="493712" cy="673100"/>
            </a:xfrm>
            <a:custGeom>
              <a:avLst/>
              <a:gdLst>
                <a:gd name="T0" fmla="*/ 9896 w 449"/>
                <a:gd name="T1" fmla="*/ 147441 h 630"/>
                <a:gd name="T2" fmla="*/ 41784 w 449"/>
                <a:gd name="T3" fmla="*/ 207272 h 630"/>
                <a:gd name="T4" fmla="*/ 43983 w 449"/>
                <a:gd name="T5" fmla="*/ 238256 h 630"/>
                <a:gd name="T6" fmla="*/ 29689 w 449"/>
                <a:gd name="T7" fmla="*/ 270308 h 630"/>
                <a:gd name="T8" fmla="*/ 4398 w 449"/>
                <a:gd name="T9" fmla="*/ 288471 h 630"/>
                <a:gd name="T10" fmla="*/ 0 w 449"/>
                <a:gd name="T11" fmla="*/ 344029 h 630"/>
                <a:gd name="T12" fmla="*/ 7697 w 449"/>
                <a:gd name="T13" fmla="*/ 353645 h 630"/>
                <a:gd name="T14" fmla="*/ 20892 w 449"/>
                <a:gd name="T15" fmla="*/ 348303 h 630"/>
                <a:gd name="T16" fmla="*/ 29689 w 449"/>
                <a:gd name="T17" fmla="*/ 353645 h 630"/>
                <a:gd name="T18" fmla="*/ 29689 w 449"/>
                <a:gd name="T19" fmla="*/ 391039 h 630"/>
                <a:gd name="T20" fmla="*/ 43983 w 449"/>
                <a:gd name="T21" fmla="*/ 432707 h 630"/>
                <a:gd name="T22" fmla="*/ 63776 w 449"/>
                <a:gd name="T23" fmla="*/ 440186 h 630"/>
                <a:gd name="T24" fmla="*/ 67074 w 449"/>
                <a:gd name="T25" fmla="*/ 503222 h 630"/>
                <a:gd name="T26" fmla="*/ 54979 w 449"/>
                <a:gd name="T27" fmla="*/ 544890 h 630"/>
                <a:gd name="T28" fmla="*/ 67074 w 449"/>
                <a:gd name="T29" fmla="*/ 564122 h 630"/>
                <a:gd name="T30" fmla="*/ 89066 w 449"/>
                <a:gd name="T31" fmla="*/ 584422 h 630"/>
                <a:gd name="T32" fmla="*/ 138547 w 449"/>
                <a:gd name="T33" fmla="*/ 571601 h 630"/>
                <a:gd name="T34" fmla="*/ 149543 w 449"/>
                <a:gd name="T35" fmla="*/ 590832 h 630"/>
                <a:gd name="T36" fmla="*/ 131950 w 449"/>
                <a:gd name="T37" fmla="*/ 611132 h 630"/>
                <a:gd name="T38" fmla="*/ 106659 w 449"/>
                <a:gd name="T39" fmla="*/ 649595 h 630"/>
                <a:gd name="T40" fmla="*/ 106659 w 449"/>
                <a:gd name="T41" fmla="*/ 660279 h 630"/>
                <a:gd name="T42" fmla="*/ 123153 w 449"/>
                <a:gd name="T43" fmla="*/ 672032 h 630"/>
                <a:gd name="T44" fmla="*/ 229812 w 449"/>
                <a:gd name="T45" fmla="*/ 628227 h 630"/>
                <a:gd name="T46" fmla="*/ 268298 w 449"/>
                <a:gd name="T47" fmla="*/ 649595 h 630"/>
                <a:gd name="T48" fmla="*/ 278194 w 449"/>
                <a:gd name="T49" fmla="*/ 638911 h 630"/>
                <a:gd name="T50" fmla="*/ 268298 w 449"/>
                <a:gd name="T51" fmla="*/ 615406 h 630"/>
                <a:gd name="T52" fmla="*/ 270497 w 449"/>
                <a:gd name="T53" fmla="*/ 600448 h 630"/>
                <a:gd name="T54" fmla="*/ 286991 w 449"/>
                <a:gd name="T55" fmla="*/ 504291 h 630"/>
                <a:gd name="T56" fmla="*/ 302385 w 449"/>
                <a:gd name="T57" fmla="*/ 482923 h 630"/>
                <a:gd name="T58" fmla="*/ 310082 w 449"/>
                <a:gd name="T59" fmla="*/ 456212 h 630"/>
                <a:gd name="T60" fmla="*/ 328775 w 449"/>
                <a:gd name="T61" fmla="*/ 416681 h 630"/>
                <a:gd name="T62" fmla="*/ 317779 w 449"/>
                <a:gd name="T63" fmla="*/ 400655 h 630"/>
                <a:gd name="T64" fmla="*/ 321078 w 449"/>
                <a:gd name="T65" fmla="*/ 367534 h 630"/>
                <a:gd name="T66" fmla="*/ 367260 w 449"/>
                <a:gd name="T67" fmla="*/ 316250 h 630"/>
                <a:gd name="T68" fmla="*/ 366161 w 449"/>
                <a:gd name="T69" fmla="*/ 282061 h 630"/>
                <a:gd name="T70" fmla="*/ 393650 w 449"/>
                <a:gd name="T71" fmla="*/ 232914 h 630"/>
                <a:gd name="T72" fmla="*/ 423339 w 449"/>
                <a:gd name="T73" fmla="*/ 241461 h 630"/>
                <a:gd name="T74" fmla="*/ 481617 w 449"/>
                <a:gd name="T75" fmla="*/ 198725 h 630"/>
                <a:gd name="T76" fmla="*/ 492612 w 449"/>
                <a:gd name="T77" fmla="*/ 177357 h 630"/>
                <a:gd name="T78" fmla="*/ 455227 w 449"/>
                <a:gd name="T79" fmla="*/ 110047 h 630"/>
                <a:gd name="T80" fmla="*/ 431036 w 449"/>
                <a:gd name="T81" fmla="*/ 74789 h 630"/>
                <a:gd name="T82" fmla="*/ 448629 w 449"/>
                <a:gd name="T83" fmla="*/ 59831 h 630"/>
                <a:gd name="T84" fmla="*/ 426638 w 449"/>
                <a:gd name="T85" fmla="*/ 39531 h 630"/>
                <a:gd name="T86" fmla="*/ 369459 w 449"/>
                <a:gd name="T87" fmla="*/ 39531 h 630"/>
                <a:gd name="T88" fmla="*/ 346368 w 449"/>
                <a:gd name="T89" fmla="*/ 12821 h 630"/>
                <a:gd name="T90" fmla="*/ 300186 w 449"/>
                <a:gd name="T91" fmla="*/ 57694 h 630"/>
                <a:gd name="T92" fmla="*/ 283692 w 449"/>
                <a:gd name="T93" fmla="*/ 49147 h 630"/>
                <a:gd name="T94" fmla="*/ 302385 w 449"/>
                <a:gd name="T95" fmla="*/ 14958 h 630"/>
                <a:gd name="T96" fmla="*/ 300186 w 449"/>
                <a:gd name="T97" fmla="*/ 4274 h 630"/>
                <a:gd name="T98" fmla="*/ 283692 w 449"/>
                <a:gd name="T99" fmla="*/ 0 h 630"/>
                <a:gd name="T100" fmla="*/ 229812 w 449"/>
                <a:gd name="T101" fmla="*/ 28847 h 630"/>
                <a:gd name="T102" fmla="*/ 188028 w 449"/>
                <a:gd name="T103" fmla="*/ 41668 h 630"/>
                <a:gd name="T104" fmla="*/ 151742 w 449"/>
                <a:gd name="T105" fmla="*/ 39531 h 630"/>
                <a:gd name="T106" fmla="*/ 76971 w 449"/>
                <a:gd name="T107" fmla="*/ 106841 h 630"/>
                <a:gd name="T108" fmla="*/ 37386 w 449"/>
                <a:gd name="T109" fmla="*/ 119662 h 630"/>
                <a:gd name="T110" fmla="*/ 9896 w 449"/>
                <a:gd name="T111" fmla="*/ 147441 h 63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49" h="630">
                  <a:moveTo>
                    <a:pt x="9" y="138"/>
                  </a:moveTo>
                  <a:lnTo>
                    <a:pt x="38" y="194"/>
                  </a:lnTo>
                  <a:lnTo>
                    <a:pt x="40" y="223"/>
                  </a:lnTo>
                  <a:lnTo>
                    <a:pt x="27" y="253"/>
                  </a:lnTo>
                  <a:lnTo>
                    <a:pt x="4" y="270"/>
                  </a:lnTo>
                  <a:lnTo>
                    <a:pt x="0" y="322"/>
                  </a:lnTo>
                  <a:lnTo>
                    <a:pt x="7" y="331"/>
                  </a:lnTo>
                  <a:lnTo>
                    <a:pt x="19" y="326"/>
                  </a:lnTo>
                  <a:lnTo>
                    <a:pt x="27" y="331"/>
                  </a:lnTo>
                  <a:lnTo>
                    <a:pt x="27" y="366"/>
                  </a:lnTo>
                  <a:lnTo>
                    <a:pt x="40" y="405"/>
                  </a:lnTo>
                  <a:lnTo>
                    <a:pt x="58" y="412"/>
                  </a:lnTo>
                  <a:lnTo>
                    <a:pt x="61" y="471"/>
                  </a:lnTo>
                  <a:lnTo>
                    <a:pt x="50" y="510"/>
                  </a:lnTo>
                  <a:lnTo>
                    <a:pt x="61" y="528"/>
                  </a:lnTo>
                  <a:lnTo>
                    <a:pt x="81" y="547"/>
                  </a:lnTo>
                  <a:lnTo>
                    <a:pt x="126" y="535"/>
                  </a:lnTo>
                  <a:lnTo>
                    <a:pt x="136" y="553"/>
                  </a:lnTo>
                  <a:lnTo>
                    <a:pt x="120" y="572"/>
                  </a:lnTo>
                  <a:lnTo>
                    <a:pt x="97" y="608"/>
                  </a:lnTo>
                  <a:lnTo>
                    <a:pt x="97" y="618"/>
                  </a:lnTo>
                  <a:lnTo>
                    <a:pt x="112" y="629"/>
                  </a:lnTo>
                  <a:lnTo>
                    <a:pt x="209" y="588"/>
                  </a:lnTo>
                  <a:lnTo>
                    <a:pt x="244" y="608"/>
                  </a:lnTo>
                  <a:lnTo>
                    <a:pt x="253" y="598"/>
                  </a:lnTo>
                  <a:lnTo>
                    <a:pt x="244" y="576"/>
                  </a:lnTo>
                  <a:lnTo>
                    <a:pt x="246" y="562"/>
                  </a:lnTo>
                  <a:lnTo>
                    <a:pt x="261" y="472"/>
                  </a:lnTo>
                  <a:lnTo>
                    <a:pt x="275" y="452"/>
                  </a:lnTo>
                  <a:lnTo>
                    <a:pt x="282" y="427"/>
                  </a:lnTo>
                  <a:lnTo>
                    <a:pt x="299" y="390"/>
                  </a:lnTo>
                  <a:lnTo>
                    <a:pt x="289" y="375"/>
                  </a:lnTo>
                  <a:lnTo>
                    <a:pt x="292" y="344"/>
                  </a:lnTo>
                  <a:lnTo>
                    <a:pt x="334" y="296"/>
                  </a:lnTo>
                  <a:lnTo>
                    <a:pt x="333" y="264"/>
                  </a:lnTo>
                  <a:lnTo>
                    <a:pt x="358" y="218"/>
                  </a:lnTo>
                  <a:lnTo>
                    <a:pt x="385" y="226"/>
                  </a:lnTo>
                  <a:lnTo>
                    <a:pt x="438" y="186"/>
                  </a:lnTo>
                  <a:lnTo>
                    <a:pt x="448" y="166"/>
                  </a:lnTo>
                  <a:lnTo>
                    <a:pt x="414" y="103"/>
                  </a:lnTo>
                  <a:lnTo>
                    <a:pt x="392" y="70"/>
                  </a:lnTo>
                  <a:lnTo>
                    <a:pt x="408" y="56"/>
                  </a:lnTo>
                  <a:lnTo>
                    <a:pt x="388" y="37"/>
                  </a:lnTo>
                  <a:lnTo>
                    <a:pt x="336" y="37"/>
                  </a:lnTo>
                  <a:lnTo>
                    <a:pt x="315" y="12"/>
                  </a:lnTo>
                  <a:lnTo>
                    <a:pt x="273" y="54"/>
                  </a:lnTo>
                  <a:lnTo>
                    <a:pt x="258" y="46"/>
                  </a:lnTo>
                  <a:lnTo>
                    <a:pt x="275" y="14"/>
                  </a:lnTo>
                  <a:lnTo>
                    <a:pt x="273" y="4"/>
                  </a:lnTo>
                  <a:lnTo>
                    <a:pt x="258" y="0"/>
                  </a:lnTo>
                  <a:lnTo>
                    <a:pt x="209" y="27"/>
                  </a:lnTo>
                  <a:lnTo>
                    <a:pt x="171" y="39"/>
                  </a:lnTo>
                  <a:lnTo>
                    <a:pt x="138" y="37"/>
                  </a:lnTo>
                  <a:lnTo>
                    <a:pt x="70" y="100"/>
                  </a:lnTo>
                  <a:lnTo>
                    <a:pt x="34" y="112"/>
                  </a:lnTo>
                  <a:lnTo>
                    <a:pt x="9" y="138"/>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25" name="Freeform 11"/>
            <p:cNvSpPr/>
            <p:nvPr/>
          </p:nvSpPr>
          <p:spPr bwMode="auto">
            <a:xfrm>
              <a:off x="3602118" y="4868863"/>
              <a:ext cx="657225" cy="541337"/>
            </a:xfrm>
            <a:custGeom>
              <a:avLst/>
              <a:gdLst>
                <a:gd name="T0" fmla="*/ 178546 w 600"/>
                <a:gd name="T1" fmla="*/ 180802 h 506"/>
                <a:gd name="T2" fmla="*/ 166497 w 600"/>
                <a:gd name="T3" fmla="*/ 224666 h 506"/>
                <a:gd name="T4" fmla="*/ 138017 w 600"/>
                <a:gd name="T5" fmla="*/ 232154 h 506"/>
                <a:gd name="T6" fmla="*/ 76676 w 600"/>
                <a:gd name="T7" fmla="*/ 224666 h 506"/>
                <a:gd name="T8" fmla="*/ 62436 w 600"/>
                <a:gd name="T9" fmla="*/ 237504 h 506"/>
                <a:gd name="T10" fmla="*/ 30671 w 600"/>
                <a:gd name="T11" fmla="*/ 226805 h 506"/>
                <a:gd name="T12" fmla="*/ 0 w 600"/>
                <a:gd name="T13" fmla="*/ 266389 h 506"/>
                <a:gd name="T14" fmla="*/ 14240 w 600"/>
                <a:gd name="T15" fmla="*/ 279227 h 506"/>
                <a:gd name="T16" fmla="*/ 14240 w 600"/>
                <a:gd name="T17" fmla="*/ 305973 h 506"/>
                <a:gd name="T18" fmla="*/ 28480 w 600"/>
                <a:gd name="T19" fmla="*/ 329509 h 506"/>
                <a:gd name="T20" fmla="*/ 87630 w 600"/>
                <a:gd name="T21" fmla="*/ 311322 h 506"/>
                <a:gd name="T22" fmla="*/ 104061 w 600"/>
                <a:gd name="T23" fmla="*/ 325230 h 506"/>
                <a:gd name="T24" fmla="*/ 76676 w 600"/>
                <a:gd name="T25" fmla="*/ 435423 h 506"/>
                <a:gd name="T26" fmla="*/ 116110 w 600"/>
                <a:gd name="T27" fmla="*/ 469658 h 506"/>
                <a:gd name="T28" fmla="*/ 102965 w 600"/>
                <a:gd name="T29" fmla="*/ 530639 h 506"/>
                <a:gd name="T30" fmla="*/ 142399 w 600"/>
                <a:gd name="T31" fmla="*/ 534918 h 506"/>
                <a:gd name="T32" fmla="*/ 178546 w 600"/>
                <a:gd name="T33" fmla="*/ 499613 h 506"/>
                <a:gd name="T34" fmla="*/ 193881 w 600"/>
                <a:gd name="T35" fmla="*/ 509242 h 506"/>
                <a:gd name="T36" fmla="*/ 269462 w 600"/>
                <a:gd name="T37" fmla="*/ 540267 h 506"/>
                <a:gd name="T38" fmla="*/ 281511 w 600"/>
                <a:gd name="T39" fmla="*/ 530639 h 506"/>
                <a:gd name="T40" fmla="*/ 284798 w 600"/>
                <a:gd name="T41" fmla="*/ 509242 h 506"/>
                <a:gd name="T42" fmla="*/ 300133 w 600"/>
                <a:gd name="T43" fmla="*/ 495334 h 506"/>
                <a:gd name="T44" fmla="*/ 407480 w 600"/>
                <a:gd name="T45" fmla="*/ 430074 h 506"/>
                <a:gd name="T46" fmla="*/ 422815 w 600"/>
                <a:gd name="T47" fmla="*/ 451471 h 506"/>
                <a:gd name="T48" fmla="*/ 490728 w 600"/>
                <a:gd name="T49" fmla="*/ 469658 h 506"/>
                <a:gd name="T50" fmla="*/ 523589 w 600"/>
                <a:gd name="T51" fmla="*/ 424725 h 506"/>
                <a:gd name="T52" fmla="*/ 540020 w 600"/>
                <a:gd name="T53" fmla="*/ 435423 h 506"/>
                <a:gd name="T54" fmla="*/ 566309 w 600"/>
                <a:gd name="T55" fmla="*/ 435423 h 506"/>
                <a:gd name="T56" fmla="*/ 566309 w 600"/>
                <a:gd name="T57" fmla="*/ 422585 h 506"/>
                <a:gd name="T58" fmla="*/ 600266 w 600"/>
                <a:gd name="T59" fmla="*/ 411887 h 506"/>
                <a:gd name="T60" fmla="*/ 600266 w 600"/>
                <a:gd name="T61" fmla="*/ 403328 h 506"/>
                <a:gd name="T62" fmla="*/ 612315 w 600"/>
                <a:gd name="T63" fmla="*/ 389420 h 506"/>
                <a:gd name="T64" fmla="*/ 619982 w 600"/>
                <a:gd name="T65" fmla="*/ 391560 h 506"/>
                <a:gd name="T66" fmla="*/ 656130 w 600"/>
                <a:gd name="T67" fmla="*/ 360535 h 506"/>
                <a:gd name="T68" fmla="*/ 625459 w 600"/>
                <a:gd name="T69" fmla="*/ 313462 h 506"/>
                <a:gd name="T70" fmla="*/ 640794 w 600"/>
                <a:gd name="T71" fmla="*/ 248202 h 506"/>
                <a:gd name="T72" fmla="*/ 624364 w 600"/>
                <a:gd name="T73" fmla="*/ 226805 h 506"/>
                <a:gd name="T74" fmla="*/ 573977 w 600"/>
                <a:gd name="T75" fmla="*/ 239643 h 506"/>
                <a:gd name="T76" fmla="*/ 568500 w 600"/>
                <a:gd name="T77" fmla="*/ 232154 h 506"/>
                <a:gd name="T78" fmla="*/ 624364 w 600"/>
                <a:gd name="T79" fmla="*/ 175453 h 506"/>
                <a:gd name="T80" fmla="*/ 600266 w 600"/>
                <a:gd name="T81" fmla="*/ 83447 h 506"/>
                <a:gd name="T82" fmla="*/ 563023 w 600"/>
                <a:gd name="T83" fmla="*/ 110193 h 506"/>
                <a:gd name="T84" fmla="*/ 529066 w 600"/>
                <a:gd name="T85" fmla="*/ 79168 h 506"/>
                <a:gd name="T86" fmla="*/ 499491 w 600"/>
                <a:gd name="T87" fmla="*/ 40654 h 506"/>
                <a:gd name="T88" fmla="*/ 495110 w 600"/>
                <a:gd name="T89" fmla="*/ 16048 h 506"/>
                <a:gd name="T90" fmla="*/ 477584 w 600"/>
                <a:gd name="T91" fmla="*/ 10698 h 506"/>
                <a:gd name="T92" fmla="*/ 449104 w 600"/>
                <a:gd name="T93" fmla="*/ 18187 h 506"/>
                <a:gd name="T94" fmla="*/ 407480 w 600"/>
                <a:gd name="T95" fmla="*/ 0 h 506"/>
                <a:gd name="T96" fmla="*/ 387763 w 600"/>
                <a:gd name="T97" fmla="*/ 43863 h 506"/>
                <a:gd name="T98" fmla="*/ 352711 w 600"/>
                <a:gd name="T99" fmla="*/ 47073 h 506"/>
                <a:gd name="T100" fmla="*/ 326422 w 600"/>
                <a:gd name="T101" fmla="*/ 83447 h 506"/>
                <a:gd name="T102" fmla="*/ 309991 w 600"/>
                <a:gd name="T103" fmla="*/ 75958 h 506"/>
                <a:gd name="T104" fmla="*/ 284798 w 600"/>
                <a:gd name="T105" fmla="*/ 83447 h 506"/>
                <a:gd name="T106" fmla="*/ 246459 w 600"/>
                <a:gd name="T107" fmla="*/ 62050 h 506"/>
                <a:gd name="T108" fmla="*/ 215789 w 600"/>
                <a:gd name="T109" fmla="*/ 96285 h 506"/>
                <a:gd name="T110" fmla="*/ 215789 w 600"/>
                <a:gd name="T111" fmla="*/ 113403 h 506"/>
                <a:gd name="T112" fmla="*/ 276035 w 600"/>
                <a:gd name="T113" fmla="*/ 142288 h 506"/>
                <a:gd name="T114" fmla="*/ 290274 w 600"/>
                <a:gd name="T115" fmla="*/ 166894 h 506"/>
                <a:gd name="T116" fmla="*/ 246459 w 600"/>
                <a:gd name="T117" fmla="*/ 181872 h 506"/>
                <a:gd name="T118" fmla="*/ 178546 w 600"/>
                <a:gd name="T119" fmla="*/ 180802 h 5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00" h="506">
                  <a:moveTo>
                    <a:pt x="163" y="169"/>
                  </a:moveTo>
                  <a:lnTo>
                    <a:pt x="152" y="210"/>
                  </a:lnTo>
                  <a:lnTo>
                    <a:pt x="126" y="217"/>
                  </a:lnTo>
                  <a:lnTo>
                    <a:pt x="70" y="210"/>
                  </a:lnTo>
                  <a:lnTo>
                    <a:pt x="57" y="222"/>
                  </a:lnTo>
                  <a:lnTo>
                    <a:pt x="28" y="212"/>
                  </a:lnTo>
                  <a:lnTo>
                    <a:pt x="0" y="249"/>
                  </a:lnTo>
                  <a:lnTo>
                    <a:pt x="13" y="261"/>
                  </a:lnTo>
                  <a:lnTo>
                    <a:pt x="13" y="286"/>
                  </a:lnTo>
                  <a:lnTo>
                    <a:pt x="26" y="308"/>
                  </a:lnTo>
                  <a:lnTo>
                    <a:pt x="80" y="291"/>
                  </a:lnTo>
                  <a:lnTo>
                    <a:pt x="95" y="304"/>
                  </a:lnTo>
                  <a:lnTo>
                    <a:pt x="70" y="407"/>
                  </a:lnTo>
                  <a:lnTo>
                    <a:pt x="106" y="439"/>
                  </a:lnTo>
                  <a:lnTo>
                    <a:pt x="94" y="496"/>
                  </a:lnTo>
                  <a:lnTo>
                    <a:pt x="130" y="500"/>
                  </a:lnTo>
                  <a:lnTo>
                    <a:pt x="163" y="467"/>
                  </a:lnTo>
                  <a:lnTo>
                    <a:pt x="177" y="476"/>
                  </a:lnTo>
                  <a:lnTo>
                    <a:pt x="246" y="505"/>
                  </a:lnTo>
                  <a:lnTo>
                    <a:pt x="257" y="496"/>
                  </a:lnTo>
                  <a:lnTo>
                    <a:pt x="260" y="476"/>
                  </a:lnTo>
                  <a:lnTo>
                    <a:pt x="274" y="463"/>
                  </a:lnTo>
                  <a:lnTo>
                    <a:pt x="372" y="402"/>
                  </a:lnTo>
                  <a:lnTo>
                    <a:pt x="386" y="422"/>
                  </a:lnTo>
                  <a:lnTo>
                    <a:pt x="448" y="439"/>
                  </a:lnTo>
                  <a:lnTo>
                    <a:pt x="478" y="397"/>
                  </a:lnTo>
                  <a:lnTo>
                    <a:pt x="493" y="407"/>
                  </a:lnTo>
                  <a:lnTo>
                    <a:pt x="517" y="407"/>
                  </a:lnTo>
                  <a:lnTo>
                    <a:pt x="517" y="395"/>
                  </a:lnTo>
                  <a:lnTo>
                    <a:pt x="548" y="385"/>
                  </a:lnTo>
                  <a:lnTo>
                    <a:pt x="548" y="377"/>
                  </a:lnTo>
                  <a:lnTo>
                    <a:pt x="559" y="364"/>
                  </a:lnTo>
                  <a:lnTo>
                    <a:pt x="566" y="366"/>
                  </a:lnTo>
                  <a:lnTo>
                    <a:pt x="599" y="337"/>
                  </a:lnTo>
                  <a:lnTo>
                    <a:pt x="571" y="293"/>
                  </a:lnTo>
                  <a:lnTo>
                    <a:pt x="585" y="232"/>
                  </a:lnTo>
                  <a:lnTo>
                    <a:pt x="570" y="212"/>
                  </a:lnTo>
                  <a:lnTo>
                    <a:pt x="524" y="224"/>
                  </a:lnTo>
                  <a:lnTo>
                    <a:pt x="519" y="217"/>
                  </a:lnTo>
                  <a:lnTo>
                    <a:pt x="570" y="164"/>
                  </a:lnTo>
                  <a:lnTo>
                    <a:pt x="548" y="78"/>
                  </a:lnTo>
                  <a:lnTo>
                    <a:pt x="514" y="103"/>
                  </a:lnTo>
                  <a:lnTo>
                    <a:pt x="483" y="74"/>
                  </a:lnTo>
                  <a:lnTo>
                    <a:pt x="456" y="38"/>
                  </a:lnTo>
                  <a:lnTo>
                    <a:pt x="452" y="15"/>
                  </a:lnTo>
                  <a:lnTo>
                    <a:pt x="436" y="10"/>
                  </a:lnTo>
                  <a:lnTo>
                    <a:pt x="410" y="17"/>
                  </a:lnTo>
                  <a:lnTo>
                    <a:pt x="372" y="0"/>
                  </a:lnTo>
                  <a:lnTo>
                    <a:pt x="354" y="41"/>
                  </a:lnTo>
                  <a:lnTo>
                    <a:pt x="322" y="44"/>
                  </a:lnTo>
                  <a:lnTo>
                    <a:pt x="298" y="78"/>
                  </a:lnTo>
                  <a:lnTo>
                    <a:pt x="283" y="71"/>
                  </a:lnTo>
                  <a:lnTo>
                    <a:pt x="260" y="78"/>
                  </a:lnTo>
                  <a:lnTo>
                    <a:pt x="225" y="58"/>
                  </a:lnTo>
                  <a:lnTo>
                    <a:pt x="197" y="90"/>
                  </a:lnTo>
                  <a:lnTo>
                    <a:pt x="197" y="106"/>
                  </a:lnTo>
                  <a:lnTo>
                    <a:pt x="252" y="133"/>
                  </a:lnTo>
                  <a:lnTo>
                    <a:pt x="265" y="156"/>
                  </a:lnTo>
                  <a:lnTo>
                    <a:pt x="225" y="170"/>
                  </a:lnTo>
                  <a:lnTo>
                    <a:pt x="163" y="169"/>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26" name="Freeform 12"/>
            <p:cNvSpPr/>
            <p:nvPr/>
          </p:nvSpPr>
          <p:spPr bwMode="auto">
            <a:xfrm>
              <a:off x="2971881" y="4297363"/>
              <a:ext cx="1290637" cy="954087"/>
            </a:xfrm>
            <a:custGeom>
              <a:avLst/>
              <a:gdLst>
                <a:gd name="T0" fmla="*/ 504889 w 1181"/>
                <a:gd name="T1" fmla="*/ 80130 h 893"/>
                <a:gd name="T2" fmla="*/ 481940 w 1181"/>
                <a:gd name="T3" fmla="*/ 28847 h 893"/>
                <a:gd name="T4" fmla="*/ 564995 w 1181"/>
                <a:gd name="T5" fmla="*/ 0 h 893"/>
                <a:gd name="T6" fmla="*/ 579202 w 1181"/>
                <a:gd name="T7" fmla="*/ 55557 h 893"/>
                <a:gd name="T8" fmla="*/ 655700 w 1181"/>
                <a:gd name="T9" fmla="*/ 118593 h 893"/>
                <a:gd name="T10" fmla="*/ 695042 w 1181"/>
                <a:gd name="T11" fmla="*/ 118593 h 893"/>
                <a:gd name="T12" fmla="*/ 728920 w 1181"/>
                <a:gd name="T13" fmla="*/ 177355 h 893"/>
                <a:gd name="T14" fmla="*/ 807604 w 1181"/>
                <a:gd name="T15" fmla="*/ 170945 h 893"/>
                <a:gd name="T16" fmla="*/ 842575 w 1181"/>
                <a:gd name="T17" fmla="*/ 144235 h 893"/>
                <a:gd name="T18" fmla="*/ 867710 w 1181"/>
                <a:gd name="T19" fmla="*/ 170945 h 893"/>
                <a:gd name="T20" fmla="*/ 957323 w 1181"/>
                <a:gd name="T21" fmla="*/ 160261 h 893"/>
                <a:gd name="T22" fmla="*/ 975901 w 1181"/>
                <a:gd name="T23" fmla="*/ 182698 h 893"/>
                <a:gd name="T24" fmla="*/ 1064420 w 1181"/>
                <a:gd name="T25" fmla="*/ 221160 h 893"/>
                <a:gd name="T26" fmla="*/ 1175889 w 1181"/>
                <a:gd name="T27" fmla="*/ 233981 h 893"/>
                <a:gd name="T28" fmla="*/ 1228345 w 1181"/>
                <a:gd name="T29" fmla="*/ 245733 h 893"/>
                <a:gd name="T30" fmla="*/ 1277523 w 1181"/>
                <a:gd name="T31" fmla="*/ 279923 h 893"/>
                <a:gd name="T32" fmla="*/ 1280801 w 1181"/>
                <a:gd name="T33" fmla="*/ 362190 h 893"/>
                <a:gd name="T34" fmla="*/ 1218510 w 1181"/>
                <a:gd name="T35" fmla="*/ 392105 h 893"/>
                <a:gd name="T36" fmla="*/ 1120155 w 1181"/>
                <a:gd name="T37" fmla="*/ 425226 h 893"/>
                <a:gd name="T38" fmla="*/ 1137640 w 1181"/>
                <a:gd name="T39" fmla="*/ 492535 h 893"/>
                <a:gd name="T40" fmla="*/ 1213046 w 1181"/>
                <a:gd name="T41" fmla="*/ 563050 h 893"/>
                <a:gd name="T42" fmla="*/ 1181354 w 1181"/>
                <a:gd name="T43" fmla="*/ 676301 h 893"/>
                <a:gd name="T44" fmla="*/ 1120155 w 1181"/>
                <a:gd name="T45" fmla="*/ 604718 h 893"/>
                <a:gd name="T46" fmla="*/ 1097205 w 1181"/>
                <a:gd name="T47" fmla="*/ 575871 h 893"/>
                <a:gd name="T48" fmla="*/ 1029450 w 1181"/>
                <a:gd name="T49" fmla="*/ 564119 h 893"/>
                <a:gd name="T50" fmla="*/ 975901 w 1181"/>
                <a:gd name="T51" fmla="*/ 612197 h 893"/>
                <a:gd name="T52" fmla="*/ 936559 w 1181"/>
                <a:gd name="T53" fmla="*/ 642112 h 893"/>
                <a:gd name="T54" fmla="*/ 873174 w 1181"/>
                <a:gd name="T55" fmla="*/ 628223 h 893"/>
                <a:gd name="T56" fmla="*/ 842575 w 1181"/>
                <a:gd name="T57" fmla="*/ 679507 h 893"/>
                <a:gd name="T58" fmla="*/ 916888 w 1181"/>
                <a:gd name="T59" fmla="*/ 732927 h 893"/>
                <a:gd name="T60" fmla="*/ 807604 w 1181"/>
                <a:gd name="T61" fmla="*/ 746816 h 893"/>
                <a:gd name="T62" fmla="*/ 775912 w 1181"/>
                <a:gd name="T63" fmla="*/ 713696 h 893"/>
                <a:gd name="T64" fmla="*/ 709249 w 1181"/>
                <a:gd name="T65" fmla="*/ 723311 h 893"/>
                <a:gd name="T66" fmla="*/ 695042 w 1181"/>
                <a:gd name="T67" fmla="*/ 674164 h 893"/>
                <a:gd name="T68" fmla="*/ 655700 w 1181"/>
                <a:gd name="T69" fmla="*/ 647454 h 893"/>
                <a:gd name="T70" fmla="*/ 652422 w 1181"/>
                <a:gd name="T71" fmla="*/ 684849 h 893"/>
                <a:gd name="T72" fmla="*/ 613080 w 1181"/>
                <a:gd name="T73" fmla="*/ 713696 h 893"/>
                <a:gd name="T74" fmla="*/ 551881 w 1181"/>
                <a:gd name="T75" fmla="*/ 816263 h 893"/>
                <a:gd name="T76" fmla="*/ 533303 w 1181"/>
                <a:gd name="T77" fmla="*/ 930582 h 893"/>
                <a:gd name="T78" fmla="*/ 452433 w 1181"/>
                <a:gd name="T79" fmla="*/ 953019 h 893"/>
                <a:gd name="T80" fmla="*/ 332222 w 1181"/>
                <a:gd name="T81" fmla="*/ 762842 h 893"/>
                <a:gd name="T82" fmla="*/ 266652 w 1181"/>
                <a:gd name="T83" fmla="*/ 727585 h 893"/>
                <a:gd name="T84" fmla="*/ 269930 w 1181"/>
                <a:gd name="T85" fmla="*/ 679507 h 893"/>
                <a:gd name="T86" fmla="*/ 209824 w 1181"/>
                <a:gd name="T87" fmla="*/ 684849 h 893"/>
                <a:gd name="T88" fmla="*/ 155182 w 1181"/>
                <a:gd name="T89" fmla="*/ 595102 h 893"/>
                <a:gd name="T90" fmla="*/ 144254 w 1181"/>
                <a:gd name="T91" fmla="*/ 417747 h 893"/>
                <a:gd name="T92" fmla="*/ 135511 w 1181"/>
                <a:gd name="T93" fmla="*/ 326932 h 893"/>
                <a:gd name="T94" fmla="*/ 0 w 1181"/>
                <a:gd name="T95" fmla="*/ 157056 h 893"/>
                <a:gd name="T96" fmla="*/ 17485 w 1181"/>
                <a:gd name="T97" fmla="*/ 113251 h 893"/>
                <a:gd name="T98" fmla="*/ 201081 w 1181"/>
                <a:gd name="T99" fmla="*/ 118593 h 893"/>
                <a:gd name="T100" fmla="*/ 262280 w 1181"/>
                <a:gd name="T101" fmla="*/ 130346 h 893"/>
                <a:gd name="T102" fmla="*/ 357357 w 1181"/>
                <a:gd name="T103" fmla="*/ 176287 h 893"/>
                <a:gd name="T104" fmla="*/ 368285 w 1181"/>
                <a:gd name="T105" fmla="*/ 123935 h 893"/>
                <a:gd name="T106" fmla="*/ 428391 w 1181"/>
                <a:gd name="T107" fmla="*/ 134619 h 893"/>
                <a:gd name="T108" fmla="*/ 487404 w 1181"/>
                <a:gd name="T109" fmla="*/ 119662 h 89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181" h="893">
                  <a:moveTo>
                    <a:pt x="446" y="111"/>
                  </a:moveTo>
                  <a:lnTo>
                    <a:pt x="462" y="75"/>
                  </a:lnTo>
                  <a:lnTo>
                    <a:pt x="445" y="57"/>
                  </a:lnTo>
                  <a:lnTo>
                    <a:pt x="441" y="27"/>
                  </a:lnTo>
                  <a:lnTo>
                    <a:pt x="500" y="0"/>
                  </a:lnTo>
                  <a:lnTo>
                    <a:pt x="517" y="0"/>
                  </a:lnTo>
                  <a:lnTo>
                    <a:pt x="525" y="24"/>
                  </a:lnTo>
                  <a:lnTo>
                    <a:pt x="530" y="52"/>
                  </a:lnTo>
                  <a:lnTo>
                    <a:pt x="559" y="74"/>
                  </a:lnTo>
                  <a:lnTo>
                    <a:pt x="600" y="111"/>
                  </a:lnTo>
                  <a:lnTo>
                    <a:pt x="621" y="94"/>
                  </a:lnTo>
                  <a:lnTo>
                    <a:pt x="636" y="111"/>
                  </a:lnTo>
                  <a:lnTo>
                    <a:pt x="642" y="150"/>
                  </a:lnTo>
                  <a:lnTo>
                    <a:pt x="667" y="166"/>
                  </a:lnTo>
                  <a:lnTo>
                    <a:pt x="728" y="171"/>
                  </a:lnTo>
                  <a:lnTo>
                    <a:pt x="739" y="160"/>
                  </a:lnTo>
                  <a:lnTo>
                    <a:pt x="734" y="142"/>
                  </a:lnTo>
                  <a:lnTo>
                    <a:pt x="771" y="135"/>
                  </a:lnTo>
                  <a:lnTo>
                    <a:pt x="794" y="138"/>
                  </a:lnTo>
                  <a:lnTo>
                    <a:pt x="794" y="160"/>
                  </a:lnTo>
                  <a:lnTo>
                    <a:pt x="811" y="162"/>
                  </a:lnTo>
                  <a:lnTo>
                    <a:pt x="876" y="150"/>
                  </a:lnTo>
                  <a:lnTo>
                    <a:pt x="888" y="154"/>
                  </a:lnTo>
                  <a:lnTo>
                    <a:pt x="893" y="171"/>
                  </a:lnTo>
                  <a:lnTo>
                    <a:pt x="917" y="180"/>
                  </a:lnTo>
                  <a:lnTo>
                    <a:pt x="974" y="207"/>
                  </a:lnTo>
                  <a:lnTo>
                    <a:pt x="1007" y="194"/>
                  </a:lnTo>
                  <a:lnTo>
                    <a:pt x="1076" y="219"/>
                  </a:lnTo>
                  <a:lnTo>
                    <a:pt x="1089" y="238"/>
                  </a:lnTo>
                  <a:lnTo>
                    <a:pt x="1124" y="230"/>
                  </a:lnTo>
                  <a:lnTo>
                    <a:pt x="1147" y="234"/>
                  </a:lnTo>
                  <a:lnTo>
                    <a:pt x="1169" y="262"/>
                  </a:lnTo>
                  <a:lnTo>
                    <a:pt x="1180" y="320"/>
                  </a:lnTo>
                  <a:lnTo>
                    <a:pt x="1172" y="339"/>
                  </a:lnTo>
                  <a:lnTo>
                    <a:pt x="1158" y="334"/>
                  </a:lnTo>
                  <a:lnTo>
                    <a:pt x="1115" y="367"/>
                  </a:lnTo>
                  <a:lnTo>
                    <a:pt x="1044" y="379"/>
                  </a:lnTo>
                  <a:lnTo>
                    <a:pt x="1025" y="398"/>
                  </a:lnTo>
                  <a:lnTo>
                    <a:pt x="1039" y="418"/>
                  </a:lnTo>
                  <a:lnTo>
                    <a:pt x="1041" y="461"/>
                  </a:lnTo>
                  <a:lnTo>
                    <a:pt x="1061" y="465"/>
                  </a:lnTo>
                  <a:lnTo>
                    <a:pt x="1110" y="527"/>
                  </a:lnTo>
                  <a:lnTo>
                    <a:pt x="1112" y="608"/>
                  </a:lnTo>
                  <a:lnTo>
                    <a:pt x="1081" y="633"/>
                  </a:lnTo>
                  <a:lnTo>
                    <a:pt x="1051" y="603"/>
                  </a:lnTo>
                  <a:lnTo>
                    <a:pt x="1025" y="566"/>
                  </a:lnTo>
                  <a:lnTo>
                    <a:pt x="1021" y="543"/>
                  </a:lnTo>
                  <a:lnTo>
                    <a:pt x="1004" y="539"/>
                  </a:lnTo>
                  <a:lnTo>
                    <a:pt x="979" y="546"/>
                  </a:lnTo>
                  <a:lnTo>
                    <a:pt x="942" y="528"/>
                  </a:lnTo>
                  <a:lnTo>
                    <a:pt x="925" y="571"/>
                  </a:lnTo>
                  <a:lnTo>
                    <a:pt x="893" y="573"/>
                  </a:lnTo>
                  <a:lnTo>
                    <a:pt x="871" y="608"/>
                  </a:lnTo>
                  <a:lnTo>
                    <a:pt x="857" y="601"/>
                  </a:lnTo>
                  <a:lnTo>
                    <a:pt x="834" y="608"/>
                  </a:lnTo>
                  <a:lnTo>
                    <a:pt x="799" y="588"/>
                  </a:lnTo>
                  <a:lnTo>
                    <a:pt x="771" y="620"/>
                  </a:lnTo>
                  <a:lnTo>
                    <a:pt x="771" y="636"/>
                  </a:lnTo>
                  <a:lnTo>
                    <a:pt x="827" y="665"/>
                  </a:lnTo>
                  <a:lnTo>
                    <a:pt x="839" y="686"/>
                  </a:lnTo>
                  <a:lnTo>
                    <a:pt x="799" y="701"/>
                  </a:lnTo>
                  <a:lnTo>
                    <a:pt x="739" y="699"/>
                  </a:lnTo>
                  <a:lnTo>
                    <a:pt x="733" y="673"/>
                  </a:lnTo>
                  <a:lnTo>
                    <a:pt x="710" y="668"/>
                  </a:lnTo>
                  <a:lnTo>
                    <a:pt x="673" y="690"/>
                  </a:lnTo>
                  <a:lnTo>
                    <a:pt x="649" y="677"/>
                  </a:lnTo>
                  <a:lnTo>
                    <a:pt x="649" y="645"/>
                  </a:lnTo>
                  <a:lnTo>
                    <a:pt x="636" y="631"/>
                  </a:lnTo>
                  <a:lnTo>
                    <a:pt x="636" y="613"/>
                  </a:lnTo>
                  <a:lnTo>
                    <a:pt x="600" y="606"/>
                  </a:lnTo>
                  <a:lnTo>
                    <a:pt x="593" y="615"/>
                  </a:lnTo>
                  <a:lnTo>
                    <a:pt x="597" y="641"/>
                  </a:lnTo>
                  <a:lnTo>
                    <a:pt x="567" y="653"/>
                  </a:lnTo>
                  <a:lnTo>
                    <a:pt x="561" y="668"/>
                  </a:lnTo>
                  <a:lnTo>
                    <a:pt x="567" y="691"/>
                  </a:lnTo>
                  <a:lnTo>
                    <a:pt x="505" y="764"/>
                  </a:lnTo>
                  <a:lnTo>
                    <a:pt x="517" y="847"/>
                  </a:lnTo>
                  <a:lnTo>
                    <a:pt x="488" y="871"/>
                  </a:lnTo>
                  <a:lnTo>
                    <a:pt x="474" y="857"/>
                  </a:lnTo>
                  <a:lnTo>
                    <a:pt x="414" y="892"/>
                  </a:lnTo>
                  <a:lnTo>
                    <a:pt x="392" y="879"/>
                  </a:lnTo>
                  <a:lnTo>
                    <a:pt x="304" y="714"/>
                  </a:lnTo>
                  <a:lnTo>
                    <a:pt x="272" y="690"/>
                  </a:lnTo>
                  <a:lnTo>
                    <a:pt x="244" y="681"/>
                  </a:lnTo>
                  <a:lnTo>
                    <a:pt x="231" y="660"/>
                  </a:lnTo>
                  <a:lnTo>
                    <a:pt x="247" y="636"/>
                  </a:lnTo>
                  <a:lnTo>
                    <a:pt x="222" y="615"/>
                  </a:lnTo>
                  <a:lnTo>
                    <a:pt x="192" y="641"/>
                  </a:lnTo>
                  <a:lnTo>
                    <a:pt x="163" y="645"/>
                  </a:lnTo>
                  <a:lnTo>
                    <a:pt x="142" y="557"/>
                  </a:lnTo>
                  <a:lnTo>
                    <a:pt x="138" y="534"/>
                  </a:lnTo>
                  <a:lnTo>
                    <a:pt x="132" y="391"/>
                  </a:lnTo>
                  <a:lnTo>
                    <a:pt x="105" y="320"/>
                  </a:lnTo>
                  <a:lnTo>
                    <a:pt x="124" y="306"/>
                  </a:lnTo>
                  <a:lnTo>
                    <a:pt x="69" y="202"/>
                  </a:lnTo>
                  <a:lnTo>
                    <a:pt x="0" y="147"/>
                  </a:lnTo>
                  <a:lnTo>
                    <a:pt x="10" y="116"/>
                  </a:lnTo>
                  <a:lnTo>
                    <a:pt x="16" y="106"/>
                  </a:lnTo>
                  <a:lnTo>
                    <a:pt x="117" y="90"/>
                  </a:lnTo>
                  <a:lnTo>
                    <a:pt x="184" y="111"/>
                  </a:lnTo>
                  <a:lnTo>
                    <a:pt x="224" y="98"/>
                  </a:lnTo>
                  <a:lnTo>
                    <a:pt x="240" y="122"/>
                  </a:lnTo>
                  <a:lnTo>
                    <a:pt x="290" y="171"/>
                  </a:lnTo>
                  <a:lnTo>
                    <a:pt x="327" y="165"/>
                  </a:lnTo>
                  <a:lnTo>
                    <a:pt x="327" y="135"/>
                  </a:lnTo>
                  <a:lnTo>
                    <a:pt x="337" y="116"/>
                  </a:lnTo>
                  <a:lnTo>
                    <a:pt x="376" y="99"/>
                  </a:lnTo>
                  <a:lnTo>
                    <a:pt x="392" y="126"/>
                  </a:lnTo>
                  <a:lnTo>
                    <a:pt x="414" y="111"/>
                  </a:lnTo>
                  <a:lnTo>
                    <a:pt x="446" y="112"/>
                  </a:lnTo>
                  <a:lnTo>
                    <a:pt x="446" y="111"/>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27" name="Freeform 13"/>
            <p:cNvSpPr/>
            <p:nvPr/>
          </p:nvSpPr>
          <p:spPr bwMode="auto">
            <a:xfrm>
              <a:off x="1087518" y="3933825"/>
              <a:ext cx="2035175" cy="1076325"/>
            </a:xfrm>
            <a:custGeom>
              <a:avLst/>
              <a:gdLst>
                <a:gd name="T0" fmla="*/ 1236617 w 1863"/>
                <a:gd name="T1" fmla="*/ 1025989 h 1005"/>
                <a:gd name="T2" fmla="*/ 1268297 w 1863"/>
                <a:gd name="T3" fmla="*/ 1060260 h 1005"/>
                <a:gd name="T4" fmla="*/ 1372077 w 1863"/>
                <a:gd name="T5" fmla="*/ 1025989 h 1005"/>
                <a:gd name="T6" fmla="*/ 1437622 w 1863"/>
                <a:gd name="T7" fmla="*/ 979938 h 1005"/>
                <a:gd name="T8" fmla="*/ 1514092 w 1863"/>
                <a:gd name="T9" fmla="*/ 949951 h 1005"/>
                <a:gd name="T10" fmla="*/ 1596023 w 1863"/>
                <a:gd name="T11" fmla="*/ 924247 h 1005"/>
                <a:gd name="T12" fmla="*/ 1728206 w 1863"/>
                <a:gd name="T13" fmla="*/ 902828 h 1005"/>
                <a:gd name="T14" fmla="*/ 1730390 w 1863"/>
                <a:gd name="T15" fmla="*/ 949951 h 1005"/>
                <a:gd name="T16" fmla="*/ 1771902 w 1863"/>
                <a:gd name="T17" fmla="*/ 958518 h 1005"/>
                <a:gd name="T18" fmla="*/ 1746777 w 1863"/>
                <a:gd name="T19" fmla="*/ 1018493 h 1005"/>
                <a:gd name="T20" fmla="*/ 1771902 w 1863"/>
                <a:gd name="T21" fmla="*/ 1025989 h 1005"/>
                <a:gd name="T22" fmla="*/ 1884421 w 1863"/>
                <a:gd name="T23" fmla="*/ 1018493 h 1005"/>
                <a:gd name="T24" fmla="*/ 1952151 w 1863"/>
                <a:gd name="T25" fmla="*/ 1039912 h 1005"/>
                <a:gd name="T26" fmla="*/ 1982739 w 1863"/>
                <a:gd name="T27" fmla="*/ 1052764 h 1005"/>
                <a:gd name="T28" fmla="*/ 1988201 w 1863"/>
                <a:gd name="T29" fmla="*/ 979938 h 1005"/>
                <a:gd name="T30" fmla="*/ 2034083 w 1863"/>
                <a:gd name="T31" fmla="*/ 931744 h 1005"/>
                <a:gd name="T32" fmla="*/ 1998033 w 1863"/>
                <a:gd name="T33" fmla="*/ 701485 h 1005"/>
                <a:gd name="T34" fmla="*/ 1957613 w 1863"/>
                <a:gd name="T35" fmla="*/ 576182 h 1005"/>
                <a:gd name="T36" fmla="*/ 1860388 w 1863"/>
                <a:gd name="T37" fmla="*/ 530130 h 1005"/>
                <a:gd name="T38" fmla="*/ 1799213 w 1863"/>
                <a:gd name="T39" fmla="*/ 644724 h 1005"/>
                <a:gd name="T40" fmla="*/ 1682324 w 1863"/>
                <a:gd name="T41" fmla="*/ 585821 h 1005"/>
                <a:gd name="T42" fmla="*/ 1466025 w 1863"/>
                <a:gd name="T43" fmla="*/ 508711 h 1005"/>
                <a:gd name="T44" fmla="*/ 1376447 w 1863"/>
                <a:gd name="T45" fmla="*/ 495859 h 1005"/>
                <a:gd name="T46" fmla="*/ 1203845 w 1863"/>
                <a:gd name="T47" fmla="*/ 425175 h 1005"/>
                <a:gd name="T48" fmla="*/ 1120821 w 1863"/>
                <a:gd name="T49" fmla="*/ 229188 h 1005"/>
                <a:gd name="T50" fmla="*/ 1152501 w 1863"/>
                <a:gd name="T51" fmla="*/ 168142 h 1005"/>
                <a:gd name="T52" fmla="*/ 1151409 w 1863"/>
                <a:gd name="T53" fmla="*/ 83536 h 1005"/>
                <a:gd name="T54" fmla="*/ 1164518 w 1863"/>
                <a:gd name="T55" fmla="*/ 41768 h 1005"/>
                <a:gd name="T56" fmla="*/ 1012672 w 1863"/>
                <a:gd name="T57" fmla="*/ 0 h 1005"/>
                <a:gd name="T58" fmla="*/ 903430 w 1863"/>
                <a:gd name="T59" fmla="*/ 13923 h 1005"/>
                <a:gd name="T60" fmla="*/ 767970 w 1863"/>
                <a:gd name="T61" fmla="*/ 57832 h 1005"/>
                <a:gd name="T62" fmla="*/ 631418 w 1863"/>
                <a:gd name="T63" fmla="*/ 71755 h 1005"/>
                <a:gd name="T64" fmla="*/ 539655 w 1863"/>
                <a:gd name="T65" fmla="*/ 25703 h 1005"/>
                <a:gd name="T66" fmla="*/ 391086 w 1863"/>
                <a:gd name="T67" fmla="*/ 52478 h 1005"/>
                <a:gd name="T68" fmla="*/ 332095 w 1863"/>
                <a:gd name="T69" fmla="*/ 19277 h 1005"/>
                <a:gd name="T70" fmla="*/ 220668 w 1863"/>
                <a:gd name="T71" fmla="*/ 29987 h 1005"/>
                <a:gd name="T72" fmla="*/ 167140 w 1863"/>
                <a:gd name="T73" fmla="*/ 100671 h 1005"/>
                <a:gd name="T74" fmla="*/ 135460 w 1863"/>
                <a:gd name="T75" fmla="*/ 136013 h 1005"/>
                <a:gd name="T76" fmla="*/ 97225 w 1863"/>
                <a:gd name="T77" fmla="*/ 157433 h 1005"/>
                <a:gd name="T78" fmla="*/ 80839 w 1863"/>
                <a:gd name="T79" fmla="*/ 184207 h 1005"/>
                <a:gd name="T80" fmla="*/ 110334 w 1863"/>
                <a:gd name="T81" fmla="*/ 247394 h 1005"/>
                <a:gd name="T82" fmla="*/ 102687 w 1863"/>
                <a:gd name="T83" fmla="*/ 308439 h 1005"/>
                <a:gd name="T84" fmla="*/ 29495 w 1863"/>
                <a:gd name="T85" fmla="*/ 285949 h 1005"/>
                <a:gd name="T86" fmla="*/ 0 w 1863"/>
                <a:gd name="T87" fmla="*/ 313794 h 1005"/>
                <a:gd name="T88" fmla="*/ 18571 w 1863"/>
                <a:gd name="T89" fmla="*/ 371627 h 1005"/>
                <a:gd name="T90" fmla="*/ 9832 w 1863"/>
                <a:gd name="T91" fmla="*/ 425175 h 1005"/>
                <a:gd name="T92" fmla="*/ 46974 w 1863"/>
                <a:gd name="T93" fmla="*/ 444453 h 1005"/>
                <a:gd name="T94" fmla="*/ 135460 w 1863"/>
                <a:gd name="T95" fmla="*/ 530130 h 1005"/>
                <a:gd name="T96" fmla="*/ 187896 w 1863"/>
                <a:gd name="T97" fmla="*/ 605098 h 1005"/>
                <a:gd name="T98" fmla="*/ 223946 w 1863"/>
                <a:gd name="T99" fmla="*/ 629730 h 1005"/>
                <a:gd name="T100" fmla="*/ 285121 w 1863"/>
                <a:gd name="T101" fmla="*/ 625447 h 1005"/>
                <a:gd name="T102" fmla="*/ 431505 w 1863"/>
                <a:gd name="T103" fmla="*/ 781808 h 1005"/>
                <a:gd name="T104" fmla="*/ 475202 w 1863"/>
                <a:gd name="T105" fmla="*/ 765744 h 1005"/>
                <a:gd name="T106" fmla="*/ 488311 w 1863"/>
                <a:gd name="T107" fmla="*/ 825718 h 1005"/>
                <a:gd name="T108" fmla="*/ 577889 w 1863"/>
                <a:gd name="T109" fmla="*/ 862131 h 1005"/>
                <a:gd name="T110" fmla="*/ 651081 w 1863"/>
                <a:gd name="T111" fmla="*/ 937099 h 1005"/>
                <a:gd name="T112" fmla="*/ 664190 w 1863"/>
                <a:gd name="T113" fmla="*/ 969228 h 1005"/>
                <a:gd name="T114" fmla="*/ 745029 w 1863"/>
                <a:gd name="T115" fmla="*/ 967086 h 1005"/>
                <a:gd name="T116" fmla="*/ 888136 w 1863"/>
                <a:gd name="T117" fmla="*/ 993860 h 1005"/>
                <a:gd name="T118" fmla="*/ 952589 w 1863"/>
                <a:gd name="T119" fmla="*/ 1013138 h 1005"/>
                <a:gd name="T120" fmla="*/ 952589 w 1863"/>
                <a:gd name="T121" fmla="*/ 1075254 h 1005"/>
                <a:gd name="T122" fmla="*/ 1074939 w 1863"/>
                <a:gd name="T123" fmla="*/ 983151 h 1005"/>
                <a:gd name="T124" fmla="*/ 1172165 w 1863"/>
                <a:gd name="T125" fmla="*/ 1018493 h 10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63" h="1005">
                  <a:moveTo>
                    <a:pt x="1073" y="951"/>
                  </a:moveTo>
                  <a:lnTo>
                    <a:pt x="1132" y="958"/>
                  </a:lnTo>
                  <a:lnTo>
                    <a:pt x="1151" y="985"/>
                  </a:lnTo>
                  <a:lnTo>
                    <a:pt x="1161" y="990"/>
                  </a:lnTo>
                  <a:lnTo>
                    <a:pt x="1250" y="973"/>
                  </a:lnTo>
                  <a:lnTo>
                    <a:pt x="1256" y="958"/>
                  </a:lnTo>
                  <a:lnTo>
                    <a:pt x="1272" y="948"/>
                  </a:lnTo>
                  <a:lnTo>
                    <a:pt x="1316" y="915"/>
                  </a:lnTo>
                  <a:lnTo>
                    <a:pt x="1353" y="910"/>
                  </a:lnTo>
                  <a:lnTo>
                    <a:pt x="1386" y="887"/>
                  </a:lnTo>
                  <a:lnTo>
                    <a:pt x="1452" y="850"/>
                  </a:lnTo>
                  <a:lnTo>
                    <a:pt x="1461" y="863"/>
                  </a:lnTo>
                  <a:lnTo>
                    <a:pt x="1510" y="880"/>
                  </a:lnTo>
                  <a:lnTo>
                    <a:pt x="1582" y="843"/>
                  </a:lnTo>
                  <a:lnTo>
                    <a:pt x="1604" y="858"/>
                  </a:lnTo>
                  <a:lnTo>
                    <a:pt x="1584" y="887"/>
                  </a:lnTo>
                  <a:lnTo>
                    <a:pt x="1592" y="895"/>
                  </a:lnTo>
                  <a:lnTo>
                    <a:pt x="1622" y="895"/>
                  </a:lnTo>
                  <a:lnTo>
                    <a:pt x="1624" y="907"/>
                  </a:lnTo>
                  <a:lnTo>
                    <a:pt x="1599" y="951"/>
                  </a:lnTo>
                  <a:lnTo>
                    <a:pt x="1607" y="958"/>
                  </a:lnTo>
                  <a:lnTo>
                    <a:pt x="1622" y="958"/>
                  </a:lnTo>
                  <a:lnTo>
                    <a:pt x="1694" y="978"/>
                  </a:lnTo>
                  <a:lnTo>
                    <a:pt x="1725" y="951"/>
                  </a:lnTo>
                  <a:lnTo>
                    <a:pt x="1772" y="988"/>
                  </a:lnTo>
                  <a:lnTo>
                    <a:pt x="1787" y="971"/>
                  </a:lnTo>
                  <a:lnTo>
                    <a:pt x="1799" y="983"/>
                  </a:lnTo>
                  <a:lnTo>
                    <a:pt x="1815" y="983"/>
                  </a:lnTo>
                  <a:lnTo>
                    <a:pt x="1821" y="971"/>
                  </a:lnTo>
                  <a:lnTo>
                    <a:pt x="1820" y="915"/>
                  </a:lnTo>
                  <a:lnTo>
                    <a:pt x="1832" y="907"/>
                  </a:lnTo>
                  <a:lnTo>
                    <a:pt x="1862" y="870"/>
                  </a:lnTo>
                  <a:lnTo>
                    <a:pt x="1856" y="727"/>
                  </a:lnTo>
                  <a:lnTo>
                    <a:pt x="1829" y="655"/>
                  </a:lnTo>
                  <a:lnTo>
                    <a:pt x="1848" y="641"/>
                  </a:lnTo>
                  <a:lnTo>
                    <a:pt x="1792" y="538"/>
                  </a:lnTo>
                  <a:lnTo>
                    <a:pt x="1722" y="482"/>
                  </a:lnTo>
                  <a:lnTo>
                    <a:pt x="1703" y="495"/>
                  </a:lnTo>
                  <a:lnTo>
                    <a:pt x="1706" y="528"/>
                  </a:lnTo>
                  <a:lnTo>
                    <a:pt x="1647" y="602"/>
                  </a:lnTo>
                  <a:lnTo>
                    <a:pt x="1547" y="584"/>
                  </a:lnTo>
                  <a:lnTo>
                    <a:pt x="1540" y="547"/>
                  </a:lnTo>
                  <a:lnTo>
                    <a:pt x="1478" y="497"/>
                  </a:lnTo>
                  <a:lnTo>
                    <a:pt x="1342" y="475"/>
                  </a:lnTo>
                  <a:lnTo>
                    <a:pt x="1283" y="465"/>
                  </a:lnTo>
                  <a:lnTo>
                    <a:pt x="1260" y="463"/>
                  </a:lnTo>
                  <a:lnTo>
                    <a:pt x="1209" y="420"/>
                  </a:lnTo>
                  <a:lnTo>
                    <a:pt x="1102" y="397"/>
                  </a:lnTo>
                  <a:lnTo>
                    <a:pt x="1028" y="253"/>
                  </a:lnTo>
                  <a:lnTo>
                    <a:pt x="1026" y="214"/>
                  </a:lnTo>
                  <a:lnTo>
                    <a:pt x="1055" y="201"/>
                  </a:lnTo>
                  <a:lnTo>
                    <a:pt x="1055" y="157"/>
                  </a:lnTo>
                  <a:lnTo>
                    <a:pt x="1078" y="103"/>
                  </a:lnTo>
                  <a:lnTo>
                    <a:pt x="1054" y="78"/>
                  </a:lnTo>
                  <a:lnTo>
                    <a:pt x="1085" y="51"/>
                  </a:lnTo>
                  <a:lnTo>
                    <a:pt x="1066" y="39"/>
                  </a:lnTo>
                  <a:lnTo>
                    <a:pt x="1016" y="39"/>
                  </a:lnTo>
                  <a:lnTo>
                    <a:pt x="927" y="0"/>
                  </a:lnTo>
                  <a:lnTo>
                    <a:pt x="872" y="0"/>
                  </a:lnTo>
                  <a:lnTo>
                    <a:pt x="827" y="13"/>
                  </a:lnTo>
                  <a:lnTo>
                    <a:pt x="778" y="13"/>
                  </a:lnTo>
                  <a:lnTo>
                    <a:pt x="703" y="54"/>
                  </a:lnTo>
                  <a:lnTo>
                    <a:pt x="640" y="46"/>
                  </a:lnTo>
                  <a:lnTo>
                    <a:pt x="578" y="67"/>
                  </a:lnTo>
                  <a:lnTo>
                    <a:pt x="526" y="51"/>
                  </a:lnTo>
                  <a:lnTo>
                    <a:pt x="494" y="24"/>
                  </a:lnTo>
                  <a:lnTo>
                    <a:pt x="413" y="13"/>
                  </a:lnTo>
                  <a:lnTo>
                    <a:pt x="358" y="49"/>
                  </a:lnTo>
                  <a:lnTo>
                    <a:pt x="328" y="37"/>
                  </a:lnTo>
                  <a:lnTo>
                    <a:pt x="304" y="18"/>
                  </a:lnTo>
                  <a:lnTo>
                    <a:pt x="244" y="1"/>
                  </a:lnTo>
                  <a:lnTo>
                    <a:pt x="202" y="28"/>
                  </a:lnTo>
                  <a:lnTo>
                    <a:pt x="184" y="76"/>
                  </a:lnTo>
                  <a:lnTo>
                    <a:pt x="153" y="94"/>
                  </a:lnTo>
                  <a:lnTo>
                    <a:pt x="146" y="120"/>
                  </a:lnTo>
                  <a:lnTo>
                    <a:pt x="124" y="127"/>
                  </a:lnTo>
                  <a:lnTo>
                    <a:pt x="99" y="124"/>
                  </a:lnTo>
                  <a:lnTo>
                    <a:pt x="89" y="147"/>
                  </a:lnTo>
                  <a:lnTo>
                    <a:pt x="83" y="175"/>
                  </a:lnTo>
                  <a:lnTo>
                    <a:pt x="74" y="172"/>
                  </a:lnTo>
                  <a:lnTo>
                    <a:pt x="71" y="201"/>
                  </a:lnTo>
                  <a:lnTo>
                    <a:pt x="101" y="231"/>
                  </a:lnTo>
                  <a:lnTo>
                    <a:pt x="104" y="273"/>
                  </a:lnTo>
                  <a:lnTo>
                    <a:pt x="94" y="288"/>
                  </a:lnTo>
                  <a:lnTo>
                    <a:pt x="49" y="293"/>
                  </a:lnTo>
                  <a:lnTo>
                    <a:pt x="27" y="267"/>
                  </a:lnTo>
                  <a:lnTo>
                    <a:pt x="4" y="273"/>
                  </a:lnTo>
                  <a:lnTo>
                    <a:pt x="0" y="293"/>
                  </a:lnTo>
                  <a:lnTo>
                    <a:pt x="11" y="323"/>
                  </a:lnTo>
                  <a:lnTo>
                    <a:pt x="17" y="347"/>
                  </a:lnTo>
                  <a:lnTo>
                    <a:pt x="17" y="374"/>
                  </a:lnTo>
                  <a:lnTo>
                    <a:pt x="9" y="397"/>
                  </a:lnTo>
                  <a:lnTo>
                    <a:pt x="11" y="411"/>
                  </a:lnTo>
                  <a:lnTo>
                    <a:pt x="43" y="415"/>
                  </a:lnTo>
                  <a:lnTo>
                    <a:pt x="57" y="441"/>
                  </a:lnTo>
                  <a:lnTo>
                    <a:pt x="124" y="495"/>
                  </a:lnTo>
                  <a:lnTo>
                    <a:pt x="124" y="510"/>
                  </a:lnTo>
                  <a:lnTo>
                    <a:pt x="172" y="565"/>
                  </a:lnTo>
                  <a:lnTo>
                    <a:pt x="189" y="584"/>
                  </a:lnTo>
                  <a:lnTo>
                    <a:pt x="205" y="588"/>
                  </a:lnTo>
                  <a:lnTo>
                    <a:pt x="233" y="559"/>
                  </a:lnTo>
                  <a:lnTo>
                    <a:pt x="261" y="584"/>
                  </a:lnTo>
                  <a:lnTo>
                    <a:pt x="375" y="679"/>
                  </a:lnTo>
                  <a:lnTo>
                    <a:pt x="395" y="730"/>
                  </a:lnTo>
                  <a:lnTo>
                    <a:pt x="421" y="730"/>
                  </a:lnTo>
                  <a:lnTo>
                    <a:pt x="435" y="715"/>
                  </a:lnTo>
                  <a:lnTo>
                    <a:pt x="447" y="727"/>
                  </a:lnTo>
                  <a:lnTo>
                    <a:pt x="447" y="771"/>
                  </a:lnTo>
                  <a:lnTo>
                    <a:pt x="513" y="808"/>
                  </a:lnTo>
                  <a:lnTo>
                    <a:pt x="529" y="805"/>
                  </a:lnTo>
                  <a:lnTo>
                    <a:pt x="538" y="843"/>
                  </a:lnTo>
                  <a:lnTo>
                    <a:pt x="596" y="875"/>
                  </a:lnTo>
                  <a:lnTo>
                    <a:pt x="596" y="898"/>
                  </a:lnTo>
                  <a:lnTo>
                    <a:pt x="608" y="905"/>
                  </a:lnTo>
                  <a:lnTo>
                    <a:pt x="657" y="903"/>
                  </a:lnTo>
                  <a:lnTo>
                    <a:pt x="682" y="903"/>
                  </a:lnTo>
                  <a:lnTo>
                    <a:pt x="724" y="931"/>
                  </a:lnTo>
                  <a:lnTo>
                    <a:pt x="813" y="928"/>
                  </a:lnTo>
                  <a:lnTo>
                    <a:pt x="860" y="927"/>
                  </a:lnTo>
                  <a:lnTo>
                    <a:pt x="872" y="946"/>
                  </a:lnTo>
                  <a:lnTo>
                    <a:pt x="860" y="988"/>
                  </a:lnTo>
                  <a:lnTo>
                    <a:pt x="872" y="1004"/>
                  </a:lnTo>
                  <a:lnTo>
                    <a:pt x="922" y="961"/>
                  </a:lnTo>
                  <a:lnTo>
                    <a:pt x="984" y="918"/>
                  </a:lnTo>
                  <a:lnTo>
                    <a:pt x="1028" y="923"/>
                  </a:lnTo>
                  <a:lnTo>
                    <a:pt x="1073" y="951"/>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28" name="Freeform 14"/>
            <p:cNvSpPr/>
            <p:nvPr/>
          </p:nvSpPr>
          <p:spPr bwMode="auto">
            <a:xfrm>
              <a:off x="4249818" y="3989388"/>
              <a:ext cx="633413" cy="542925"/>
            </a:xfrm>
            <a:custGeom>
              <a:avLst/>
              <a:gdLst>
                <a:gd name="T0" fmla="*/ 73170 w 580"/>
                <a:gd name="T1" fmla="*/ 376942 h 507"/>
                <a:gd name="T2" fmla="*/ 164906 w 580"/>
                <a:gd name="T3" fmla="*/ 452973 h 507"/>
                <a:gd name="T4" fmla="*/ 240260 w 580"/>
                <a:gd name="T5" fmla="*/ 467965 h 507"/>
                <a:gd name="T6" fmla="*/ 307970 w 580"/>
                <a:gd name="T7" fmla="*/ 460469 h 507"/>
                <a:gd name="T8" fmla="*/ 330904 w 580"/>
                <a:gd name="T9" fmla="*/ 467965 h 507"/>
                <a:gd name="T10" fmla="*/ 356022 w 580"/>
                <a:gd name="T11" fmla="*/ 455115 h 507"/>
                <a:gd name="T12" fmla="*/ 371311 w 580"/>
                <a:gd name="T13" fmla="*/ 474390 h 507"/>
                <a:gd name="T14" fmla="*/ 378956 w 580"/>
                <a:gd name="T15" fmla="*/ 497949 h 507"/>
                <a:gd name="T16" fmla="*/ 412811 w 580"/>
                <a:gd name="T17" fmla="*/ 514012 h 507"/>
                <a:gd name="T18" fmla="*/ 456494 w 580"/>
                <a:gd name="T19" fmla="*/ 514012 h 507"/>
                <a:gd name="T20" fmla="*/ 489257 w 580"/>
                <a:gd name="T21" fmla="*/ 541854 h 507"/>
                <a:gd name="T22" fmla="*/ 518743 w 580"/>
                <a:gd name="T23" fmla="*/ 529004 h 507"/>
                <a:gd name="T24" fmla="*/ 541677 w 580"/>
                <a:gd name="T25" fmla="*/ 541854 h 507"/>
                <a:gd name="T26" fmla="*/ 560243 w 580"/>
                <a:gd name="T27" fmla="*/ 504374 h 507"/>
                <a:gd name="T28" fmla="*/ 587545 w 580"/>
                <a:gd name="T29" fmla="*/ 492595 h 507"/>
                <a:gd name="T30" fmla="*/ 593006 w 580"/>
                <a:gd name="T31" fmla="*/ 462611 h 507"/>
                <a:gd name="T32" fmla="*/ 582085 w 580"/>
                <a:gd name="T33" fmla="*/ 409068 h 507"/>
                <a:gd name="T34" fmla="*/ 577716 w 580"/>
                <a:gd name="T35" fmla="*/ 404784 h 507"/>
                <a:gd name="T36" fmla="*/ 549322 w 580"/>
                <a:gd name="T37" fmla="*/ 433697 h 507"/>
                <a:gd name="T38" fmla="*/ 507822 w 580"/>
                <a:gd name="T39" fmla="*/ 400501 h 507"/>
                <a:gd name="T40" fmla="*/ 477244 w 580"/>
                <a:gd name="T41" fmla="*/ 364092 h 507"/>
                <a:gd name="T42" fmla="*/ 507822 w 580"/>
                <a:gd name="T43" fmla="*/ 342675 h 507"/>
                <a:gd name="T44" fmla="*/ 517651 w 580"/>
                <a:gd name="T45" fmla="*/ 306265 h 507"/>
                <a:gd name="T46" fmla="*/ 535125 w 580"/>
                <a:gd name="T47" fmla="*/ 293415 h 507"/>
                <a:gd name="T48" fmla="*/ 534033 w 580"/>
                <a:gd name="T49" fmla="*/ 243085 h 507"/>
                <a:gd name="T50" fmla="*/ 547138 w 580"/>
                <a:gd name="T51" fmla="*/ 232376 h 507"/>
                <a:gd name="T52" fmla="*/ 572256 w 580"/>
                <a:gd name="T53" fmla="*/ 251652 h 507"/>
                <a:gd name="T54" fmla="*/ 587545 w 580"/>
                <a:gd name="T55" fmla="*/ 271998 h 507"/>
                <a:gd name="T56" fmla="*/ 621400 w 580"/>
                <a:gd name="T57" fmla="*/ 251652 h 507"/>
                <a:gd name="T58" fmla="*/ 632321 w 580"/>
                <a:gd name="T59" fmla="*/ 238801 h 507"/>
                <a:gd name="T60" fmla="*/ 626860 w 580"/>
                <a:gd name="T61" fmla="*/ 213101 h 507"/>
                <a:gd name="T62" fmla="*/ 587545 w 580"/>
                <a:gd name="T63" fmla="*/ 193825 h 507"/>
                <a:gd name="T64" fmla="*/ 578808 w 580"/>
                <a:gd name="T65" fmla="*/ 165983 h 507"/>
                <a:gd name="T66" fmla="*/ 512191 w 580"/>
                <a:gd name="T67" fmla="*/ 175621 h 507"/>
                <a:gd name="T68" fmla="*/ 467415 w 580"/>
                <a:gd name="T69" fmla="*/ 140282 h 507"/>
                <a:gd name="T70" fmla="*/ 447757 w 580"/>
                <a:gd name="T71" fmla="*/ 135999 h 507"/>
                <a:gd name="T72" fmla="*/ 447757 w 580"/>
                <a:gd name="T73" fmla="*/ 110298 h 507"/>
                <a:gd name="T74" fmla="*/ 543862 w 580"/>
                <a:gd name="T75" fmla="*/ 9638 h 507"/>
                <a:gd name="T76" fmla="*/ 507822 w 580"/>
                <a:gd name="T77" fmla="*/ 18205 h 507"/>
                <a:gd name="T78" fmla="*/ 485981 w 580"/>
                <a:gd name="T79" fmla="*/ 29984 h 507"/>
                <a:gd name="T80" fmla="*/ 477244 w 580"/>
                <a:gd name="T81" fmla="*/ 18205 h 507"/>
                <a:gd name="T82" fmla="*/ 477244 w 580"/>
                <a:gd name="T83" fmla="*/ 4283 h 507"/>
                <a:gd name="T84" fmla="*/ 461955 w 580"/>
                <a:gd name="T85" fmla="*/ 0 h 507"/>
                <a:gd name="T86" fmla="*/ 418271 w 580"/>
                <a:gd name="T87" fmla="*/ 14992 h 507"/>
                <a:gd name="T88" fmla="*/ 307970 w 580"/>
                <a:gd name="T89" fmla="*/ 2142 h 507"/>
                <a:gd name="T90" fmla="*/ 302509 w 580"/>
                <a:gd name="T91" fmla="*/ 87810 h 507"/>
                <a:gd name="T92" fmla="*/ 251181 w 580"/>
                <a:gd name="T93" fmla="*/ 129574 h 507"/>
                <a:gd name="T94" fmla="*/ 178011 w 580"/>
                <a:gd name="T95" fmla="*/ 140282 h 507"/>
                <a:gd name="T96" fmla="*/ 78631 w 580"/>
                <a:gd name="T97" fmla="*/ 203463 h 507"/>
                <a:gd name="T98" fmla="*/ 0 w 580"/>
                <a:gd name="T99" fmla="*/ 225951 h 507"/>
                <a:gd name="T100" fmla="*/ 0 w 580"/>
                <a:gd name="T101" fmla="*/ 238801 h 507"/>
                <a:gd name="T102" fmla="*/ 73170 w 580"/>
                <a:gd name="T103" fmla="*/ 344816 h 507"/>
                <a:gd name="T104" fmla="*/ 73170 w 580"/>
                <a:gd name="T105" fmla="*/ 376942 h 5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80" h="507">
                  <a:moveTo>
                    <a:pt x="67" y="352"/>
                  </a:moveTo>
                  <a:lnTo>
                    <a:pt x="151" y="423"/>
                  </a:lnTo>
                  <a:lnTo>
                    <a:pt x="220" y="437"/>
                  </a:lnTo>
                  <a:lnTo>
                    <a:pt x="282" y="430"/>
                  </a:lnTo>
                  <a:lnTo>
                    <a:pt x="303" y="437"/>
                  </a:lnTo>
                  <a:lnTo>
                    <a:pt x="326" y="425"/>
                  </a:lnTo>
                  <a:lnTo>
                    <a:pt x="340" y="443"/>
                  </a:lnTo>
                  <a:lnTo>
                    <a:pt x="347" y="465"/>
                  </a:lnTo>
                  <a:lnTo>
                    <a:pt x="378" y="480"/>
                  </a:lnTo>
                  <a:lnTo>
                    <a:pt x="418" y="480"/>
                  </a:lnTo>
                  <a:lnTo>
                    <a:pt x="448" y="506"/>
                  </a:lnTo>
                  <a:lnTo>
                    <a:pt x="475" y="494"/>
                  </a:lnTo>
                  <a:lnTo>
                    <a:pt x="496" y="506"/>
                  </a:lnTo>
                  <a:lnTo>
                    <a:pt x="513" y="471"/>
                  </a:lnTo>
                  <a:lnTo>
                    <a:pt x="538" y="460"/>
                  </a:lnTo>
                  <a:lnTo>
                    <a:pt x="543" y="432"/>
                  </a:lnTo>
                  <a:lnTo>
                    <a:pt x="533" y="382"/>
                  </a:lnTo>
                  <a:lnTo>
                    <a:pt x="529" y="378"/>
                  </a:lnTo>
                  <a:lnTo>
                    <a:pt x="503" y="405"/>
                  </a:lnTo>
                  <a:lnTo>
                    <a:pt x="465" y="374"/>
                  </a:lnTo>
                  <a:lnTo>
                    <a:pt x="437" y="340"/>
                  </a:lnTo>
                  <a:lnTo>
                    <a:pt x="465" y="320"/>
                  </a:lnTo>
                  <a:lnTo>
                    <a:pt x="474" y="286"/>
                  </a:lnTo>
                  <a:lnTo>
                    <a:pt x="490" y="274"/>
                  </a:lnTo>
                  <a:lnTo>
                    <a:pt x="489" y="227"/>
                  </a:lnTo>
                  <a:lnTo>
                    <a:pt x="501" y="217"/>
                  </a:lnTo>
                  <a:lnTo>
                    <a:pt x="524" y="235"/>
                  </a:lnTo>
                  <a:lnTo>
                    <a:pt x="538" y="254"/>
                  </a:lnTo>
                  <a:lnTo>
                    <a:pt x="569" y="235"/>
                  </a:lnTo>
                  <a:lnTo>
                    <a:pt x="579" y="223"/>
                  </a:lnTo>
                  <a:lnTo>
                    <a:pt x="574" y="199"/>
                  </a:lnTo>
                  <a:lnTo>
                    <a:pt x="538" y="181"/>
                  </a:lnTo>
                  <a:lnTo>
                    <a:pt x="530" y="155"/>
                  </a:lnTo>
                  <a:lnTo>
                    <a:pt x="469" y="164"/>
                  </a:lnTo>
                  <a:lnTo>
                    <a:pt x="428" y="131"/>
                  </a:lnTo>
                  <a:lnTo>
                    <a:pt x="410" y="127"/>
                  </a:lnTo>
                  <a:lnTo>
                    <a:pt x="410" y="103"/>
                  </a:lnTo>
                  <a:lnTo>
                    <a:pt x="498" y="9"/>
                  </a:lnTo>
                  <a:lnTo>
                    <a:pt x="465" y="17"/>
                  </a:lnTo>
                  <a:lnTo>
                    <a:pt x="445" y="28"/>
                  </a:lnTo>
                  <a:lnTo>
                    <a:pt x="437" y="17"/>
                  </a:lnTo>
                  <a:lnTo>
                    <a:pt x="437" y="4"/>
                  </a:lnTo>
                  <a:lnTo>
                    <a:pt x="423" y="0"/>
                  </a:lnTo>
                  <a:lnTo>
                    <a:pt x="383" y="14"/>
                  </a:lnTo>
                  <a:lnTo>
                    <a:pt x="282" y="2"/>
                  </a:lnTo>
                  <a:lnTo>
                    <a:pt x="277" y="82"/>
                  </a:lnTo>
                  <a:lnTo>
                    <a:pt x="230" y="121"/>
                  </a:lnTo>
                  <a:lnTo>
                    <a:pt x="163" y="131"/>
                  </a:lnTo>
                  <a:lnTo>
                    <a:pt x="72" y="190"/>
                  </a:lnTo>
                  <a:lnTo>
                    <a:pt x="0" y="211"/>
                  </a:lnTo>
                  <a:lnTo>
                    <a:pt x="0" y="223"/>
                  </a:lnTo>
                  <a:lnTo>
                    <a:pt x="67" y="322"/>
                  </a:lnTo>
                  <a:lnTo>
                    <a:pt x="67" y="352"/>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29" name="Freeform 15"/>
            <p:cNvSpPr/>
            <p:nvPr/>
          </p:nvSpPr>
          <p:spPr bwMode="auto">
            <a:xfrm>
              <a:off x="2213056" y="3662363"/>
              <a:ext cx="1317625" cy="915987"/>
            </a:xfrm>
            <a:custGeom>
              <a:avLst/>
              <a:gdLst>
                <a:gd name="T0" fmla="*/ 107427 w 1202"/>
                <a:gd name="T1" fmla="*/ 342425 h 856"/>
                <a:gd name="T2" fmla="*/ 168814 w 1202"/>
                <a:gd name="T3" fmla="*/ 300692 h 856"/>
                <a:gd name="T4" fmla="*/ 141409 w 1202"/>
                <a:gd name="T5" fmla="*/ 284641 h 856"/>
                <a:gd name="T6" fmla="*/ 181968 w 1202"/>
                <a:gd name="T7" fmla="*/ 248258 h 856"/>
                <a:gd name="T8" fmla="*/ 133736 w 1202"/>
                <a:gd name="T9" fmla="*/ 149811 h 856"/>
                <a:gd name="T10" fmla="*/ 163333 w 1202"/>
                <a:gd name="T11" fmla="*/ 59924 h 856"/>
                <a:gd name="T12" fmla="*/ 429708 w 1202"/>
                <a:gd name="T13" fmla="*/ 0 h 856"/>
                <a:gd name="T14" fmla="*/ 590848 w 1202"/>
                <a:gd name="T15" fmla="*/ 33172 h 856"/>
                <a:gd name="T16" fmla="*/ 682929 w 1202"/>
                <a:gd name="T17" fmla="*/ 85606 h 856"/>
                <a:gd name="T18" fmla="*/ 772817 w 1202"/>
                <a:gd name="T19" fmla="*/ 52434 h 856"/>
                <a:gd name="T20" fmla="*/ 889013 w 1202"/>
                <a:gd name="T21" fmla="*/ 39593 h 856"/>
                <a:gd name="T22" fmla="*/ 1034807 w 1202"/>
                <a:gd name="T23" fmla="*/ 78116 h 856"/>
                <a:gd name="T24" fmla="*/ 1126887 w 1202"/>
                <a:gd name="T25" fmla="*/ 180843 h 856"/>
                <a:gd name="T26" fmla="*/ 1209102 w 1202"/>
                <a:gd name="T27" fmla="*/ 210805 h 856"/>
                <a:gd name="T28" fmla="*/ 1288028 w 1202"/>
                <a:gd name="T29" fmla="*/ 352056 h 856"/>
                <a:gd name="T30" fmla="*/ 1307759 w 1202"/>
                <a:gd name="T31" fmla="*/ 452643 h 856"/>
                <a:gd name="T32" fmla="*/ 1265008 w 1202"/>
                <a:gd name="T33" fmla="*/ 517918 h 856"/>
                <a:gd name="T34" fmla="*/ 1214583 w 1202"/>
                <a:gd name="T35" fmla="*/ 562861 h 856"/>
                <a:gd name="T36" fmla="*/ 1192659 w 1202"/>
                <a:gd name="T37" fmla="*/ 628136 h 856"/>
                <a:gd name="T38" fmla="*/ 1136753 w 1202"/>
                <a:gd name="T39" fmla="*/ 596034 h 856"/>
                <a:gd name="T40" fmla="*/ 1140042 w 1202"/>
                <a:gd name="T41" fmla="*/ 643117 h 856"/>
                <a:gd name="T42" fmla="*/ 1224449 w 1202"/>
                <a:gd name="T43" fmla="*/ 688060 h 856"/>
                <a:gd name="T44" fmla="*/ 1267200 w 1202"/>
                <a:gd name="T45" fmla="*/ 709462 h 856"/>
                <a:gd name="T46" fmla="*/ 1250757 w 1202"/>
                <a:gd name="T47" fmla="*/ 749055 h 856"/>
                <a:gd name="T48" fmla="*/ 1192659 w 1202"/>
                <a:gd name="T49" fmla="*/ 762966 h 856"/>
                <a:gd name="T50" fmla="*/ 1132368 w 1202"/>
                <a:gd name="T51" fmla="*/ 752265 h 856"/>
                <a:gd name="T52" fmla="*/ 1121406 w 1202"/>
                <a:gd name="T53" fmla="*/ 805769 h 856"/>
                <a:gd name="T54" fmla="*/ 1023845 w 1202"/>
                <a:gd name="T55" fmla="*/ 758685 h 856"/>
                <a:gd name="T56" fmla="*/ 964651 w 1202"/>
                <a:gd name="T57" fmla="*/ 747985 h 856"/>
                <a:gd name="T58" fmla="*/ 779394 w 1202"/>
                <a:gd name="T59" fmla="*/ 742634 h 856"/>
                <a:gd name="T60" fmla="*/ 761855 w 1202"/>
                <a:gd name="T61" fmla="*/ 786508 h 856"/>
                <a:gd name="T62" fmla="*/ 742123 w 1202"/>
                <a:gd name="T63" fmla="*/ 834661 h 856"/>
                <a:gd name="T64" fmla="*/ 568925 w 1202"/>
                <a:gd name="T65" fmla="*/ 893515 h 856"/>
                <a:gd name="T66" fmla="*/ 494383 w 1202"/>
                <a:gd name="T67" fmla="*/ 801489 h 856"/>
                <a:gd name="T68" fmla="*/ 280626 w 1202"/>
                <a:gd name="T69" fmla="*/ 768316 h 856"/>
                <a:gd name="T70" fmla="*/ 199507 w 1202"/>
                <a:gd name="T71" fmla="*/ 719093 h 856"/>
                <a:gd name="T72" fmla="*/ 1096 w 1202"/>
                <a:gd name="T73" fmla="*/ 541460 h 856"/>
                <a:gd name="T74" fmla="*/ 30693 w 1202"/>
                <a:gd name="T75" fmla="*/ 485816 h 856"/>
                <a:gd name="T76" fmla="*/ 55906 w 1202"/>
                <a:gd name="T77" fmla="*/ 380948 h 856"/>
                <a:gd name="T78" fmla="*/ 63579 w 1202"/>
                <a:gd name="T79" fmla="*/ 325304 h 8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02" h="856">
                  <a:moveTo>
                    <a:pt x="58" y="304"/>
                  </a:moveTo>
                  <a:lnTo>
                    <a:pt x="98" y="320"/>
                  </a:lnTo>
                  <a:lnTo>
                    <a:pt x="164" y="294"/>
                  </a:lnTo>
                  <a:lnTo>
                    <a:pt x="154" y="281"/>
                  </a:lnTo>
                  <a:lnTo>
                    <a:pt x="136" y="281"/>
                  </a:lnTo>
                  <a:lnTo>
                    <a:pt x="129" y="266"/>
                  </a:lnTo>
                  <a:lnTo>
                    <a:pt x="134" y="248"/>
                  </a:lnTo>
                  <a:lnTo>
                    <a:pt x="166" y="232"/>
                  </a:lnTo>
                  <a:lnTo>
                    <a:pt x="189" y="197"/>
                  </a:lnTo>
                  <a:lnTo>
                    <a:pt x="122" y="140"/>
                  </a:lnTo>
                  <a:lnTo>
                    <a:pt x="117" y="80"/>
                  </a:lnTo>
                  <a:lnTo>
                    <a:pt x="149" y="56"/>
                  </a:lnTo>
                  <a:lnTo>
                    <a:pt x="376" y="11"/>
                  </a:lnTo>
                  <a:lnTo>
                    <a:pt x="392" y="0"/>
                  </a:lnTo>
                  <a:lnTo>
                    <a:pt x="425" y="4"/>
                  </a:lnTo>
                  <a:lnTo>
                    <a:pt x="539" y="31"/>
                  </a:lnTo>
                  <a:lnTo>
                    <a:pt x="573" y="51"/>
                  </a:lnTo>
                  <a:lnTo>
                    <a:pt x="623" y="80"/>
                  </a:lnTo>
                  <a:lnTo>
                    <a:pt x="656" y="77"/>
                  </a:lnTo>
                  <a:lnTo>
                    <a:pt x="705" y="49"/>
                  </a:lnTo>
                  <a:lnTo>
                    <a:pt x="769" y="58"/>
                  </a:lnTo>
                  <a:lnTo>
                    <a:pt x="811" y="37"/>
                  </a:lnTo>
                  <a:lnTo>
                    <a:pt x="897" y="89"/>
                  </a:lnTo>
                  <a:lnTo>
                    <a:pt x="944" y="73"/>
                  </a:lnTo>
                  <a:lnTo>
                    <a:pt x="968" y="131"/>
                  </a:lnTo>
                  <a:lnTo>
                    <a:pt x="1028" y="169"/>
                  </a:lnTo>
                  <a:lnTo>
                    <a:pt x="1072" y="208"/>
                  </a:lnTo>
                  <a:lnTo>
                    <a:pt x="1103" y="197"/>
                  </a:lnTo>
                  <a:lnTo>
                    <a:pt x="1163" y="277"/>
                  </a:lnTo>
                  <a:lnTo>
                    <a:pt x="1175" y="329"/>
                  </a:lnTo>
                  <a:lnTo>
                    <a:pt x="1201" y="360"/>
                  </a:lnTo>
                  <a:lnTo>
                    <a:pt x="1193" y="423"/>
                  </a:lnTo>
                  <a:lnTo>
                    <a:pt x="1144" y="459"/>
                  </a:lnTo>
                  <a:lnTo>
                    <a:pt x="1154" y="484"/>
                  </a:lnTo>
                  <a:lnTo>
                    <a:pt x="1135" y="503"/>
                  </a:lnTo>
                  <a:lnTo>
                    <a:pt x="1108" y="526"/>
                  </a:lnTo>
                  <a:lnTo>
                    <a:pt x="1108" y="568"/>
                  </a:lnTo>
                  <a:lnTo>
                    <a:pt x="1088" y="587"/>
                  </a:lnTo>
                  <a:lnTo>
                    <a:pt x="1060" y="577"/>
                  </a:lnTo>
                  <a:lnTo>
                    <a:pt x="1037" y="557"/>
                  </a:lnTo>
                  <a:lnTo>
                    <a:pt x="1025" y="580"/>
                  </a:lnTo>
                  <a:lnTo>
                    <a:pt x="1040" y="601"/>
                  </a:lnTo>
                  <a:lnTo>
                    <a:pt x="1081" y="606"/>
                  </a:lnTo>
                  <a:lnTo>
                    <a:pt x="1117" y="643"/>
                  </a:lnTo>
                  <a:lnTo>
                    <a:pt x="1139" y="643"/>
                  </a:lnTo>
                  <a:lnTo>
                    <a:pt x="1156" y="663"/>
                  </a:lnTo>
                  <a:lnTo>
                    <a:pt x="1141" y="699"/>
                  </a:lnTo>
                  <a:lnTo>
                    <a:pt x="1141" y="700"/>
                  </a:lnTo>
                  <a:lnTo>
                    <a:pt x="1108" y="699"/>
                  </a:lnTo>
                  <a:lnTo>
                    <a:pt x="1088" y="713"/>
                  </a:lnTo>
                  <a:lnTo>
                    <a:pt x="1072" y="687"/>
                  </a:lnTo>
                  <a:lnTo>
                    <a:pt x="1033" y="703"/>
                  </a:lnTo>
                  <a:lnTo>
                    <a:pt x="1023" y="723"/>
                  </a:lnTo>
                  <a:lnTo>
                    <a:pt x="1023" y="753"/>
                  </a:lnTo>
                  <a:lnTo>
                    <a:pt x="985" y="759"/>
                  </a:lnTo>
                  <a:lnTo>
                    <a:pt x="934" y="709"/>
                  </a:lnTo>
                  <a:lnTo>
                    <a:pt x="919" y="685"/>
                  </a:lnTo>
                  <a:lnTo>
                    <a:pt x="880" y="699"/>
                  </a:lnTo>
                  <a:lnTo>
                    <a:pt x="813" y="677"/>
                  </a:lnTo>
                  <a:lnTo>
                    <a:pt x="711" y="694"/>
                  </a:lnTo>
                  <a:lnTo>
                    <a:pt x="705" y="703"/>
                  </a:lnTo>
                  <a:lnTo>
                    <a:pt x="695" y="735"/>
                  </a:lnTo>
                  <a:lnTo>
                    <a:pt x="675" y="748"/>
                  </a:lnTo>
                  <a:lnTo>
                    <a:pt x="677" y="780"/>
                  </a:lnTo>
                  <a:lnTo>
                    <a:pt x="619" y="855"/>
                  </a:lnTo>
                  <a:lnTo>
                    <a:pt x="519" y="835"/>
                  </a:lnTo>
                  <a:lnTo>
                    <a:pt x="512" y="798"/>
                  </a:lnTo>
                  <a:lnTo>
                    <a:pt x="451" y="749"/>
                  </a:lnTo>
                  <a:lnTo>
                    <a:pt x="314" y="727"/>
                  </a:lnTo>
                  <a:lnTo>
                    <a:pt x="256" y="718"/>
                  </a:lnTo>
                  <a:lnTo>
                    <a:pt x="233" y="715"/>
                  </a:lnTo>
                  <a:lnTo>
                    <a:pt x="182" y="672"/>
                  </a:lnTo>
                  <a:lnTo>
                    <a:pt x="76" y="648"/>
                  </a:lnTo>
                  <a:lnTo>
                    <a:pt x="1" y="506"/>
                  </a:lnTo>
                  <a:lnTo>
                    <a:pt x="0" y="467"/>
                  </a:lnTo>
                  <a:lnTo>
                    <a:pt x="28" y="454"/>
                  </a:lnTo>
                  <a:lnTo>
                    <a:pt x="28" y="410"/>
                  </a:lnTo>
                  <a:lnTo>
                    <a:pt x="51" y="356"/>
                  </a:lnTo>
                  <a:lnTo>
                    <a:pt x="27" y="330"/>
                  </a:lnTo>
                  <a:lnTo>
                    <a:pt x="58" y="304"/>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30" name="Freeform 16"/>
            <p:cNvSpPr/>
            <p:nvPr/>
          </p:nvSpPr>
          <p:spPr bwMode="auto">
            <a:xfrm>
              <a:off x="3678318" y="3686175"/>
              <a:ext cx="271463" cy="474663"/>
            </a:xfrm>
            <a:custGeom>
              <a:avLst/>
              <a:gdLst>
                <a:gd name="T0" fmla="*/ 249918 w 252"/>
                <a:gd name="T1" fmla="*/ 264654 h 443"/>
                <a:gd name="T2" fmla="*/ 254227 w 252"/>
                <a:gd name="T3" fmla="*/ 214295 h 443"/>
                <a:gd name="T4" fmla="*/ 270386 w 252"/>
                <a:gd name="T5" fmla="*/ 190722 h 443"/>
                <a:gd name="T6" fmla="*/ 265000 w 252"/>
                <a:gd name="T7" fmla="*/ 167150 h 443"/>
                <a:gd name="T8" fmla="*/ 177744 w 252"/>
                <a:gd name="T9" fmla="*/ 136077 h 443"/>
                <a:gd name="T10" fmla="*/ 187439 w 252"/>
                <a:gd name="T11" fmla="*/ 102862 h 443"/>
                <a:gd name="T12" fmla="*/ 211138 w 252"/>
                <a:gd name="T13" fmla="*/ 65360 h 443"/>
                <a:gd name="T14" fmla="*/ 194979 w 252"/>
                <a:gd name="T15" fmla="*/ 7500 h 443"/>
                <a:gd name="T16" fmla="*/ 187439 w 252"/>
                <a:gd name="T17" fmla="*/ 0 h 443"/>
                <a:gd name="T18" fmla="*/ 133577 w 252"/>
                <a:gd name="T19" fmla="*/ 36430 h 443"/>
                <a:gd name="T20" fmla="*/ 109878 w 252"/>
                <a:gd name="T21" fmla="*/ 118934 h 443"/>
                <a:gd name="T22" fmla="*/ 98028 w 252"/>
                <a:gd name="T23" fmla="*/ 176793 h 443"/>
                <a:gd name="T24" fmla="*/ 56016 w 252"/>
                <a:gd name="T25" fmla="*/ 214295 h 443"/>
                <a:gd name="T26" fmla="*/ 30163 w 252"/>
                <a:gd name="T27" fmla="*/ 225010 h 443"/>
                <a:gd name="T28" fmla="*/ 0 w 252"/>
                <a:gd name="T29" fmla="*/ 229295 h 443"/>
                <a:gd name="T30" fmla="*/ 67866 w 252"/>
                <a:gd name="T31" fmla="*/ 320371 h 443"/>
                <a:gd name="T32" fmla="*/ 86179 w 252"/>
                <a:gd name="T33" fmla="*/ 381445 h 443"/>
                <a:gd name="T34" fmla="*/ 77561 w 252"/>
                <a:gd name="T35" fmla="*/ 416803 h 443"/>
                <a:gd name="T36" fmla="*/ 123882 w 252"/>
                <a:gd name="T37" fmla="*/ 442519 h 443"/>
                <a:gd name="T38" fmla="*/ 123882 w 252"/>
                <a:gd name="T39" fmla="*/ 459662 h 443"/>
                <a:gd name="T40" fmla="*/ 168049 w 252"/>
                <a:gd name="T41" fmla="*/ 473592 h 443"/>
                <a:gd name="T42" fmla="*/ 182053 w 252"/>
                <a:gd name="T43" fmla="*/ 473592 h 443"/>
                <a:gd name="T44" fmla="*/ 182053 w 252"/>
                <a:gd name="T45" fmla="*/ 437161 h 443"/>
                <a:gd name="T46" fmla="*/ 215447 w 252"/>
                <a:gd name="T47" fmla="*/ 430733 h 443"/>
                <a:gd name="T48" fmla="*/ 226219 w 252"/>
                <a:gd name="T49" fmla="*/ 386802 h 443"/>
                <a:gd name="T50" fmla="*/ 200366 w 252"/>
                <a:gd name="T51" fmla="*/ 368587 h 443"/>
                <a:gd name="T52" fmla="*/ 182053 w 252"/>
                <a:gd name="T53" fmla="*/ 350372 h 443"/>
                <a:gd name="T54" fmla="*/ 189593 w 252"/>
                <a:gd name="T55" fmla="*/ 268940 h 443"/>
                <a:gd name="T56" fmla="*/ 206829 w 252"/>
                <a:gd name="T57" fmla="*/ 256082 h 443"/>
                <a:gd name="T58" fmla="*/ 240223 w 252"/>
                <a:gd name="T59" fmla="*/ 270011 h 443"/>
                <a:gd name="T60" fmla="*/ 249918 w 252"/>
                <a:gd name="T61" fmla="*/ 264654 h 4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52" h="443">
                  <a:moveTo>
                    <a:pt x="232" y="247"/>
                  </a:moveTo>
                  <a:lnTo>
                    <a:pt x="236" y="200"/>
                  </a:lnTo>
                  <a:lnTo>
                    <a:pt x="251" y="178"/>
                  </a:lnTo>
                  <a:lnTo>
                    <a:pt x="246" y="156"/>
                  </a:lnTo>
                  <a:lnTo>
                    <a:pt x="165" y="127"/>
                  </a:lnTo>
                  <a:lnTo>
                    <a:pt x="174" y="96"/>
                  </a:lnTo>
                  <a:lnTo>
                    <a:pt x="196" y="61"/>
                  </a:lnTo>
                  <a:lnTo>
                    <a:pt x="181" y="7"/>
                  </a:lnTo>
                  <a:lnTo>
                    <a:pt x="174" y="0"/>
                  </a:lnTo>
                  <a:lnTo>
                    <a:pt x="124" y="34"/>
                  </a:lnTo>
                  <a:lnTo>
                    <a:pt x="102" y="111"/>
                  </a:lnTo>
                  <a:lnTo>
                    <a:pt x="91" y="165"/>
                  </a:lnTo>
                  <a:lnTo>
                    <a:pt x="52" y="200"/>
                  </a:lnTo>
                  <a:lnTo>
                    <a:pt x="28" y="210"/>
                  </a:lnTo>
                  <a:lnTo>
                    <a:pt x="0" y="214"/>
                  </a:lnTo>
                  <a:lnTo>
                    <a:pt x="63" y="299"/>
                  </a:lnTo>
                  <a:lnTo>
                    <a:pt x="80" y="356"/>
                  </a:lnTo>
                  <a:lnTo>
                    <a:pt x="72" y="389"/>
                  </a:lnTo>
                  <a:lnTo>
                    <a:pt x="115" y="413"/>
                  </a:lnTo>
                  <a:lnTo>
                    <a:pt x="115" y="429"/>
                  </a:lnTo>
                  <a:lnTo>
                    <a:pt x="156" y="442"/>
                  </a:lnTo>
                  <a:lnTo>
                    <a:pt x="169" y="442"/>
                  </a:lnTo>
                  <a:lnTo>
                    <a:pt x="169" y="408"/>
                  </a:lnTo>
                  <a:lnTo>
                    <a:pt x="200" y="402"/>
                  </a:lnTo>
                  <a:lnTo>
                    <a:pt x="210" y="361"/>
                  </a:lnTo>
                  <a:lnTo>
                    <a:pt x="186" y="344"/>
                  </a:lnTo>
                  <a:lnTo>
                    <a:pt x="169" y="327"/>
                  </a:lnTo>
                  <a:lnTo>
                    <a:pt x="176" y="251"/>
                  </a:lnTo>
                  <a:lnTo>
                    <a:pt x="192" y="239"/>
                  </a:lnTo>
                  <a:lnTo>
                    <a:pt x="223" y="252"/>
                  </a:lnTo>
                  <a:lnTo>
                    <a:pt x="232" y="247"/>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31" name="Freeform 17"/>
            <p:cNvSpPr/>
            <p:nvPr/>
          </p:nvSpPr>
          <p:spPr bwMode="auto">
            <a:xfrm>
              <a:off x="4503818" y="3216275"/>
              <a:ext cx="557213" cy="785813"/>
            </a:xfrm>
            <a:custGeom>
              <a:avLst/>
              <a:gdLst>
                <a:gd name="T0" fmla="*/ 220907 w 507"/>
                <a:gd name="T1" fmla="*/ 761156 h 733"/>
                <a:gd name="T2" fmla="*/ 267067 w 507"/>
                <a:gd name="T3" fmla="*/ 613213 h 733"/>
                <a:gd name="T4" fmla="*/ 369277 w 507"/>
                <a:gd name="T5" fmla="*/ 551034 h 733"/>
                <a:gd name="T6" fmla="*/ 394555 w 507"/>
                <a:gd name="T7" fmla="*/ 489927 h 733"/>
                <a:gd name="T8" fmla="*/ 348396 w 507"/>
                <a:gd name="T9" fmla="*/ 465270 h 733"/>
                <a:gd name="T10" fmla="*/ 294543 w 507"/>
                <a:gd name="T11" fmla="*/ 440613 h 733"/>
                <a:gd name="T12" fmla="*/ 265968 w 507"/>
                <a:gd name="T13" fmla="*/ 364497 h 733"/>
                <a:gd name="T14" fmla="*/ 214313 w 507"/>
                <a:gd name="T15" fmla="*/ 370929 h 733"/>
                <a:gd name="T16" fmla="*/ 160460 w 507"/>
                <a:gd name="T17" fmla="*/ 358065 h 733"/>
                <a:gd name="T18" fmla="*/ 201124 w 507"/>
                <a:gd name="T19" fmla="*/ 279805 h 733"/>
                <a:gd name="T20" fmla="*/ 242888 w 507"/>
                <a:gd name="T21" fmla="*/ 199401 h 733"/>
                <a:gd name="T22" fmla="*/ 322019 w 507"/>
                <a:gd name="T23" fmla="*/ 231563 h 733"/>
                <a:gd name="T24" fmla="*/ 349495 w 507"/>
                <a:gd name="T25" fmla="*/ 285165 h 733"/>
                <a:gd name="T26" fmla="*/ 356089 w 507"/>
                <a:gd name="T27" fmla="*/ 331264 h 733"/>
                <a:gd name="T28" fmla="*/ 400050 w 507"/>
                <a:gd name="T29" fmla="*/ 379506 h 733"/>
                <a:gd name="T30" fmla="*/ 509954 w 507"/>
                <a:gd name="T31" fmla="*/ 349488 h 733"/>
                <a:gd name="T32" fmla="*/ 556114 w 507"/>
                <a:gd name="T33" fmla="*/ 260508 h 733"/>
                <a:gd name="T34" fmla="*/ 500063 w 507"/>
                <a:gd name="T35" fmla="*/ 213338 h 733"/>
                <a:gd name="T36" fmla="*/ 470389 w 507"/>
                <a:gd name="T37" fmla="*/ 137222 h 733"/>
                <a:gd name="T38" fmla="*/ 369277 w 507"/>
                <a:gd name="T39" fmla="*/ 85764 h 733"/>
                <a:gd name="T40" fmla="*/ 314325 w 507"/>
                <a:gd name="T41" fmla="*/ 0 h 733"/>
                <a:gd name="T42" fmla="*/ 242888 w 507"/>
                <a:gd name="T43" fmla="*/ 49314 h 733"/>
                <a:gd name="T44" fmla="*/ 246185 w 507"/>
                <a:gd name="T45" fmla="*/ 87908 h 733"/>
                <a:gd name="T46" fmla="*/ 179143 w 507"/>
                <a:gd name="T47" fmla="*/ 110421 h 733"/>
                <a:gd name="T48" fmla="*/ 141776 w 507"/>
                <a:gd name="T49" fmla="*/ 120070 h 733"/>
                <a:gd name="T50" fmla="*/ 80230 w 507"/>
                <a:gd name="T51" fmla="*/ 139367 h 733"/>
                <a:gd name="T52" fmla="*/ 63744 w 507"/>
                <a:gd name="T53" fmla="*/ 87908 h 733"/>
                <a:gd name="T54" fmla="*/ 9891 w 507"/>
                <a:gd name="T55" fmla="*/ 160808 h 733"/>
                <a:gd name="T56" fmla="*/ 35169 w 507"/>
                <a:gd name="T57" fmla="*/ 276589 h 733"/>
                <a:gd name="T58" fmla="*/ 63744 w 507"/>
                <a:gd name="T59" fmla="*/ 349488 h 733"/>
                <a:gd name="T60" fmla="*/ 74735 w 507"/>
                <a:gd name="T61" fmla="*/ 435252 h 733"/>
                <a:gd name="T62" fmla="*/ 7693 w 507"/>
                <a:gd name="T63" fmla="*/ 531737 h 733"/>
                <a:gd name="T64" fmla="*/ 71438 w 507"/>
                <a:gd name="T65" fmla="*/ 626077 h 733"/>
                <a:gd name="T66" fmla="*/ 49457 w 507"/>
                <a:gd name="T67" fmla="*/ 690401 h 733"/>
                <a:gd name="T68" fmla="*/ 25278 w 507"/>
                <a:gd name="T69" fmla="*/ 740787 h 733"/>
                <a:gd name="T70" fmla="*/ 157163 w 507"/>
                <a:gd name="T71" fmla="*/ 784741 h 733"/>
                <a:gd name="T72" fmla="*/ 216511 w 507"/>
                <a:gd name="T73" fmla="*/ 774020 h 73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07" h="733">
                  <a:moveTo>
                    <a:pt x="197" y="722"/>
                  </a:moveTo>
                  <a:lnTo>
                    <a:pt x="201" y="710"/>
                  </a:lnTo>
                  <a:lnTo>
                    <a:pt x="185" y="681"/>
                  </a:lnTo>
                  <a:lnTo>
                    <a:pt x="243" y="572"/>
                  </a:lnTo>
                  <a:lnTo>
                    <a:pt x="297" y="524"/>
                  </a:lnTo>
                  <a:lnTo>
                    <a:pt x="336" y="514"/>
                  </a:lnTo>
                  <a:lnTo>
                    <a:pt x="374" y="466"/>
                  </a:lnTo>
                  <a:lnTo>
                    <a:pt x="359" y="457"/>
                  </a:lnTo>
                  <a:lnTo>
                    <a:pt x="345" y="423"/>
                  </a:lnTo>
                  <a:lnTo>
                    <a:pt x="317" y="434"/>
                  </a:lnTo>
                  <a:lnTo>
                    <a:pt x="270" y="423"/>
                  </a:lnTo>
                  <a:lnTo>
                    <a:pt x="268" y="411"/>
                  </a:lnTo>
                  <a:lnTo>
                    <a:pt x="266" y="331"/>
                  </a:lnTo>
                  <a:lnTo>
                    <a:pt x="242" y="340"/>
                  </a:lnTo>
                  <a:lnTo>
                    <a:pt x="227" y="356"/>
                  </a:lnTo>
                  <a:lnTo>
                    <a:pt x="195" y="346"/>
                  </a:lnTo>
                  <a:lnTo>
                    <a:pt x="153" y="354"/>
                  </a:lnTo>
                  <a:lnTo>
                    <a:pt x="146" y="334"/>
                  </a:lnTo>
                  <a:lnTo>
                    <a:pt x="151" y="297"/>
                  </a:lnTo>
                  <a:lnTo>
                    <a:pt x="183" y="261"/>
                  </a:lnTo>
                  <a:lnTo>
                    <a:pt x="190" y="218"/>
                  </a:lnTo>
                  <a:lnTo>
                    <a:pt x="221" y="186"/>
                  </a:lnTo>
                  <a:lnTo>
                    <a:pt x="279" y="216"/>
                  </a:lnTo>
                  <a:lnTo>
                    <a:pt x="293" y="216"/>
                  </a:lnTo>
                  <a:lnTo>
                    <a:pt x="303" y="258"/>
                  </a:lnTo>
                  <a:lnTo>
                    <a:pt x="318" y="266"/>
                  </a:lnTo>
                  <a:lnTo>
                    <a:pt x="327" y="292"/>
                  </a:lnTo>
                  <a:lnTo>
                    <a:pt x="324" y="309"/>
                  </a:lnTo>
                  <a:lnTo>
                    <a:pt x="359" y="334"/>
                  </a:lnTo>
                  <a:lnTo>
                    <a:pt x="364" y="354"/>
                  </a:lnTo>
                  <a:lnTo>
                    <a:pt x="393" y="366"/>
                  </a:lnTo>
                  <a:lnTo>
                    <a:pt x="464" y="326"/>
                  </a:lnTo>
                  <a:lnTo>
                    <a:pt x="464" y="304"/>
                  </a:lnTo>
                  <a:lnTo>
                    <a:pt x="506" y="243"/>
                  </a:lnTo>
                  <a:lnTo>
                    <a:pt x="476" y="201"/>
                  </a:lnTo>
                  <a:lnTo>
                    <a:pt x="455" y="199"/>
                  </a:lnTo>
                  <a:lnTo>
                    <a:pt x="413" y="172"/>
                  </a:lnTo>
                  <a:lnTo>
                    <a:pt x="428" y="128"/>
                  </a:lnTo>
                  <a:lnTo>
                    <a:pt x="364" y="123"/>
                  </a:lnTo>
                  <a:lnTo>
                    <a:pt x="336" y="80"/>
                  </a:lnTo>
                  <a:lnTo>
                    <a:pt x="340" y="60"/>
                  </a:lnTo>
                  <a:lnTo>
                    <a:pt x="286" y="0"/>
                  </a:lnTo>
                  <a:lnTo>
                    <a:pt x="251" y="18"/>
                  </a:lnTo>
                  <a:lnTo>
                    <a:pt x="221" y="46"/>
                  </a:lnTo>
                  <a:lnTo>
                    <a:pt x="232" y="68"/>
                  </a:lnTo>
                  <a:lnTo>
                    <a:pt x="224" y="82"/>
                  </a:lnTo>
                  <a:lnTo>
                    <a:pt x="183" y="85"/>
                  </a:lnTo>
                  <a:lnTo>
                    <a:pt x="163" y="103"/>
                  </a:lnTo>
                  <a:lnTo>
                    <a:pt x="146" y="94"/>
                  </a:lnTo>
                  <a:lnTo>
                    <a:pt x="129" y="112"/>
                  </a:lnTo>
                  <a:lnTo>
                    <a:pt x="89" y="142"/>
                  </a:lnTo>
                  <a:lnTo>
                    <a:pt x="73" y="130"/>
                  </a:lnTo>
                  <a:lnTo>
                    <a:pt x="73" y="90"/>
                  </a:lnTo>
                  <a:lnTo>
                    <a:pt x="58" y="82"/>
                  </a:lnTo>
                  <a:lnTo>
                    <a:pt x="37" y="92"/>
                  </a:lnTo>
                  <a:lnTo>
                    <a:pt x="9" y="150"/>
                  </a:lnTo>
                  <a:lnTo>
                    <a:pt x="0" y="204"/>
                  </a:lnTo>
                  <a:lnTo>
                    <a:pt x="32" y="258"/>
                  </a:lnTo>
                  <a:lnTo>
                    <a:pt x="58" y="283"/>
                  </a:lnTo>
                  <a:lnTo>
                    <a:pt x="58" y="326"/>
                  </a:lnTo>
                  <a:lnTo>
                    <a:pt x="75" y="363"/>
                  </a:lnTo>
                  <a:lnTo>
                    <a:pt x="68" y="406"/>
                  </a:lnTo>
                  <a:lnTo>
                    <a:pt x="27" y="432"/>
                  </a:lnTo>
                  <a:lnTo>
                    <a:pt x="7" y="496"/>
                  </a:lnTo>
                  <a:lnTo>
                    <a:pt x="41" y="536"/>
                  </a:lnTo>
                  <a:lnTo>
                    <a:pt x="65" y="584"/>
                  </a:lnTo>
                  <a:lnTo>
                    <a:pt x="50" y="609"/>
                  </a:lnTo>
                  <a:lnTo>
                    <a:pt x="45" y="644"/>
                  </a:lnTo>
                  <a:lnTo>
                    <a:pt x="32" y="666"/>
                  </a:lnTo>
                  <a:lnTo>
                    <a:pt x="23" y="691"/>
                  </a:lnTo>
                  <a:lnTo>
                    <a:pt x="45" y="720"/>
                  </a:lnTo>
                  <a:lnTo>
                    <a:pt x="143" y="732"/>
                  </a:lnTo>
                  <a:lnTo>
                    <a:pt x="183" y="717"/>
                  </a:lnTo>
                  <a:lnTo>
                    <a:pt x="197" y="722"/>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32" name="Freeform 18"/>
            <p:cNvSpPr/>
            <p:nvPr/>
          </p:nvSpPr>
          <p:spPr bwMode="auto">
            <a:xfrm>
              <a:off x="4795918" y="3492500"/>
              <a:ext cx="114300" cy="184150"/>
            </a:xfrm>
            <a:custGeom>
              <a:avLst/>
              <a:gdLst>
                <a:gd name="T0" fmla="*/ 93617 w 105"/>
                <a:gd name="T1" fmla="*/ 169248 h 173"/>
                <a:gd name="T2" fmla="*/ 65314 w 105"/>
                <a:gd name="T3" fmla="*/ 183086 h 173"/>
                <a:gd name="T4" fmla="*/ 15240 w 105"/>
                <a:gd name="T5" fmla="*/ 172441 h 173"/>
                <a:gd name="T6" fmla="*/ 3266 w 105"/>
                <a:gd name="T7" fmla="*/ 159668 h 173"/>
                <a:gd name="T8" fmla="*/ 0 w 105"/>
                <a:gd name="T9" fmla="*/ 78769 h 173"/>
                <a:gd name="T10" fmla="*/ 44631 w 105"/>
                <a:gd name="T11" fmla="*/ 60674 h 173"/>
                <a:gd name="T12" fmla="*/ 40277 w 105"/>
                <a:gd name="T13" fmla="*/ 45771 h 173"/>
                <a:gd name="T14" fmla="*/ 47897 w 105"/>
                <a:gd name="T15" fmla="*/ 14902 h 173"/>
                <a:gd name="T16" fmla="*/ 51163 w 105"/>
                <a:gd name="T17" fmla="*/ 0 h 173"/>
                <a:gd name="T18" fmla="*/ 67491 w 105"/>
                <a:gd name="T19" fmla="*/ 8516 h 173"/>
                <a:gd name="T20" fmla="*/ 75111 w 105"/>
                <a:gd name="T21" fmla="*/ 35127 h 173"/>
                <a:gd name="T22" fmla="*/ 71846 w 105"/>
                <a:gd name="T23" fmla="*/ 53223 h 173"/>
                <a:gd name="T24" fmla="*/ 107769 w 105"/>
                <a:gd name="T25" fmla="*/ 78769 h 173"/>
                <a:gd name="T26" fmla="*/ 113211 w 105"/>
                <a:gd name="T27" fmla="*/ 98994 h 173"/>
                <a:gd name="T28" fmla="*/ 93617 w 105"/>
                <a:gd name="T29" fmla="*/ 113896 h 173"/>
                <a:gd name="T30" fmla="*/ 84909 w 105"/>
                <a:gd name="T31" fmla="*/ 147959 h 173"/>
                <a:gd name="T32" fmla="*/ 93617 w 105"/>
                <a:gd name="T33" fmla="*/ 169248 h 1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5" h="173">
                  <a:moveTo>
                    <a:pt x="86" y="159"/>
                  </a:moveTo>
                  <a:lnTo>
                    <a:pt x="60" y="172"/>
                  </a:lnTo>
                  <a:lnTo>
                    <a:pt x="14" y="162"/>
                  </a:lnTo>
                  <a:lnTo>
                    <a:pt x="3" y="150"/>
                  </a:lnTo>
                  <a:lnTo>
                    <a:pt x="0" y="74"/>
                  </a:lnTo>
                  <a:lnTo>
                    <a:pt x="41" y="57"/>
                  </a:lnTo>
                  <a:lnTo>
                    <a:pt x="37" y="43"/>
                  </a:lnTo>
                  <a:lnTo>
                    <a:pt x="44" y="14"/>
                  </a:lnTo>
                  <a:lnTo>
                    <a:pt x="47" y="0"/>
                  </a:lnTo>
                  <a:lnTo>
                    <a:pt x="62" y="8"/>
                  </a:lnTo>
                  <a:lnTo>
                    <a:pt x="69" y="33"/>
                  </a:lnTo>
                  <a:lnTo>
                    <a:pt x="66" y="50"/>
                  </a:lnTo>
                  <a:lnTo>
                    <a:pt x="99" y="74"/>
                  </a:lnTo>
                  <a:lnTo>
                    <a:pt x="104" y="93"/>
                  </a:lnTo>
                  <a:lnTo>
                    <a:pt x="86" y="107"/>
                  </a:lnTo>
                  <a:lnTo>
                    <a:pt x="78" y="139"/>
                  </a:lnTo>
                  <a:lnTo>
                    <a:pt x="86" y="159"/>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33" name="Freeform 19"/>
            <p:cNvSpPr/>
            <p:nvPr/>
          </p:nvSpPr>
          <p:spPr bwMode="auto">
            <a:xfrm>
              <a:off x="4660981" y="3413125"/>
              <a:ext cx="180975" cy="182563"/>
            </a:xfrm>
            <a:custGeom>
              <a:avLst/>
              <a:gdLst>
                <a:gd name="T0" fmla="*/ 137938 w 164"/>
                <a:gd name="T1" fmla="*/ 152316 h 169"/>
                <a:gd name="T2" fmla="*/ 136835 w 164"/>
                <a:gd name="T3" fmla="*/ 127470 h 169"/>
                <a:gd name="T4" fmla="*/ 129110 w 164"/>
                <a:gd name="T5" fmla="*/ 108025 h 169"/>
                <a:gd name="T6" fmla="*/ 175457 w 164"/>
                <a:gd name="T7" fmla="*/ 90741 h 169"/>
                <a:gd name="T8" fmla="*/ 179871 w 164"/>
                <a:gd name="T9" fmla="*/ 74538 h 169"/>
                <a:gd name="T10" fmla="*/ 167733 w 164"/>
                <a:gd name="T11" fmla="*/ 32408 h 169"/>
                <a:gd name="T12" fmla="*/ 153387 w 164"/>
                <a:gd name="T13" fmla="*/ 32408 h 169"/>
                <a:gd name="T14" fmla="*/ 81659 w 164"/>
                <a:gd name="T15" fmla="*/ 0 h 169"/>
                <a:gd name="T16" fmla="*/ 51865 w 164"/>
                <a:gd name="T17" fmla="*/ 32408 h 169"/>
                <a:gd name="T18" fmla="*/ 38623 w 164"/>
                <a:gd name="T19" fmla="*/ 71297 h 169"/>
                <a:gd name="T20" fmla="*/ 5518 w 164"/>
                <a:gd name="T21" fmla="*/ 117748 h 169"/>
                <a:gd name="T22" fmla="*/ 0 w 164"/>
                <a:gd name="T23" fmla="*/ 150155 h 169"/>
                <a:gd name="T24" fmla="*/ 12139 w 164"/>
                <a:gd name="T25" fmla="*/ 171760 h 169"/>
                <a:gd name="T26" fmla="*/ 62900 w 164"/>
                <a:gd name="T27" fmla="*/ 168520 h 169"/>
                <a:gd name="T28" fmla="*/ 89384 w 164"/>
                <a:gd name="T29" fmla="*/ 181483 h 169"/>
                <a:gd name="T30" fmla="*/ 113661 w 164"/>
                <a:gd name="T31" fmla="*/ 163118 h 169"/>
                <a:gd name="T32" fmla="*/ 137938 w 164"/>
                <a:gd name="T33" fmla="*/ 152316 h 1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4" h="169">
                  <a:moveTo>
                    <a:pt x="125" y="141"/>
                  </a:moveTo>
                  <a:lnTo>
                    <a:pt x="124" y="118"/>
                  </a:lnTo>
                  <a:lnTo>
                    <a:pt x="117" y="100"/>
                  </a:lnTo>
                  <a:lnTo>
                    <a:pt x="159" y="84"/>
                  </a:lnTo>
                  <a:lnTo>
                    <a:pt x="163" y="69"/>
                  </a:lnTo>
                  <a:lnTo>
                    <a:pt x="152" y="30"/>
                  </a:lnTo>
                  <a:lnTo>
                    <a:pt x="139" y="30"/>
                  </a:lnTo>
                  <a:lnTo>
                    <a:pt x="74" y="0"/>
                  </a:lnTo>
                  <a:lnTo>
                    <a:pt x="47" y="30"/>
                  </a:lnTo>
                  <a:lnTo>
                    <a:pt x="35" y="66"/>
                  </a:lnTo>
                  <a:lnTo>
                    <a:pt x="5" y="109"/>
                  </a:lnTo>
                  <a:lnTo>
                    <a:pt x="0" y="139"/>
                  </a:lnTo>
                  <a:lnTo>
                    <a:pt x="11" y="159"/>
                  </a:lnTo>
                  <a:lnTo>
                    <a:pt x="57" y="156"/>
                  </a:lnTo>
                  <a:lnTo>
                    <a:pt x="81" y="168"/>
                  </a:lnTo>
                  <a:lnTo>
                    <a:pt x="103" y="151"/>
                  </a:lnTo>
                  <a:lnTo>
                    <a:pt x="125" y="141"/>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34" name="Freeform 20"/>
            <p:cNvSpPr/>
            <p:nvPr/>
          </p:nvSpPr>
          <p:spPr bwMode="auto">
            <a:xfrm>
              <a:off x="4232356" y="3487738"/>
              <a:ext cx="352425" cy="717550"/>
            </a:xfrm>
            <a:custGeom>
              <a:avLst/>
              <a:gdLst>
                <a:gd name="T0" fmla="*/ 22913 w 323"/>
                <a:gd name="T1" fmla="*/ 716482 h 672"/>
                <a:gd name="T2" fmla="*/ 98199 w 323"/>
                <a:gd name="T3" fmla="*/ 694059 h 672"/>
                <a:gd name="T4" fmla="*/ 195307 w 323"/>
                <a:gd name="T5" fmla="*/ 632127 h 672"/>
                <a:gd name="T6" fmla="*/ 262955 w 323"/>
                <a:gd name="T7" fmla="*/ 619314 h 672"/>
                <a:gd name="T8" fmla="*/ 314237 w 323"/>
                <a:gd name="T9" fmla="*/ 578738 h 672"/>
                <a:gd name="T10" fmla="*/ 319692 w 323"/>
                <a:gd name="T11" fmla="*/ 493316 h 672"/>
                <a:gd name="T12" fmla="*/ 294597 w 323"/>
                <a:gd name="T13" fmla="*/ 462350 h 672"/>
                <a:gd name="T14" fmla="*/ 303326 w 323"/>
                <a:gd name="T15" fmla="*/ 433520 h 672"/>
                <a:gd name="T16" fmla="*/ 319692 w 323"/>
                <a:gd name="T17" fmla="*/ 412164 h 672"/>
                <a:gd name="T18" fmla="*/ 322965 w 323"/>
                <a:gd name="T19" fmla="*/ 374792 h 672"/>
                <a:gd name="T20" fmla="*/ 340423 w 323"/>
                <a:gd name="T21" fmla="*/ 348097 h 672"/>
                <a:gd name="T22" fmla="*/ 314237 w 323"/>
                <a:gd name="T23" fmla="*/ 296844 h 672"/>
                <a:gd name="T24" fmla="*/ 276048 w 323"/>
                <a:gd name="T25" fmla="*/ 254132 h 672"/>
                <a:gd name="T26" fmla="*/ 298961 w 323"/>
                <a:gd name="T27" fmla="*/ 185794 h 672"/>
                <a:gd name="T28" fmla="*/ 342605 w 323"/>
                <a:gd name="T29" fmla="*/ 158032 h 672"/>
                <a:gd name="T30" fmla="*/ 351334 w 323"/>
                <a:gd name="T31" fmla="*/ 112117 h 672"/>
                <a:gd name="T32" fmla="*/ 332785 w 323"/>
                <a:gd name="T33" fmla="*/ 72609 h 672"/>
                <a:gd name="T34" fmla="*/ 332785 w 323"/>
                <a:gd name="T35" fmla="*/ 26695 h 672"/>
                <a:gd name="T36" fmla="*/ 303326 w 323"/>
                <a:gd name="T37" fmla="*/ 0 h 672"/>
                <a:gd name="T38" fmla="*/ 234586 w 323"/>
                <a:gd name="T39" fmla="*/ 34169 h 672"/>
                <a:gd name="T40" fmla="*/ 223675 w 323"/>
                <a:gd name="T41" fmla="*/ 23491 h 672"/>
                <a:gd name="T42" fmla="*/ 187669 w 323"/>
                <a:gd name="T43" fmla="*/ 51254 h 672"/>
                <a:gd name="T44" fmla="*/ 157118 w 323"/>
                <a:gd name="T45" fmla="*/ 48050 h 672"/>
                <a:gd name="T46" fmla="*/ 98199 w 323"/>
                <a:gd name="T47" fmla="*/ 131337 h 672"/>
                <a:gd name="T48" fmla="*/ 81832 w 323"/>
                <a:gd name="T49" fmla="*/ 131337 h 672"/>
                <a:gd name="T50" fmla="*/ 49099 w 323"/>
                <a:gd name="T51" fmla="*/ 158032 h 672"/>
                <a:gd name="T52" fmla="*/ 51282 w 323"/>
                <a:gd name="T53" fmla="*/ 193269 h 672"/>
                <a:gd name="T54" fmla="*/ 36006 w 323"/>
                <a:gd name="T55" fmla="*/ 225302 h 672"/>
                <a:gd name="T56" fmla="*/ 30551 w 323"/>
                <a:gd name="T57" fmla="*/ 269081 h 672"/>
                <a:gd name="T58" fmla="*/ 2182 w 323"/>
                <a:gd name="T59" fmla="*/ 311793 h 672"/>
                <a:gd name="T60" fmla="*/ 33824 w 323"/>
                <a:gd name="T61" fmla="*/ 374792 h 672"/>
                <a:gd name="T62" fmla="*/ 22913 w 323"/>
                <a:gd name="T63" fmla="*/ 412164 h 672"/>
                <a:gd name="T64" fmla="*/ 0 w 323"/>
                <a:gd name="T65" fmla="*/ 451672 h 672"/>
                <a:gd name="T66" fmla="*/ 33824 w 323"/>
                <a:gd name="T67" fmla="*/ 605433 h 672"/>
                <a:gd name="T68" fmla="*/ 10911 w 323"/>
                <a:gd name="T69" fmla="*/ 683381 h 672"/>
                <a:gd name="T70" fmla="*/ 22913 w 323"/>
                <a:gd name="T71" fmla="*/ 716482 h 6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23" h="672">
                  <a:moveTo>
                    <a:pt x="21" y="671"/>
                  </a:moveTo>
                  <a:lnTo>
                    <a:pt x="90" y="650"/>
                  </a:lnTo>
                  <a:lnTo>
                    <a:pt x="179" y="592"/>
                  </a:lnTo>
                  <a:lnTo>
                    <a:pt x="241" y="580"/>
                  </a:lnTo>
                  <a:lnTo>
                    <a:pt x="288" y="542"/>
                  </a:lnTo>
                  <a:lnTo>
                    <a:pt x="293" y="462"/>
                  </a:lnTo>
                  <a:lnTo>
                    <a:pt x="270" y="433"/>
                  </a:lnTo>
                  <a:lnTo>
                    <a:pt x="278" y="406"/>
                  </a:lnTo>
                  <a:lnTo>
                    <a:pt x="293" y="386"/>
                  </a:lnTo>
                  <a:lnTo>
                    <a:pt x="296" y="351"/>
                  </a:lnTo>
                  <a:lnTo>
                    <a:pt x="312" y="326"/>
                  </a:lnTo>
                  <a:lnTo>
                    <a:pt x="288" y="278"/>
                  </a:lnTo>
                  <a:lnTo>
                    <a:pt x="253" y="238"/>
                  </a:lnTo>
                  <a:lnTo>
                    <a:pt x="274" y="174"/>
                  </a:lnTo>
                  <a:lnTo>
                    <a:pt x="314" y="148"/>
                  </a:lnTo>
                  <a:lnTo>
                    <a:pt x="322" y="105"/>
                  </a:lnTo>
                  <a:lnTo>
                    <a:pt x="305" y="68"/>
                  </a:lnTo>
                  <a:lnTo>
                    <a:pt x="305" y="25"/>
                  </a:lnTo>
                  <a:lnTo>
                    <a:pt x="278" y="0"/>
                  </a:lnTo>
                  <a:lnTo>
                    <a:pt x="215" y="32"/>
                  </a:lnTo>
                  <a:lnTo>
                    <a:pt x="205" y="22"/>
                  </a:lnTo>
                  <a:lnTo>
                    <a:pt x="172" y="48"/>
                  </a:lnTo>
                  <a:lnTo>
                    <a:pt x="144" y="45"/>
                  </a:lnTo>
                  <a:lnTo>
                    <a:pt x="90" y="123"/>
                  </a:lnTo>
                  <a:lnTo>
                    <a:pt x="75" y="123"/>
                  </a:lnTo>
                  <a:lnTo>
                    <a:pt x="45" y="148"/>
                  </a:lnTo>
                  <a:lnTo>
                    <a:pt x="47" y="181"/>
                  </a:lnTo>
                  <a:lnTo>
                    <a:pt x="33" y="211"/>
                  </a:lnTo>
                  <a:lnTo>
                    <a:pt x="28" y="252"/>
                  </a:lnTo>
                  <a:lnTo>
                    <a:pt x="2" y="292"/>
                  </a:lnTo>
                  <a:lnTo>
                    <a:pt x="31" y="351"/>
                  </a:lnTo>
                  <a:lnTo>
                    <a:pt x="21" y="386"/>
                  </a:lnTo>
                  <a:lnTo>
                    <a:pt x="0" y="423"/>
                  </a:lnTo>
                  <a:lnTo>
                    <a:pt x="31" y="567"/>
                  </a:lnTo>
                  <a:lnTo>
                    <a:pt x="10" y="640"/>
                  </a:lnTo>
                  <a:lnTo>
                    <a:pt x="21" y="671"/>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35" name="Freeform 21"/>
            <p:cNvSpPr/>
            <p:nvPr/>
          </p:nvSpPr>
          <p:spPr bwMode="auto">
            <a:xfrm>
              <a:off x="4797506" y="3505200"/>
              <a:ext cx="41275" cy="58738"/>
            </a:xfrm>
            <a:custGeom>
              <a:avLst/>
              <a:gdLst>
                <a:gd name="T0" fmla="*/ 40189 w 38"/>
                <a:gd name="T1" fmla="*/ 0 h 53"/>
                <a:gd name="T2" fmla="*/ 33672 w 38"/>
                <a:gd name="T3" fmla="*/ 29923 h 53"/>
                <a:gd name="T4" fmla="*/ 36930 w 38"/>
                <a:gd name="T5" fmla="*/ 43222 h 53"/>
                <a:gd name="T6" fmla="*/ 8689 w 38"/>
                <a:gd name="T7" fmla="*/ 57630 h 53"/>
                <a:gd name="T8" fmla="*/ 5431 w 38"/>
                <a:gd name="T9" fmla="*/ 33248 h 53"/>
                <a:gd name="T10" fmla="*/ 0 w 38"/>
                <a:gd name="T11" fmla="*/ 16624 h 53"/>
                <a:gd name="T12" fmla="*/ 40189 w 38"/>
                <a:gd name="T13" fmla="*/ 0 h 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53">
                  <a:moveTo>
                    <a:pt x="37" y="0"/>
                  </a:moveTo>
                  <a:lnTo>
                    <a:pt x="31" y="27"/>
                  </a:lnTo>
                  <a:lnTo>
                    <a:pt x="34" y="39"/>
                  </a:lnTo>
                  <a:lnTo>
                    <a:pt x="8" y="52"/>
                  </a:lnTo>
                  <a:lnTo>
                    <a:pt x="5" y="30"/>
                  </a:lnTo>
                  <a:lnTo>
                    <a:pt x="0" y="15"/>
                  </a:lnTo>
                  <a:lnTo>
                    <a:pt x="37" y="0"/>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36" name="Freeform 22"/>
            <p:cNvSpPr/>
            <p:nvPr/>
          </p:nvSpPr>
          <p:spPr bwMode="auto">
            <a:xfrm>
              <a:off x="4768931" y="5586413"/>
              <a:ext cx="79375" cy="55562"/>
            </a:xfrm>
            <a:custGeom>
              <a:avLst/>
              <a:gdLst>
                <a:gd name="T0" fmla="*/ 4410 w 72"/>
                <a:gd name="T1" fmla="*/ 14741 h 49"/>
                <a:gd name="T2" fmla="*/ 33073 w 72"/>
                <a:gd name="T3" fmla="*/ 20411 h 49"/>
                <a:gd name="T4" fmla="*/ 62839 w 72"/>
                <a:gd name="T5" fmla="*/ 0 h 49"/>
                <a:gd name="T6" fmla="*/ 78273 w 72"/>
                <a:gd name="T7" fmla="*/ 40821 h 49"/>
                <a:gd name="T8" fmla="*/ 46302 w 72"/>
                <a:gd name="T9" fmla="*/ 54428 h 49"/>
                <a:gd name="T10" fmla="*/ 6615 w 72"/>
                <a:gd name="T11" fmla="*/ 51026 h 49"/>
                <a:gd name="T12" fmla="*/ 0 w 72"/>
                <a:gd name="T13" fmla="*/ 20411 h 49"/>
                <a:gd name="T14" fmla="*/ 4410 w 72"/>
                <a:gd name="T15" fmla="*/ 14741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2" h="49">
                  <a:moveTo>
                    <a:pt x="4" y="13"/>
                  </a:moveTo>
                  <a:lnTo>
                    <a:pt x="30" y="18"/>
                  </a:lnTo>
                  <a:lnTo>
                    <a:pt x="57" y="0"/>
                  </a:lnTo>
                  <a:lnTo>
                    <a:pt x="71" y="36"/>
                  </a:lnTo>
                  <a:lnTo>
                    <a:pt x="42" y="48"/>
                  </a:lnTo>
                  <a:lnTo>
                    <a:pt x="6" y="45"/>
                  </a:lnTo>
                  <a:lnTo>
                    <a:pt x="0" y="18"/>
                  </a:lnTo>
                  <a:lnTo>
                    <a:pt x="4" y="13"/>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37" name="Freeform 23"/>
            <p:cNvSpPr/>
            <p:nvPr/>
          </p:nvSpPr>
          <p:spPr bwMode="auto">
            <a:xfrm>
              <a:off x="4308556" y="5235575"/>
              <a:ext cx="798512" cy="646113"/>
            </a:xfrm>
            <a:custGeom>
              <a:avLst/>
              <a:gdLst>
                <a:gd name="T0" fmla="*/ 234405 w 729"/>
                <a:gd name="T1" fmla="*/ 93066 h 604"/>
                <a:gd name="T2" fmla="*/ 245359 w 729"/>
                <a:gd name="T3" fmla="*/ 52416 h 604"/>
                <a:gd name="T4" fmla="*/ 318748 w 729"/>
                <a:gd name="T5" fmla="*/ 74881 h 604"/>
                <a:gd name="T6" fmla="*/ 316557 w 729"/>
                <a:gd name="T7" fmla="*/ 41719 h 604"/>
                <a:gd name="T8" fmla="*/ 347227 w 729"/>
                <a:gd name="T9" fmla="*/ 4279 h 604"/>
                <a:gd name="T10" fmla="*/ 429378 w 729"/>
                <a:gd name="T11" fmla="*/ 0 h 604"/>
                <a:gd name="T12" fmla="*/ 501671 w 729"/>
                <a:gd name="T13" fmla="*/ 7488 h 604"/>
                <a:gd name="T14" fmla="*/ 495099 w 729"/>
                <a:gd name="T15" fmla="*/ 47068 h 604"/>
                <a:gd name="T16" fmla="*/ 466620 w 729"/>
                <a:gd name="T17" fmla="*/ 95205 h 604"/>
                <a:gd name="T18" fmla="*/ 593681 w 729"/>
                <a:gd name="T19" fmla="*/ 63114 h 604"/>
                <a:gd name="T20" fmla="*/ 640781 w 729"/>
                <a:gd name="T21" fmla="*/ 74881 h 604"/>
                <a:gd name="T22" fmla="*/ 633114 w 729"/>
                <a:gd name="T23" fmla="*/ 36371 h 604"/>
                <a:gd name="T24" fmla="*/ 716361 w 729"/>
                <a:gd name="T25" fmla="*/ 60974 h 604"/>
                <a:gd name="T26" fmla="*/ 764556 w 729"/>
                <a:gd name="T27" fmla="*/ 95205 h 604"/>
                <a:gd name="T28" fmla="*/ 775510 w 729"/>
                <a:gd name="T29" fmla="*/ 178644 h 604"/>
                <a:gd name="T30" fmla="*/ 739363 w 729"/>
                <a:gd name="T31" fmla="*/ 220363 h 604"/>
                <a:gd name="T32" fmla="*/ 670356 w 729"/>
                <a:gd name="T33" fmla="*/ 275989 h 604"/>
                <a:gd name="T34" fmla="*/ 635304 w 729"/>
                <a:gd name="T35" fmla="*/ 286686 h 604"/>
                <a:gd name="T36" fmla="*/ 619970 w 729"/>
                <a:gd name="T37" fmla="*/ 294174 h 604"/>
                <a:gd name="T38" fmla="*/ 563011 w 729"/>
                <a:gd name="T39" fmla="*/ 313429 h 604"/>
                <a:gd name="T40" fmla="*/ 519197 w 729"/>
                <a:gd name="T41" fmla="*/ 316638 h 604"/>
                <a:gd name="T42" fmla="*/ 411853 w 729"/>
                <a:gd name="T43" fmla="*/ 304871 h 604"/>
                <a:gd name="T44" fmla="*/ 426092 w 729"/>
                <a:gd name="T45" fmla="*/ 378682 h 604"/>
                <a:gd name="T46" fmla="*/ 358180 w 729"/>
                <a:gd name="T47" fmla="*/ 426820 h 604"/>
                <a:gd name="T48" fmla="*/ 288078 w 729"/>
                <a:gd name="T49" fmla="*/ 447144 h 604"/>
                <a:gd name="T50" fmla="*/ 207022 w 729"/>
                <a:gd name="T51" fmla="*/ 481376 h 604"/>
                <a:gd name="T52" fmla="*/ 76675 w 729"/>
                <a:gd name="T53" fmla="*/ 537001 h 604"/>
                <a:gd name="T54" fmla="*/ 96391 w 729"/>
                <a:gd name="T55" fmla="*/ 622579 h 604"/>
                <a:gd name="T56" fmla="*/ 38337 w 729"/>
                <a:gd name="T57" fmla="*/ 640764 h 604"/>
                <a:gd name="T58" fmla="*/ 8763 w 729"/>
                <a:gd name="T59" fmla="*/ 525234 h 604"/>
                <a:gd name="T60" fmla="*/ 36147 w 729"/>
                <a:gd name="T61" fmla="*/ 461051 h 604"/>
                <a:gd name="T62" fmla="*/ 66817 w 729"/>
                <a:gd name="T63" fmla="*/ 431099 h 604"/>
                <a:gd name="T64" fmla="*/ 107345 w 729"/>
                <a:gd name="T65" fmla="*/ 376543 h 604"/>
                <a:gd name="T66" fmla="*/ 167589 w 729"/>
                <a:gd name="T67" fmla="*/ 263152 h 604"/>
                <a:gd name="T68" fmla="*/ 212498 w 729"/>
                <a:gd name="T69" fmla="*/ 181853 h 604"/>
                <a:gd name="T70" fmla="*/ 212498 w 729"/>
                <a:gd name="T71" fmla="*/ 110182 h 6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38" name="Freeform 24"/>
            <p:cNvSpPr/>
            <p:nvPr/>
          </p:nvSpPr>
          <p:spPr bwMode="auto">
            <a:xfrm>
              <a:off x="3711656" y="5167313"/>
              <a:ext cx="822325" cy="581025"/>
            </a:xfrm>
            <a:custGeom>
              <a:avLst/>
              <a:gdLst>
                <a:gd name="T0" fmla="*/ 37130 w 753"/>
                <a:gd name="T1" fmla="*/ 226192 h 542"/>
                <a:gd name="T2" fmla="*/ 87365 w 753"/>
                <a:gd name="T3" fmla="*/ 200464 h 542"/>
                <a:gd name="T4" fmla="*/ 173638 w 753"/>
                <a:gd name="T5" fmla="*/ 221904 h 542"/>
                <a:gd name="T6" fmla="*/ 191111 w 753"/>
                <a:gd name="T7" fmla="*/ 185456 h 542"/>
                <a:gd name="T8" fmla="*/ 310146 w 753"/>
                <a:gd name="T9" fmla="*/ 142576 h 542"/>
                <a:gd name="T10" fmla="*/ 407340 w 753"/>
                <a:gd name="T11" fmla="*/ 114704 h 542"/>
                <a:gd name="T12" fmla="*/ 447747 w 753"/>
                <a:gd name="T13" fmla="*/ 125424 h 542"/>
                <a:gd name="T14" fmla="*/ 478325 w 753"/>
                <a:gd name="T15" fmla="*/ 101840 h 542"/>
                <a:gd name="T16" fmla="*/ 491429 w 753"/>
                <a:gd name="T17" fmla="*/ 78256 h 542"/>
                <a:gd name="T18" fmla="*/ 534020 w 753"/>
                <a:gd name="T19" fmla="*/ 49312 h 542"/>
                <a:gd name="T20" fmla="*/ 586439 w 753"/>
                <a:gd name="T21" fmla="*/ 20368 h 542"/>
                <a:gd name="T22" fmla="*/ 608280 w 753"/>
                <a:gd name="T23" fmla="*/ 47168 h 542"/>
                <a:gd name="T24" fmla="*/ 661791 w 753"/>
                <a:gd name="T25" fmla="*/ 9648 h 542"/>
                <a:gd name="T26" fmla="*/ 716395 w 753"/>
                <a:gd name="T27" fmla="*/ 9648 h 542"/>
                <a:gd name="T28" fmla="*/ 743696 w 753"/>
                <a:gd name="T29" fmla="*/ 50384 h 542"/>
                <a:gd name="T30" fmla="*/ 710934 w 753"/>
                <a:gd name="T31" fmla="*/ 127568 h 542"/>
                <a:gd name="T32" fmla="*/ 710934 w 753"/>
                <a:gd name="T33" fmla="*/ 161872 h 542"/>
                <a:gd name="T34" fmla="*/ 764446 w 753"/>
                <a:gd name="T35" fmla="*/ 188672 h 542"/>
                <a:gd name="T36" fmla="*/ 803760 w 753"/>
                <a:gd name="T37" fmla="*/ 175808 h 542"/>
                <a:gd name="T38" fmla="*/ 803760 w 753"/>
                <a:gd name="T39" fmla="*/ 247632 h 542"/>
                <a:gd name="T40" fmla="*/ 757893 w 753"/>
                <a:gd name="T41" fmla="*/ 330177 h 542"/>
                <a:gd name="T42" fmla="*/ 698922 w 753"/>
                <a:gd name="T43" fmla="*/ 442737 h 542"/>
                <a:gd name="T44" fmla="*/ 658515 w 753"/>
                <a:gd name="T45" fmla="*/ 498481 h 542"/>
                <a:gd name="T46" fmla="*/ 626845 w 753"/>
                <a:gd name="T47" fmla="*/ 528497 h 542"/>
                <a:gd name="T48" fmla="*/ 529652 w 753"/>
                <a:gd name="T49" fmla="*/ 579953 h 542"/>
                <a:gd name="T50" fmla="*/ 455391 w 753"/>
                <a:gd name="T51" fmla="*/ 539217 h 542"/>
                <a:gd name="T52" fmla="*/ 378947 w 753"/>
                <a:gd name="T53" fmla="*/ 579953 h 542"/>
                <a:gd name="T54" fmla="*/ 253359 w 753"/>
                <a:gd name="T55" fmla="*/ 534929 h 542"/>
                <a:gd name="T56" fmla="*/ 258819 w 753"/>
                <a:gd name="T57" fmla="*/ 448097 h 542"/>
                <a:gd name="T58" fmla="*/ 202032 w 753"/>
                <a:gd name="T59" fmla="*/ 433089 h 542"/>
                <a:gd name="T60" fmla="*/ 160534 w 753"/>
                <a:gd name="T61" fmla="*/ 433089 h 542"/>
                <a:gd name="T62" fmla="*/ 138692 w 753"/>
                <a:gd name="T63" fmla="*/ 370913 h 542"/>
                <a:gd name="T64" fmla="*/ 175822 w 753"/>
                <a:gd name="T65" fmla="*/ 361265 h 542"/>
                <a:gd name="T66" fmla="*/ 173638 w 753"/>
                <a:gd name="T67" fmla="*/ 309809 h 542"/>
                <a:gd name="T68" fmla="*/ 67708 w 753"/>
                <a:gd name="T69" fmla="*/ 266928 h 542"/>
                <a:gd name="T70" fmla="*/ 15289 w 753"/>
                <a:gd name="T71" fmla="*/ 266928 h 542"/>
                <a:gd name="T72" fmla="*/ 0 w 753"/>
                <a:gd name="T73" fmla="*/ 221904 h 5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53" h="542">
                  <a:moveTo>
                    <a:pt x="0" y="207"/>
                  </a:moveTo>
                  <a:lnTo>
                    <a:pt x="34" y="211"/>
                  </a:lnTo>
                  <a:lnTo>
                    <a:pt x="67" y="178"/>
                  </a:lnTo>
                  <a:lnTo>
                    <a:pt x="80" y="187"/>
                  </a:lnTo>
                  <a:lnTo>
                    <a:pt x="147" y="215"/>
                  </a:lnTo>
                  <a:lnTo>
                    <a:pt x="159" y="207"/>
                  </a:lnTo>
                  <a:lnTo>
                    <a:pt x="161" y="187"/>
                  </a:lnTo>
                  <a:lnTo>
                    <a:pt x="175" y="173"/>
                  </a:lnTo>
                  <a:lnTo>
                    <a:pt x="269" y="112"/>
                  </a:lnTo>
                  <a:lnTo>
                    <a:pt x="284" y="133"/>
                  </a:lnTo>
                  <a:lnTo>
                    <a:pt x="343" y="148"/>
                  </a:lnTo>
                  <a:lnTo>
                    <a:pt x="373" y="107"/>
                  </a:lnTo>
                  <a:lnTo>
                    <a:pt x="387" y="117"/>
                  </a:lnTo>
                  <a:lnTo>
                    <a:pt x="410" y="117"/>
                  </a:lnTo>
                  <a:lnTo>
                    <a:pt x="410" y="105"/>
                  </a:lnTo>
                  <a:lnTo>
                    <a:pt x="438" y="95"/>
                  </a:lnTo>
                  <a:lnTo>
                    <a:pt x="438" y="86"/>
                  </a:lnTo>
                  <a:lnTo>
                    <a:pt x="450" y="73"/>
                  </a:lnTo>
                  <a:lnTo>
                    <a:pt x="458" y="75"/>
                  </a:lnTo>
                  <a:lnTo>
                    <a:pt x="489" y="46"/>
                  </a:lnTo>
                  <a:lnTo>
                    <a:pt x="513" y="52"/>
                  </a:lnTo>
                  <a:lnTo>
                    <a:pt x="537" y="19"/>
                  </a:lnTo>
                  <a:lnTo>
                    <a:pt x="550" y="46"/>
                  </a:lnTo>
                  <a:lnTo>
                    <a:pt x="557" y="44"/>
                  </a:lnTo>
                  <a:lnTo>
                    <a:pt x="596" y="7"/>
                  </a:lnTo>
                  <a:lnTo>
                    <a:pt x="606" y="9"/>
                  </a:lnTo>
                  <a:lnTo>
                    <a:pt x="624" y="0"/>
                  </a:lnTo>
                  <a:lnTo>
                    <a:pt x="656" y="9"/>
                  </a:lnTo>
                  <a:lnTo>
                    <a:pt x="656" y="44"/>
                  </a:lnTo>
                  <a:lnTo>
                    <a:pt x="681" y="47"/>
                  </a:lnTo>
                  <a:lnTo>
                    <a:pt x="672" y="82"/>
                  </a:lnTo>
                  <a:lnTo>
                    <a:pt x="651" y="119"/>
                  </a:lnTo>
                  <a:lnTo>
                    <a:pt x="640" y="151"/>
                  </a:lnTo>
                  <a:lnTo>
                    <a:pt x="651" y="151"/>
                  </a:lnTo>
                  <a:lnTo>
                    <a:pt x="678" y="127"/>
                  </a:lnTo>
                  <a:lnTo>
                    <a:pt x="700" y="176"/>
                  </a:lnTo>
                  <a:lnTo>
                    <a:pt x="717" y="164"/>
                  </a:lnTo>
                  <a:lnTo>
                    <a:pt x="736" y="164"/>
                  </a:lnTo>
                  <a:lnTo>
                    <a:pt x="752" y="213"/>
                  </a:lnTo>
                  <a:lnTo>
                    <a:pt x="736" y="231"/>
                  </a:lnTo>
                  <a:lnTo>
                    <a:pt x="738" y="254"/>
                  </a:lnTo>
                  <a:lnTo>
                    <a:pt x="694" y="308"/>
                  </a:lnTo>
                  <a:lnTo>
                    <a:pt x="696" y="369"/>
                  </a:lnTo>
                  <a:lnTo>
                    <a:pt x="640" y="413"/>
                  </a:lnTo>
                  <a:lnTo>
                    <a:pt x="635" y="449"/>
                  </a:lnTo>
                  <a:lnTo>
                    <a:pt x="603" y="465"/>
                  </a:lnTo>
                  <a:lnTo>
                    <a:pt x="606" y="484"/>
                  </a:lnTo>
                  <a:lnTo>
                    <a:pt x="574" y="493"/>
                  </a:lnTo>
                  <a:lnTo>
                    <a:pt x="550" y="533"/>
                  </a:lnTo>
                  <a:lnTo>
                    <a:pt x="485" y="541"/>
                  </a:lnTo>
                  <a:lnTo>
                    <a:pt x="450" y="517"/>
                  </a:lnTo>
                  <a:lnTo>
                    <a:pt x="417" y="503"/>
                  </a:lnTo>
                  <a:lnTo>
                    <a:pt x="382" y="538"/>
                  </a:lnTo>
                  <a:lnTo>
                    <a:pt x="347" y="541"/>
                  </a:lnTo>
                  <a:lnTo>
                    <a:pt x="311" y="541"/>
                  </a:lnTo>
                  <a:lnTo>
                    <a:pt x="232" y="499"/>
                  </a:lnTo>
                  <a:lnTo>
                    <a:pt x="220" y="460"/>
                  </a:lnTo>
                  <a:lnTo>
                    <a:pt x="237" y="418"/>
                  </a:lnTo>
                  <a:lnTo>
                    <a:pt x="215" y="404"/>
                  </a:lnTo>
                  <a:lnTo>
                    <a:pt x="185" y="404"/>
                  </a:lnTo>
                  <a:lnTo>
                    <a:pt x="179" y="394"/>
                  </a:lnTo>
                  <a:lnTo>
                    <a:pt x="147" y="404"/>
                  </a:lnTo>
                  <a:lnTo>
                    <a:pt x="115" y="381"/>
                  </a:lnTo>
                  <a:lnTo>
                    <a:pt x="127" y="346"/>
                  </a:lnTo>
                  <a:lnTo>
                    <a:pt x="152" y="345"/>
                  </a:lnTo>
                  <a:lnTo>
                    <a:pt x="161" y="337"/>
                  </a:lnTo>
                  <a:lnTo>
                    <a:pt x="171" y="305"/>
                  </a:lnTo>
                  <a:lnTo>
                    <a:pt x="159" y="289"/>
                  </a:lnTo>
                  <a:lnTo>
                    <a:pt x="75" y="272"/>
                  </a:lnTo>
                  <a:lnTo>
                    <a:pt x="62" y="249"/>
                  </a:lnTo>
                  <a:lnTo>
                    <a:pt x="39" y="249"/>
                  </a:lnTo>
                  <a:lnTo>
                    <a:pt x="14" y="249"/>
                  </a:lnTo>
                  <a:lnTo>
                    <a:pt x="0" y="223"/>
                  </a:lnTo>
                  <a:lnTo>
                    <a:pt x="0" y="207"/>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39" name="Freeform 25"/>
            <p:cNvSpPr/>
            <p:nvPr/>
          </p:nvSpPr>
          <p:spPr bwMode="auto">
            <a:xfrm>
              <a:off x="4165681" y="4737100"/>
              <a:ext cx="569912" cy="622300"/>
            </a:xfrm>
            <a:custGeom>
              <a:avLst/>
              <a:gdLst>
                <a:gd name="T0" fmla="*/ 487871 w 521"/>
                <a:gd name="T1" fmla="*/ 74847 h 582"/>
                <a:gd name="T2" fmla="*/ 475838 w 521"/>
                <a:gd name="T3" fmla="*/ 22454 h 582"/>
                <a:gd name="T4" fmla="*/ 436459 w 521"/>
                <a:gd name="T5" fmla="*/ 29939 h 582"/>
                <a:gd name="T6" fmla="*/ 405830 w 521"/>
                <a:gd name="T7" fmla="*/ 49185 h 582"/>
                <a:gd name="T8" fmla="*/ 375201 w 521"/>
                <a:gd name="T9" fmla="*/ 27800 h 582"/>
                <a:gd name="T10" fmla="*/ 322695 w 521"/>
                <a:gd name="T11" fmla="*/ 35285 h 582"/>
                <a:gd name="T12" fmla="*/ 154237 w 521"/>
                <a:gd name="T13" fmla="*/ 0 h 582"/>
                <a:gd name="T14" fmla="*/ 165176 w 521"/>
                <a:gd name="T15" fmla="*/ 41701 h 582"/>
                <a:gd name="T16" fmla="*/ 89698 w 521"/>
                <a:gd name="T17" fmla="*/ 41701 h 582"/>
                <a:gd name="T18" fmla="*/ 27347 w 521"/>
                <a:gd name="T19" fmla="*/ 117617 h 582"/>
                <a:gd name="T20" fmla="*/ 53600 w 521"/>
                <a:gd name="T21" fmla="*/ 296181 h 582"/>
                <a:gd name="T22" fmla="*/ 4376 w 521"/>
                <a:gd name="T23" fmla="*/ 361404 h 582"/>
                <a:gd name="T24" fmla="*/ 68915 w 521"/>
                <a:gd name="T25" fmla="*/ 368889 h 582"/>
                <a:gd name="T26" fmla="*/ 83135 w 521"/>
                <a:gd name="T27" fmla="*/ 482229 h 582"/>
                <a:gd name="T28" fmla="*/ 135641 w 521"/>
                <a:gd name="T29" fmla="*/ 452290 h 582"/>
                <a:gd name="T30" fmla="*/ 157519 w 521"/>
                <a:gd name="T31" fmla="*/ 477952 h 582"/>
                <a:gd name="T32" fmla="*/ 212213 w 521"/>
                <a:gd name="T33" fmla="*/ 442667 h 582"/>
                <a:gd name="T34" fmla="*/ 264719 w 521"/>
                <a:gd name="T35" fmla="*/ 442667 h 582"/>
                <a:gd name="T36" fmla="*/ 292066 w 521"/>
                <a:gd name="T37" fmla="*/ 483298 h 582"/>
                <a:gd name="T38" fmla="*/ 259250 w 521"/>
                <a:gd name="T39" fmla="*/ 560284 h 582"/>
                <a:gd name="T40" fmla="*/ 259250 w 521"/>
                <a:gd name="T41" fmla="*/ 593430 h 582"/>
                <a:gd name="T42" fmla="*/ 315038 w 521"/>
                <a:gd name="T43" fmla="*/ 621231 h 582"/>
                <a:gd name="T44" fmla="*/ 353324 w 521"/>
                <a:gd name="T45" fmla="*/ 607331 h 582"/>
                <a:gd name="T46" fmla="*/ 375201 w 521"/>
                <a:gd name="T47" fmla="*/ 560284 h 582"/>
                <a:gd name="T48" fmla="*/ 413487 w 521"/>
                <a:gd name="T49" fmla="*/ 552799 h 582"/>
                <a:gd name="T50" fmla="*/ 465993 w 521"/>
                <a:gd name="T51" fmla="*/ 558145 h 582"/>
                <a:gd name="T52" fmla="*/ 458336 w 521"/>
                <a:gd name="T53" fmla="*/ 527137 h 582"/>
                <a:gd name="T54" fmla="*/ 538189 w 521"/>
                <a:gd name="T55" fmla="*/ 515376 h 582"/>
                <a:gd name="T56" fmla="*/ 556785 w 521"/>
                <a:gd name="T57" fmla="*/ 477952 h 582"/>
                <a:gd name="T58" fmla="*/ 565536 w 521"/>
                <a:gd name="T59" fmla="*/ 374235 h 582"/>
                <a:gd name="T60" fmla="*/ 530532 w 521"/>
                <a:gd name="T61" fmla="*/ 323981 h 582"/>
                <a:gd name="T62" fmla="*/ 520687 w 521"/>
                <a:gd name="T63" fmla="*/ 282280 h 582"/>
                <a:gd name="T64" fmla="*/ 500997 w 521"/>
                <a:gd name="T65" fmla="*/ 278003 h 582"/>
                <a:gd name="T66" fmla="*/ 530532 w 521"/>
                <a:gd name="T67" fmla="*/ 203156 h 582"/>
                <a:gd name="T68" fmla="*/ 543659 w 521"/>
                <a:gd name="T69" fmla="*/ 142209 h 5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21" h="582">
                  <a:moveTo>
                    <a:pt x="468" y="75"/>
                  </a:moveTo>
                  <a:lnTo>
                    <a:pt x="446" y="70"/>
                  </a:lnTo>
                  <a:lnTo>
                    <a:pt x="435" y="55"/>
                  </a:lnTo>
                  <a:lnTo>
                    <a:pt x="435" y="21"/>
                  </a:lnTo>
                  <a:lnTo>
                    <a:pt x="423" y="4"/>
                  </a:lnTo>
                  <a:lnTo>
                    <a:pt x="399" y="28"/>
                  </a:lnTo>
                  <a:lnTo>
                    <a:pt x="387" y="46"/>
                  </a:lnTo>
                  <a:lnTo>
                    <a:pt x="371" y="46"/>
                  </a:lnTo>
                  <a:lnTo>
                    <a:pt x="366" y="19"/>
                  </a:lnTo>
                  <a:lnTo>
                    <a:pt x="343" y="26"/>
                  </a:lnTo>
                  <a:lnTo>
                    <a:pt x="313" y="46"/>
                  </a:lnTo>
                  <a:lnTo>
                    <a:pt x="295" y="33"/>
                  </a:lnTo>
                  <a:lnTo>
                    <a:pt x="254" y="7"/>
                  </a:lnTo>
                  <a:lnTo>
                    <a:pt x="141" y="0"/>
                  </a:lnTo>
                  <a:lnTo>
                    <a:pt x="129" y="12"/>
                  </a:lnTo>
                  <a:lnTo>
                    <a:pt x="151" y="39"/>
                  </a:lnTo>
                  <a:lnTo>
                    <a:pt x="124" y="55"/>
                  </a:lnTo>
                  <a:lnTo>
                    <a:pt x="82" y="39"/>
                  </a:lnTo>
                  <a:lnTo>
                    <a:pt x="39" y="75"/>
                  </a:lnTo>
                  <a:lnTo>
                    <a:pt x="25" y="110"/>
                  </a:lnTo>
                  <a:lnTo>
                    <a:pt x="27" y="190"/>
                  </a:lnTo>
                  <a:lnTo>
                    <a:pt x="49" y="277"/>
                  </a:lnTo>
                  <a:lnTo>
                    <a:pt x="0" y="331"/>
                  </a:lnTo>
                  <a:lnTo>
                    <a:pt x="4" y="338"/>
                  </a:lnTo>
                  <a:lnTo>
                    <a:pt x="49" y="326"/>
                  </a:lnTo>
                  <a:lnTo>
                    <a:pt x="63" y="345"/>
                  </a:lnTo>
                  <a:lnTo>
                    <a:pt x="50" y="406"/>
                  </a:lnTo>
                  <a:lnTo>
                    <a:pt x="76" y="451"/>
                  </a:lnTo>
                  <a:lnTo>
                    <a:pt x="100" y="457"/>
                  </a:lnTo>
                  <a:lnTo>
                    <a:pt x="124" y="423"/>
                  </a:lnTo>
                  <a:lnTo>
                    <a:pt x="136" y="451"/>
                  </a:lnTo>
                  <a:lnTo>
                    <a:pt x="144" y="447"/>
                  </a:lnTo>
                  <a:lnTo>
                    <a:pt x="183" y="411"/>
                  </a:lnTo>
                  <a:lnTo>
                    <a:pt x="194" y="414"/>
                  </a:lnTo>
                  <a:lnTo>
                    <a:pt x="212" y="404"/>
                  </a:lnTo>
                  <a:lnTo>
                    <a:pt x="242" y="414"/>
                  </a:lnTo>
                  <a:lnTo>
                    <a:pt x="242" y="447"/>
                  </a:lnTo>
                  <a:lnTo>
                    <a:pt x="267" y="452"/>
                  </a:lnTo>
                  <a:lnTo>
                    <a:pt x="259" y="487"/>
                  </a:lnTo>
                  <a:lnTo>
                    <a:pt x="237" y="524"/>
                  </a:lnTo>
                  <a:lnTo>
                    <a:pt x="226" y="555"/>
                  </a:lnTo>
                  <a:lnTo>
                    <a:pt x="237" y="555"/>
                  </a:lnTo>
                  <a:lnTo>
                    <a:pt x="265" y="531"/>
                  </a:lnTo>
                  <a:lnTo>
                    <a:pt x="288" y="581"/>
                  </a:lnTo>
                  <a:lnTo>
                    <a:pt x="303" y="568"/>
                  </a:lnTo>
                  <a:lnTo>
                    <a:pt x="323" y="568"/>
                  </a:lnTo>
                  <a:lnTo>
                    <a:pt x="343" y="553"/>
                  </a:lnTo>
                  <a:lnTo>
                    <a:pt x="343" y="524"/>
                  </a:lnTo>
                  <a:lnTo>
                    <a:pt x="353" y="514"/>
                  </a:lnTo>
                  <a:lnTo>
                    <a:pt x="378" y="517"/>
                  </a:lnTo>
                  <a:lnTo>
                    <a:pt x="419" y="536"/>
                  </a:lnTo>
                  <a:lnTo>
                    <a:pt x="426" y="522"/>
                  </a:lnTo>
                  <a:lnTo>
                    <a:pt x="416" y="505"/>
                  </a:lnTo>
                  <a:lnTo>
                    <a:pt x="419" y="493"/>
                  </a:lnTo>
                  <a:lnTo>
                    <a:pt x="446" y="470"/>
                  </a:lnTo>
                  <a:lnTo>
                    <a:pt x="492" y="482"/>
                  </a:lnTo>
                  <a:lnTo>
                    <a:pt x="520" y="465"/>
                  </a:lnTo>
                  <a:lnTo>
                    <a:pt x="509" y="447"/>
                  </a:lnTo>
                  <a:lnTo>
                    <a:pt x="520" y="409"/>
                  </a:lnTo>
                  <a:lnTo>
                    <a:pt x="517" y="350"/>
                  </a:lnTo>
                  <a:lnTo>
                    <a:pt x="499" y="343"/>
                  </a:lnTo>
                  <a:lnTo>
                    <a:pt x="485" y="303"/>
                  </a:lnTo>
                  <a:lnTo>
                    <a:pt x="485" y="268"/>
                  </a:lnTo>
                  <a:lnTo>
                    <a:pt x="476" y="264"/>
                  </a:lnTo>
                  <a:lnTo>
                    <a:pt x="465" y="268"/>
                  </a:lnTo>
                  <a:lnTo>
                    <a:pt x="458" y="260"/>
                  </a:lnTo>
                  <a:lnTo>
                    <a:pt x="463" y="208"/>
                  </a:lnTo>
                  <a:lnTo>
                    <a:pt x="485" y="190"/>
                  </a:lnTo>
                  <a:lnTo>
                    <a:pt x="499" y="160"/>
                  </a:lnTo>
                  <a:lnTo>
                    <a:pt x="497" y="133"/>
                  </a:lnTo>
                  <a:lnTo>
                    <a:pt x="468" y="75"/>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40" name="Freeform 26"/>
            <p:cNvSpPr/>
            <p:nvPr/>
          </p:nvSpPr>
          <p:spPr bwMode="auto">
            <a:xfrm>
              <a:off x="4099006" y="4368800"/>
              <a:ext cx="801687" cy="490538"/>
            </a:xfrm>
            <a:custGeom>
              <a:avLst/>
              <a:gdLst>
                <a:gd name="T0" fmla="*/ 108277 w 733"/>
                <a:gd name="T1" fmla="*/ 451811 h 456"/>
                <a:gd name="T2" fmla="*/ 201242 w 733"/>
                <a:gd name="T3" fmla="*/ 430296 h 456"/>
                <a:gd name="T4" fmla="*/ 206711 w 733"/>
                <a:gd name="T5" fmla="*/ 382964 h 456"/>
                <a:gd name="T6" fmla="*/ 344518 w 733"/>
                <a:gd name="T7" fmla="*/ 377585 h 456"/>
                <a:gd name="T8" fmla="*/ 410140 w 733"/>
                <a:gd name="T9" fmla="*/ 420615 h 456"/>
                <a:gd name="T10" fmla="*/ 467013 w 733"/>
                <a:gd name="T11" fmla="*/ 390494 h 456"/>
                <a:gd name="T12" fmla="*/ 489981 w 733"/>
                <a:gd name="T13" fmla="*/ 420615 h 456"/>
                <a:gd name="T14" fmla="*/ 531541 w 733"/>
                <a:gd name="T15" fmla="*/ 375434 h 456"/>
                <a:gd name="T16" fmla="*/ 544666 w 733"/>
                <a:gd name="T17" fmla="*/ 430296 h 456"/>
                <a:gd name="T18" fmla="*/ 579665 w 733"/>
                <a:gd name="T19" fmla="*/ 451811 h 456"/>
                <a:gd name="T20" fmla="*/ 646381 w 733"/>
                <a:gd name="T21" fmla="*/ 413085 h 456"/>
                <a:gd name="T22" fmla="*/ 756845 w 733"/>
                <a:gd name="T23" fmla="*/ 346389 h 456"/>
                <a:gd name="T24" fmla="*/ 748095 w 733"/>
                <a:gd name="T25" fmla="*/ 238815 h 456"/>
                <a:gd name="T26" fmla="*/ 757939 w 733"/>
                <a:gd name="T27" fmla="*/ 201164 h 456"/>
                <a:gd name="T28" fmla="*/ 686848 w 733"/>
                <a:gd name="T29" fmla="*/ 164588 h 456"/>
                <a:gd name="T30" fmla="*/ 636537 w 733"/>
                <a:gd name="T31" fmla="*/ 164588 h 456"/>
                <a:gd name="T32" fmla="*/ 561072 w 733"/>
                <a:gd name="T33" fmla="*/ 137695 h 456"/>
                <a:gd name="T34" fmla="*/ 520604 w 733"/>
                <a:gd name="T35" fmla="*/ 97892 h 456"/>
                <a:gd name="T36" fmla="*/ 480137 w 733"/>
                <a:gd name="T37" fmla="*/ 91438 h 456"/>
                <a:gd name="T38" fmla="*/ 391547 w 733"/>
                <a:gd name="T39" fmla="*/ 91438 h 456"/>
                <a:gd name="T40" fmla="*/ 229678 w 733"/>
                <a:gd name="T41" fmla="*/ 0 h 456"/>
                <a:gd name="T42" fmla="*/ 196867 w 733"/>
                <a:gd name="T43" fmla="*/ 10757 h 456"/>
                <a:gd name="T44" fmla="*/ 95152 w 733"/>
                <a:gd name="T45" fmla="*/ 10757 h 456"/>
                <a:gd name="T46" fmla="*/ 108277 w 733"/>
                <a:gd name="T47" fmla="*/ 45181 h 456"/>
                <a:gd name="T48" fmla="*/ 155306 w 733"/>
                <a:gd name="T49" fmla="*/ 55939 h 456"/>
                <a:gd name="T50" fmla="*/ 102808 w 733"/>
                <a:gd name="T51" fmla="*/ 91438 h 456"/>
                <a:gd name="T52" fmla="*/ 102808 w 733"/>
                <a:gd name="T53" fmla="*/ 132316 h 456"/>
                <a:gd name="T54" fmla="*/ 133432 w 733"/>
                <a:gd name="T55" fmla="*/ 176422 h 456"/>
                <a:gd name="T56" fmla="*/ 168431 w 733"/>
                <a:gd name="T57" fmla="*/ 267860 h 456"/>
                <a:gd name="T58" fmla="*/ 145463 w 733"/>
                <a:gd name="T59" fmla="*/ 283996 h 456"/>
                <a:gd name="T60" fmla="*/ 20780 w 733"/>
                <a:gd name="T61" fmla="*/ 331328 h 456"/>
                <a:gd name="T62" fmla="*/ 15312 w 733"/>
                <a:gd name="T63" fmla="*/ 372206 h 456"/>
                <a:gd name="T64" fmla="*/ 39373 w 733"/>
                <a:gd name="T65" fmla="*/ 422766 h 4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3" h="456">
                  <a:moveTo>
                    <a:pt x="85" y="455"/>
                  </a:moveTo>
                  <a:lnTo>
                    <a:pt x="99" y="420"/>
                  </a:lnTo>
                  <a:lnTo>
                    <a:pt x="144" y="384"/>
                  </a:lnTo>
                  <a:lnTo>
                    <a:pt x="184" y="400"/>
                  </a:lnTo>
                  <a:lnTo>
                    <a:pt x="212" y="384"/>
                  </a:lnTo>
                  <a:lnTo>
                    <a:pt x="189" y="356"/>
                  </a:lnTo>
                  <a:lnTo>
                    <a:pt x="202" y="344"/>
                  </a:lnTo>
                  <a:lnTo>
                    <a:pt x="315" y="351"/>
                  </a:lnTo>
                  <a:lnTo>
                    <a:pt x="356" y="378"/>
                  </a:lnTo>
                  <a:lnTo>
                    <a:pt x="375" y="391"/>
                  </a:lnTo>
                  <a:lnTo>
                    <a:pt x="405" y="370"/>
                  </a:lnTo>
                  <a:lnTo>
                    <a:pt x="427" y="363"/>
                  </a:lnTo>
                  <a:lnTo>
                    <a:pt x="432" y="391"/>
                  </a:lnTo>
                  <a:lnTo>
                    <a:pt x="448" y="391"/>
                  </a:lnTo>
                  <a:lnTo>
                    <a:pt x="462" y="373"/>
                  </a:lnTo>
                  <a:lnTo>
                    <a:pt x="486" y="349"/>
                  </a:lnTo>
                  <a:lnTo>
                    <a:pt x="498" y="366"/>
                  </a:lnTo>
                  <a:lnTo>
                    <a:pt x="498" y="400"/>
                  </a:lnTo>
                  <a:lnTo>
                    <a:pt x="508" y="416"/>
                  </a:lnTo>
                  <a:lnTo>
                    <a:pt x="530" y="420"/>
                  </a:lnTo>
                  <a:lnTo>
                    <a:pt x="554" y="396"/>
                  </a:lnTo>
                  <a:lnTo>
                    <a:pt x="591" y="384"/>
                  </a:lnTo>
                  <a:lnTo>
                    <a:pt x="661" y="320"/>
                  </a:lnTo>
                  <a:lnTo>
                    <a:pt x="692" y="322"/>
                  </a:lnTo>
                  <a:lnTo>
                    <a:pt x="732" y="310"/>
                  </a:lnTo>
                  <a:lnTo>
                    <a:pt x="684" y="222"/>
                  </a:lnTo>
                  <a:lnTo>
                    <a:pt x="699" y="195"/>
                  </a:lnTo>
                  <a:lnTo>
                    <a:pt x="693" y="187"/>
                  </a:lnTo>
                  <a:lnTo>
                    <a:pt x="670" y="178"/>
                  </a:lnTo>
                  <a:lnTo>
                    <a:pt x="628" y="153"/>
                  </a:lnTo>
                  <a:lnTo>
                    <a:pt x="608" y="141"/>
                  </a:lnTo>
                  <a:lnTo>
                    <a:pt x="582" y="153"/>
                  </a:lnTo>
                  <a:lnTo>
                    <a:pt x="552" y="128"/>
                  </a:lnTo>
                  <a:lnTo>
                    <a:pt x="513" y="128"/>
                  </a:lnTo>
                  <a:lnTo>
                    <a:pt x="483" y="114"/>
                  </a:lnTo>
                  <a:lnTo>
                    <a:pt x="476" y="91"/>
                  </a:lnTo>
                  <a:lnTo>
                    <a:pt x="462" y="73"/>
                  </a:lnTo>
                  <a:lnTo>
                    <a:pt x="439" y="85"/>
                  </a:lnTo>
                  <a:lnTo>
                    <a:pt x="420" y="78"/>
                  </a:lnTo>
                  <a:lnTo>
                    <a:pt x="358" y="85"/>
                  </a:lnTo>
                  <a:lnTo>
                    <a:pt x="292" y="70"/>
                  </a:lnTo>
                  <a:lnTo>
                    <a:pt x="210" y="0"/>
                  </a:lnTo>
                  <a:lnTo>
                    <a:pt x="188" y="16"/>
                  </a:lnTo>
                  <a:lnTo>
                    <a:pt x="180" y="10"/>
                  </a:lnTo>
                  <a:lnTo>
                    <a:pt x="162" y="10"/>
                  </a:lnTo>
                  <a:lnTo>
                    <a:pt x="87" y="10"/>
                  </a:lnTo>
                  <a:lnTo>
                    <a:pt x="78" y="20"/>
                  </a:lnTo>
                  <a:lnTo>
                    <a:pt x="99" y="42"/>
                  </a:lnTo>
                  <a:lnTo>
                    <a:pt x="122" y="46"/>
                  </a:lnTo>
                  <a:lnTo>
                    <a:pt x="142" y="52"/>
                  </a:lnTo>
                  <a:lnTo>
                    <a:pt x="133" y="68"/>
                  </a:lnTo>
                  <a:lnTo>
                    <a:pt x="94" y="85"/>
                  </a:lnTo>
                  <a:lnTo>
                    <a:pt x="87" y="114"/>
                  </a:lnTo>
                  <a:lnTo>
                    <a:pt x="94" y="123"/>
                  </a:lnTo>
                  <a:lnTo>
                    <a:pt x="99" y="160"/>
                  </a:lnTo>
                  <a:lnTo>
                    <a:pt x="122" y="164"/>
                  </a:lnTo>
                  <a:lnTo>
                    <a:pt x="144" y="192"/>
                  </a:lnTo>
                  <a:lnTo>
                    <a:pt x="154" y="249"/>
                  </a:lnTo>
                  <a:lnTo>
                    <a:pt x="147" y="267"/>
                  </a:lnTo>
                  <a:lnTo>
                    <a:pt x="133" y="264"/>
                  </a:lnTo>
                  <a:lnTo>
                    <a:pt x="90" y="295"/>
                  </a:lnTo>
                  <a:lnTo>
                    <a:pt x="19" y="308"/>
                  </a:lnTo>
                  <a:lnTo>
                    <a:pt x="0" y="327"/>
                  </a:lnTo>
                  <a:lnTo>
                    <a:pt x="14" y="346"/>
                  </a:lnTo>
                  <a:lnTo>
                    <a:pt x="16" y="388"/>
                  </a:lnTo>
                  <a:lnTo>
                    <a:pt x="36" y="393"/>
                  </a:lnTo>
                  <a:lnTo>
                    <a:pt x="85" y="455"/>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41" name="Freeform 27"/>
            <p:cNvSpPr/>
            <p:nvPr/>
          </p:nvSpPr>
          <p:spPr bwMode="auto">
            <a:xfrm>
              <a:off x="4206956" y="5919788"/>
              <a:ext cx="258762" cy="231775"/>
            </a:xfrm>
            <a:custGeom>
              <a:avLst/>
              <a:gdLst>
                <a:gd name="T0" fmla="*/ 257675 w 238"/>
                <a:gd name="T1" fmla="*/ 38809 h 215"/>
                <a:gd name="T2" fmla="*/ 208749 w 238"/>
                <a:gd name="T3" fmla="*/ 118583 h 215"/>
                <a:gd name="T4" fmla="*/ 208749 w 238"/>
                <a:gd name="T5" fmla="*/ 155235 h 215"/>
                <a:gd name="T6" fmla="*/ 114160 w 238"/>
                <a:gd name="T7" fmla="*/ 230697 h 215"/>
                <a:gd name="T8" fmla="*/ 19570 w 238"/>
                <a:gd name="T9" fmla="*/ 196200 h 215"/>
                <a:gd name="T10" fmla="*/ 0 w 238"/>
                <a:gd name="T11" fmla="*/ 129363 h 215"/>
                <a:gd name="T12" fmla="*/ 4349 w 238"/>
                <a:gd name="T13" fmla="*/ 97022 h 215"/>
                <a:gd name="T14" fmla="*/ 58711 w 238"/>
                <a:gd name="T15" fmla="*/ 46355 h 215"/>
                <a:gd name="T16" fmla="*/ 75019 w 238"/>
                <a:gd name="T17" fmla="*/ 30185 h 215"/>
                <a:gd name="T18" fmla="*/ 163085 w 238"/>
                <a:gd name="T19" fmla="*/ 17248 h 215"/>
                <a:gd name="T20" fmla="*/ 202226 w 238"/>
                <a:gd name="T21" fmla="*/ 12936 h 215"/>
                <a:gd name="T22" fmla="*/ 215273 w 238"/>
                <a:gd name="T23" fmla="*/ 0 h 215"/>
                <a:gd name="T24" fmla="*/ 243541 w 238"/>
                <a:gd name="T25" fmla="*/ 4312 h 215"/>
                <a:gd name="T26" fmla="*/ 257675 w 238"/>
                <a:gd name="T27" fmla="*/ 38809 h 2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38" h="215">
                  <a:moveTo>
                    <a:pt x="237" y="36"/>
                  </a:moveTo>
                  <a:lnTo>
                    <a:pt x="192" y="110"/>
                  </a:lnTo>
                  <a:lnTo>
                    <a:pt x="192" y="144"/>
                  </a:lnTo>
                  <a:lnTo>
                    <a:pt x="105" y="214"/>
                  </a:lnTo>
                  <a:lnTo>
                    <a:pt x="18" y="182"/>
                  </a:lnTo>
                  <a:lnTo>
                    <a:pt x="0" y="120"/>
                  </a:lnTo>
                  <a:lnTo>
                    <a:pt x="4" y="90"/>
                  </a:lnTo>
                  <a:lnTo>
                    <a:pt x="54" y="43"/>
                  </a:lnTo>
                  <a:lnTo>
                    <a:pt x="69" y="28"/>
                  </a:lnTo>
                  <a:lnTo>
                    <a:pt x="150" y="16"/>
                  </a:lnTo>
                  <a:lnTo>
                    <a:pt x="186" y="12"/>
                  </a:lnTo>
                  <a:lnTo>
                    <a:pt x="198" y="0"/>
                  </a:lnTo>
                  <a:lnTo>
                    <a:pt x="224" y="4"/>
                  </a:lnTo>
                  <a:lnTo>
                    <a:pt x="237" y="36"/>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42" name="Oval 28"/>
            <p:cNvSpPr>
              <a:spLocks noChangeArrowheads="1"/>
            </p:cNvSpPr>
            <p:nvPr/>
          </p:nvSpPr>
          <p:spPr bwMode="auto">
            <a:xfrm>
              <a:off x="5126118" y="4437063"/>
              <a:ext cx="66675" cy="65087"/>
            </a:xfrm>
            <a:prstGeom prst="ellipse">
              <a:avLst/>
            </a:prstGeom>
            <a:grpFill/>
            <a:ln w="9525">
              <a:solidFill>
                <a:schemeClr val="tx1">
                  <a:lumMod val="50000"/>
                  <a:lumOff val="50000"/>
                </a:schemeClr>
              </a:solidFill>
              <a:round/>
            </a:ln>
            <a:effectLst/>
          </p:spPr>
          <p:txBody>
            <a:bodyPr lIns="52121" tIns="26060" rIns="52121" bIns="2606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43" name="Freeform 29"/>
            <p:cNvSpPr/>
            <p:nvPr/>
          </p:nvSpPr>
          <p:spPr bwMode="auto">
            <a:xfrm>
              <a:off x="2659143" y="3294063"/>
              <a:ext cx="1417638" cy="1185862"/>
            </a:xfrm>
            <a:custGeom>
              <a:avLst/>
              <a:gdLst>
                <a:gd name="T0" fmla="*/ 0 w 1299"/>
                <a:gd name="T1" fmla="*/ 221747 h 1107"/>
                <a:gd name="T2" fmla="*/ 53475 w 1299"/>
                <a:gd name="T3" fmla="*/ 168185 h 1107"/>
                <a:gd name="T4" fmla="*/ 218266 w 1299"/>
                <a:gd name="T5" fmla="*/ 76058 h 1107"/>
                <a:gd name="T6" fmla="*/ 258645 w 1299"/>
                <a:gd name="T7" fmla="*/ 20354 h 1107"/>
                <a:gd name="T8" fmla="*/ 293568 w 1299"/>
                <a:gd name="T9" fmla="*/ 2142 h 1107"/>
                <a:gd name="T10" fmla="*/ 356865 w 1299"/>
                <a:gd name="T11" fmla="*/ 41778 h 1107"/>
                <a:gd name="T12" fmla="*/ 362322 w 1299"/>
                <a:gd name="T13" fmla="*/ 159615 h 1107"/>
                <a:gd name="T14" fmla="*/ 449628 w 1299"/>
                <a:gd name="T15" fmla="*/ 261382 h 1107"/>
                <a:gd name="T16" fmla="*/ 591501 w 1299"/>
                <a:gd name="T17" fmla="*/ 227103 h 1107"/>
                <a:gd name="T18" fmla="*/ 629698 w 1299"/>
                <a:gd name="T19" fmla="*/ 256026 h 1107"/>
                <a:gd name="T20" fmla="*/ 566400 w 1299"/>
                <a:gd name="T21" fmla="*/ 320301 h 1107"/>
                <a:gd name="T22" fmla="*/ 632972 w 1299"/>
                <a:gd name="T23" fmla="*/ 387789 h 1107"/>
                <a:gd name="T24" fmla="*/ 664620 w 1299"/>
                <a:gd name="T25" fmla="*/ 397430 h 1107"/>
                <a:gd name="T26" fmla="*/ 697360 w 1299"/>
                <a:gd name="T27" fmla="*/ 446707 h 1107"/>
                <a:gd name="T28" fmla="*/ 825046 w 1299"/>
                <a:gd name="T29" fmla="*/ 448849 h 1107"/>
                <a:gd name="T30" fmla="*/ 947275 w 1299"/>
                <a:gd name="T31" fmla="*/ 400644 h 1107"/>
                <a:gd name="T32" fmla="*/ 959279 w 1299"/>
                <a:gd name="T33" fmla="*/ 477773 h 1107"/>
                <a:gd name="T34" fmla="*/ 926539 w 1299"/>
                <a:gd name="T35" fmla="*/ 519551 h 1107"/>
                <a:gd name="T36" fmla="*/ 916717 w 1299"/>
                <a:gd name="T37" fmla="*/ 581683 h 1107"/>
                <a:gd name="T38" fmla="*/ 1007298 w 1299"/>
                <a:gd name="T39" fmla="*/ 617034 h 1107"/>
                <a:gd name="T40" fmla="*/ 1096787 w 1299"/>
                <a:gd name="T41" fmla="*/ 770221 h 1107"/>
                <a:gd name="T42" fmla="*/ 1136075 w 1299"/>
                <a:gd name="T43" fmla="*/ 832353 h 1107"/>
                <a:gd name="T44" fmla="*/ 1181911 w 1299"/>
                <a:gd name="T45" fmla="*/ 863419 h 1107"/>
                <a:gd name="T46" fmla="*/ 1196098 w 1299"/>
                <a:gd name="T47" fmla="*/ 826997 h 1107"/>
                <a:gd name="T48" fmla="*/ 1241934 w 1299"/>
                <a:gd name="T49" fmla="*/ 775577 h 1107"/>
                <a:gd name="T50" fmla="*/ 1196098 w 1299"/>
                <a:gd name="T51" fmla="*/ 738084 h 1107"/>
                <a:gd name="T52" fmla="*/ 1222290 w 1299"/>
                <a:gd name="T53" fmla="*/ 642744 h 1107"/>
                <a:gd name="T54" fmla="*/ 1268126 w 1299"/>
                <a:gd name="T55" fmla="*/ 652385 h 1107"/>
                <a:gd name="T56" fmla="*/ 1360889 w 1299"/>
                <a:gd name="T57" fmla="*/ 709160 h 1107"/>
                <a:gd name="T58" fmla="*/ 1416547 w 1299"/>
                <a:gd name="T59" fmla="*/ 764865 h 1107"/>
                <a:gd name="T60" fmla="*/ 1405633 w 1299"/>
                <a:gd name="T61" fmla="*/ 839852 h 1107"/>
                <a:gd name="T62" fmla="*/ 1334697 w 1299"/>
                <a:gd name="T63" fmla="*/ 863419 h 1107"/>
                <a:gd name="T64" fmla="*/ 1324875 w 1299"/>
                <a:gd name="T65" fmla="*/ 882701 h 1107"/>
                <a:gd name="T66" fmla="*/ 1273582 w 1299"/>
                <a:gd name="T67" fmla="*/ 903055 h 1107"/>
                <a:gd name="T68" fmla="*/ 1214651 w 1299"/>
                <a:gd name="T69" fmla="*/ 889129 h 1107"/>
                <a:gd name="T70" fmla="*/ 1214651 w 1299"/>
                <a:gd name="T71" fmla="*/ 915910 h 1107"/>
                <a:gd name="T72" fmla="*/ 1190641 w 1299"/>
                <a:gd name="T73" fmla="*/ 955546 h 1107"/>
                <a:gd name="T74" fmla="*/ 1201555 w 1299"/>
                <a:gd name="T75" fmla="*/ 1030532 h 1107"/>
                <a:gd name="T76" fmla="*/ 1207011 w 1299"/>
                <a:gd name="T77" fmla="*/ 1066954 h 1107"/>
                <a:gd name="T78" fmla="*/ 1141531 w 1299"/>
                <a:gd name="T79" fmla="*/ 1079809 h 1107"/>
                <a:gd name="T80" fmla="*/ 1149171 w 1299"/>
                <a:gd name="T81" fmla="*/ 1146226 h 1107"/>
                <a:gd name="T82" fmla="*/ 1113157 w 1299"/>
                <a:gd name="T83" fmla="*/ 1173007 h 1107"/>
                <a:gd name="T84" fmla="*/ 1034581 w 1299"/>
                <a:gd name="T85" fmla="*/ 1179435 h 1107"/>
                <a:gd name="T86" fmla="*/ 1000750 w 1299"/>
                <a:gd name="T87" fmla="*/ 1120516 h 1107"/>
                <a:gd name="T88" fmla="*/ 961462 w 1299"/>
                <a:gd name="T89" fmla="*/ 1120516 h 1107"/>
                <a:gd name="T90" fmla="*/ 886160 w 1299"/>
                <a:gd name="T91" fmla="*/ 1057313 h 1107"/>
                <a:gd name="T92" fmla="*/ 870882 w 1299"/>
                <a:gd name="T93" fmla="*/ 1000538 h 1107"/>
                <a:gd name="T94" fmla="*/ 789032 w 1299"/>
                <a:gd name="T95" fmla="*/ 1030532 h 1107"/>
                <a:gd name="T96" fmla="*/ 768296 w 1299"/>
                <a:gd name="T97" fmla="*/ 1062669 h 1107"/>
                <a:gd name="T98" fmla="*/ 683173 w 1299"/>
                <a:gd name="T99" fmla="*/ 1015535 h 1107"/>
                <a:gd name="T100" fmla="*/ 679899 w 1299"/>
                <a:gd name="T101" fmla="*/ 968400 h 1107"/>
                <a:gd name="T102" fmla="*/ 735557 w 1299"/>
                <a:gd name="T103" fmla="*/ 1000538 h 1107"/>
                <a:gd name="T104" fmla="*/ 758475 w 1299"/>
                <a:gd name="T105" fmla="*/ 935192 h 1107"/>
                <a:gd name="T106" fmla="*/ 808676 w 1299"/>
                <a:gd name="T107" fmla="*/ 889129 h 1107"/>
                <a:gd name="T108" fmla="*/ 850146 w 1299"/>
                <a:gd name="T109" fmla="*/ 824854 h 1107"/>
                <a:gd name="T110" fmla="*/ 830502 w 1299"/>
                <a:gd name="T111" fmla="*/ 723087 h 1107"/>
                <a:gd name="T112" fmla="*/ 753018 w 1299"/>
                <a:gd name="T113" fmla="*/ 581683 h 1107"/>
                <a:gd name="T114" fmla="*/ 670077 w 1299"/>
                <a:gd name="T115" fmla="*/ 550617 h 1107"/>
                <a:gd name="T116" fmla="*/ 579496 w 1299"/>
                <a:gd name="T117" fmla="*/ 448849 h 1107"/>
                <a:gd name="T118" fmla="*/ 433258 w 1299"/>
                <a:gd name="T119" fmla="*/ 409213 h 1107"/>
                <a:gd name="T120" fmla="*/ 318668 w 1299"/>
                <a:gd name="T121" fmla="*/ 422068 h 1107"/>
                <a:gd name="T122" fmla="*/ 228088 w 1299"/>
                <a:gd name="T123" fmla="*/ 457419 h 1107"/>
                <a:gd name="T124" fmla="*/ 136416 w 1299"/>
                <a:gd name="T125" fmla="*/ 402786 h 11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99" h="1107">
                  <a:moveTo>
                    <a:pt x="11" y="350"/>
                  </a:moveTo>
                  <a:lnTo>
                    <a:pt x="0" y="207"/>
                  </a:lnTo>
                  <a:lnTo>
                    <a:pt x="7" y="177"/>
                  </a:lnTo>
                  <a:lnTo>
                    <a:pt x="49" y="157"/>
                  </a:lnTo>
                  <a:lnTo>
                    <a:pt x="107" y="109"/>
                  </a:lnTo>
                  <a:lnTo>
                    <a:pt x="200" y="71"/>
                  </a:lnTo>
                  <a:lnTo>
                    <a:pt x="237" y="55"/>
                  </a:lnTo>
                  <a:lnTo>
                    <a:pt x="237" y="19"/>
                  </a:lnTo>
                  <a:lnTo>
                    <a:pt x="254" y="0"/>
                  </a:lnTo>
                  <a:lnTo>
                    <a:pt x="269" y="2"/>
                  </a:lnTo>
                  <a:lnTo>
                    <a:pt x="329" y="11"/>
                  </a:lnTo>
                  <a:lnTo>
                    <a:pt x="327" y="39"/>
                  </a:lnTo>
                  <a:lnTo>
                    <a:pt x="339" y="82"/>
                  </a:lnTo>
                  <a:lnTo>
                    <a:pt x="332" y="149"/>
                  </a:lnTo>
                  <a:lnTo>
                    <a:pt x="383" y="226"/>
                  </a:lnTo>
                  <a:lnTo>
                    <a:pt x="412" y="244"/>
                  </a:lnTo>
                  <a:lnTo>
                    <a:pt x="454" y="212"/>
                  </a:lnTo>
                  <a:lnTo>
                    <a:pt x="542" y="212"/>
                  </a:lnTo>
                  <a:lnTo>
                    <a:pt x="563" y="219"/>
                  </a:lnTo>
                  <a:lnTo>
                    <a:pt x="577" y="239"/>
                  </a:lnTo>
                  <a:lnTo>
                    <a:pt x="567" y="261"/>
                  </a:lnTo>
                  <a:lnTo>
                    <a:pt x="519" y="299"/>
                  </a:lnTo>
                  <a:lnTo>
                    <a:pt x="524" y="320"/>
                  </a:lnTo>
                  <a:lnTo>
                    <a:pt x="580" y="362"/>
                  </a:lnTo>
                  <a:lnTo>
                    <a:pt x="602" y="362"/>
                  </a:lnTo>
                  <a:lnTo>
                    <a:pt x="609" y="371"/>
                  </a:lnTo>
                  <a:lnTo>
                    <a:pt x="604" y="389"/>
                  </a:lnTo>
                  <a:lnTo>
                    <a:pt x="639" y="417"/>
                  </a:lnTo>
                  <a:lnTo>
                    <a:pt x="722" y="429"/>
                  </a:lnTo>
                  <a:lnTo>
                    <a:pt x="756" y="419"/>
                  </a:lnTo>
                  <a:lnTo>
                    <a:pt x="807" y="369"/>
                  </a:lnTo>
                  <a:lnTo>
                    <a:pt x="868" y="374"/>
                  </a:lnTo>
                  <a:lnTo>
                    <a:pt x="893" y="412"/>
                  </a:lnTo>
                  <a:lnTo>
                    <a:pt x="879" y="446"/>
                  </a:lnTo>
                  <a:lnTo>
                    <a:pt x="881" y="465"/>
                  </a:lnTo>
                  <a:lnTo>
                    <a:pt x="849" y="485"/>
                  </a:lnTo>
                  <a:lnTo>
                    <a:pt x="836" y="502"/>
                  </a:lnTo>
                  <a:lnTo>
                    <a:pt x="840" y="543"/>
                  </a:lnTo>
                  <a:lnTo>
                    <a:pt x="898" y="585"/>
                  </a:lnTo>
                  <a:lnTo>
                    <a:pt x="923" y="576"/>
                  </a:lnTo>
                  <a:lnTo>
                    <a:pt x="988" y="660"/>
                  </a:lnTo>
                  <a:lnTo>
                    <a:pt x="1005" y="719"/>
                  </a:lnTo>
                  <a:lnTo>
                    <a:pt x="996" y="752"/>
                  </a:lnTo>
                  <a:lnTo>
                    <a:pt x="1041" y="777"/>
                  </a:lnTo>
                  <a:lnTo>
                    <a:pt x="1041" y="794"/>
                  </a:lnTo>
                  <a:lnTo>
                    <a:pt x="1083" y="806"/>
                  </a:lnTo>
                  <a:lnTo>
                    <a:pt x="1096" y="806"/>
                  </a:lnTo>
                  <a:lnTo>
                    <a:pt x="1096" y="772"/>
                  </a:lnTo>
                  <a:lnTo>
                    <a:pt x="1128" y="765"/>
                  </a:lnTo>
                  <a:lnTo>
                    <a:pt x="1138" y="724"/>
                  </a:lnTo>
                  <a:lnTo>
                    <a:pt x="1113" y="707"/>
                  </a:lnTo>
                  <a:lnTo>
                    <a:pt x="1096" y="689"/>
                  </a:lnTo>
                  <a:lnTo>
                    <a:pt x="1103" y="612"/>
                  </a:lnTo>
                  <a:lnTo>
                    <a:pt x="1120" y="600"/>
                  </a:lnTo>
                  <a:lnTo>
                    <a:pt x="1151" y="614"/>
                  </a:lnTo>
                  <a:lnTo>
                    <a:pt x="1162" y="609"/>
                  </a:lnTo>
                  <a:lnTo>
                    <a:pt x="1170" y="623"/>
                  </a:lnTo>
                  <a:lnTo>
                    <a:pt x="1247" y="662"/>
                  </a:lnTo>
                  <a:lnTo>
                    <a:pt x="1290" y="689"/>
                  </a:lnTo>
                  <a:lnTo>
                    <a:pt x="1298" y="714"/>
                  </a:lnTo>
                  <a:lnTo>
                    <a:pt x="1275" y="747"/>
                  </a:lnTo>
                  <a:lnTo>
                    <a:pt x="1288" y="784"/>
                  </a:lnTo>
                  <a:lnTo>
                    <a:pt x="1280" y="801"/>
                  </a:lnTo>
                  <a:lnTo>
                    <a:pt x="1223" y="806"/>
                  </a:lnTo>
                  <a:lnTo>
                    <a:pt x="1211" y="812"/>
                  </a:lnTo>
                  <a:lnTo>
                    <a:pt x="1214" y="824"/>
                  </a:lnTo>
                  <a:lnTo>
                    <a:pt x="1214" y="838"/>
                  </a:lnTo>
                  <a:lnTo>
                    <a:pt x="1167" y="843"/>
                  </a:lnTo>
                  <a:lnTo>
                    <a:pt x="1143" y="830"/>
                  </a:lnTo>
                  <a:lnTo>
                    <a:pt x="1113" y="830"/>
                  </a:lnTo>
                  <a:lnTo>
                    <a:pt x="1106" y="838"/>
                  </a:lnTo>
                  <a:lnTo>
                    <a:pt x="1113" y="855"/>
                  </a:lnTo>
                  <a:lnTo>
                    <a:pt x="1096" y="873"/>
                  </a:lnTo>
                  <a:lnTo>
                    <a:pt x="1091" y="892"/>
                  </a:lnTo>
                  <a:lnTo>
                    <a:pt x="1120" y="917"/>
                  </a:lnTo>
                  <a:lnTo>
                    <a:pt x="1101" y="962"/>
                  </a:lnTo>
                  <a:lnTo>
                    <a:pt x="1108" y="983"/>
                  </a:lnTo>
                  <a:lnTo>
                    <a:pt x="1106" y="996"/>
                  </a:lnTo>
                  <a:lnTo>
                    <a:pt x="1070" y="996"/>
                  </a:lnTo>
                  <a:lnTo>
                    <a:pt x="1046" y="1008"/>
                  </a:lnTo>
                  <a:lnTo>
                    <a:pt x="1065" y="1032"/>
                  </a:lnTo>
                  <a:lnTo>
                    <a:pt x="1053" y="1070"/>
                  </a:lnTo>
                  <a:lnTo>
                    <a:pt x="1016" y="1077"/>
                  </a:lnTo>
                  <a:lnTo>
                    <a:pt x="1020" y="1095"/>
                  </a:lnTo>
                  <a:lnTo>
                    <a:pt x="1010" y="1106"/>
                  </a:lnTo>
                  <a:lnTo>
                    <a:pt x="948" y="1101"/>
                  </a:lnTo>
                  <a:lnTo>
                    <a:pt x="923" y="1084"/>
                  </a:lnTo>
                  <a:lnTo>
                    <a:pt x="917" y="1046"/>
                  </a:lnTo>
                  <a:lnTo>
                    <a:pt x="903" y="1029"/>
                  </a:lnTo>
                  <a:lnTo>
                    <a:pt x="881" y="1046"/>
                  </a:lnTo>
                  <a:lnTo>
                    <a:pt x="840" y="1008"/>
                  </a:lnTo>
                  <a:lnTo>
                    <a:pt x="812" y="987"/>
                  </a:lnTo>
                  <a:lnTo>
                    <a:pt x="807" y="958"/>
                  </a:lnTo>
                  <a:lnTo>
                    <a:pt x="798" y="934"/>
                  </a:lnTo>
                  <a:lnTo>
                    <a:pt x="782" y="934"/>
                  </a:lnTo>
                  <a:lnTo>
                    <a:pt x="723" y="962"/>
                  </a:lnTo>
                  <a:lnTo>
                    <a:pt x="726" y="992"/>
                  </a:lnTo>
                  <a:lnTo>
                    <a:pt x="704" y="992"/>
                  </a:lnTo>
                  <a:lnTo>
                    <a:pt x="666" y="953"/>
                  </a:lnTo>
                  <a:lnTo>
                    <a:pt x="626" y="948"/>
                  </a:lnTo>
                  <a:lnTo>
                    <a:pt x="611" y="927"/>
                  </a:lnTo>
                  <a:lnTo>
                    <a:pt x="623" y="904"/>
                  </a:lnTo>
                  <a:lnTo>
                    <a:pt x="646" y="924"/>
                  </a:lnTo>
                  <a:lnTo>
                    <a:pt x="674" y="934"/>
                  </a:lnTo>
                  <a:lnTo>
                    <a:pt x="695" y="915"/>
                  </a:lnTo>
                  <a:lnTo>
                    <a:pt x="695" y="873"/>
                  </a:lnTo>
                  <a:lnTo>
                    <a:pt x="722" y="850"/>
                  </a:lnTo>
                  <a:lnTo>
                    <a:pt x="741" y="830"/>
                  </a:lnTo>
                  <a:lnTo>
                    <a:pt x="731" y="806"/>
                  </a:lnTo>
                  <a:lnTo>
                    <a:pt x="779" y="770"/>
                  </a:lnTo>
                  <a:lnTo>
                    <a:pt x="786" y="707"/>
                  </a:lnTo>
                  <a:lnTo>
                    <a:pt x="761" y="675"/>
                  </a:lnTo>
                  <a:lnTo>
                    <a:pt x="750" y="623"/>
                  </a:lnTo>
                  <a:lnTo>
                    <a:pt x="690" y="543"/>
                  </a:lnTo>
                  <a:lnTo>
                    <a:pt x="658" y="554"/>
                  </a:lnTo>
                  <a:lnTo>
                    <a:pt x="614" y="514"/>
                  </a:lnTo>
                  <a:lnTo>
                    <a:pt x="554" y="477"/>
                  </a:lnTo>
                  <a:lnTo>
                    <a:pt x="531" y="419"/>
                  </a:lnTo>
                  <a:lnTo>
                    <a:pt x="483" y="436"/>
                  </a:lnTo>
                  <a:lnTo>
                    <a:pt x="397" y="382"/>
                  </a:lnTo>
                  <a:lnTo>
                    <a:pt x="355" y="404"/>
                  </a:lnTo>
                  <a:lnTo>
                    <a:pt x="292" y="394"/>
                  </a:lnTo>
                  <a:lnTo>
                    <a:pt x="242" y="424"/>
                  </a:lnTo>
                  <a:lnTo>
                    <a:pt x="209" y="427"/>
                  </a:lnTo>
                  <a:lnTo>
                    <a:pt x="159" y="397"/>
                  </a:lnTo>
                  <a:lnTo>
                    <a:pt x="125" y="376"/>
                  </a:lnTo>
                  <a:lnTo>
                    <a:pt x="11" y="350"/>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44" name="Freeform 30"/>
            <p:cNvSpPr/>
            <p:nvPr/>
          </p:nvSpPr>
          <p:spPr bwMode="auto">
            <a:xfrm>
              <a:off x="3800556" y="3638550"/>
              <a:ext cx="530225" cy="908050"/>
            </a:xfrm>
            <a:custGeom>
              <a:avLst/>
              <a:gdLst>
                <a:gd name="T0" fmla="*/ 441121 w 482"/>
                <a:gd name="T1" fmla="*/ 539054 h 849"/>
                <a:gd name="T2" fmla="*/ 429020 w 482"/>
                <a:gd name="T3" fmla="*/ 306962 h 849"/>
                <a:gd name="T4" fmla="*/ 466422 w 482"/>
                <a:gd name="T5" fmla="*/ 227815 h 849"/>
                <a:gd name="T6" fmla="*/ 463122 w 482"/>
                <a:gd name="T7" fmla="*/ 121929 h 849"/>
                <a:gd name="T8" fmla="*/ 485123 w 482"/>
                <a:gd name="T9" fmla="*/ 47060 h 849"/>
                <a:gd name="T10" fmla="*/ 468622 w 482"/>
                <a:gd name="T11" fmla="*/ 0 h 849"/>
                <a:gd name="T12" fmla="*/ 388318 w 482"/>
                <a:gd name="T13" fmla="*/ 26739 h 849"/>
                <a:gd name="T14" fmla="*/ 359717 w 482"/>
                <a:gd name="T15" fmla="*/ 91982 h 849"/>
                <a:gd name="T16" fmla="*/ 328916 w 482"/>
                <a:gd name="T17" fmla="*/ 116581 h 849"/>
                <a:gd name="T18" fmla="*/ 225511 w 482"/>
                <a:gd name="T19" fmla="*/ 232093 h 849"/>
                <a:gd name="T20" fmla="*/ 149607 w 482"/>
                <a:gd name="T21" fmla="*/ 227815 h 849"/>
                <a:gd name="T22" fmla="*/ 129806 w 482"/>
                <a:gd name="T23" fmla="*/ 302683 h 849"/>
                <a:gd name="T24" fmla="*/ 225511 w 482"/>
                <a:gd name="T25" fmla="*/ 360439 h 849"/>
                <a:gd name="T26" fmla="*/ 282713 w 482"/>
                <a:gd name="T27" fmla="*/ 416056 h 849"/>
                <a:gd name="T28" fmla="*/ 271713 w 482"/>
                <a:gd name="T29" fmla="*/ 489855 h 849"/>
                <a:gd name="T30" fmla="*/ 199109 w 482"/>
                <a:gd name="T31" fmla="*/ 513385 h 849"/>
                <a:gd name="T32" fmla="*/ 188109 w 482"/>
                <a:gd name="T33" fmla="*/ 531568 h 849"/>
                <a:gd name="T34" fmla="*/ 134206 w 482"/>
                <a:gd name="T35" fmla="*/ 552959 h 849"/>
                <a:gd name="T36" fmla="*/ 74804 w 482"/>
                <a:gd name="T37" fmla="*/ 539054 h 849"/>
                <a:gd name="T38" fmla="*/ 74804 w 482"/>
                <a:gd name="T39" fmla="*/ 565793 h 849"/>
                <a:gd name="T40" fmla="*/ 49502 w 482"/>
                <a:gd name="T41" fmla="*/ 605367 h 849"/>
                <a:gd name="T42" fmla="*/ 60503 w 482"/>
                <a:gd name="T43" fmla="*/ 680235 h 849"/>
                <a:gd name="T44" fmla="*/ 66003 w 482"/>
                <a:gd name="T45" fmla="*/ 716600 h 849"/>
                <a:gd name="T46" fmla="*/ 0 w 482"/>
                <a:gd name="T47" fmla="*/ 729435 h 849"/>
                <a:gd name="T48" fmla="*/ 7700 w 482"/>
                <a:gd name="T49" fmla="*/ 795747 h 849"/>
                <a:gd name="T50" fmla="*/ 33002 w 482"/>
                <a:gd name="T51" fmla="*/ 822486 h 849"/>
                <a:gd name="T52" fmla="*/ 124306 w 482"/>
                <a:gd name="T53" fmla="*/ 811790 h 849"/>
                <a:gd name="T54" fmla="*/ 144107 w 482"/>
                <a:gd name="T55" fmla="*/ 833181 h 849"/>
                <a:gd name="T56" fmla="*/ 234311 w 482"/>
                <a:gd name="T57" fmla="*/ 871685 h 849"/>
                <a:gd name="T58" fmla="*/ 348716 w 482"/>
                <a:gd name="T59" fmla="*/ 884520 h 849"/>
                <a:gd name="T60" fmla="*/ 403719 w 482"/>
                <a:gd name="T61" fmla="*/ 897354 h 849"/>
                <a:gd name="T62" fmla="*/ 391618 w 482"/>
                <a:gd name="T63" fmla="*/ 847086 h 849"/>
                <a:gd name="T64" fmla="*/ 441121 w 482"/>
                <a:gd name="T65" fmla="*/ 798956 h 849"/>
                <a:gd name="T66" fmla="*/ 429020 w 482"/>
                <a:gd name="T67" fmla="*/ 775426 h 849"/>
                <a:gd name="T68" fmla="*/ 380618 w 482"/>
                <a:gd name="T69" fmla="*/ 745478 h 849"/>
                <a:gd name="T70" fmla="*/ 474122 w 482"/>
                <a:gd name="T71" fmla="*/ 735852 h 849"/>
                <a:gd name="T72" fmla="*/ 503824 w 482"/>
                <a:gd name="T73" fmla="*/ 742269 h 849"/>
                <a:gd name="T74" fmla="*/ 529125 w 482"/>
                <a:gd name="T75" fmla="*/ 692000 h 849"/>
                <a:gd name="T76" fmla="*/ 453221 w 482"/>
                <a:gd name="T77" fmla="*/ 571141 h 8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45" name="Freeform 31"/>
            <p:cNvSpPr/>
            <p:nvPr/>
          </p:nvSpPr>
          <p:spPr bwMode="auto">
            <a:xfrm>
              <a:off x="4730831" y="4151313"/>
              <a:ext cx="493712" cy="582612"/>
            </a:xfrm>
            <a:custGeom>
              <a:avLst/>
              <a:gdLst>
                <a:gd name="T0" fmla="*/ 118228 w 451"/>
                <a:gd name="T1" fmla="*/ 0 h 543"/>
                <a:gd name="T2" fmla="*/ 203615 w 451"/>
                <a:gd name="T3" fmla="*/ 49356 h 543"/>
                <a:gd name="T4" fmla="*/ 270392 w 451"/>
                <a:gd name="T5" fmla="*/ 78325 h 543"/>
                <a:gd name="T6" fmla="*/ 302139 w 451"/>
                <a:gd name="T7" fmla="*/ 82617 h 543"/>
                <a:gd name="T8" fmla="*/ 319654 w 451"/>
                <a:gd name="T9" fmla="*/ 153432 h 543"/>
                <a:gd name="T10" fmla="*/ 371105 w 451"/>
                <a:gd name="T11" fmla="*/ 183474 h 543"/>
                <a:gd name="T12" fmla="*/ 411609 w 451"/>
                <a:gd name="T13" fmla="*/ 158797 h 543"/>
                <a:gd name="T14" fmla="*/ 424746 w 451"/>
                <a:gd name="T15" fmla="*/ 200642 h 543"/>
                <a:gd name="T16" fmla="*/ 376579 w 451"/>
                <a:gd name="T17" fmla="*/ 227465 h 543"/>
                <a:gd name="T18" fmla="*/ 359063 w 451"/>
                <a:gd name="T19" fmla="*/ 261800 h 543"/>
                <a:gd name="T20" fmla="*/ 411609 w 451"/>
                <a:gd name="T21" fmla="*/ 313301 h 543"/>
                <a:gd name="T22" fmla="*/ 492617 w 451"/>
                <a:gd name="T23" fmla="*/ 351928 h 543"/>
                <a:gd name="T24" fmla="*/ 479481 w 451"/>
                <a:gd name="T25" fmla="*/ 416305 h 543"/>
                <a:gd name="T26" fmla="*/ 479481 w 451"/>
                <a:gd name="T27" fmla="*/ 448493 h 543"/>
                <a:gd name="T28" fmla="*/ 435693 w 451"/>
                <a:gd name="T29" fmla="*/ 473171 h 543"/>
                <a:gd name="T30" fmla="*/ 398473 w 451"/>
                <a:gd name="T31" fmla="*/ 572955 h 543"/>
                <a:gd name="T32" fmla="*/ 368916 w 451"/>
                <a:gd name="T33" fmla="*/ 559007 h 543"/>
                <a:gd name="T34" fmla="*/ 289002 w 451"/>
                <a:gd name="T35" fmla="*/ 532183 h 543"/>
                <a:gd name="T36" fmla="*/ 226604 w 451"/>
                <a:gd name="T37" fmla="*/ 569737 h 543"/>
                <a:gd name="T38" fmla="*/ 244119 w 451"/>
                <a:gd name="T39" fmla="*/ 525746 h 543"/>
                <a:gd name="T40" fmla="*/ 174058 w 451"/>
                <a:gd name="T41" fmla="*/ 549351 h 543"/>
                <a:gd name="T42" fmla="*/ 139028 w 451"/>
                <a:gd name="T43" fmla="*/ 427034 h 543"/>
                <a:gd name="T44" fmla="*/ 107281 w 451"/>
                <a:gd name="T45" fmla="*/ 407721 h 543"/>
                <a:gd name="T46" fmla="*/ 79913 w 451"/>
                <a:gd name="T47" fmla="*/ 343344 h 543"/>
                <a:gd name="T48" fmla="*/ 112755 w 451"/>
                <a:gd name="T49" fmla="*/ 301499 h 543"/>
                <a:gd name="T50" fmla="*/ 96334 w 451"/>
                <a:gd name="T51" fmla="*/ 242487 h 543"/>
                <a:gd name="T52" fmla="*/ 29557 w 451"/>
                <a:gd name="T53" fmla="*/ 239268 h 543"/>
                <a:gd name="T54" fmla="*/ 29557 w 451"/>
                <a:gd name="T55" fmla="*/ 181329 h 543"/>
                <a:gd name="T56" fmla="*/ 54735 w 451"/>
                <a:gd name="T57" fmla="*/ 131973 h 543"/>
                <a:gd name="T58" fmla="*/ 66777 w 451"/>
                <a:gd name="T59" fmla="*/ 69742 h 543"/>
                <a:gd name="T60" fmla="*/ 107281 w 451"/>
                <a:gd name="T61" fmla="*/ 110514 h 543"/>
                <a:gd name="T62" fmla="*/ 148880 w 451"/>
                <a:gd name="T63" fmla="*/ 76179 h 543"/>
                <a:gd name="T64" fmla="*/ 107281 w 451"/>
                <a:gd name="T65" fmla="*/ 31116 h 5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51" h="543">
                  <a:moveTo>
                    <a:pt x="91" y="4"/>
                  </a:moveTo>
                  <a:lnTo>
                    <a:pt x="108" y="0"/>
                  </a:lnTo>
                  <a:lnTo>
                    <a:pt x="162" y="22"/>
                  </a:lnTo>
                  <a:lnTo>
                    <a:pt x="186" y="46"/>
                  </a:lnTo>
                  <a:lnTo>
                    <a:pt x="230" y="58"/>
                  </a:lnTo>
                  <a:lnTo>
                    <a:pt x="247" y="73"/>
                  </a:lnTo>
                  <a:lnTo>
                    <a:pt x="271" y="71"/>
                  </a:lnTo>
                  <a:lnTo>
                    <a:pt x="276" y="77"/>
                  </a:lnTo>
                  <a:lnTo>
                    <a:pt x="268" y="133"/>
                  </a:lnTo>
                  <a:lnTo>
                    <a:pt x="292" y="143"/>
                  </a:lnTo>
                  <a:lnTo>
                    <a:pt x="303" y="164"/>
                  </a:lnTo>
                  <a:lnTo>
                    <a:pt x="339" y="171"/>
                  </a:lnTo>
                  <a:lnTo>
                    <a:pt x="351" y="146"/>
                  </a:lnTo>
                  <a:lnTo>
                    <a:pt x="376" y="148"/>
                  </a:lnTo>
                  <a:lnTo>
                    <a:pt x="391" y="169"/>
                  </a:lnTo>
                  <a:lnTo>
                    <a:pt x="388" y="187"/>
                  </a:lnTo>
                  <a:lnTo>
                    <a:pt x="344" y="194"/>
                  </a:lnTo>
                  <a:lnTo>
                    <a:pt x="344" y="212"/>
                  </a:lnTo>
                  <a:lnTo>
                    <a:pt x="344" y="225"/>
                  </a:lnTo>
                  <a:lnTo>
                    <a:pt x="328" y="244"/>
                  </a:lnTo>
                  <a:lnTo>
                    <a:pt x="339" y="267"/>
                  </a:lnTo>
                  <a:lnTo>
                    <a:pt x="376" y="292"/>
                  </a:lnTo>
                  <a:lnTo>
                    <a:pt x="379" y="320"/>
                  </a:lnTo>
                  <a:lnTo>
                    <a:pt x="450" y="328"/>
                  </a:lnTo>
                  <a:lnTo>
                    <a:pt x="450" y="366"/>
                  </a:lnTo>
                  <a:lnTo>
                    <a:pt x="438" y="388"/>
                  </a:lnTo>
                  <a:lnTo>
                    <a:pt x="447" y="406"/>
                  </a:lnTo>
                  <a:lnTo>
                    <a:pt x="438" y="418"/>
                  </a:lnTo>
                  <a:lnTo>
                    <a:pt x="411" y="423"/>
                  </a:lnTo>
                  <a:lnTo>
                    <a:pt x="398" y="441"/>
                  </a:lnTo>
                  <a:lnTo>
                    <a:pt x="400" y="483"/>
                  </a:lnTo>
                  <a:lnTo>
                    <a:pt x="364" y="534"/>
                  </a:lnTo>
                  <a:lnTo>
                    <a:pt x="357" y="542"/>
                  </a:lnTo>
                  <a:lnTo>
                    <a:pt x="337" y="521"/>
                  </a:lnTo>
                  <a:lnTo>
                    <a:pt x="286" y="521"/>
                  </a:lnTo>
                  <a:lnTo>
                    <a:pt x="264" y="496"/>
                  </a:lnTo>
                  <a:lnTo>
                    <a:pt x="223" y="539"/>
                  </a:lnTo>
                  <a:lnTo>
                    <a:pt x="207" y="531"/>
                  </a:lnTo>
                  <a:lnTo>
                    <a:pt x="225" y="498"/>
                  </a:lnTo>
                  <a:lnTo>
                    <a:pt x="223" y="490"/>
                  </a:lnTo>
                  <a:lnTo>
                    <a:pt x="207" y="485"/>
                  </a:lnTo>
                  <a:lnTo>
                    <a:pt x="159" y="512"/>
                  </a:lnTo>
                  <a:lnTo>
                    <a:pt x="112" y="423"/>
                  </a:lnTo>
                  <a:lnTo>
                    <a:pt x="127" y="398"/>
                  </a:lnTo>
                  <a:lnTo>
                    <a:pt x="121" y="388"/>
                  </a:lnTo>
                  <a:lnTo>
                    <a:pt x="98" y="380"/>
                  </a:lnTo>
                  <a:lnTo>
                    <a:pt x="56" y="354"/>
                  </a:lnTo>
                  <a:lnTo>
                    <a:pt x="73" y="320"/>
                  </a:lnTo>
                  <a:lnTo>
                    <a:pt x="98" y="309"/>
                  </a:lnTo>
                  <a:lnTo>
                    <a:pt x="103" y="281"/>
                  </a:lnTo>
                  <a:lnTo>
                    <a:pt x="93" y="231"/>
                  </a:lnTo>
                  <a:lnTo>
                    <a:pt x="88" y="226"/>
                  </a:lnTo>
                  <a:lnTo>
                    <a:pt x="63" y="254"/>
                  </a:lnTo>
                  <a:lnTo>
                    <a:pt x="27" y="223"/>
                  </a:lnTo>
                  <a:lnTo>
                    <a:pt x="0" y="189"/>
                  </a:lnTo>
                  <a:lnTo>
                    <a:pt x="27" y="169"/>
                  </a:lnTo>
                  <a:lnTo>
                    <a:pt x="36" y="135"/>
                  </a:lnTo>
                  <a:lnTo>
                    <a:pt x="50" y="123"/>
                  </a:lnTo>
                  <a:lnTo>
                    <a:pt x="49" y="76"/>
                  </a:lnTo>
                  <a:lnTo>
                    <a:pt x="61" y="65"/>
                  </a:lnTo>
                  <a:lnTo>
                    <a:pt x="84" y="83"/>
                  </a:lnTo>
                  <a:lnTo>
                    <a:pt x="98" y="103"/>
                  </a:lnTo>
                  <a:lnTo>
                    <a:pt x="127" y="83"/>
                  </a:lnTo>
                  <a:lnTo>
                    <a:pt x="136" y="71"/>
                  </a:lnTo>
                  <a:lnTo>
                    <a:pt x="132" y="46"/>
                  </a:lnTo>
                  <a:lnTo>
                    <a:pt x="98" y="29"/>
                  </a:lnTo>
                  <a:lnTo>
                    <a:pt x="91" y="4"/>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46" name="Freeform 32"/>
            <p:cNvSpPr/>
            <p:nvPr/>
          </p:nvSpPr>
          <p:spPr bwMode="auto">
            <a:xfrm>
              <a:off x="4849893" y="4065588"/>
              <a:ext cx="584200" cy="454025"/>
            </a:xfrm>
            <a:custGeom>
              <a:avLst/>
              <a:gdLst>
                <a:gd name="T0" fmla="*/ 541454 w 533"/>
                <a:gd name="T1" fmla="*/ 359392 h 427"/>
                <a:gd name="T2" fmla="*/ 529397 w 533"/>
                <a:gd name="T3" fmla="*/ 397671 h 427"/>
                <a:gd name="T4" fmla="*/ 512956 w 533"/>
                <a:gd name="T5" fmla="*/ 418936 h 427"/>
                <a:gd name="T6" fmla="*/ 483362 w 533"/>
                <a:gd name="T7" fmla="*/ 452962 h 427"/>
                <a:gd name="T8" fmla="*/ 436232 w 533"/>
                <a:gd name="T9" fmla="*/ 444455 h 427"/>
                <a:gd name="T10" fmla="*/ 400062 w 533"/>
                <a:gd name="T11" fmla="*/ 424253 h 427"/>
                <a:gd name="T12" fmla="*/ 375949 w 533"/>
                <a:gd name="T13" fmla="*/ 434886 h 427"/>
                <a:gd name="T14" fmla="*/ 298128 w 533"/>
                <a:gd name="T15" fmla="*/ 425316 h 427"/>
                <a:gd name="T16" fmla="*/ 295936 w 533"/>
                <a:gd name="T17" fmla="*/ 396607 h 427"/>
                <a:gd name="T18" fmla="*/ 254286 w 533"/>
                <a:gd name="T19" fmla="*/ 368962 h 427"/>
                <a:gd name="T20" fmla="*/ 243325 w 533"/>
                <a:gd name="T21" fmla="*/ 344506 h 427"/>
                <a:gd name="T22" fmla="*/ 259766 w 533"/>
                <a:gd name="T23" fmla="*/ 325367 h 427"/>
                <a:gd name="T24" fmla="*/ 259766 w 533"/>
                <a:gd name="T25" fmla="*/ 310481 h 427"/>
                <a:gd name="T26" fmla="*/ 259766 w 533"/>
                <a:gd name="T27" fmla="*/ 291342 h 427"/>
                <a:gd name="T28" fmla="*/ 309089 w 533"/>
                <a:gd name="T29" fmla="*/ 283899 h 427"/>
                <a:gd name="T30" fmla="*/ 311281 w 533"/>
                <a:gd name="T31" fmla="*/ 264759 h 427"/>
                <a:gd name="T32" fmla="*/ 295936 w 533"/>
                <a:gd name="T33" fmla="*/ 243494 h 427"/>
                <a:gd name="T34" fmla="*/ 267439 w 533"/>
                <a:gd name="T35" fmla="*/ 241367 h 427"/>
                <a:gd name="T36" fmla="*/ 254286 w 533"/>
                <a:gd name="T37" fmla="*/ 266886 h 427"/>
                <a:gd name="T38" fmla="*/ 214828 w 533"/>
                <a:gd name="T39" fmla="*/ 260506 h 427"/>
                <a:gd name="T40" fmla="*/ 203867 w 533"/>
                <a:gd name="T41" fmla="*/ 239240 h 427"/>
                <a:gd name="T42" fmla="*/ 177562 w 533"/>
                <a:gd name="T43" fmla="*/ 226481 h 427"/>
                <a:gd name="T44" fmla="*/ 185234 w 533"/>
                <a:gd name="T45" fmla="*/ 168000 h 427"/>
                <a:gd name="T46" fmla="*/ 179754 w 533"/>
                <a:gd name="T47" fmla="*/ 161620 h 427"/>
                <a:gd name="T48" fmla="*/ 152352 w 533"/>
                <a:gd name="T49" fmla="*/ 163747 h 427"/>
                <a:gd name="T50" fmla="*/ 134815 w 533"/>
                <a:gd name="T51" fmla="*/ 147797 h 427"/>
                <a:gd name="T52" fmla="*/ 85493 w 533"/>
                <a:gd name="T53" fmla="*/ 135038 h 427"/>
                <a:gd name="T54" fmla="*/ 59187 w 533"/>
                <a:gd name="T55" fmla="*/ 109519 h 427"/>
                <a:gd name="T56" fmla="*/ 0 w 533"/>
                <a:gd name="T57" fmla="*/ 85063 h 427"/>
                <a:gd name="T58" fmla="*/ 4384 w 533"/>
                <a:gd name="T59" fmla="*/ 59544 h 427"/>
                <a:gd name="T60" fmla="*/ 29594 w 533"/>
                <a:gd name="T61" fmla="*/ 52101 h 427"/>
                <a:gd name="T62" fmla="*/ 72340 w 533"/>
                <a:gd name="T63" fmla="*/ 85063 h 427"/>
                <a:gd name="T64" fmla="*/ 85493 w 533"/>
                <a:gd name="T65" fmla="*/ 85063 h 427"/>
                <a:gd name="T66" fmla="*/ 127143 w 533"/>
                <a:gd name="T67" fmla="*/ 82937 h 427"/>
                <a:gd name="T68" fmla="*/ 149064 w 533"/>
                <a:gd name="T69" fmla="*/ 64861 h 427"/>
                <a:gd name="T70" fmla="*/ 181946 w 533"/>
                <a:gd name="T71" fmla="*/ 90380 h 427"/>
                <a:gd name="T72" fmla="*/ 197291 w 533"/>
                <a:gd name="T73" fmla="*/ 66987 h 427"/>
                <a:gd name="T74" fmla="*/ 198387 w 533"/>
                <a:gd name="T75" fmla="*/ 54228 h 427"/>
                <a:gd name="T76" fmla="*/ 225788 w 533"/>
                <a:gd name="T77" fmla="*/ 38278 h 427"/>
                <a:gd name="T78" fmla="*/ 234557 w 533"/>
                <a:gd name="T79" fmla="*/ 4253 h 427"/>
                <a:gd name="T80" fmla="*/ 259766 w 533"/>
                <a:gd name="T81" fmla="*/ 0 h 427"/>
                <a:gd name="T82" fmla="*/ 328818 w 533"/>
                <a:gd name="T83" fmla="*/ 46785 h 427"/>
                <a:gd name="T84" fmla="*/ 375949 w 533"/>
                <a:gd name="T85" fmla="*/ 64861 h 427"/>
                <a:gd name="T86" fmla="*/ 468018 w 533"/>
                <a:gd name="T87" fmla="*/ 212658 h 427"/>
                <a:gd name="T88" fmla="*/ 462537 w 533"/>
                <a:gd name="T89" fmla="*/ 226481 h 427"/>
                <a:gd name="T90" fmla="*/ 525013 w 533"/>
                <a:gd name="T91" fmla="*/ 255190 h 427"/>
                <a:gd name="T92" fmla="*/ 541454 w 533"/>
                <a:gd name="T93" fmla="*/ 280709 h 427"/>
                <a:gd name="T94" fmla="*/ 568855 w 533"/>
                <a:gd name="T95" fmla="*/ 293468 h 427"/>
                <a:gd name="T96" fmla="*/ 583104 w 533"/>
                <a:gd name="T97" fmla="*/ 321114 h 427"/>
                <a:gd name="T98" fmla="*/ 564471 w 533"/>
                <a:gd name="T99" fmla="*/ 327493 h 427"/>
                <a:gd name="T100" fmla="*/ 533781 w 533"/>
                <a:gd name="T101" fmla="*/ 316861 h 427"/>
                <a:gd name="T102" fmla="*/ 488843 w 533"/>
                <a:gd name="T103" fmla="*/ 316861 h 427"/>
                <a:gd name="T104" fmla="*/ 448289 w 533"/>
                <a:gd name="T105" fmla="*/ 304101 h 427"/>
                <a:gd name="T106" fmla="*/ 436232 w 533"/>
                <a:gd name="T107" fmla="*/ 316861 h 427"/>
                <a:gd name="T108" fmla="*/ 470210 w 533"/>
                <a:gd name="T109" fmla="*/ 327493 h 427"/>
                <a:gd name="T110" fmla="*/ 507476 w 533"/>
                <a:gd name="T111" fmla="*/ 343443 h 427"/>
                <a:gd name="T112" fmla="*/ 541454 w 533"/>
                <a:gd name="T113" fmla="*/ 359392 h 42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3" h="427">
                  <a:moveTo>
                    <a:pt x="494" y="338"/>
                  </a:moveTo>
                  <a:lnTo>
                    <a:pt x="483" y="374"/>
                  </a:lnTo>
                  <a:lnTo>
                    <a:pt x="468" y="394"/>
                  </a:lnTo>
                  <a:lnTo>
                    <a:pt x="441" y="426"/>
                  </a:lnTo>
                  <a:lnTo>
                    <a:pt x="398" y="418"/>
                  </a:lnTo>
                  <a:lnTo>
                    <a:pt x="365" y="399"/>
                  </a:lnTo>
                  <a:lnTo>
                    <a:pt x="343" y="409"/>
                  </a:lnTo>
                  <a:lnTo>
                    <a:pt x="272" y="400"/>
                  </a:lnTo>
                  <a:lnTo>
                    <a:pt x="270" y="373"/>
                  </a:lnTo>
                  <a:lnTo>
                    <a:pt x="232" y="347"/>
                  </a:lnTo>
                  <a:lnTo>
                    <a:pt x="222" y="324"/>
                  </a:lnTo>
                  <a:lnTo>
                    <a:pt x="237" y="306"/>
                  </a:lnTo>
                  <a:lnTo>
                    <a:pt x="237" y="292"/>
                  </a:lnTo>
                  <a:lnTo>
                    <a:pt x="237" y="274"/>
                  </a:lnTo>
                  <a:lnTo>
                    <a:pt x="282" y="267"/>
                  </a:lnTo>
                  <a:lnTo>
                    <a:pt x="284" y="249"/>
                  </a:lnTo>
                  <a:lnTo>
                    <a:pt x="270" y="229"/>
                  </a:lnTo>
                  <a:lnTo>
                    <a:pt x="244" y="227"/>
                  </a:lnTo>
                  <a:lnTo>
                    <a:pt x="232" y="251"/>
                  </a:lnTo>
                  <a:lnTo>
                    <a:pt x="196" y="245"/>
                  </a:lnTo>
                  <a:lnTo>
                    <a:pt x="186" y="225"/>
                  </a:lnTo>
                  <a:lnTo>
                    <a:pt x="162" y="213"/>
                  </a:lnTo>
                  <a:lnTo>
                    <a:pt x="169" y="158"/>
                  </a:lnTo>
                  <a:lnTo>
                    <a:pt x="164" y="152"/>
                  </a:lnTo>
                  <a:lnTo>
                    <a:pt x="139" y="154"/>
                  </a:lnTo>
                  <a:lnTo>
                    <a:pt x="123" y="139"/>
                  </a:lnTo>
                  <a:lnTo>
                    <a:pt x="78" y="127"/>
                  </a:lnTo>
                  <a:lnTo>
                    <a:pt x="54" y="103"/>
                  </a:lnTo>
                  <a:lnTo>
                    <a:pt x="0" y="80"/>
                  </a:lnTo>
                  <a:lnTo>
                    <a:pt x="4" y="56"/>
                  </a:lnTo>
                  <a:lnTo>
                    <a:pt x="27" y="49"/>
                  </a:lnTo>
                  <a:lnTo>
                    <a:pt x="66" y="80"/>
                  </a:lnTo>
                  <a:lnTo>
                    <a:pt x="78" y="80"/>
                  </a:lnTo>
                  <a:lnTo>
                    <a:pt x="116" y="78"/>
                  </a:lnTo>
                  <a:lnTo>
                    <a:pt x="136" y="61"/>
                  </a:lnTo>
                  <a:lnTo>
                    <a:pt x="166" y="85"/>
                  </a:lnTo>
                  <a:lnTo>
                    <a:pt x="180" y="63"/>
                  </a:lnTo>
                  <a:lnTo>
                    <a:pt x="181" y="51"/>
                  </a:lnTo>
                  <a:lnTo>
                    <a:pt x="206" y="36"/>
                  </a:lnTo>
                  <a:lnTo>
                    <a:pt x="214" y="4"/>
                  </a:lnTo>
                  <a:lnTo>
                    <a:pt x="237" y="0"/>
                  </a:lnTo>
                  <a:lnTo>
                    <a:pt x="300" y="44"/>
                  </a:lnTo>
                  <a:lnTo>
                    <a:pt x="343" y="61"/>
                  </a:lnTo>
                  <a:lnTo>
                    <a:pt x="427" y="200"/>
                  </a:lnTo>
                  <a:lnTo>
                    <a:pt x="422" y="213"/>
                  </a:lnTo>
                  <a:lnTo>
                    <a:pt x="479" y="240"/>
                  </a:lnTo>
                  <a:lnTo>
                    <a:pt x="494" y="264"/>
                  </a:lnTo>
                  <a:lnTo>
                    <a:pt x="519" y="276"/>
                  </a:lnTo>
                  <a:lnTo>
                    <a:pt x="532" y="302"/>
                  </a:lnTo>
                  <a:lnTo>
                    <a:pt x="515" y="308"/>
                  </a:lnTo>
                  <a:lnTo>
                    <a:pt x="487" y="298"/>
                  </a:lnTo>
                  <a:lnTo>
                    <a:pt x="446" y="298"/>
                  </a:lnTo>
                  <a:lnTo>
                    <a:pt x="409" y="286"/>
                  </a:lnTo>
                  <a:lnTo>
                    <a:pt x="398" y="298"/>
                  </a:lnTo>
                  <a:lnTo>
                    <a:pt x="429" y="308"/>
                  </a:lnTo>
                  <a:lnTo>
                    <a:pt x="463" y="323"/>
                  </a:lnTo>
                  <a:lnTo>
                    <a:pt x="494" y="338"/>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47" name="Freeform 33"/>
            <p:cNvSpPr/>
            <p:nvPr/>
          </p:nvSpPr>
          <p:spPr bwMode="auto">
            <a:xfrm>
              <a:off x="5369006" y="4432300"/>
              <a:ext cx="82550" cy="85725"/>
            </a:xfrm>
            <a:custGeom>
              <a:avLst/>
              <a:gdLst>
                <a:gd name="T0" fmla="*/ 34758 w 76"/>
                <a:gd name="T1" fmla="*/ 84653 h 80"/>
                <a:gd name="T2" fmla="*/ 0 w 76"/>
                <a:gd name="T3" fmla="*/ 55721 h 80"/>
                <a:gd name="T4" fmla="*/ 15207 w 76"/>
                <a:gd name="T5" fmla="*/ 35362 h 80"/>
                <a:gd name="T6" fmla="*/ 27155 w 76"/>
                <a:gd name="T7" fmla="*/ 0 h 80"/>
                <a:gd name="T8" fmla="*/ 62999 w 76"/>
                <a:gd name="T9" fmla="*/ 13930 h 80"/>
                <a:gd name="T10" fmla="*/ 81464 w 76"/>
                <a:gd name="T11" fmla="*/ 37505 h 80"/>
                <a:gd name="T12" fmla="*/ 69516 w 76"/>
                <a:gd name="T13" fmla="*/ 55721 h 80"/>
                <a:gd name="T14" fmla="*/ 34758 w 76"/>
                <a:gd name="T15" fmla="*/ 84653 h 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80">
                  <a:moveTo>
                    <a:pt x="32" y="79"/>
                  </a:moveTo>
                  <a:lnTo>
                    <a:pt x="0" y="52"/>
                  </a:lnTo>
                  <a:lnTo>
                    <a:pt x="14" y="33"/>
                  </a:lnTo>
                  <a:lnTo>
                    <a:pt x="25" y="0"/>
                  </a:lnTo>
                  <a:lnTo>
                    <a:pt x="58" y="13"/>
                  </a:lnTo>
                  <a:lnTo>
                    <a:pt x="75" y="35"/>
                  </a:lnTo>
                  <a:lnTo>
                    <a:pt x="64" y="52"/>
                  </a:lnTo>
                  <a:lnTo>
                    <a:pt x="32" y="79"/>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48" name="Freeform 34"/>
            <p:cNvSpPr/>
            <p:nvPr/>
          </p:nvSpPr>
          <p:spPr bwMode="auto">
            <a:xfrm>
              <a:off x="4948318" y="4852988"/>
              <a:ext cx="450850" cy="550862"/>
            </a:xfrm>
            <a:custGeom>
              <a:avLst/>
              <a:gdLst>
                <a:gd name="T0" fmla="*/ 0 w 410"/>
                <a:gd name="T1" fmla="*/ 420367 h 515"/>
                <a:gd name="T2" fmla="*/ 16495 w 410"/>
                <a:gd name="T3" fmla="*/ 326239 h 515"/>
                <a:gd name="T4" fmla="*/ 32989 w 410"/>
                <a:gd name="T5" fmla="*/ 303776 h 515"/>
                <a:gd name="T6" fmla="*/ 39587 w 410"/>
                <a:gd name="T7" fmla="*/ 277035 h 515"/>
                <a:gd name="T8" fmla="*/ 57181 w 410"/>
                <a:gd name="T9" fmla="*/ 237459 h 515"/>
                <a:gd name="T10" fmla="*/ 47284 w 410"/>
                <a:gd name="T11" fmla="*/ 222484 h 515"/>
                <a:gd name="T12" fmla="*/ 49484 w 410"/>
                <a:gd name="T13" fmla="*/ 188256 h 515"/>
                <a:gd name="T14" fmla="*/ 95668 w 410"/>
                <a:gd name="T15" fmla="*/ 136913 h 515"/>
                <a:gd name="T16" fmla="*/ 94569 w 410"/>
                <a:gd name="T17" fmla="*/ 103755 h 515"/>
                <a:gd name="T18" fmla="*/ 122059 w 410"/>
                <a:gd name="T19" fmla="*/ 53482 h 515"/>
                <a:gd name="T20" fmla="*/ 152849 w 410"/>
                <a:gd name="T21" fmla="*/ 62039 h 515"/>
                <a:gd name="T22" fmla="*/ 211130 w 410"/>
                <a:gd name="T23" fmla="*/ 20323 h 515"/>
                <a:gd name="T24" fmla="*/ 222126 w 410"/>
                <a:gd name="T25" fmla="*/ 0 h 515"/>
                <a:gd name="T26" fmla="*/ 258414 w 410"/>
                <a:gd name="T27" fmla="*/ 4279 h 515"/>
                <a:gd name="T28" fmla="*/ 276008 w 410"/>
                <a:gd name="T29" fmla="*/ 51342 h 515"/>
                <a:gd name="T30" fmla="*/ 291403 w 410"/>
                <a:gd name="T31" fmla="*/ 83432 h 515"/>
                <a:gd name="T32" fmla="*/ 329890 w 410"/>
                <a:gd name="T33" fmla="*/ 83432 h 515"/>
                <a:gd name="T34" fmla="*/ 350783 w 410"/>
                <a:gd name="T35" fmla="*/ 53482 h 515"/>
                <a:gd name="T36" fmla="*/ 387071 w 410"/>
                <a:gd name="T37" fmla="*/ 87710 h 515"/>
                <a:gd name="T38" fmla="*/ 449750 w 410"/>
                <a:gd name="T39" fmla="*/ 67387 h 515"/>
                <a:gd name="T40" fmla="*/ 411263 w 410"/>
                <a:gd name="T41" fmla="*/ 155097 h 515"/>
                <a:gd name="T42" fmla="*/ 387071 w 410"/>
                <a:gd name="T43" fmla="*/ 144401 h 515"/>
                <a:gd name="T44" fmla="*/ 373876 w 410"/>
                <a:gd name="T45" fmla="*/ 154027 h 515"/>
                <a:gd name="T46" fmla="*/ 371676 w 410"/>
                <a:gd name="T47" fmla="*/ 160445 h 515"/>
                <a:gd name="T48" fmla="*/ 392569 w 410"/>
                <a:gd name="T49" fmla="*/ 183977 h 515"/>
                <a:gd name="T50" fmla="*/ 387071 w 410"/>
                <a:gd name="T51" fmla="*/ 266339 h 515"/>
                <a:gd name="T52" fmla="*/ 392569 w 410"/>
                <a:gd name="T53" fmla="*/ 292010 h 515"/>
                <a:gd name="T54" fmla="*/ 387071 w 410"/>
                <a:gd name="T55" fmla="*/ 300567 h 515"/>
                <a:gd name="T56" fmla="*/ 359580 w 410"/>
                <a:gd name="T57" fmla="*/ 295219 h 515"/>
                <a:gd name="T58" fmla="*/ 346385 w 410"/>
                <a:gd name="T59" fmla="*/ 310194 h 515"/>
                <a:gd name="T60" fmla="*/ 356281 w 410"/>
                <a:gd name="T61" fmla="*/ 332656 h 515"/>
                <a:gd name="T62" fmla="*/ 324392 w 410"/>
                <a:gd name="T63" fmla="*/ 360467 h 515"/>
                <a:gd name="T64" fmla="*/ 333189 w 410"/>
                <a:gd name="T65" fmla="*/ 371163 h 515"/>
                <a:gd name="T66" fmla="*/ 302399 w 410"/>
                <a:gd name="T67" fmla="*/ 387208 h 515"/>
                <a:gd name="T68" fmla="*/ 306798 w 410"/>
                <a:gd name="T69" fmla="*/ 407531 h 515"/>
                <a:gd name="T70" fmla="*/ 296901 w 410"/>
                <a:gd name="T71" fmla="*/ 418227 h 515"/>
                <a:gd name="T72" fmla="*/ 258414 w 410"/>
                <a:gd name="T73" fmla="*/ 418227 h 515"/>
                <a:gd name="T74" fmla="*/ 236421 w 410"/>
                <a:gd name="T75" fmla="*/ 436411 h 515"/>
                <a:gd name="T76" fmla="*/ 233122 w 410"/>
                <a:gd name="T77" fmla="*/ 443899 h 515"/>
                <a:gd name="T78" fmla="*/ 251816 w 410"/>
                <a:gd name="T79" fmla="*/ 456734 h 515"/>
                <a:gd name="T80" fmla="*/ 230923 w 410"/>
                <a:gd name="T81" fmla="*/ 488823 h 515"/>
                <a:gd name="T82" fmla="*/ 203432 w 410"/>
                <a:gd name="T83" fmla="*/ 523051 h 515"/>
                <a:gd name="T84" fmla="*/ 190237 w 410"/>
                <a:gd name="T85" fmla="*/ 518773 h 515"/>
                <a:gd name="T86" fmla="*/ 163845 w 410"/>
                <a:gd name="T87" fmla="*/ 549792 h 515"/>
                <a:gd name="T88" fmla="*/ 130856 w 410"/>
                <a:gd name="T89" fmla="*/ 481336 h 515"/>
                <a:gd name="T90" fmla="*/ 101166 w 410"/>
                <a:gd name="T91" fmla="*/ 443899 h 515"/>
                <a:gd name="T92" fmla="*/ 82473 w 410"/>
                <a:gd name="T93" fmla="*/ 446038 h 515"/>
                <a:gd name="T94" fmla="*/ 69277 w 410"/>
                <a:gd name="T95" fmla="*/ 436411 h 515"/>
                <a:gd name="T96" fmla="*/ 0 w 410"/>
                <a:gd name="T97" fmla="*/ 420367 h 5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10" h="515">
                  <a:moveTo>
                    <a:pt x="0" y="393"/>
                  </a:moveTo>
                  <a:lnTo>
                    <a:pt x="15" y="305"/>
                  </a:lnTo>
                  <a:lnTo>
                    <a:pt x="30" y="284"/>
                  </a:lnTo>
                  <a:lnTo>
                    <a:pt x="36" y="259"/>
                  </a:lnTo>
                  <a:lnTo>
                    <a:pt x="52" y="222"/>
                  </a:lnTo>
                  <a:lnTo>
                    <a:pt x="43" y="208"/>
                  </a:lnTo>
                  <a:lnTo>
                    <a:pt x="45" y="176"/>
                  </a:lnTo>
                  <a:lnTo>
                    <a:pt x="87" y="128"/>
                  </a:lnTo>
                  <a:lnTo>
                    <a:pt x="86" y="97"/>
                  </a:lnTo>
                  <a:lnTo>
                    <a:pt x="111" y="50"/>
                  </a:lnTo>
                  <a:lnTo>
                    <a:pt x="139" y="58"/>
                  </a:lnTo>
                  <a:lnTo>
                    <a:pt x="192" y="19"/>
                  </a:lnTo>
                  <a:lnTo>
                    <a:pt x="202" y="0"/>
                  </a:lnTo>
                  <a:lnTo>
                    <a:pt x="235" y="4"/>
                  </a:lnTo>
                  <a:lnTo>
                    <a:pt x="251" y="48"/>
                  </a:lnTo>
                  <a:lnTo>
                    <a:pt x="265" y="78"/>
                  </a:lnTo>
                  <a:lnTo>
                    <a:pt x="300" y="78"/>
                  </a:lnTo>
                  <a:lnTo>
                    <a:pt x="319" y="50"/>
                  </a:lnTo>
                  <a:lnTo>
                    <a:pt x="352" y="82"/>
                  </a:lnTo>
                  <a:lnTo>
                    <a:pt x="409" y="63"/>
                  </a:lnTo>
                  <a:lnTo>
                    <a:pt x="374" y="145"/>
                  </a:lnTo>
                  <a:lnTo>
                    <a:pt x="352" y="135"/>
                  </a:lnTo>
                  <a:lnTo>
                    <a:pt x="340" y="144"/>
                  </a:lnTo>
                  <a:lnTo>
                    <a:pt x="338" y="150"/>
                  </a:lnTo>
                  <a:lnTo>
                    <a:pt x="357" y="172"/>
                  </a:lnTo>
                  <a:lnTo>
                    <a:pt x="352" y="249"/>
                  </a:lnTo>
                  <a:lnTo>
                    <a:pt x="357" y="273"/>
                  </a:lnTo>
                  <a:lnTo>
                    <a:pt x="352" y="281"/>
                  </a:lnTo>
                  <a:lnTo>
                    <a:pt x="327" y="276"/>
                  </a:lnTo>
                  <a:lnTo>
                    <a:pt x="315" y="290"/>
                  </a:lnTo>
                  <a:lnTo>
                    <a:pt x="324" y="311"/>
                  </a:lnTo>
                  <a:lnTo>
                    <a:pt x="295" y="337"/>
                  </a:lnTo>
                  <a:lnTo>
                    <a:pt x="303" y="347"/>
                  </a:lnTo>
                  <a:lnTo>
                    <a:pt x="275" y="362"/>
                  </a:lnTo>
                  <a:lnTo>
                    <a:pt x="279" y="381"/>
                  </a:lnTo>
                  <a:lnTo>
                    <a:pt x="270" y="391"/>
                  </a:lnTo>
                  <a:lnTo>
                    <a:pt x="235" y="391"/>
                  </a:lnTo>
                  <a:lnTo>
                    <a:pt x="215" y="408"/>
                  </a:lnTo>
                  <a:lnTo>
                    <a:pt x="212" y="415"/>
                  </a:lnTo>
                  <a:lnTo>
                    <a:pt x="229" y="427"/>
                  </a:lnTo>
                  <a:lnTo>
                    <a:pt x="210" y="457"/>
                  </a:lnTo>
                  <a:lnTo>
                    <a:pt x="185" y="489"/>
                  </a:lnTo>
                  <a:lnTo>
                    <a:pt x="173" y="485"/>
                  </a:lnTo>
                  <a:lnTo>
                    <a:pt x="149" y="514"/>
                  </a:lnTo>
                  <a:lnTo>
                    <a:pt x="119" y="450"/>
                  </a:lnTo>
                  <a:lnTo>
                    <a:pt x="92" y="415"/>
                  </a:lnTo>
                  <a:lnTo>
                    <a:pt x="75" y="417"/>
                  </a:lnTo>
                  <a:lnTo>
                    <a:pt x="63" y="408"/>
                  </a:lnTo>
                  <a:lnTo>
                    <a:pt x="0" y="393"/>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49" name="Freeform 35"/>
            <p:cNvSpPr/>
            <p:nvPr/>
          </p:nvSpPr>
          <p:spPr bwMode="auto">
            <a:xfrm>
              <a:off x="5089606" y="4471988"/>
              <a:ext cx="395287" cy="452437"/>
            </a:xfrm>
            <a:custGeom>
              <a:avLst/>
              <a:gdLst>
                <a:gd name="T0" fmla="*/ 285789 w 361"/>
                <a:gd name="T1" fmla="*/ 429815 h 420"/>
                <a:gd name="T2" fmla="*/ 224470 w 361"/>
                <a:gd name="T3" fmla="*/ 451360 h 420"/>
                <a:gd name="T4" fmla="*/ 188336 w 361"/>
                <a:gd name="T5" fmla="*/ 415811 h 420"/>
                <a:gd name="T6" fmla="*/ 166437 w 361"/>
                <a:gd name="T7" fmla="*/ 445974 h 420"/>
                <a:gd name="T8" fmla="*/ 129207 w 361"/>
                <a:gd name="T9" fmla="*/ 445974 h 420"/>
                <a:gd name="T10" fmla="*/ 113878 w 361"/>
                <a:gd name="T11" fmla="*/ 413657 h 420"/>
                <a:gd name="T12" fmla="*/ 96358 w 361"/>
                <a:gd name="T13" fmla="*/ 366259 h 420"/>
                <a:gd name="T14" fmla="*/ 60224 w 361"/>
                <a:gd name="T15" fmla="*/ 361950 h 420"/>
                <a:gd name="T16" fmla="*/ 24090 w 361"/>
                <a:gd name="T17" fmla="*/ 293007 h 420"/>
                <a:gd name="T18" fmla="*/ 0 w 361"/>
                <a:gd name="T19" fmla="*/ 259613 h 420"/>
                <a:gd name="T20" fmla="*/ 16425 w 361"/>
                <a:gd name="T21" fmla="*/ 243454 h 420"/>
                <a:gd name="T22" fmla="*/ 24090 w 361"/>
                <a:gd name="T23" fmla="*/ 235914 h 420"/>
                <a:gd name="T24" fmla="*/ 62414 w 361"/>
                <a:gd name="T25" fmla="*/ 180975 h 420"/>
                <a:gd name="T26" fmla="*/ 60224 w 361"/>
                <a:gd name="T27" fmla="*/ 135731 h 420"/>
                <a:gd name="T28" fmla="*/ 74458 w 361"/>
                <a:gd name="T29" fmla="*/ 116341 h 420"/>
                <a:gd name="T30" fmla="*/ 102928 w 361"/>
                <a:gd name="T31" fmla="*/ 112032 h 420"/>
                <a:gd name="T32" fmla="*/ 113878 w 361"/>
                <a:gd name="T33" fmla="*/ 99105 h 420"/>
                <a:gd name="T34" fmla="*/ 102928 w 361"/>
                <a:gd name="T35" fmla="*/ 78638 h 420"/>
                <a:gd name="T36" fmla="*/ 116068 w 361"/>
                <a:gd name="T37" fmla="*/ 54939 h 420"/>
                <a:gd name="T38" fmla="*/ 116068 w 361"/>
                <a:gd name="T39" fmla="*/ 15081 h 420"/>
                <a:gd name="T40" fmla="*/ 140157 w 361"/>
                <a:gd name="T41" fmla="*/ 4309 h 420"/>
                <a:gd name="T42" fmla="*/ 175196 w 361"/>
                <a:gd name="T43" fmla="*/ 25854 h 420"/>
                <a:gd name="T44" fmla="*/ 224470 w 361"/>
                <a:gd name="T45" fmla="*/ 33394 h 420"/>
                <a:gd name="T46" fmla="*/ 251845 w 361"/>
                <a:gd name="T47" fmla="*/ 0 h 420"/>
                <a:gd name="T48" fmla="*/ 291264 w 361"/>
                <a:gd name="T49" fmla="*/ 30162 h 420"/>
                <a:gd name="T50" fmla="*/ 273744 w 361"/>
                <a:gd name="T51" fmla="*/ 39858 h 420"/>
                <a:gd name="T52" fmla="*/ 254035 w 361"/>
                <a:gd name="T53" fmla="*/ 68943 h 420"/>
                <a:gd name="T54" fmla="*/ 224470 w 361"/>
                <a:gd name="T55" fmla="*/ 78638 h 420"/>
                <a:gd name="T56" fmla="*/ 216806 w 361"/>
                <a:gd name="T57" fmla="*/ 85101 h 420"/>
                <a:gd name="T58" fmla="*/ 240895 w 361"/>
                <a:gd name="T59" fmla="*/ 101260 h 420"/>
                <a:gd name="T60" fmla="*/ 295644 w 361"/>
                <a:gd name="T61" fmla="*/ 78638 h 420"/>
                <a:gd name="T62" fmla="*/ 383242 w 361"/>
                <a:gd name="T63" fmla="*/ 113109 h 420"/>
                <a:gd name="T64" fmla="*/ 394192 w 361"/>
                <a:gd name="T65" fmla="*/ 187438 h 420"/>
                <a:gd name="T66" fmla="*/ 356963 w 361"/>
                <a:gd name="T67" fmla="*/ 187438 h 420"/>
                <a:gd name="T68" fmla="*/ 354773 w 361"/>
                <a:gd name="T69" fmla="*/ 208983 h 420"/>
                <a:gd name="T70" fmla="*/ 372292 w 361"/>
                <a:gd name="T71" fmla="*/ 241300 h 420"/>
                <a:gd name="T72" fmla="*/ 356963 w 361"/>
                <a:gd name="T73" fmla="*/ 259613 h 420"/>
                <a:gd name="T74" fmla="*/ 375577 w 361"/>
                <a:gd name="T75" fmla="*/ 286543 h 420"/>
                <a:gd name="T76" fmla="*/ 346013 w 361"/>
                <a:gd name="T77" fmla="*/ 323169 h 420"/>
                <a:gd name="T78" fmla="*/ 335063 w 361"/>
                <a:gd name="T79" fmla="*/ 305934 h 420"/>
                <a:gd name="T80" fmla="*/ 291264 w 361"/>
                <a:gd name="T81" fmla="*/ 413657 h 420"/>
                <a:gd name="T82" fmla="*/ 285789 w 361"/>
                <a:gd name="T83" fmla="*/ 429815 h 4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61" h="420">
                  <a:moveTo>
                    <a:pt x="261" y="399"/>
                  </a:moveTo>
                  <a:lnTo>
                    <a:pt x="205" y="419"/>
                  </a:lnTo>
                  <a:lnTo>
                    <a:pt x="172" y="386"/>
                  </a:lnTo>
                  <a:lnTo>
                    <a:pt x="152" y="414"/>
                  </a:lnTo>
                  <a:lnTo>
                    <a:pt x="118" y="414"/>
                  </a:lnTo>
                  <a:lnTo>
                    <a:pt x="104" y="384"/>
                  </a:lnTo>
                  <a:lnTo>
                    <a:pt x="88" y="340"/>
                  </a:lnTo>
                  <a:lnTo>
                    <a:pt x="55" y="336"/>
                  </a:lnTo>
                  <a:lnTo>
                    <a:pt x="22" y="272"/>
                  </a:lnTo>
                  <a:lnTo>
                    <a:pt x="0" y="241"/>
                  </a:lnTo>
                  <a:lnTo>
                    <a:pt x="15" y="226"/>
                  </a:lnTo>
                  <a:lnTo>
                    <a:pt x="22" y="219"/>
                  </a:lnTo>
                  <a:lnTo>
                    <a:pt x="57" y="168"/>
                  </a:lnTo>
                  <a:lnTo>
                    <a:pt x="55" y="126"/>
                  </a:lnTo>
                  <a:lnTo>
                    <a:pt x="68" y="108"/>
                  </a:lnTo>
                  <a:lnTo>
                    <a:pt x="94" y="104"/>
                  </a:lnTo>
                  <a:lnTo>
                    <a:pt x="104" y="92"/>
                  </a:lnTo>
                  <a:lnTo>
                    <a:pt x="94" y="73"/>
                  </a:lnTo>
                  <a:lnTo>
                    <a:pt x="106" y="51"/>
                  </a:lnTo>
                  <a:lnTo>
                    <a:pt x="106" y="14"/>
                  </a:lnTo>
                  <a:lnTo>
                    <a:pt x="128" y="4"/>
                  </a:lnTo>
                  <a:lnTo>
                    <a:pt x="160" y="24"/>
                  </a:lnTo>
                  <a:lnTo>
                    <a:pt x="205" y="31"/>
                  </a:lnTo>
                  <a:lnTo>
                    <a:pt x="230" y="0"/>
                  </a:lnTo>
                  <a:lnTo>
                    <a:pt x="266" y="28"/>
                  </a:lnTo>
                  <a:lnTo>
                    <a:pt x="250" y="37"/>
                  </a:lnTo>
                  <a:lnTo>
                    <a:pt x="232" y="64"/>
                  </a:lnTo>
                  <a:lnTo>
                    <a:pt x="205" y="73"/>
                  </a:lnTo>
                  <a:lnTo>
                    <a:pt x="198" y="79"/>
                  </a:lnTo>
                  <a:lnTo>
                    <a:pt x="220" y="94"/>
                  </a:lnTo>
                  <a:lnTo>
                    <a:pt x="270" y="73"/>
                  </a:lnTo>
                  <a:lnTo>
                    <a:pt x="350" y="105"/>
                  </a:lnTo>
                  <a:lnTo>
                    <a:pt x="360" y="174"/>
                  </a:lnTo>
                  <a:lnTo>
                    <a:pt x="326" y="174"/>
                  </a:lnTo>
                  <a:lnTo>
                    <a:pt x="324" y="194"/>
                  </a:lnTo>
                  <a:lnTo>
                    <a:pt x="340" y="224"/>
                  </a:lnTo>
                  <a:lnTo>
                    <a:pt x="326" y="241"/>
                  </a:lnTo>
                  <a:lnTo>
                    <a:pt x="343" y="266"/>
                  </a:lnTo>
                  <a:lnTo>
                    <a:pt x="316" y="300"/>
                  </a:lnTo>
                  <a:lnTo>
                    <a:pt x="306" y="284"/>
                  </a:lnTo>
                  <a:lnTo>
                    <a:pt x="266" y="384"/>
                  </a:lnTo>
                  <a:lnTo>
                    <a:pt x="261" y="399"/>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50" name="Freeform 36"/>
            <p:cNvSpPr/>
            <p:nvPr/>
          </p:nvSpPr>
          <p:spPr bwMode="auto">
            <a:xfrm>
              <a:off x="5445206" y="5200650"/>
              <a:ext cx="168275" cy="333375"/>
            </a:xfrm>
            <a:custGeom>
              <a:avLst/>
              <a:gdLst>
                <a:gd name="T0" fmla="*/ 0 w 152"/>
                <a:gd name="T1" fmla="*/ 160829 h 313"/>
                <a:gd name="T2" fmla="*/ 0 w 152"/>
                <a:gd name="T3" fmla="*/ 213019 h 313"/>
                <a:gd name="T4" fmla="*/ 11071 w 152"/>
                <a:gd name="T5" fmla="*/ 268404 h 313"/>
                <a:gd name="T6" fmla="*/ 44283 w 152"/>
                <a:gd name="T7" fmla="*/ 288641 h 313"/>
                <a:gd name="T8" fmla="*/ 65317 w 152"/>
                <a:gd name="T9" fmla="*/ 332310 h 313"/>
                <a:gd name="T10" fmla="*/ 77495 w 152"/>
                <a:gd name="T11" fmla="*/ 268404 h 313"/>
                <a:gd name="T12" fmla="*/ 109600 w 152"/>
                <a:gd name="T13" fmla="*/ 231126 h 313"/>
                <a:gd name="T14" fmla="*/ 167168 w 152"/>
                <a:gd name="T15" fmla="*/ 69231 h 313"/>
                <a:gd name="T16" fmla="*/ 167168 w 152"/>
                <a:gd name="T17" fmla="*/ 17042 h 313"/>
                <a:gd name="T18" fmla="*/ 137277 w 152"/>
                <a:gd name="T19" fmla="*/ 0 h 313"/>
                <a:gd name="T20" fmla="*/ 83030 w 152"/>
                <a:gd name="T21" fmla="*/ 22367 h 313"/>
                <a:gd name="T22" fmla="*/ 0 w 152"/>
                <a:gd name="T23" fmla="*/ 160829 h 3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2" h="313">
                  <a:moveTo>
                    <a:pt x="0" y="151"/>
                  </a:moveTo>
                  <a:lnTo>
                    <a:pt x="0" y="200"/>
                  </a:lnTo>
                  <a:lnTo>
                    <a:pt x="10" y="252"/>
                  </a:lnTo>
                  <a:lnTo>
                    <a:pt x="40" y="271"/>
                  </a:lnTo>
                  <a:lnTo>
                    <a:pt x="59" y="312"/>
                  </a:lnTo>
                  <a:lnTo>
                    <a:pt x="70" y="252"/>
                  </a:lnTo>
                  <a:lnTo>
                    <a:pt x="99" y="217"/>
                  </a:lnTo>
                  <a:lnTo>
                    <a:pt x="151" y="65"/>
                  </a:lnTo>
                  <a:lnTo>
                    <a:pt x="151" y="16"/>
                  </a:lnTo>
                  <a:lnTo>
                    <a:pt x="124" y="0"/>
                  </a:lnTo>
                  <a:lnTo>
                    <a:pt x="75" y="21"/>
                  </a:lnTo>
                  <a:lnTo>
                    <a:pt x="0" y="151"/>
                  </a:lnTo>
                </a:path>
              </a:pathLst>
            </a:custGeom>
            <a:grpFill/>
            <a:ln w="9525" cap="flat" cmpd="sng">
              <a:solidFill>
                <a:schemeClr val="tx1">
                  <a:lumMod val="50000"/>
                  <a:lumOff val="50000"/>
                </a:scheme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51" name="Freeform 37"/>
            <p:cNvSpPr/>
            <p:nvPr/>
          </p:nvSpPr>
          <p:spPr bwMode="auto">
            <a:xfrm>
              <a:off x="4687968" y="3716338"/>
              <a:ext cx="692150" cy="447675"/>
            </a:xfrm>
            <a:custGeom>
              <a:avLst/>
              <a:gdLst>
                <a:gd name="T0" fmla="*/ 152955 w 629"/>
                <a:gd name="T1" fmla="*/ 431610 h 418"/>
                <a:gd name="T2" fmla="*/ 158457 w 629"/>
                <a:gd name="T3" fmla="*/ 406977 h 418"/>
                <a:gd name="T4" fmla="*/ 182666 w 629"/>
                <a:gd name="T5" fmla="*/ 399480 h 418"/>
                <a:gd name="T6" fmla="*/ 226682 w 629"/>
                <a:gd name="T7" fmla="*/ 431610 h 418"/>
                <a:gd name="T8" fmla="*/ 240987 w 629"/>
                <a:gd name="T9" fmla="*/ 431610 h 418"/>
                <a:gd name="T10" fmla="*/ 283903 w 629"/>
                <a:gd name="T11" fmla="*/ 429468 h 418"/>
                <a:gd name="T12" fmla="*/ 307011 w 629"/>
                <a:gd name="T13" fmla="*/ 411261 h 418"/>
                <a:gd name="T14" fmla="*/ 341123 w 629"/>
                <a:gd name="T15" fmla="*/ 436965 h 418"/>
                <a:gd name="T16" fmla="*/ 355428 w 629"/>
                <a:gd name="T17" fmla="*/ 413403 h 418"/>
                <a:gd name="T18" fmla="*/ 357629 w 629"/>
                <a:gd name="T19" fmla="*/ 402693 h 418"/>
                <a:gd name="T20" fmla="*/ 385139 w 629"/>
                <a:gd name="T21" fmla="*/ 385557 h 418"/>
                <a:gd name="T22" fmla="*/ 395043 w 629"/>
                <a:gd name="T23" fmla="*/ 350215 h 418"/>
                <a:gd name="T24" fmla="*/ 420352 w 629"/>
                <a:gd name="T25" fmla="*/ 344860 h 418"/>
                <a:gd name="T26" fmla="*/ 499580 w 629"/>
                <a:gd name="T27" fmla="*/ 222767 h 418"/>
                <a:gd name="T28" fmla="*/ 484175 w 629"/>
                <a:gd name="T29" fmla="*/ 203489 h 418"/>
                <a:gd name="T30" fmla="*/ 499580 w 629"/>
                <a:gd name="T31" fmla="*/ 190637 h 418"/>
                <a:gd name="T32" fmla="*/ 517187 w 629"/>
                <a:gd name="T33" fmla="*/ 195992 h 418"/>
                <a:gd name="T34" fmla="*/ 540295 w 629"/>
                <a:gd name="T35" fmla="*/ 184211 h 418"/>
                <a:gd name="T36" fmla="*/ 553500 w 629"/>
                <a:gd name="T37" fmla="*/ 154223 h 418"/>
                <a:gd name="T38" fmla="*/ 616223 w 629"/>
                <a:gd name="T39" fmla="*/ 100673 h 418"/>
                <a:gd name="T40" fmla="*/ 664640 w 629"/>
                <a:gd name="T41" fmla="*/ 83537 h 418"/>
                <a:gd name="T42" fmla="*/ 691050 w 629"/>
                <a:gd name="T43" fmla="*/ 63189 h 418"/>
                <a:gd name="T44" fmla="*/ 683347 w 629"/>
                <a:gd name="T45" fmla="*/ 19278 h 418"/>
                <a:gd name="T46" fmla="*/ 651435 w 629"/>
                <a:gd name="T47" fmla="*/ 16065 h 418"/>
                <a:gd name="T48" fmla="*/ 574407 w 629"/>
                <a:gd name="T49" fmla="*/ 23562 h 418"/>
                <a:gd name="T50" fmla="*/ 523789 w 629"/>
                <a:gd name="T51" fmla="*/ 0 h 418"/>
                <a:gd name="T52" fmla="*/ 494078 w 629"/>
                <a:gd name="T53" fmla="*/ 4284 h 418"/>
                <a:gd name="T54" fmla="*/ 415950 w 629"/>
                <a:gd name="T55" fmla="*/ 100673 h 418"/>
                <a:gd name="T56" fmla="*/ 395043 w 629"/>
                <a:gd name="T57" fmla="*/ 111383 h 418"/>
                <a:gd name="T58" fmla="*/ 343324 w 629"/>
                <a:gd name="T59" fmla="*/ 92105 h 418"/>
                <a:gd name="T60" fmla="*/ 341123 w 629"/>
                <a:gd name="T61" fmla="*/ 67473 h 418"/>
                <a:gd name="T62" fmla="*/ 330119 w 629"/>
                <a:gd name="T63" fmla="*/ 26775 h 418"/>
                <a:gd name="T64" fmla="*/ 301509 w 629"/>
                <a:gd name="T65" fmla="*/ 9639 h 418"/>
                <a:gd name="T66" fmla="*/ 258593 w 629"/>
                <a:gd name="T67" fmla="*/ 21420 h 418"/>
                <a:gd name="T68" fmla="*/ 229983 w 629"/>
                <a:gd name="T69" fmla="*/ 2142 h 418"/>
                <a:gd name="T70" fmla="*/ 188168 w 629"/>
                <a:gd name="T71" fmla="*/ 52479 h 418"/>
                <a:gd name="T72" fmla="*/ 144152 w 629"/>
                <a:gd name="T73" fmla="*/ 63189 h 418"/>
                <a:gd name="T74" fmla="*/ 82530 w 629"/>
                <a:gd name="T75" fmla="*/ 114596 h 418"/>
                <a:gd name="T76" fmla="*/ 17606 w 629"/>
                <a:gd name="T77" fmla="*/ 231334 h 418"/>
                <a:gd name="T78" fmla="*/ 35213 w 629"/>
                <a:gd name="T79" fmla="*/ 261322 h 418"/>
                <a:gd name="T80" fmla="*/ 30811 w 629"/>
                <a:gd name="T81" fmla="*/ 274174 h 418"/>
                <a:gd name="T82" fmla="*/ 30811 w 629"/>
                <a:gd name="T83" fmla="*/ 288097 h 418"/>
                <a:gd name="T84" fmla="*/ 39614 w 629"/>
                <a:gd name="T85" fmla="*/ 299878 h 418"/>
                <a:gd name="T86" fmla="*/ 60522 w 629"/>
                <a:gd name="T87" fmla="*/ 288097 h 418"/>
                <a:gd name="T88" fmla="*/ 96835 w 629"/>
                <a:gd name="T89" fmla="*/ 279529 h 418"/>
                <a:gd name="T90" fmla="*/ 0 w 629"/>
                <a:gd name="T91" fmla="*/ 380202 h 418"/>
                <a:gd name="T92" fmla="*/ 0 w 629"/>
                <a:gd name="T93" fmla="*/ 406977 h 418"/>
                <a:gd name="T94" fmla="*/ 19807 w 629"/>
                <a:gd name="T95" fmla="*/ 411261 h 418"/>
                <a:gd name="T96" fmla="*/ 64923 w 629"/>
                <a:gd name="T97" fmla="*/ 446604 h 418"/>
                <a:gd name="T98" fmla="*/ 133148 w 629"/>
                <a:gd name="T99" fmla="*/ 436965 h 418"/>
                <a:gd name="T100" fmla="*/ 152955 w 629"/>
                <a:gd name="T101" fmla="*/ 431610 h 4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52" name="Freeform 38"/>
            <p:cNvSpPr>
              <a:spLocks noChangeAspect="1"/>
            </p:cNvSpPr>
            <p:nvPr/>
          </p:nvSpPr>
          <p:spPr bwMode="auto">
            <a:xfrm>
              <a:off x="3719593" y="4491038"/>
              <a:ext cx="544513" cy="488950"/>
            </a:xfrm>
            <a:custGeom>
              <a:avLst/>
              <a:gdLst>
                <a:gd name="T0" fmla="*/ 134200 w 353"/>
                <a:gd name="T1" fmla="*/ 454872 h 330"/>
                <a:gd name="T2" fmla="*/ 180476 w 353"/>
                <a:gd name="T3" fmla="*/ 422275 h 330"/>
                <a:gd name="T4" fmla="*/ 240635 w 353"/>
                <a:gd name="T5" fmla="*/ 374862 h 330"/>
                <a:gd name="T6" fmla="*/ 331644 w 353"/>
                <a:gd name="T7" fmla="*/ 386715 h 330"/>
                <a:gd name="T8" fmla="*/ 337814 w 353"/>
                <a:gd name="T9" fmla="*/ 422275 h 330"/>
                <a:gd name="T10" fmla="*/ 456589 w 353"/>
                <a:gd name="T11" fmla="*/ 468207 h 330"/>
                <a:gd name="T12" fmla="*/ 393345 w 353"/>
                <a:gd name="T13" fmla="*/ 308187 h 330"/>
                <a:gd name="T14" fmla="*/ 364037 w 353"/>
                <a:gd name="T15" fmla="*/ 250402 h 330"/>
                <a:gd name="T16" fmla="*/ 368665 w 353"/>
                <a:gd name="T17" fmla="*/ 201507 h 330"/>
                <a:gd name="T18" fmla="*/ 453504 w 353"/>
                <a:gd name="T19" fmla="*/ 191135 h 330"/>
                <a:gd name="T20" fmla="*/ 518290 w 353"/>
                <a:gd name="T21" fmla="*/ 151130 h 330"/>
                <a:gd name="T22" fmla="*/ 544513 w 353"/>
                <a:gd name="T23" fmla="*/ 134832 h 330"/>
                <a:gd name="T24" fmla="*/ 530630 w 353"/>
                <a:gd name="T25" fmla="*/ 77047 h 330"/>
                <a:gd name="T26" fmla="*/ 465844 w 353"/>
                <a:gd name="T27" fmla="*/ 35560 h 330"/>
                <a:gd name="T28" fmla="*/ 401058 w 353"/>
                <a:gd name="T29" fmla="*/ 22225 h 330"/>
                <a:gd name="T30" fmla="*/ 331644 w 353"/>
                <a:gd name="T31" fmla="*/ 0 h 330"/>
                <a:gd name="T32" fmla="*/ 340899 w 353"/>
                <a:gd name="T33" fmla="*/ 45932 h 330"/>
                <a:gd name="T34" fmla="*/ 342442 w 353"/>
                <a:gd name="T35" fmla="*/ 71120 h 330"/>
                <a:gd name="T36" fmla="*/ 314676 w 353"/>
                <a:gd name="T37" fmla="*/ 97790 h 330"/>
                <a:gd name="T38" fmla="*/ 300793 w 353"/>
                <a:gd name="T39" fmla="*/ 139277 h 330"/>
                <a:gd name="T40" fmla="*/ 282283 w 353"/>
                <a:gd name="T41" fmla="*/ 170392 h 330"/>
                <a:gd name="T42" fmla="*/ 236007 w 353"/>
                <a:gd name="T43" fmla="*/ 173355 h 330"/>
                <a:gd name="T44" fmla="*/ 231379 w 353"/>
                <a:gd name="T45" fmla="*/ 204470 h 330"/>
                <a:gd name="T46" fmla="*/ 203614 w 353"/>
                <a:gd name="T47" fmla="*/ 254847 h 330"/>
                <a:gd name="T48" fmla="*/ 165051 w 353"/>
                <a:gd name="T49" fmla="*/ 263737 h 330"/>
                <a:gd name="T50" fmla="*/ 155796 w 353"/>
                <a:gd name="T51" fmla="*/ 226695 h 330"/>
                <a:gd name="T52" fmla="*/ 106435 w 353"/>
                <a:gd name="T53" fmla="*/ 248920 h 330"/>
                <a:gd name="T54" fmla="*/ 67871 w 353"/>
                <a:gd name="T55" fmla="*/ 217805 h 330"/>
                <a:gd name="T56" fmla="*/ 40106 w 353"/>
                <a:gd name="T57" fmla="*/ 241512 h 330"/>
                <a:gd name="T58" fmla="*/ 37021 w 353"/>
                <a:gd name="T59" fmla="*/ 285962 h 330"/>
                <a:gd name="T60" fmla="*/ 9255 w 353"/>
                <a:gd name="T61" fmla="*/ 308187 h 330"/>
                <a:gd name="T62" fmla="*/ 16968 w 353"/>
                <a:gd name="T63" fmla="*/ 339302 h 330"/>
                <a:gd name="T64" fmla="*/ 46276 w 353"/>
                <a:gd name="T65" fmla="*/ 360045 h 330"/>
                <a:gd name="T66" fmla="*/ 60159 w 353"/>
                <a:gd name="T67" fmla="*/ 397087 h 330"/>
                <a:gd name="T68" fmla="*/ 97179 w 353"/>
                <a:gd name="T69" fmla="*/ 404495 h 330"/>
                <a:gd name="T70" fmla="*/ 118775 w 353"/>
                <a:gd name="T71" fmla="*/ 441537 h 3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53" h="330">
                  <a:moveTo>
                    <a:pt x="72" y="310"/>
                  </a:moveTo>
                  <a:lnTo>
                    <a:pt x="87" y="307"/>
                  </a:lnTo>
                  <a:lnTo>
                    <a:pt x="95" y="318"/>
                  </a:lnTo>
                  <a:lnTo>
                    <a:pt x="117" y="285"/>
                  </a:lnTo>
                  <a:lnTo>
                    <a:pt x="144" y="286"/>
                  </a:lnTo>
                  <a:lnTo>
                    <a:pt x="156" y="253"/>
                  </a:lnTo>
                  <a:lnTo>
                    <a:pt x="182" y="267"/>
                  </a:lnTo>
                  <a:lnTo>
                    <a:pt x="215" y="261"/>
                  </a:lnTo>
                  <a:lnTo>
                    <a:pt x="221" y="274"/>
                  </a:lnTo>
                  <a:lnTo>
                    <a:pt x="219" y="285"/>
                  </a:lnTo>
                  <a:lnTo>
                    <a:pt x="269" y="330"/>
                  </a:lnTo>
                  <a:lnTo>
                    <a:pt x="296" y="316"/>
                  </a:lnTo>
                  <a:lnTo>
                    <a:pt x="293" y="256"/>
                  </a:lnTo>
                  <a:lnTo>
                    <a:pt x="255" y="208"/>
                  </a:lnTo>
                  <a:lnTo>
                    <a:pt x="233" y="198"/>
                  </a:lnTo>
                  <a:lnTo>
                    <a:pt x="236" y="169"/>
                  </a:lnTo>
                  <a:lnTo>
                    <a:pt x="221" y="150"/>
                  </a:lnTo>
                  <a:lnTo>
                    <a:pt x="239" y="136"/>
                  </a:lnTo>
                  <a:lnTo>
                    <a:pt x="272" y="133"/>
                  </a:lnTo>
                  <a:lnTo>
                    <a:pt x="294" y="129"/>
                  </a:lnTo>
                  <a:lnTo>
                    <a:pt x="320" y="109"/>
                  </a:lnTo>
                  <a:lnTo>
                    <a:pt x="336" y="102"/>
                  </a:lnTo>
                  <a:lnTo>
                    <a:pt x="345" y="109"/>
                  </a:lnTo>
                  <a:lnTo>
                    <a:pt x="353" y="91"/>
                  </a:lnTo>
                  <a:lnTo>
                    <a:pt x="344" y="63"/>
                  </a:lnTo>
                  <a:lnTo>
                    <a:pt x="344" y="52"/>
                  </a:lnTo>
                  <a:lnTo>
                    <a:pt x="321" y="27"/>
                  </a:lnTo>
                  <a:lnTo>
                    <a:pt x="302" y="24"/>
                  </a:lnTo>
                  <a:lnTo>
                    <a:pt x="275" y="30"/>
                  </a:lnTo>
                  <a:lnTo>
                    <a:pt x="260" y="15"/>
                  </a:lnTo>
                  <a:lnTo>
                    <a:pt x="231" y="3"/>
                  </a:lnTo>
                  <a:lnTo>
                    <a:pt x="215" y="0"/>
                  </a:lnTo>
                  <a:lnTo>
                    <a:pt x="215" y="10"/>
                  </a:lnTo>
                  <a:lnTo>
                    <a:pt x="221" y="31"/>
                  </a:lnTo>
                  <a:lnTo>
                    <a:pt x="231" y="33"/>
                  </a:lnTo>
                  <a:lnTo>
                    <a:pt x="222" y="48"/>
                  </a:lnTo>
                  <a:lnTo>
                    <a:pt x="206" y="54"/>
                  </a:lnTo>
                  <a:lnTo>
                    <a:pt x="204" y="66"/>
                  </a:lnTo>
                  <a:lnTo>
                    <a:pt x="195" y="82"/>
                  </a:lnTo>
                  <a:lnTo>
                    <a:pt x="195" y="94"/>
                  </a:lnTo>
                  <a:lnTo>
                    <a:pt x="191" y="106"/>
                  </a:lnTo>
                  <a:lnTo>
                    <a:pt x="183" y="115"/>
                  </a:lnTo>
                  <a:lnTo>
                    <a:pt x="173" y="106"/>
                  </a:lnTo>
                  <a:lnTo>
                    <a:pt x="153" y="117"/>
                  </a:lnTo>
                  <a:lnTo>
                    <a:pt x="156" y="129"/>
                  </a:lnTo>
                  <a:lnTo>
                    <a:pt x="150" y="138"/>
                  </a:lnTo>
                  <a:lnTo>
                    <a:pt x="140" y="165"/>
                  </a:lnTo>
                  <a:lnTo>
                    <a:pt x="132" y="172"/>
                  </a:lnTo>
                  <a:lnTo>
                    <a:pt x="120" y="174"/>
                  </a:lnTo>
                  <a:lnTo>
                    <a:pt x="107" y="178"/>
                  </a:lnTo>
                  <a:lnTo>
                    <a:pt x="107" y="162"/>
                  </a:lnTo>
                  <a:lnTo>
                    <a:pt x="101" y="153"/>
                  </a:lnTo>
                  <a:lnTo>
                    <a:pt x="80" y="154"/>
                  </a:lnTo>
                  <a:lnTo>
                    <a:pt x="69" y="168"/>
                  </a:lnTo>
                  <a:lnTo>
                    <a:pt x="63" y="159"/>
                  </a:lnTo>
                  <a:lnTo>
                    <a:pt x="44" y="147"/>
                  </a:lnTo>
                  <a:lnTo>
                    <a:pt x="30" y="153"/>
                  </a:lnTo>
                  <a:lnTo>
                    <a:pt x="26" y="163"/>
                  </a:lnTo>
                  <a:lnTo>
                    <a:pt x="30" y="183"/>
                  </a:lnTo>
                  <a:lnTo>
                    <a:pt x="24" y="193"/>
                  </a:lnTo>
                  <a:lnTo>
                    <a:pt x="17" y="204"/>
                  </a:lnTo>
                  <a:lnTo>
                    <a:pt x="6" y="208"/>
                  </a:lnTo>
                  <a:lnTo>
                    <a:pt x="0" y="222"/>
                  </a:lnTo>
                  <a:lnTo>
                    <a:pt x="11" y="229"/>
                  </a:lnTo>
                  <a:lnTo>
                    <a:pt x="17" y="243"/>
                  </a:lnTo>
                  <a:lnTo>
                    <a:pt x="30" y="243"/>
                  </a:lnTo>
                  <a:lnTo>
                    <a:pt x="29" y="253"/>
                  </a:lnTo>
                  <a:lnTo>
                    <a:pt x="39" y="268"/>
                  </a:lnTo>
                  <a:lnTo>
                    <a:pt x="53" y="268"/>
                  </a:lnTo>
                  <a:lnTo>
                    <a:pt x="63" y="273"/>
                  </a:lnTo>
                  <a:lnTo>
                    <a:pt x="72" y="288"/>
                  </a:lnTo>
                  <a:lnTo>
                    <a:pt x="77" y="298"/>
                  </a:lnTo>
                  <a:lnTo>
                    <a:pt x="72" y="310"/>
                  </a:lnTo>
                  <a:close/>
                </a:path>
              </a:pathLst>
            </a:custGeom>
            <a:grpFill/>
            <a:ln w="12700" cap="flat" cmpd="sng">
              <a:solidFill>
                <a:schemeClr val="tx1">
                  <a:lumMod val="50000"/>
                  <a:lumOff val="50000"/>
                </a:scheme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grpSp>
      <p:grpSp>
        <p:nvGrpSpPr>
          <p:cNvPr id="95" name="组合 94"/>
          <p:cNvGrpSpPr/>
          <p:nvPr/>
        </p:nvGrpSpPr>
        <p:grpSpPr>
          <a:xfrm>
            <a:off x="6785468" y="4088470"/>
            <a:ext cx="495828" cy="747625"/>
            <a:chOff x="6786577" y="4267465"/>
            <a:chExt cx="495828" cy="747625"/>
          </a:xfrm>
          <a:solidFill>
            <a:srgbClr val="A0CAEF"/>
          </a:solidFill>
        </p:grpSpPr>
        <p:sp>
          <p:nvSpPr>
            <p:cNvPr id="13" name="Freeform 20"/>
            <p:cNvSpPr>
              <a:spLocks noEditPoints="1"/>
            </p:cNvSpPr>
            <p:nvPr/>
          </p:nvSpPr>
          <p:spPr bwMode="auto">
            <a:xfrm>
              <a:off x="6786577" y="4267465"/>
              <a:ext cx="495828" cy="747625"/>
            </a:xfrm>
            <a:custGeom>
              <a:avLst/>
              <a:gdLst>
                <a:gd name="T0" fmla="*/ 188 w 189"/>
                <a:gd name="T1" fmla="*/ 95 h 283"/>
                <a:gd name="T2" fmla="*/ 94 w 189"/>
                <a:gd name="T3" fmla="*/ 0 h 283"/>
                <a:gd name="T4" fmla="*/ 0 w 189"/>
                <a:gd name="T5" fmla="*/ 94 h 283"/>
                <a:gd name="T6" fmla="*/ 13 w 189"/>
                <a:gd name="T7" fmla="*/ 142 h 283"/>
                <a:gd name="T8" fmla="*/ 13 w 189"/>
                <a:gd name="T9" fmla="*/ 142 h 283"/>
                <a:gd name="T10" fmla="*/ 94 w 189"/>
                <a:gd name="T11" fmla="*/ 283 h 283"/>
                <a:gd name="T12" fmla="*/ 176 w 189"/>
                <a:gd name="T13" fmla="*/ 142 h 283"/>
                <a:gd name="T14" fmla="*/ 176 w 189"/>
                <a:gd name="T15" fmla="*/ 142 h 283"/>
                <a:gd name="T16" fmla="*/ 188 w 189"/>
                <a:gd name="T17" fmla="*/ 95 h 283"/>
                <a:gd name="T18" fmla="*/ 94 w 189"/>
                <a:gd name="T19" fmla="*/ 173 h 283"/>
                <a:gd name="T20" fmla="*/ 16 w 189"/>
                <a:gd name="T21" fmla="*/ 94 h 283"/>
                <a:gd name="T22" fmla="*/ 95 w 189"/>
                <a:gd name="T23" fmla="*/ 16 h 283"/>
                <a:gd name="T24" fmla="*/ 173 w 189"/>
                <a:gd name="T25" fmla="*/ 95 h 283"/>
                <a:gd name="T26" fmla="*/ 94 w 189"/>
                <a:gd name="T27" fmla="*/ 17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283">
                  <a:moveTo>
                    <a:pt x="188" y="95"/>
                  </a:moveTo>
                  <a:cubicBezTo>
                    <a:pt x="189" y="43"/>
                    <a:pt x="147" y="0"/>
                    <a:pt x="94" y="0"/>
                  </a:cubicBezTo>
                  <a:cubicBezTo>
                    <a:pt x="42" y="0"/>
                    <a:pt x="0" y="42"/>
                    <a:pt x="0" y="94"/>
                  </a:cubicBezTo>
                  <a:cubicBezTo>
                    <a:pt x="0" y="112"/>
                    <a:pt x="5" y="128"/>
                    <a:pt x="13" y="142"/>
                  </a:cubicBezTo>
                  <a:cubicBezTo>
                    <a:pt x="13" y="142"/>
                    <a:pt x="13" y="142"/>
                    <a:pt x="13" y="142"/>
                  </a:cubicBezTo>
                  <a:cubicBezTo>
                    <a:pt x="94" y="283"/>
                    <a:pt x="94" y="283"/>
                    <a:pt x="94" y="283"/>
                  </a:cubicBezTo>
                  <a:cubicBezTo>
                    <a:pt x="176" y="142"/>
                    <a:pt x="176" y="142"/>
                    <a:pt x="176" y="142"/>
                  </a:cubicBezTo>
                  <a:cubicBezTo>
                    <a:pt x="176" y="142"/>
                    <a:pt x="176" y="142"/>
                    <a:pt x="176" y="142"/>
                  </a:cubicBezTo>
                  <a:cubicBezTo>
                    <a:pt x="184" y="128"/>
                    <a:pt x="188" y="112"/>
                    <a:pt x="188" y="95"/>
                  </a:cubicBezTo>
                  <a:close/>
                  <a:moveTo>
                    <a:pt x="94" y="173"/>
                  </a:moveTo>
                  <a:cubicBezTo>
                    <a:pt x="51" y="173"/>
                    <a:pt x="16" y="138"/>
                    <a:pt x="16" y="94"/>
                  </a:cubicBezTo>
                  <a:cubicBezTo>
                    <a:pt x="16" y="51"/>
                    <a:pt x="51" y="16"/>
                    <a:pt x="95" y="16"/>
                  </a:cubicBezTo>
                  <a:cubicBezTo>
                    <a:pt x="138" y="16"/>
                    <a:pt x="173" y="52"/>
                    <a:pt x="173" y="95"/>
                  </a:cubicBezTo>
                  <a:cubicBezTo>
                    <a:pt x="173" y="138"/>
                    <a:pt x="137" y="173"/>
                    <a:pt x="94" y="1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grpSp>
          <p:nvGrpSpPr>
            <p:cNvPr id="57" name="Group 79"/>
            <p:cNvGrpSpPr/>
            <p:nvPr/>
          </p:nvGrpSpPr>
          <p:grpSpPr>
            <a:xfrm>
              <a:off x="6889541" y="4409690"/>
              <a:ext cx="243714" cy="212937"/>
              <a:chOff x="6357938" y="3535363"/>
              <a:chExt cx="465138" cy="406400"/>
            </a:xfrm>
            <a:grpFill/>
          </p:grpSpPr>
          <p:sp>
            <p:nvSpPr>
              <p:cNvPr id="58" name="AutoShape 43"/>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汉仪小麦体简" pitchFamily="18" charset="-122"/>
                  <a:ea typeface="汉仪小麦体简" pitchFamily="18" charset="-122"/>
                  <a:cs typeface="+mn-ea"/>
                  <a:sym typeface="+mn-lt"/>
                </a:endParaRPr>
              </a:p>
            </p:txBody>
          </p:sp>
          <p:sp>
            <p:nvSpPr>
              <p:cNvPr id="59" name="AutoShape 44"/>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汉仪小麦体简" pitchFamily="18" charset="-122"/>
                  <a:ea typeface="汉仪小麦体简" pitchFamily="18" charset="-122"/>
                  <a:cs typeface="+mn-ea"/>
                  <a:sym typeface="+mn-lt"/>
                </a:endParaRPr>
              </a:p>
            </p:txBody>
          </p:sp>
          <p:sp>
            <p:nvSpPr>
              <p:cNvPr id="62" name="AutoShape 45"/>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汉仪小麦体简" pitchFamily="18" charset="-122"/>
                  <a:ea typeface="汉仪小麦体简" pitchFamily="18" charset="-122"/>
                  <a:cs typeface="+mn-ea"/>
                  <a:sym typeface="+mn-lt"/>
                </a:endParaRPr>
              </a:p>
            </p:txBody>
          </p:sp>
        </p:grpSp>
      </p:grpSp>
      <p:grpSp>
        <p:nvGrpSpPr>
          <p:cNvPr id="93" name="组合 92"/>
          <p:cNvGrpSpPr/>
          <p:nvPr/>
        </p:nvGrpSpPr>
        <p:grpSpPr>
          <a:xfrm>
            <a:off x="6786577" y="1785846"/>
            <a:ext cx="495828" cy="747626"/>
            <a:chOff x="6786577" y="1785846"/>
            <a:chExt cx="495828" cy="747626"/>
          </a:xfrm>
          <a:solidFill>
            <a:srgbClr val="A0CAEF"/>
          </a:solidFill>
        </p:grpSpPr>
        <p:sp>
          <p:nvSpPr>
            <p:cNvPr id="7" name="Freeform 6"/>
            <p:cNvSpPr>
              <a:spLocks noEditPoints="1"/>
            </p:cNvSpPr>
            <p:nvPr/>
          </p:nvSpPr>
          <p:spPr bwMode="auto">
            <a:xfrm>
              <a:off x="6786577" y="1785846"/>
              <a:ext cx="495828" cy="747626"/>
            </a:xfrm>
            <a:custGeom>
              <a:avLst/>
              <a:gdLst>
                <a:gd name="T0" fmla="*/ 189 w 189"/>
                <a:gd name="T1" fmla="*/ 95 h 283"/>
                <a:gd name="T2" fmla="*/ 95 w 189"/>
                <a:gd name="T3" fmla="*/ 0 h 283"/>
                <a:gd name="T4" fmla="*/ 0 w 189"/>
                <a:gd name="T5" fmla="*/ 94 h 283"/>
                <a:gd name="T6" fmla="*/ 13 w 189"/>
                <a:gd name="T7" fmla="*/ 142 h 283"/>
                <a:gd name="T8" fmla="*/ 13 w 189"/>
                <a:gd name="T9" fmla="*/ 142 h 283"/>
                <a:gd name="T10" fmla="*/ 94 w 189"/>
                <a:gd name="T11" fmla="*/ 283 h 283"/>
                <a:gd name="T12" fmla="*/ 176 w 189"/>
                <a:gd name="T13" fmla="*/ 142 h 283"/>
                <a:gd name="T14" fmla="*/ 176 w 189"/>
                <a:gd name="T15" fmla="*/ 142 h 283"/>
                <a:gd name="T16" fmla="*/ 189 w 189"/>
                <a:gd name="T17" fmla="*/ 95 h 283"/>
                <a:gd name="T18" fmla="*/ 94 w 189"/>
                <a:gd name="T19" fmla="*/ 173 h 283"/>
                <a:gd name="T20" fmla="*/ 16 w 189"/>
                <a:gd name="T21" fmla="*/ 94 h 283"/>
                <a:gd name="T22" fmla="*/ 95 w 189"/>
                <a:gd name="T23" fmla="*/ 16 h 283"/>
                <a:gd name="T24" fmla="*/ 173 w 189"/>
                <a:gd name="T25" fmla="*/ 95 h 283"/>
                <a:gd name="T26" fmla="*/ 94 w 189"/>
                <a:gd name="T27" fmla="*/ 17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283">
                  <a:moveTo>
                    <a:pt x="189" y="95"/>
                  </a:moveTo>
                  <a:cubicBezTo>
                    <a:pt x="189" y="43"/>
                    <a:pt x="147" y="0"/>
                    <a:pt x="95" y="0"/>
                  </a:cubicBezTo>
                  <a:cubicBezTo>
                    <a:pt x="43" y="0"/>
                    <a:pt x="0" y="42"/>
                    <a:pt x="0" y="94"/>
                  </a:cubicBezTo>
                  <a:cubicBezTo>
                    <a:pt x="0" y="112"/>
                    <a:pt x="5" y="128"/>
                    <a:pt x="13" y="142"/>
                  </a:cubicBezTo>
                  <a:cubicBezTo>
                    <a:pt x="13" y="142"/>
                    <a:pt x="13" y="142"/>
                    <a:pt x="13" y="142"/>
                  </a:cubicBezTo>
                  <a:cubicBezTo>
                    <a:pt x="94" y="283"/>
                    <a:pt x="94" y="283"/>
                    <a:pt x="94" y="283"/>
                  </a:cubicBezTo>
                  <a:cubicBezTo>
                    <a:pt x="176" y="142"/>
                    <a:pt x="176" y="142"/>
                    <a:pt x="176" y="142"/>
                  </a:cubicBezTo>
                  <a:cubicBezTo>
                    <a:pt x="176" y="142"/>
                    <a:pt x="176" y="142"/>
                    <a:pt x="176" y="142"/>
                  </a:cubicBezTo>
                  <a:cubicBezTo>
                    <a:pt x="184" y="128"/>
                    <a:pt x="189" y="112"/>
                    <a:pt x="189" y="95"/>
                  </a:cubicBezTo>
                  <a:close/>
                  <a:moveTo>
                    <a:pt x="94" y="173"/>
                  </a:moveTo>
                  <a:cubicBezTo>
                    <a:pt x="51" y="173"/>
                    <a:pt x="16" y="138"/>
                    <a:pt x="16" y="94"/>
                  </a:cubicBezTo>
                  <a:cubicBezTo>
                    <a:pt x="16" y="51"/>
                    <a:pt x="51" y="16"/>
                    <a:pt x="95" y="16"/>
                  </a:cubicBezTo>
                  <a:cubicBezTo>
                    <a:pt x="138" y="16"/>
                    <a:pt x="173" y="52"/>
                    <a:pt x="173" y="95"/>
                  </a:cubicBezTo>
                  <a:cubicBezTo>
                    <a:pt x="173" y="138"/>
                    <a:pt x="138" y="173"/>
                    <a:pt x="94" y="173"/>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63" name="AutoShape 59"/>
            <p:cNvSpPr/>
            <p:nvPr/>
          </p:nvSpPr>
          <p:spPr bwMode="auto">
            <a:xfrm>
              <a:off x="6901959" y="1914390"/>
              <a:ext cx="243714" cy="24329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汉仪小麦体简" pitchFamily="18" charset="-122"/>
                <a:ea typeface="汉仪小麦体简" pitchFamily="18" charset="-122"/>
                <a:cs typeface="+mn-ea"/>
                <a:sym typeface="+mn-lt"/>
              </a:endParaRPr>
            </a:p>
          </p:txBody>
        </p:sp>
      </p:grpSp>
      <p:grpSp>
        <p:nvGrpSpPr>
          <p:cNvPr id="94" name="组合 93"/>
          <p:cNvGrpSpPr/>
          <p:nvPr/>
        </p:nvGrpSpPr>
        <p:grpSpPr>
          <a:xfrm>
            <a:off x="6786577" y="2937158"/>
            <a:ext cx="493610" cy="747626"/>
            <a:chOff x="6786577" y="3009979"/>
            <a:chExt cx="493610" cy="747626"/>
          </a:xfrm>
          <a:solidFill>
            <a:srgbClr val="A0CAEF"/>
          </a:solidFill>
        </p:grpSpPr>
        <p:sp>
          <p:nvSpPr>
            <p:cNvPr id="16" name="Freeform 30"/>
            <p:cNvSpPr>
              <a:spLocks noEditPoints="1"/>
            </p:cNvSpPr>
            <p:nvPr/>
          </p:nvSpPr>
          <p:spPr bwMode="auto">
            <a:xfrm>
              <a:off x="6786577" y="3009979"/>
              <a:ext cx="493610" cy="747626"/>
            </a:xfrm>
            <a:custGeom>
              <a:avLst/>
              <a:gdLst>
                <a:gd name="T0" fmla="*/ 188 w 188"/>
                <a:gd name="T1" fmla="*/ 95 h 283"/>
                <a:gd name="T2" fmla="*/ 94 w 188"/>
                <a:gd name="T3" fmla="*/ 0 h 283"/>
                <a:gd name="T4" fmla="*/ 0 w 188"/>
                <a:gd name="T5" fmla="*/ 94 h 283"/>
                <a:gd name="T6" fmla="*/ 13 w 188"/>
                <a:gd name="T7" fmla="*/ 142 h 283"/>
                <a:gd name="T8" fmla="*/ 13 w 188"/>
                <a:gd name="T9" fmla="*/ 142 h 283"/>
                <a:gd name="T10" fmla="*/ 94 w 188"/>
                <a:gd name="T11" fmla="*/ 283 h 283"/>
                <a:gd name="T12" fmla="*/ 175 w 188"/>
                <a:gd name="T13" fmla="*/ 142 h 283"/>
                <a:gd name="T14" fmla="*/ 175 w 188"/>
                <a:gd name="T15" fmla="*/ 142 h 283"/>
                <a:gd name="T16" fmla="*/ 188 w 188"/>
                <a:gd name="T17" fmla="*/ 95 h 283"/>
                <a:gd name="T18" fmla="*/ 94 w 188"/>
                <a:gd name="T19" fmla="*/ 173 h 283"/>
                <a:gd name="T20" fmla="*/ 16 w 188"/>
                <a:gd name="T21" fmla="*/ 94 h 283"/>
                <a:gd name="T22" fmla="*/ 94 w 188"/>
                <a:gd name="T23" fmla="*/ 16 h 283"/>
                <a:gd name="T24" fmla="*/ 173 w 188"/>
                <a:gd name="T25" fmla="*/ 95 h 283"/>
                <a:gd name="T26" fmla="*/ 94 w 188"/>
                <a:gd name="T27" fmla="*/ 17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283">
                  <a:moveTo>
                    <a:pt x="188" y="95"/>
                  </a:moveTo>
                  <a:cubicBezTo>
                    <a:pt x="188" y="43"/>
                    <a:pt x="146" y="0"/>
                    <a:pt x="94" y="0"/>
                  </a:cubicBezTo>
                  <a:cubicBezTo>
                    <a:pt x="42" y="0"/>
                    <a:pt x="0" y="42"/>
                    <a:pt x="0" y="94"/>
                  </a:cubicBezTo>
                  <a:cubicBezTo>
                    <a:pt x="0" y="112"/>
                    <a:pt x="5" y="128"/>
                    <a:pt x="13" y="142"/>
                  </a:cubicBezTo>
                  <a:cubicBezTo>
                    <a:pt x="13" y="142"/>
                    <a:pt x="13" y="142"/>
                    <a:pt x="13" y="142"/>
                  </a:cubicBezTo>
                  <a:cubicBezTo>
                    <a:pt x="94" y="283"/>
                    <a:pt x="94" y="283"/>
                    <a:pt x="94" y="283"/>
                  </a:cubicBezTo>
                  <a:cubicBezTo>
                    <a:pt x="175" y="142"/>
                    <a:pt x="175" y="142"/>
                    <a:pt x="175" y="142"/>
                  </a:cubicBezTo>
                  <a:cubicBezTo>
                    <a:pt x="175" y="142"/>
                    <a:pt x="175" y="142"/>
                    <a:pt x="175" y="142"/>
                  </a:cubicBezTo>
                  <a:cubicBezTo>
                    <a:pt x="184" y="128"/>
                    <a:pt x="188" y="112"/>
                    <a:pt x="188" y="95"/>
                  </a:cubicBezTo>
                  <a:close/>
                  <a:moveTo>
                    <a:pt x="94" y="173"/>
                  </a:moveTo>
                  <a:cubicBezTo>
                    <a:pt x="51" y="173"/>
                    <a:pt x="16" y="138"/>
                    <a:pt x="16" y="94"/>
                  </a:cubicBezTo>
                  <a:cubicBezTo>
                    <a:pt x="16" y="51"/>
                    <a:pt x="51" y="16"/>
                    <a:pt x="94" y="16"/>
                  </a:cubicBezTo>
                  <a:cubicBezTo>
                    <a:pt x="138" y="16"/>
                    <a:pt x="173" y="52"/>
                    <a:pt x="173" y="95"/>
                  </a:cubicBezTo>
                  <a:cubicBezTo>
                    <a:pt x="172" y="138"/>
                    <a:pt x="137" y="173"/>
                    <a:pt x="94" y="1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grpSp>
          <p:nvGrpSpPr>
            <p:cNvPr id="64" name="Group 84"/>
            <p:cNvGrpSpPr/>
            <p:nvPr/>
          </p:nvGrpSpPr>
          <p:grpSpPr>
            <a:xfrm>
              <a:off x="6901959" y="3152083"/>
              <a:ext cx="243714" cy="228326"/>
              <a:chOff x="5368132" y="3540125"/>
              <a:chExt cx="465138" cy="435769"/>
            </a:xfrm>
            <a:grpFill/>
          </p:grpSpPr>
          <p:sp>
            <p:nvSpPr>
              <p:cNvPr id="6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汉仪小麦体简" pitchFamily="18" charset="-122"/>
                  <a:ea typeface="汉仪小麦体简" pitchFamily="18" charset="-122"/>
                  <a:cs typeface="+mn-ea"/>
                  <a:sym typeface="+mn-lt"/>
                </a:endParaRPr>
              </a:p>
            </p:txBody>
          </p:sp>
          <p:sp>
            <p:nvSpPr>
              <p:cNvPr id="6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汉仪小麦体简" pitchFamily="18" charset="-122"/>
                  <a:ea typeface="汉仪小麦体简" pitchFamily="18" charset="-122"/>
                  <a:cs typeface="+mn-ea"/>
                  <a:sym typeface="+mn-lt"/>
                </a:endParaRPr>
              </a:p>
            </p:txBody>
          </p:sp>
        </p:grpSp>
      </p:grpSp>
      <p:grpSp>
        <p:nvGrpSpPr>
          <p:cNvPr id="2" name="组合 1"/>
          <p:cNvGrpSpPr/>
          <p:nvPr/>
        </p:nvGrpSpPr>
        <p:grpSpPr>
          <a:xfrm>
            <a:off x="2591698" y="3423635"/>
            <a:ext cx="382716" cy="577072"/>
            <a:chOff x="2591698" y="3423635"/>
            <a:chExt cx="382716" cy="577072"/>
          </a:xfrm>
          <a:solidFill>
            <a:srgbClr val="A0CAEF"/>
          </a:solidFill>
        </p:grpSpPr>
        <p:sp>
          <p:nvSpPr>
            <p:cNvPr id="53" name="Freeform 6"/>
            <p:cNvSpPr>
              <a:spLocks noEditPoints="1"/>
            </p:cNvSpPr>
            <p:nvPr/>
          </p:nvSpPr>
          <p:spPr bwMode="auto">
            <a:xfrm>
              <a:off x="2591698" y="3423635"/>
              <a:ext cx="382716" cy="577072"/>
            </a:xfrm>
            <a:custGeom>
              <a:avLst/>
              <a:gdLst>
                <a:gd name="T0" fmla="*/ 189 w 189"/>
                <a:gd name="T1" fmla="*/ 95 h 283"/>
                <a:gd name="T2" fmla="*/ 95 w 189"/>
                <a:gd name="T3" fmla="*/ 0 h 283"/>
                <a:gd name="T4" fmla="*/ 0 w 189"/>
                <a:gd name="T5" fmla="*/ 94 h 283"/>
                <a:gd name="T6" fmla="*/ 13 w 189"/>
                <a:gd name="T7" fmla="*/ 142 h 283"/>
                <a:gd name="T8" fmla="*/ 13 w 189"/>
                <a:gd name="T9" fmla="*/ 142 h 283"/>
                <a:gd name="T10" fmla="*/ 94 w 189"/>
                <a:gd name="T11" fmla="*/ 283 h 283"/>
                <a:gd name="T12" fmla="*/ 176 w 189"/>
                <a:gd name="T13" fmla="*/ 142 h 283"/>
                <a:gd name="T14" fmla="*/ 176 w 189"/>
                <a:gd name="T15" fmla="*/ 142 h 283"/>
                <a:gd name="T16" fmla="*/ 189 w 189"/>
                <a:gd name="T17" fmla="*/ 95 h 283"/>
                <a:gd name="T18" fmla="*/ 94 w 189"/>
                <a:gd name="T19" fmla="*/ 173 h 283"/>
                <a:gd name="T20" fmla="*/ 16 w 189"/>
                <a:gd name="T21" fmla="*/ 94 h 283"/>
                <a:gd name="T22" fmla="*/ 95 w 189"/>
                <a:gd name="T23" fmla="*/ 16 h 283"/>
                <a:gd name="T24" fmla="*/ 173 w 189"/>
                <a:gd name="T25" fmla="*/ 95 h 283"/>
                <a:gd name="T26" fmla="*/ 94 w 189"/>
                <a:gd name="T27" fmla="*/ 17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283">
                  <a:moveTo>
                    <a:pt x="189" y="95"/>
                  </a:moveTo>
                  <a:cubicBezTo>
                    <a:pt x="189" y="43"/>
                    <a:pt x="147" y="0"/>
                    <a:pt x="95" y="0"/>
                  </a:cubicBezTo>
                  <a:cubicBezTo>
                    <a:pt x="43" y="0"/>
                    <a:pt x="0" y="42"/>
                    <a:pt x="0" y="94"/>
                  </a:cubicBezTo>
                  <a:cubicBezTo>
                    <a:pt x="0" y="112"/>
                    <a:pt x="5" y="128"/>
                    <a:pt x="13" y="142"/>
                  </a:cubicBezTo>
                  <a:cubicBezTo>
                    <a:pt x="13" y="142"/>
                    <a:pt x="13" y="142"/>
                    <a:pt x="13" y="142"/>
                  </a:cubicBezTo>
                  <a:cubicBezTo>
                    <a:pt x="94" y="283"/>
                    <a:pt x="94" y="283"/>
                    <a:pt x="94" y="283"/>
                  </a:cubicBezTo>
                  <a:cubicBezTo>
                    <a:pt x="176" y="142"/>
                    <a:pt x="176" y="142"/>
                    <a:pt x="176" y="142"/>
                  </a:cubicBezTo>
                  <a:cubicBezTo>
                    <a:pt x="176" y="142"/>
                    <a:pt x="176" y="142"/>
                    <a:pt x="176" y="142"/>
                  </a:cubicBezTo>
                  <a:cubicBezTo>
                    <a:pt x="184" y="128"/>
                    <a:pt x="189" y="112"/>
                    <a:pt x="189" y="95"/>
                  </a:cubicBezTo>
                  <a:close/>
                  <a:moveTo>
                    <a:pt x="94" y="173"/>
                  </a:moveTo>
                  <a:cubicBezTo>
                    <a:pt x="51" y="173"/>
                    <a:pt x="16" y="138"/>
                    <a:pt x="16" y="94"/>
                  </a:cubicBezTo>
                  <a:cubicBezTo>
                    <a:pt x="16" y="51"/>
                    <a:pt x="51" y="16"/>
                    <a:pt x="95" y="16"/>
                  </a:cubicBezTo>
                  <a:cubicBezTo>
                    <a:pt x="138" y="16"/>
                    <a:pt x="173" y="52"/>
                    <a:pt x="173" y="95"/>
                  </a:cubicBezTo>
                  <a:cubicBezTo>
                    <a:pt x="173" y="138"/>
                    <a:pt x="138" y="173"/>
                    <a:pt x="94" y="173"/>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67" name="AutoShape 149"/>
            <p:cNvSpPr/>
            <p:nvPr/>
          </p:nvSpPr>
          <p:spPr bwMode="auto">
            <a:xfrm>
              <a:off x="2664124" y="3518949"/>
              <a:ext cx="243298" cy="1750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汉仪小麦体简" pitchFamily="18" charset="-122"/>
                <a:ea typeface="汉仪小麦体简" pitchFamily="18" charset="-122"/>
                <a:cs typeface="+mn-ea"/>
                <a:sym typeface="+mn-lt"/>
              </a:endParaRPr>
            </a:p>
          </p:txBody>
        </p:sp>
      </p:grpSp>
      <p:grpSp>
        <p:nvGrpSpPr>
          <p:cNvPr id="91" name="组合 90"/>
          <p:cNvGrpSpPr/>
          <p:nvPr/>
        </p:nvGrpSpPr>
        <p:grpSpPr>
          <a:xfrm>
            <a:off x="4078310" y="4884878"/>
            <a:ext cx="378545" cy="570781"/>
            <a:chOff x="4078310" y="4884878"/>
            <a:chExt cx="378545" cy="570781"/>
          </a:xfrm>
          <a:solidFill>
            <a:srgbClr val="A0CAEF"/>
          </a:solidFill>
        </p:grpSpPr>
        <p:sp>
          <p:nvSpPr>
            <p:cNvPr id="55" name="Freeform 20"/>
            <p:cNvSpPr>
              <a:spLocks noEditPoints="1"/>
            </p:cNvSpPr>
            <p:nvPr/>
          </p:nvSpPr>
          <p:spPr bwMode="auto">
            <a:xfrm>
              <a:off x="4078310" y="4884878"/>
              <a:ext cx="378545" cy="570781"/>
            </a:xfrm>
            <a:custGeom>
              <a:avLst/>
              <a:gdLst>
                <a:gd name="T0" fmla="*/ 188 w 189"/>
                <a:gd name="T1" fmla="*/ 95 h 283"/>
                <a:gd name="T2" fmla="*/ 94 w 189"/>
                <a:gd name="T3" fmla="*/ 0 h 283"/>
                <a:gd name="T4" fmla="*/ 0 w 189"/>
                <a:gd name="T5" fmla="*/ 94 h 283"/>
                <a:gd name="T6" fmla="*/ 13 w 189"/>
                <a:gd name="T7" fmla="*/ 142 h 283"/>
                <a:gd name="T8" fmla="*/ 13 w 189"/>
                <a:gd name="T9" fmla="*/ 142 h 283"/>
                <a:gd name="T10" fmla="*/ 94 w 189"/>
                <a:gd name="T11" fmla="*/ 283 h 283"/>
                <a:gd name="T12" fmla="*/ 176 w 189"/>
                <a:gd name="T13" fmla="*/ 142 h 283"/>
                <a:gd name="T14" fmla="*/ 176 w 189"/>
                <a:gd name="T15" fmla="*/ 142 h 283"/>
                <a:gd name="T16" fmla="*/ 188 w 189"/>
                <a:gd name="T17" fmla="*/ 95 h 283"/>
                <a:gd name="T18" fmla="*/ 94 w 189"/>
                <a:gd name="T19" fmla="*/ 173 h 283"/>
                <a:gd name="T20" fmla="*/ 16 w 189"/>
                <a:gd name="T21" fmla="*/ 94 h 283"/>
                <a:gd name="T22" fmla="*/ 95 w 189"/>
                <a:gd name="T23" fmla="*/ 16 h 283"/>
                <a:gd name="T24" fmla="*/ 173 w 189"/>
                <a:gd name="T25" fmla="*/ 95 h 283"/>
                <a:gd name="T26" fmla="*/ 94 w 189"/>
                <a:gd name="T27" fmla="*/ 17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283">
                  <a:moveTo>
                    <a:pt x="188" y="95"/>
                  </a:moveTo>
                  <a:cubicBezTo>
                    <a:pt x="189" y="43"/>
                    <a:pt x="147" y="0"/>
                    <a:pt x="94" y="0"/>
                  </a:cubicBezTo>
                  <a:cubicBezTo>
                    <a:pt x="42" y="0"/>
                    <a:pt x="0" y="42"/>
                    <a:pt x="0" y="94"/>
                  </a:cubicBezTo>
                  <a:cubicBezTo>
                    <a:pt x="0" y="112"/>
                    <a:pt x="5" y="128"/>
                    <a:pt x="13" y="142"/>
                  </a:cubicBezTo>
                  <a:cubicBezTo>
                    <a:pt x="13" y="142"/>
                    <a:pt x="13" y="142"/>
                    <a:pt x="13" y="142"/>
                  </a:cubicBezTo>
                  <a:cubicBezTo>
                    <a:pt x="94" y="283"/>
                    <a:pt x="94" y="283"/>
                    <a:pt x="94" y="283"/>
                  </a:cubicBezTo>
                  <a:cubicBezTo>
                    <a:pt x="176" y="142"/>
                    <a:pt x="176" y="142"/>
                    <a:pt x="176" y="142"/>
                  </a:cubicBezTo>
                  <a:cubicBezTo>
                    <a:pt x="176" y="142"/>
                    <a:pt x="176" y="142"/>
                    <a:pt x="176" y="142"/>
                  </a:cubicBezTo>
                  <a:cubicBezTo>
                    <a:pt x="184" y="128"/>
                    <a:pt x="188" y="112"/>
                    <a:pt x="188" y="95"/>
                  </a:cubicBezTo>
                  <a:close/>
                  <a:moveTo>
                    <a:pt x="94" y="173"/>
                  </a:moveTo>
                  <a:cubicBezTo>
                    <a:pt x="51" y="173"/>
                    <a:pt x="16" y="138"/>
                    <a:pt x="16" y="94"/>
                  </a:cubicBezTo>
                  <a:cubicBezTo>
                    <a:pt x="16" y="51"/>
                    <a:pt x="51" y="16"/>
                    <a:pt x="95" y="16"/>
                  </a:cubicBezTo>
                  <a:cubicBezTo>
                    <a:pt x="138" y="16"/>
                    <a:pt x="173" y="52"/>
                    <a:pt x="173" y="95"/>
                  </a:cubicBezTo>
                  <a:cubicBezTo>
                    <a:pt x="173" y="138"/>
                    <a:pt x="137" y="173"/>
                    <a:pt x="94" y="173"/>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grpSp>
          <p:nvGrpSpPr>
            <p:cNvPr id="68" name="Group 88"/>
            <p:cNvGrpSpPr/>
            <p:nvPr/>
          </p:nvGrpSpPr>
          <p:grpSpPr>
            <a:xfrm>
              <a:off x="4170335" y="4986295"/>
              <a:ext cx="195112" cy="170473"/>
              <a:chOff x="6357938" y="3535363"/>
              <a:chExt cx="465138" cy="406400"/>
            </a:xfrm>
            <a:grpFill/>
          </p:grpSpPr>
          <p:sp>
            <p:nvSpPr>
              <p:cNvPr id="69" name="AutoShape 43"/>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汉仪小麦体简" pitchFamily="18" charset="-122"/>
                  <a:ea typeface="汉仪小麦体简" pitchFamily="18" charset="-122"/>
                  <a:cs typeface="+mn-ea"/>
                  <a:sym typeface="+mn-lt"/>
                </a:endParaRPr>
              </a:p>
            </p:txBody>
          </p:sp>
          <p:sp>
            <p:nvSpPr>
              <p:cNvPr id="70" name="AutoShape 44"/>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汉仪小麦体简" pitchFamily="18" charset="-122"/>
                  <a:ea typeface="汉仪小麦体简" pitchFamily="18" charset="-122"/>
                  <a:cs typeface="+mn-ea"/>
                  <a:sym typeface="+mn-lt"/>
                </a:endParaRPr>
              </a:p>
            </p:txBody>
          </p:sp>
          <p:sp>
            <p:nvSpPr>
              <p:cNvPr id="71" name="AutoShape 45"/>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汉仪小麦体简" pitchFamily="18" charset="-122"/>
                  <a:ea typeface="汉仪小麦体简" pitchFamily="18" charset="-122"/>
                  <a:cs typeface="+mn-ea"/>
                  <a:sym typeface="+mn-lt"/>
                </a:endParaRPr>
              </a:p>
            </p:txBody>
          </p:sp>
        </p:grpSp>
      </p:grpSp>
      <p:grpSp>
        <p:nvGrpSpPr>
          <p:cNvPr id="92" name="组合 91"/>
          <p:cNvGrpSpPr/>
          <p:nvPr/>
        </p:nvGrpSpPr>
        <p:grpSpPr>
          <a:xfrm>
            <a:off x="4929193" y="5196711"/>
            <a:ext cx="400240" cy="606205"/>
            <a:chOff x="4929193" y="5196711"/>
            <a:chExt cx="400240" cy="606205"/>
          </a:xfrm>
          <a:solidFill>
            <a:srgbClr val="A0CAEF"/>
          </a:solidFill>
        </p:grpSpPr>
        <p:sp>
          <p:nvSpPr>
            <p:cNvPr id="54" name="Freeform 49"/>
            <p:cNvSpPr>
              <a:spLocks noEditPoints="1"/>
            </p:cNvSpPr>
            <p:nvPr/>
          </p:nvSpPr>
          <p:spPr bwMode="auto">
            <a:xfrm>
              <a:off x="4929193" y="5196711"/>
              <a:ext cx="400240" cy="606205"/>
            </a:xfrm>
            <a:custGeom>
              <a:avLst/>
              <a:gdLst>
                <a:gd name="T0" fmla="*/ 188 w 188"/>
                <a:gd name="T1" fmla="*/ 95 h 283"/>
                <a:gd name="T2" fmla="*/ 94 w 188"/>
                <a:gd name="T3" fmla="*/ 0 h 283"/>
                <a:gd name="T4" fmla="*/ 0 w 188"/>
                <a:gd name="T5" fmla="*/ 94 h 283"/>
                <a:gd name="T6" fmla="*/ 12 w 188"/>
                <a:gd name="T7" fmla="*/ 142 h 283"/>
                <a:gd name="T8" fmla="*/ 12 w 188"/>
                <a:gd name="T9" fmla="*/ 142 h 283"/>
                <a:gd name="T10" fmla="*/ 94 w 188"/>
                <a:gd name="T11" fmla="*/ 283 h 283"/>
                <a:gd name="T12" fmla="*/ 175 w 188"/>
                <a:gd name="T13" fmla="*/ 142 h 283"/>
                <a:gd name="T14" fmla="*/ 175 w 188"/>
                <a:gd name="T15" fmla="*/ 142 h 283"/>
                <a:gd name="T16" fmla="*/ 188 w 188"/>
                <a:gd name="T17" fmla="*/ 95 h 283"/>
                <a:gd name="T18" fmla="*/ 94 w 188"/>
                <a:gd name="T19" fmla="*/ 173 h 283"/>
                <a:gd name="T20" fmla="*/ 16 w 188"/>
                <a:gd name="T21" fmla="*/ 94 h 283"/>
                <a:gd name="T22" fmla="*/ 94 w 188"/>
                <a:gd name="T23" fmla="*/ 16 h 283"/>
                <a:gd name="T24" fmla="*/ 172 w 188"/>
                <a:gd name="T25" fmla="*/ 95 h 283"/>
                <a:gd name="T26" fmla="*/ 94 w 188"/>
                <a:gd name="T27" fmla="*/ 17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283">
                  <a:moveTo>
                    <a:pt x="188" y="95"/>
                  </a:moveTo>
                  <a:cubicBezTo>
                    <a:pt x="188" y="43"/>
                    <a:pt x="146" y="0"/>
                    <a:pt x="94" y="0"/>
                  </a:cubicBezTo>
                  <a:cubicBezTo>
                    <a:pt x="42" y="0"/>
                    <a:pt x="0" y="42"/>
                    <a:pt x="0" y="94"/>
                  </a:cubicBezTo>
                  <a:cubicBezTo>
                    <a:pt x="0" y="112"/>
                    <a:pt x="4" y="128"/>
                    <a:pt x="12" y="142"/>
                  </a:cubicBezTo>
                  <a:cubicBezTo>
                    <a:pt x="12" y="142"/>
                    <a:pt x="12" y="142"/>
                    <a:pt x="12" y="142"/>
                  </a:cubicBezTo>
                  <a:cubicBezTo>
                    <a:pt x="94" y="283"/>
                    <a:pt x="94" y="283"/>
                    <a:pt x="94" y="283"/>
                  </a:cubicBezTo>
                  <a:cubicBezTo>
                    <a:pt x="175" y="142"/>
                    <a:pt x="175" y="142"/>
                    <a:pt x="175" y="142"/>
                  </a:cubicBezTo>
                  <a:cubicBezTo>
                    <a:pt x="175" y="142"/>
                    <a:pt x="175" y="142"/>
                    <a:pt x="175" y="142"/>
                  </a:cubicBezTo>
                  <a:cubicBezTo>
                    <a:pt x="183" y="128"/>
                    <a:pt x="188" y="112"/>
                    <a:pt x="188" y="95"/>
                  </a:cubicBezTo>
                  <a:close/>
                  <a:moveTo>
                    <a:pt x="94" y="173"/>
                  </a:moveTo>
                  <a:cubicBezTo>
                    <a:pt x="50" y="173"/>
                    <a:pt x="15" y="138"/>
                    <a:pt x="16" y="94"/>
                  </a:cubicBezTo>
                  <a:cubicBezTo>
                    <a:pt x="16" y="51"/>
                    <a:pt x="51" y="16"/>
                    <a:pt x="94" y="16"/>
                  </a:cubicBezTo>
                  <a:cubicBezTo>
                    <a:pt x="137" y="16"/>
                    <a:pt x="172" y="52"/>
                    <a:pt x="172" y="95"/>
                  </a:cubicBezTo>
                  <a:cubicBezTo>
                    <a:pt x="172" y="138"/>
                    <a:pt x="137" y="173"/>
                    <a:pt x="94" y="173"/>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72" name="AutoShape 59"/>
            <p:cNvSpPr/>
            <p:nvPr/>
          </p:nvSpPr>
          <p:spPr bwMode="auto">
            <a:xfrm>
              <a:off x="5022774" y="5292150"/>
              <a:ext cx="195111" cy="19477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汉仪小麦体简" pitchFamily="18" charset="-122"/>
                <a:ea typeface="汉仪小麦体简" pitchFamily="18" charset="-122"/>
                <a:cs typeface="+mn-ea"/>
                <a:sym typeface="+mn-lt"/>
              </a:endParaRPr>
            </a:p>
          </p:txBody>
        </p:sp>
      </p:grpSp>
      <p:grpSp>
        <p:nvGrpSpPr>
          <p:cNvPr id="3" name="组合 2"/>
          <p:cNvGrpSpPr/>
          <p:nvPr/>
        </p:nvGrpSpPr>
        <p:grpSpPr>
          <a:xfrm>
            <a:off x="4534496" y="3284468"/>
            <a:ext cx="390662" cy="591700"/>
            <a:chOff x="4534496" y="3284468"/>
            <a:chExt cx="390662" cy="591700"/>
          </a:xfrm>
          <a:solidFill>
            <a:srgbClr val="A0CAEF"/>
          </a:solidFill>
        </p:grpSpPr>
        <p:sp>
          <p:nvSpPr>
            <p:cNvPr id="56" name="Freeform 30"/>
            <p:cNvSpPr>
              <a:spLocks noEditPoints="1"/>
            </p:cNvSpPr>
            <p:nvPr/>
          </p:nvSpPr>
          <p:spPr bwMode="auto">
            <a:xfrm>
              <a:off x="4534496" y="3284468"/>
              <a:ext cx="390662" cy="591700"/>
            </a:xfrm>
            <a:custGeom>
              <a:avLst/>
              <a:gdLst>
                <a:gd name="T0" fmla="*/ 188 w 188"/>
                <a:gd name="T1" fmla="*/ 95 h 283"/>
                <a:gd name="T2" fmla="*/ 94 w 188"/>
                <a:gd name="T3" fmla="*/ 0 h 283"/>
                <a:gd name="T4" fmla="*/ 0 w 188"/>
                <a:gd name="T5" fmla="*/ 94 h 283"/>
                <a:gd name="T6" fmla="*/ 13 w 188"/>
                <a:gd name="T7" fmla="*/ 142 h 283"/>
                <a:gd name="T8" fmla="*/ 13 w 188"/>
                <a:gd name="T9" fmla="*/ 142 h 283"/>
                <a:gd name="T10" fmla="*/ 94 w 188"/>
                <a:gd name="T11" fmla="*/ 283 h 283"/>
                <a:gd name="T12" fmla="*/ 175 w 188"/>
                <a:gd name="T13" fmla="*/ 142 h 283"/>
                <a:gd name="T14" fmla="*/ 175 w 188"/>
                <a:gd name="T15" fmla="*/ 142 h 283"/>
                <a:gd name="T16" fmla="*/ 188 w 188"/>
                <a:gd name="T17" fmla="*/ 95 h 283"/>
                <a:gd name="T18" fmla="*/ 94 w 188"/>
                <a:gd name="T19" fmla="*/ 173 h 283"/>
                <a:gd name="T20" fmla="*/ 16 w 188"/>
                <a:gd name="T21" fmla="*/ 94 h 283"/>
                <a:gd name="T22" fmla="*/ 94 w 188"/>
                <a:gd name="T23" fmla="*/ 16 h 283"/>
                <a:gd name="T24" fmla="*/ 173 w 188"/>
                <a:gd name="T25" fmla="*/ 95 h 283"/>
                <a:gd name="T26" fmla="*/ 94 w 188"/>
                <a:gd name="T27" fmla="*/ 17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283">
                  <a:moveTo>
                    <a:pt x="188" y="95"/>
                  </a:moveTo>
                  <a:cubicBezTo>
                    <a:pt x="188" y="43"/>
                    <a:pt x="146" y="0"/>
                    <a:pt x="94" y="0"/>
                  </a:cubicBezTo>
                  <a:cubicBezTo>
                    <a:pt x="42" y="0"/>
                    <a:pt x="0" y="42"/>
                    <a:pt x="0" y="94"/>
                  </a:cubicBezTo>
                  <a:cubicBezTo>
                    <a:pt x="0" y="112"/>
                    <a:pt x="5" y="128"/>
                    <a:pt x="13" y="142"/>
                  </a:cubicBezTo>
                  <a:cubicBezTo>
                    <a:pt x="13" y="142"/>
                    <a:pt x="13" y="142"/>
                    <a:pt x="13" y="142"/>
                  </a:cubicBezTo>
                  <a:cubicBezTo>
                    <a:pt x="94" y="283"/>
                    <a:pt x="94" y="283"/>
                    <a:pt x="94" y="283"/>
                  </a:cubicBezTo>
                  <a:cubicBezTo>
                    <a:pt x="175" y="142"/>
                    <a:pt x="175" y="142"/>
                    <a:pt x="175" y="142"/>
                  </a:cubicBezTo>
                  <a:cubicBezTo>
                    <a:pt x="175" y="142"/>
                    <a:pt x="175" y="142"/>
                    <a:pt x="175" y="142"/>
                  </a:cubicBezTo>
                  <a:cubicBezTo>
                    <a:pt x="184" y="128"/>
                    <a:pt x="188" y="112"/>
                    <a:pt x="188" y="95"/>
                  </a:cubicBezTo>
                  <a:close/>
                  <a:moveTo>
                    <a:pt x="94" y="173"/>
                  </a:moveTo>
                  <a:cubicBezTo>
                    <a:pt x="51" y="173"/>
                    <a:pt x="16" y="138"/>
                    <a:pt x="16" y="94"/>
                  </a:cubicBezTo>
                  <a:cubicBezTo>
                    <a:pt x="16" y="51"/>
                    <a:pt x="51" y="16"/>
                    <a:pt x="94" y="16"/>
                  </a:cubicBezTo>
                  <a:cubicBezTo>
                    <a:pt x="138" y="16"/>
                    <a:pt x="173" y="52"/>
                    <a:pt x="173" y="95"/>
                  </a:cubicBezTo>
                  <a:cubicBezTo>
                    <a:pt x="172" y="138"/>
                    <a:pt x="137" y="173"/>
                    <a:pt x="94" y="173"/>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grpSp>
          <p:nvGrpSpPr>
            <p:cNvPr id="73" name="Group 93"/>
            <p:cNvGrpSpPr/>
            <p:nvPr/>
          </p:nvGrpSpPr>
          <p:grpSpPr>
            <a:xfrm>
              <a:off x="4640150" y="3396974"/>
              <a:ext cx="195111" cy="182791"/>
              <a:chOff x="5368132" y="3540125"/>
              <a:chExt cx="465138" cy="435769"/>
            </a:xfrm>
            <a:grpFill/>
          </p:grpSpPr>
          <p:sp>
            <p:nvSpPr>
              <p:cNvPr id="7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汉仪小麦体简" pitchFamily="18" charset="-122"/>
                  <a:ea typeface="汉仪小麦体简" pitchFamily="18" charset="-122"/>
                  <a:cs typeface="+mn-ea"/>
                  <a:sym typeface="+mn-lt"/>
                </a:endParaRPr>
              </a:p>
            </p:txBody>
          </p:sp>
          <p:sp>
            <p:nvSpPr>
              <p:cNvPr id="7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汉仪小麦体简" pitchFamily="18" charset="-122"/>
                  <a:ea typeface="汉仪小麦体简" pitchFamily="18" charset="-122"/>
                  <a:cs typeface="+mn-ea"/>
                  <a:sym typeface="+mn-lt"/>
                </a:endParaRPr>
              </a:p>
            </p:txBody>
          </p:sp>
        </p:grpSp>
      </p:grpSp>
      <p:grpSp>
        <p:nvGrpSpPr>
          <p:cNvPr id="96" name="组合 95"/>
          <p:cNvGrpSpPr/>
          <p:nvPr/>
        </p:nvGrpSpPr>
        <p:grpSpPr>
          <a:xfrm>
            <a:off x="6785468" y="5233671"/>
            <a:ext cx="493611" cy="747627"/>
            <a:chOff x="6786576" y="5588684"/>
            <a:chExt cx="493611" cy="747627"/>
          </a:xfrm>
          <a:solidFill>
            <a:srgbClr val="A0CAEF"/>
          </a:solidFill>
        </p:grpSpPr>
        <p:sp>
          <p:nvSpPr>
            <p:cNvPr id="10" name="Freeform 49"/>
            <p:cNvSpPr>
              <a:spLocks noEditPoints="1"/>
            </p:cNvSpPr>
            <p:nvPr/>
          </p:nvSpPr>
          <p:spPr bwMode="auto">
            <a:xfrm>
              <a:off x="6786576" y="5588684"/>
              <a:ext cx="493611" cy="747627"/>
            </a:xfrm>
            <a:custGeom>
              <a:avLst/>
              <a:gdLst>
                <a:gd name="T0" fmla="*/ 188 w 188"/>
                <a:gd name="T1" fmla="*/ 95 h 283"/>
                <a:gd name="T2" fmla="*/ 94 w 188"/>
                <a:gd name="T3" fmla="*/ 0 h 283"/>
                <a:gd name="T4" fmla="*/ 0 w 188"/>
                <a:gd name="T5" fmla="*/ 94 h 283"/>
                <a:gd name="T6" fmla="*/ 12 w 188"/>
                <a:gd name="T7" fmla="*/ 142 h 283"/>
                <a:gd name="T8" fmla="*/ 12 w 188"/>
                <a:gd name="T9" fmla="*/ 142 h 283"/>
                <a:gd name="T10" fmla="*/ 94 w 188"/>
                <a:gd name="T11" fmla="*/ 283 h 283"/>
                <a:gd name="T12" fmla="*/ 175 w 188"/>
                <a:gd name="T13" fmla="*/ 142 h 283"/>
                <a:gd name="T14" fmla="*/ 175 w 188"/>
                <a:gd name="T15" fmla="*/ 142 h 283"/>
                <a:gd name="T16" fmla="*/ 188 w 188"/>
                <a:gd name="T17" fmla="*/ 95 h 283"/>
                <a:gd name="T18" fmla="*/ 94 w 188"/>
                <a:gd name="T19" fmla="*/ 173 h 283"/>
                <a:gd name="T20" fmla="*/ 16 w 188"/>
                <a:gd name="T21" fmla="*/ 94 h 283"/>
                <a:gd name="T22" fmla="*/ 94 w 188"/>
                <a:gd name="T23" fmla="*/ 16 h 283"/>
                <a:gd name="T24" fmla="*/ 172 w 188"/>
                <a:gd name="T25" fmla="*/ 95 h 283"/>
                <a:gd name="T26" fmla="*/ 94 w 188"/>
                <a:gd name="T27" fmla="*/ 17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283">
                  <a:moveTo>
                    <a:pt x="188" y="95"/>
                  </a:moveTo>
                  <a:cubicBezTo>
                    <a:pt x="188" y="43"/>
                    <a:pt x="146" y="0"/>
                    <a:pt x="94" y="0"/>
                  </a:cubicBezTo>
                  <a:cubicBezTo>
                    <a:pt x="42" y="0"/>
                    <a:pt x="0" y="42"/>
                    <a:pt x="0" y="94"/>
                  </a:cubicBezTo>
                  <a:cubicBezTo>
                    <a:pt x="0" y="112"/>
                    <a:pt x="4" y="128"/>
                    <a:pt x="12" y="142"/>
                  </a:cubicBezTo>
                  <a:cubicBezTo>
                    <a:pt x="12" y="142"/>
                    <a:pt x="12" y="142"/>
                    <a:pt x="12" y="142"/>
                  </a:cubicBezTo>
                  <a:cubicBezTo>
                    <a:pt x="94" y="283"/>
                    <a:pt x="94" y="283"/>
                    <a:pt x="94" y="283"/>
                  </a:cubicBezTo>
                  <a:cubicBezTo>
                    <a:pt x="175" y="142"/>
                    <a:pt x="175" y="142"/>
                    <a:pt x="175" y="142"/>
                  </a:cubicBezTo>
                  <a:cubicBezTo>
                    <a:pt x="175" y="142"/>
                    <a:pt x="175" y="142"/>
                    <a:pt x="175" y="142"/>
                  </a:cubicBezTo>
                  <a:cubicBezTo>
                    <a:pt x="183" y="128"/>
                    <a:pt x="188" y="112"/>
                    <a:pt x="188" y="95"/>
                  </a:cubicBezTo>
                  <a:close/>
                  <a:moveTo>
                    <a:pt x="94" y="173"/>
                  </a:moveTo>
                  <a:cubicBezTo>
                    <a:pt x="50" y="173"/>
                    <a:pt x="15" y="138"/>
                    <a:pt x="16" y="94"/>
                  </a:cubicBezTo>
                  <a:cubicBezTo>
                    <a:pt x="16" y="51"/>
                    <a:pt x="51" y="16"/>
                    <a:pt x="94" y="16"/>
                  </a:cubicBezTo>
                  <a:cubicBezTo>
                    <a:pt x="137" y="16"/>
                    <a:pt x="172" y="52"/>
                    <a:pt x="172" y="95"/>
                  </a:cubicBezTo>
                  <a:cubicBezTo>
                    <a:pt x="172" y="138"/>
                    <a:pt x="137" y="173"/>
                    <a:pt x="94" y="1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汉仪小麦体简" pitchFamily="18" charset="-122"/>
                <a:ea typeface="汉仪小麦体简" pitchFamily="18" charset="-122"/>
                <a:cs typeface="+mn-ea"/>
                <a:sym typeface="+mn-lt"/>
              </a:endParaRPr>
            </a:p>
          </p:txBody>
        </p:sp>
        <p:sp>
          <p:nvSpPr>
            <p:cNvPr id="76" name="AutoShape 149"/>
            <p:cNvSpPr/>
            <p:nvPr/>
          </p:nvSpPr>
          <p:spPr bwMode="auto">
            <a:xfrm>
              <a:off x="6905997" y="5729745"/>
              <a:ext cx="235639" cy="1695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汉仪小麦体简" pitchFamily="18" charset="-122"/>
                <a:ea typeface="汉仪小麦体简" pitchFamily="18" charset="-122"/>
                <a:cs typeface="+mn-ea"/>
                <a:sym typeface="+mn-lt"/>
              </a:endParaRPr>
            </a:p>
          </p:txBody>
        </p:sp>
      </p:grpSp>
      <p:grpSp>
        <p:nvGrpSpPr>
          <p:cNvPr id="77" name="Group 97"/>
          <p:cNvGrpSpPr/>
          <p:nvPr/>
        </p:nvGrpSpPr>
        <p:grpSpPr>
          <a:xfrm>
            <a:off x="7464752" y="1750701"/>
            <a:ext cx="3972745" cy="951862"/>
            <a:chOff x="6444284" y="1903577"/>
            <a:chExt cx="2396376" cy="963306"/>
          </a:xfrm>
        </p:grpSpPr>
        <p:sp>
          <p:nvSpPr>
            <p:cNvPr id="78" name="TextBox 98"/>
            <p:cNvSpPr txBox="1"/>
            <p:nvPr/>
          </p:nvSpPr>
          <p:spPr>
            <a:xfrm>
              <a:off x="6450680" y="2275078"/>
              <a:ext cx="2389980" cy="591805"/>
            </a:xfrm>
            <a:prstGeom prst="rect">
              <a:avLst/>
            </a:prstGeom>
            <a:noFill/>
          </p:spPr>
          <p:txBody>
            <a:bodyPr wrap="square" rtlCol="0">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p:txBody>
        </p:sp>
        <p:sp>
          <p:nvSpPr>
            <p:cNvPr id="79" name="Rectangle 99"/>
            <p:cNvSpPr/>
            <p:nvPr/>
          </p:nvSpPr>
          <p:spPr>
            <a:xfrm>
              <a:off x="6444284" y="1903577"/>
              <a:ext cx="1045453" cy="404920"/>
            </a:xfrm>
            <a:prstGeom prst="rect">
              <a:avLst/>
            </a:prstGeom>
          </p:spPr>
          <p:txBody>
            <a:bodyPr wrap="none">
              <a:spAutoFit/>
            </a:bodyPr>
            <a:lstStyle/>
            <a:p>
              <a:r>
                <a:rPr lang="zh-CN" altLang="zh-CN" sz="2000" b="1" dirty="0">
                  <a:solidFill>
                    <a:schemeClr val="tx1">
                      <a:lumMod val="65000"/>
                      <a:lumOff val="35000"/>
                    </a:schemeClr>
                  </a:solidFill>
                  <a:latin typeface="汉仪小麦体简" pitchFamily="18" charset="-122"/>
                  <a:ea typeface="汉仪小麦体简" pitchFamily="18" charset="-122"/>
                </a:rPr>
                <a:t>点击添加标题</a:t>
              </a:r>
              <a:endParaRPr lang="zh-CN" altLang="zh-CN" sz="2000" dirty="0">
                <a:solidFill>
                  <a:schemeClr val="tx1">
                    <a:lumMod val="65000"/>
                    <a:lumOff val="35000"/>
                  </a:schemeClr>
                </a:solidFill>
                <a:latin typeface="汉仪小麦体简" pitchFamily="18" charset="-122"/>
                <a:ea typeface="汉仪小麦体简" pitchFamily="18" charset="-122"/>
              </a:endParaRPr>
            </a:p>
          </p:txBody>
        </p:sp>
      </p:grpSp>
      <p:grpSp>
        <p:nvGrpSpPr>
          <p:cNvPr id="80" name="Group 100"/>
          <p:cNvGrpSpPr/>
          <p:nvPr/>
        </p:nvGrpSpPr>
        <p:grpSpPr>
          <a:xfrm>
            <a:off x="7475354" y="2906905"/>
            <a:ext cx="3962145" cy="986729"/>
            <a:chOff x="6444284" y="1939625"/>
            <a:chExt cx="2389982" cy="998591"/>
          </a:xfrm>
        </p:grpSpPr>
        <p:sp>
          <p:nvSpPr>
            <p:cNvPr id="81" name="TextBox 101"/>
            <p:cNvSpPr txBox="1"/>
            <p:nvPr/>
          </p:nvSpPr>
          <p:spPr>
            <a:xfrm>
              <a:off x="6450680" y="2346411"/>
              <a:ext cx="2383586" cy="591805"/>
            </a:xfrm>
            <a:prstGeom prst="rect">
              <a:avLst/>
            </a:prstGeom>
            <a:noFill/>
          </p:spPr>
          <p:txBody>
            <a:bodyPr wrap="square" rtlCol="0">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p:txBody>
        </p:sp>
        <p:sp>
          <p:nvSpPr>
            <p:cNvPr id="82" name="Rectangle 102"/>
            <p:cNvSpPr/>
            <p:nvPr/>
          </p:nvSpPr>
          <p:spPr>
            <a:xfrm>
              <a:off x="6444284" y="1939625"/>
              <a:ext cx="952627" cy="373772"/>
            </a:xfrm>
            <a:prstGeom prst="rect">
              <a:avLst/>
            </a:prstGeom>
          </p:spPr>
          <p:txBody>
            <a:bodyPr wrap="none">
              <a:spAutoFit/>
            </a:bodyPr>
            <a:lstStyle/>
            <a:p>
              <a:r>
                <a:rPr lang="zh-CN" altLang="zh-CN" b="1" dirty="0">
                  <a:solidFill>
                    <a:schemeClr val="tx1">
                      <a:lumMod val="65000"/>
                      <a:lumOff val="35000"/>
                    </a:schemeClr>
                  </a:solidFill>
                  <a:latin typeface="汉仪小麦体简" pitchFamily="18" charset="-122"/>
                  <a:ea typeface="汉仪小麦体简" pitchFamily="18" charset="-122"/>
                </a:rPr>
                <a:t>点击添加标题</a:t>
              </a:r>
              <a:endParaRPr lang="zh-CN" altLang="zh-CN" dirty="0">
                <a:solidFill>
                  <a:schemeClr val="tx1">
                    <a:lumMod val="65000"/>
                    <a:lumOff val="35000"/>
                  </a:schemeClr>
                </a:solidFill>
                <a:latin typeface="汉仪小麦体简" pitchFamily="18" charset="-122"/>
                <a:ea typeface="汉仪小麦体简" pitchFamily="18" charset="-122"/>
              </a:endParaRPr>
            </a:p>
          </p:txBody>
        </p:sp>
      </p:grpSp>
      <p:grpSp>
        <p:nvGrpSpPr>
          <p:cNvPr id="83" name="Group 103"/>
          <p:cNvGrpSpPr/>
          <p:nvPr/>
        </p:nvGrpSpPr>
        <p:grpSpPr>
          <a:xfrm>
            <a:off x="7464751" y="4092902"/>
            <a:ext cx="3972748" cy="950632"/>
            <a:chOff x="6444284" y="1976156"/>
            <a:chExt cx="2396378" cy="962060"/>
          </a:xfrm>
        </p:grpSpPr>
        <p:sp>
          <p:nvSpPr>
            <p:cNvPr id="84" name="TextBox 104"/>
            <p:cNvSpPr txBox="1"/>
            <p:nvPr/>
          </p:nvSpPr>
          <p:spPr>
            <a:xfrm>
              <a:off x="6450680" y="2346411"/>
              <a:ext cx="2389982" cy="591805"/>
            </a:xfrm>
            <a:prstGeom prst="rect">
              <a:avLst/>
            </a:prstGeom>
            <a:noFill/>
          </p:spPr>
          <p:txBody>
            <a:bodyPr wrap="square" rtlCol="0">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p:txBody>
        </p:sp>
        <p:sp>
          <p:nvSpPr>
            <p:cNvPr id="85" name="Rectangle 105"/>
            <p:cNvSpPr/>
            <p:nvPr/>
          </p:nvSpPr>
          <p:spPr>
            <a:xfrm>
              <a:off x="6444284" y="1976156"/>
              <a:ext cx="952627" cy="373772"/>
            </a:xfrm>
            <a:prstGeom prst="rect">
              <a:avLst/>
            </a:prstGeom>
          </p:spPr>
          <p:txBody>
            <a:bodyPr wrap="none">
              <a:spAutoFit/>
            </a:bodyPr>
            <a:lstStyle/>
            <a:p>
              <a:r>
                <a:rPr lang="zh-CN" altLang="zh-CN" b="1" dirty="0">
                  <a:solidFill>
                    <a:schemeClr val="tx1">
                      <a:lumMod val="65000"/>
                      <a:lumOff val="35000"/>
                    </a:schemeClr>
                  </a:solidFill>
                  <a:latin typeface="汉仪小麦体简" pitchFamily="18" charset="-122"/>
                  <a:ea typeface="汉仪小麦体简" pitchFamily="18" charset="-122"/>
                </a:rPr>
                <a:t>点击添加标题</a:t>
              </a:r>
              <a:endParaRPr lang="zh-CN" altLang="zh-CN" dirty="0">
                <a:solidFill>
                  <a:schemeClr val="tx1">
                    <a:lumMod val="65000"/>
                    <a:lumOff val="35000"/>
                  </a:schemeClr>
                </a:solidFill>
                <a:latin typeface="汉仪小麦体简" pitchFamily="18" charset="-122"/>
                <a:ea typeface="汉仪小麦体简" pitchFamily="18" charset="-122"/>
              </a:endParaRPr>
            </a:p>
          </p:txBody>
        </p:sp>
      </p:grpSp>
      <p:grpSp>
        <p:nvGrpSpPr>
          <p:cNvPr id="86" name="Group 106"/>
          <p:cNvGrpSpPr/>
          <p:nvPr/>
        </p:nvGrpSpPr>
        <p:grpSpPr>
          <a:xfrm>
            <a:off x="7464749" y="5232094"/>
            <a:ext cx="3972748" cy="878567"/>
            <a:chOff x="6444284" y="2049087"/>
            <a:chExt cx="2396378" cy="889129"/>
          </a:xfrm>
        </p:grpSpPr>
        <p:sp>
          <p:nvSpPr>
            <p:cNvPr id="87" name="TextBox 107"/>
            <p:cNvSpPr txBox="1"/>
            <p:nvPr/>
          </p:nvSpPr>
          <p:spPr>
            <a:xfrm>
              <a:off x="6450680" y="2346411"/>
              <a:ext cx="2389982" cy="591805"/>
            </a:xfrm>
            <a:prstGeom prst="rect">
              <a:avLst/>
            </a:prstGeom>
            <a:noFill/>
          </p:spPr>
          <p:txBody>
            <a:bodyPr wrap="square" rtlCol="0">
              <a:spAutoFit/>
            </a:bodyPr>
            <a:lstStyle/>
            <a:p>
              <a:r>
                <a:rPr lang="zh-CN" altLang="zh-CN" sz="16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a:t>
              </a:r>
              <a:endParaRPr lang="en-US" altLang="zh-CN" sz="1600" dirty="0">
                <a:solidFill>
                  <a:schemeClr val="tx1">
                    <a:lumMod val="65000"/>
                    <a:lumOff val="35000"/>
                  </a:schemeClr>
                </a:solidFill>
                <a:latin typeface="汉仪小麦体简" pitchFamily="18" charset="-122"/>
                <a:ea typeface="汉仪小麦体简" pitchFamily="18" charset="-122"/>
              </a:endParaRPr>
            </a:p>
          </p:txBody>
        </p:sp>
        <p:sp>
          <p:nvSpPr>
            <p:cNvPr id="88" name="Rectangle 108"/>
            <p:cNvSpPr/>
            <p:nvPr/>
          </p:nvSpPr>
          <p:spPr>
            <a:xfrm>
              <a:off x="6444284" y="2049087"/>
              <a:ext cx="952627" cy="373772"/>
            </a:xfrm>
            <a:prstGeom prst="rect">
              <a:avLst/>
            </a:prstGeom>
          </p:spPr>
          <p:txBody>
            <a:bodyPr wrap="none">
              <a:spAutoFit/>
            </a:bodyPr>
            <a:lstStyle/>
            <a:p>
              <a:r>
                <a:rPr lang="zh-CN" altLang="zh-CN" b="1" dirty="0">
                  <a:solidFill>
                    <a:schemeClr val="tx1">
                      <a:lumMod val="65000"/>
                      <a:lumOff val="35000"/>
                    </a:schemeClr>
                  </a:solidFill>
                  <a:latin typeface="汉仪小麦体简" pitchFamily="18" charset="-122"/>
                  <a:ea typeface="汉仪小麦体简" pitchFamily="18" charset="-122"/>
                </a:rPr>
                <a:t>点击添加标题</a:t>
              </a:r>
              <a:endParaRPr lang="zh-CN" altLang="zh-CN" dirty="0">
                <a:solidFill>
                  <a:schemeClr val="tx1">
                    <a:lumMod val="65000"/>
                    <a:lumOff val="35000"/>
                  </a:schemeClr>
                </a:solidFill>
                <a:latin typeface="汉仪小麦体简" pitchFamily="18" charset="-122"/>
                <a:ea typeface="汉仪小麦体简" pitchFamily="18" charset="-122"/>
              </a:endParaRPr>
            </a:p>
          </p:txBody>
        </p:sp>
      </p:grpSp>
      <p:sp>
        <p:nvSpPr>
          <p:cNvPr id="89" name="文本框 136"/>
          <p:cNvSpPr txBox="1">
            <a:spLocks noChangeArrowheads="1"/>
          </p:cNvSpPr>
          <p:nvPr/>
        </p:nvSpPr>
        <p:spPr bwMode="auto">
          <a:xfrm>
            <a:off x="4362570" y="288741"/>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90" name="任意多边形 89"/>
          <p:cNvSpPr/>
          <p:nvPr/>
        </p:nvSpPr>
        <p:spPr>
          <a:xfrm>
            <a:off x="388865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1+#ppt_w/2"/>
                                          </p:val>
                                        </p:tav>
                                        <p:tav tm="100000">
                                          <p:val>
                                            <p:strVal val="#ppt_x"/>
                                          </p:val>
                                        </p:tav>
                                      </p:tavLst>
                                    </p:anim>
                                    <p:anim calcmode="lin" valueType="num">
                                      <p:cBhvr additive="base">
                                        <p:cTn id="8" dur="500" fill="hold"/>
                                        <p:tgtEl>
                                          <p:spTgt spid="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wipe(left)">
                                      <p:cBhvr>
                                        <p:cTn id="12" dur="500"/>
                                        <p:tgtEl>
                                          <p:spTgt spid="90"/>
                                        </p:tgtEl>
                                      </p:cBhvr>
                                    </p:animEffect>
                                  </p:childTnLst>
                                </p:cTn>
                              </p:par>
                            </p:childTnLst>
                          </p:cTn>
                        </p:par>
                        <p:par>
                          <p:cTn id="13" fill="hold">
                            <p:stCondLst>
                              <p:cond delay="1000"/>
                            </p:stCondLst>
                            <p:childTnLst>
                              <p:par>
                                <p:cTn id="14" presetID="10" presetClass="entr" presetSubtype="0" fill="hold" grpId="0" nodeType="afterEffect">
                                  <p:stCondLst>
                                    <p:cond delay="0"/>
                                  </p:stCondLst>
                                  <p:iterate type="wd">
                                    <p:tmPct val="10000"/>
                                  </p:iterate>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42"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par>
                                <p:cTn id="28" presetID="53" presetClass="entr" presetSubtype="16"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Effect transition="in" filter="fade">
                                      <p:cBhvr>
                                        <p:cTn id="32" dur="500"/>
                                        <p:tgtEl>
                                          <p:spTgt spid="3"/>
                                        </p:tgtEl>
                                      </p:cBhvr>
                                    </p:animEffect>
                                  </p:childTnLst>
                                </p:cTn>
                              </p:par>
                              <p:par>
                                <p:cTn id="33" presetID="53" presetClass="entr" presetSubtype="16" fill="hold" nodeType="withEffect">
                                  <p:stCondLst>
                                    <p:cond delay="0"/>
                                  </p:stCondLst>
                                  <p:childTnLst>
                                    <p:set>
                                      <p:cBhvr>
                                        <p:cTn id="34" dur="1" fill="hold">
                                          <p:stCondLst>
                                            <p:cond delay="0"/>
                                          </p:stCondLst>
                                        </p:cTn>
                                        <p:tgtEl>
                                          <p:spTgt spid="91"/>
                                        </p:tgtEl>
                                        <p:attrNameLst>
                                          <p:attrName>style.visibility</p:attrName>
                                        </p:attrNameLst>
                                      </p:cBhvr>
                                      <p:to>
                                        <p:strVal val="visible"/>
                                      </p:to>
                                    </p:set>
                                    <p:anim calcmode="lin" valueType="num">
                                      <p:cBhvr>
                                        <p:cTn id="35" dur="500" fill="hold"/>
                                        <p:tgtEl>
                                          <p:spTgt spid="91"/>
                                        </p:tgtEl>
                                        <p:attrNameLst>
                                          <p:attrName>ppt_w</p:attrName>
                                        </p:attrNameLst>
                                      </p:cBhvr>
                                      <p:tavLst>
                                        <p:tav tm="0">
                                          <p:val>
                                            <p:fltVal val="0"/>
                                          </p:val>
                                        </p:tav>
                                        <p:tav tm="100000">
                                          <p:val>
                                            <p:strVal val="#ppt_w"/>
                                          </p:val>
                                        </p:tav>
                                      </p:tavLst>
                                    </p:anim>
                                    <p:anim calcmode="lin" valueType="num">
                                      <p:cBhvr>
                                        <p:cTn id="36" dur="500" fill="hold"/>
                                        <p:tgtEl>
                                          <p:spTgt spid="91"/>
                                        </p:tgtEl>
                                        <p:attrNameLst>
                                          <p:attrName>ppt_h</p:attrName>
                                        </p:attrNameLst>
                                      </p:cBhvr>
                                      <p:tavLst>
                                        <p:tav tm="0">
                                          <p:val>
                                            <p:fltVal val="0"/>
                                          </p:val>
                                        </p:tav>
                                        <p:tav tm="100000">
                                          <p:val>
                                            <p:strVal val="#ppt_h"/>
                                          </p:val>
                                        </p:tav>
                                      </p:tavLst>
                                    </p:anim>
                                    <p:animEffect transition="in" filter="fade">
                                      <p:cBhvr>
                                        <p:cTn id="37" dur="500"/>
                                        <p:tgtEl>
                                          <p:spTgt spid="91"/>
                                        </p:tgtEl>
                                      </p:cBhvr>
                                    </p:animEffect>
                                  </p:childTnLst>
                                </p:cTn>
                              </p:par>
                              <p:par>
                                <p:cTn id="38" presetID="53" presetClass="entr" presetSubtype="16" fill="hold" nodeType="withEffect">
                                  <p:stCondLst>
                                    <p:cond delay="0"/>
                                  </p:stCondLst>
                                  <p:childTnLst>
                                    <p:set>
                                      <p:cBhvr>
                                        <p:cTn id="39" dur="1" fill="hold">
                                          <p:stCondLst>
                                            <p:cond delay="0"/>
                                          </p:stCondLst>
                                        </p:cTn>
                                        <p:tgtEl>
                                          <p:spTgt spid="92"/>
                                        </p:tgtEl>
                                        <p:attrNameLst>
                                          <p:attrName>style.visibility</p:attrName>
                                        </p:attrNameLst>
                                      </p:cBhvr>
                                      <p:to>
                                        <p:strVal val="visible"/>
                                      </p:to>
                                    </p:set>
                                    <p:anim calcmode="lin" valueType="num">
                                      <p:cBhvr>
                                        <p:cTn id="40" dur="500" fill="hold"/>
                                        <p:tgtEl>
                                          <p:spTgt spid="92"/>
                                        </p:tgtEl>
                                        <p:attrNameLst>
                                          <p:attrName>ppt_w</p:attrName>
                                        </p:attrNameLst>
                                      </p:cBhvr>
                                      <p:tavLst>
                                        <p:tav tm="0">
                                          <p:val>
                                            <p:fltVal val="0"/>
                                          </p:val>
                                        </p:tav>
                                        <p:tav tm="100000">
                                          <p:val>
                                            <p:strVal val="#ppt_w"/>
                                          </p:val>
                                        </p:tav>
                                      </p:tavLst>
                                    </p:anim>
                                    <p:anim calcmode="lin" valueType="num">
                                      <p:cBhvr>
                                        <p:cTn id="41" dur="500" fill="hold"/>
                                        <p:tgtEl>
                                          <p:spTgt spid="92"/>
                                        </p:tgtEl>
                                        <p:attrNameLst>
                                          <p:attrName>ppt_h</p:attrName>
                                        </p:attrNameLst>
                                      </p:cBhvr>
                                      <p:tavLst>
                                        <p:tav tm="0">
                                          <p:val>
                                            <p:fltVal val="0"/>
                                          </p:val>
                                        </p:tav>
                                        <p:tav tm="100000">
                                          <p:val>
                                            <p:strVal val="#ppt_h"/>
                                          </p:val>
                                        </p:tav>
                                      </p:tavLst>
                                    </p:anim>
                                    <p:animEffect transition="in" filter="fade">
                                      <p:cBhvr>
                                        <p:cTn id="42" dur="500"/>
                                        <p:tgtEl>
                                          <p:spTgt spid="92"/>
                                        </p:tgtEl>
                                      </p:cBhvr>
                                    </p:animEffect>
                                  </p:childTnLst>
                                </p:cTn>
                              </p:par>
                            </p:childTnLst>
                          </p:cTn>
                        </p:par>
                        <p:par>
                          <p:cTn id="43" fill="hold">
                            <p:stCondLst>
                              <p:cond delay="3000"/>
                            </p:stCondLst>
                            <p:childTnLst>
                              <p:par>
                                <p:cTn id="44" presetID="47" presetClass="entr" presetSubtype="0" fill="hold" nodeType="afterEffect">
                                  <p:stCondLst>
                                    <p:cond delay="0"/>
                                  </p:stCondLst>
                                  <p:childTnLst>
                                    <p:set>
                                      <p:cBhvr>
                                        <p:cTn id="45" dur="1" fill="hold">
                                          <p:stCondLst>
                                            <p:cond delay="0"/>
                                          </p:stCondLst>
                                        </p:cTn>
                                        <p:tgtEl>
                                          <p:spTgt spid="93"/>
                                        </p:tgtEl>
                                        <p:attrNameLst>
                                          <p:attrName>style.visibility</p:attrName>
                                        </p:attrNameLst>
                                      </p:cBhvr>
                                      <p:to>
                                        <p:strVal val="visible"/>
                                      </p:to>
                                    </p:set>
                                    <p:animEffect transition="in" filter="fade">
                                      <p:cBhvr>
                                        <p:cTn id="46" dur="750"/>
                                        <p:tgtEl>
                                          <p:spTgt spid="93"/>
                                        </p:tgtEl>
                                      </p:cBhvr>
                                    </p:animEffect>
                                    <p:anim calcmode="lin" valueType="num">
                                      <p:cBhvr>
                                        <p:cTn id="47" dur="750" fill="hold"/>
                                        <p:tgtEl>
                                          <p:spTgt spid="93"/>
                                        </p:tgtEl>
                                        <p:attrNameLst>
                                          <p:attrName>ppt_x</p:attrName>
                                        </p:attrNameLst>
                                      </p:cBhvr>
                                      <p:tavLst>
                                        <p:tav tm="0">
                                          <p:val>
                                            <p:strVal val="#ppt_x"/>
                                          </p:val>
                                        </p:tav>
                                        <p:tav tm="100000">
                                          <p:val>
                                            <p:strVal val="#ppt_x"/>
                                          </p:val>
                                        </p:tav>
                                      </p:tavLst>
                                    </p:anim>
                                    <p:anim calcmode="lin" valueType="num">
                                      <p:cBhvr>
                                        <p:cTn id="48" dur="750" fill="hold"/>
                                        <p:tgtEl>
                                          <p:spTgt spid="93"/>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94"/>
                                        </p:tgtEl>
                                        <p:attrNameLst>
                                          <p:attrName>style.visibility</p:attrName>
                                        </p:attrNameLst>
                                      </p:cBhvr>
                                      <p:to>
                                        <p:strVal val="visible"/>
                                      </p:to>
                                    </p:set>
                                    <p:animEffect transition="in" filter="fade">
                                      <p:cBhvr>
                                        <p:cTn id="51" dur="750"/>
                                        <p:tgtEl>
                                          <p:spTgt spid="94"/>
                                        </p:tgtEl>
                                      </p:cBhvr>
                                    </p:animEffect>
                                    <p:anim calcmode="lin" valueType="num">
                                      <p:cBhvr>
                                        <p:cTn id="52" dur="750" fill="hold"/>
                                        <p:tgtEl>
                                          <p:spTgt spid="94"/>
                                        </p:tgtEl>
                                        <p:attrNameLst>
                                          <p:attrName>ppt_x</p:attrName>
                                        </p:attrNameLst>
                                      </p:cBhvr>
                                      <p:tavLst>
                                        <p:tav tm="0">
                                          <p:val>
                                            <p:strVal val="#ppt_x"/>
                                          </p:val>
                                        </p:tav>
                                        <p:tav tm="100000">
                                          <p:val>
                                            <p:strVal val="#ppt_x"/>
                                          </p:val>
                                        </p:tav>
                                      </p:tavLst>
                                    </p:anim>
                                    <p:anim calcmode="lin" valueType="num">
                                      <p:cBhvr>
                                        <p:cTn id="53" dur="750" fill="hold"/>
                                        <p:tgtEl>
                                          <p:spTgt spid="94"/>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95"/>
                                        </p:tgtEl>
                                        <p:attrNameLst>
                                          <p:attrName>style.visibility</p:attrName>
                                        </p:attrNameLst>
                                      </p:cBhvr>
                                      <p:to>
                                        <p:strVal val="visible"/>
                                      </p:to>
                                    </p:set>
                                    <p:animEffect transition="in" filter="fade">
                                      <p:cBhvr>
                                        <p:cTn id="56" dur="750"/>
                                        <p:tgtEl>
                                          <p:spTgt spid="95"/>
                                        </p:tgtEl>
                                      </p:cBhvr>
                                    </p:animEffect>
                                    <p:anim calcmode="lin" valueType="num">
                                      <p:cBhvr>
                                        <p:cTn id="57" dur="750" fill="hold"/>
                                        <p:tgtEl>
                                          <p:spTgt spid="95"/>
                                        </p:tgtEl>
                                        <p:attrNameLst>
                                          <p:attrName>ppt_x</p:attrName>
                                        </p:attrNameLst>
                                      </p:cBhvr>
                                      <p:tavLst>
                                        <p:tav tm="0">
                                          <p:val>
                                            <p:strVal val="#ppt_x"/>
                                          </p:val>
                                        </p:tav>
                                        <p:tav tm="100000">
                                          <p:val>
                                            <p:strVal val="#ppt_x"/>
                                          </p:val>
                                        </p:tav>
                                      </p:tavLst>
                                    </p:anim>
                                    <p:anim calcmode="lin" valueType="num">
                                      <p:cBhvr>
                                        <p:cTn id="58" dur="750" fill="hold"/>
                                        <p:tgtEl>
                                          <p:spTgt spid="95"/>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96"/>
                                        </p:tgtEl>
                                        <p:attrNameLst>
                                          <p:attrName>style.visibility</p:attrName>
                                        </p:attrNameLst>
                                      </p:cBhvr>
                                      <p:to>
                                        <p:strVal val="visible"/>
                                      </p:to>
                                    </p:set>
                                    <p:animEffect transition="in" filter="fade">
                                      <p:cBhvr>
                                        <p:cTn id="61" dur="750"/>
                                        <p:tgtEl>
                                          <p:spTgt spid="96"/>
                                        </p:tgtEl>
                                      </p:cBhvr>
                                    </p:animEffect>
                                    <p:anim calcmode="lin" valueType="num">
                                      <p:cBhvr>
                                        <p:cTn id="62" dur="750" fill="hold"/>
                                        <p:tgtEl>
                                          <p:spTgt spid="96"/>
                                        </p:tgtEl>
                                        <p:attrNameLst>
                                          <p:attrName>ppt_x</p:attrName>
                                        </p:attrNameLst>
                                      </p:cBhvr>
                                      <p:tavLst>
                                        <p:tav tm="0">
                                          <p:val>
                                            <p:strVal val="#ppt_x"/>
                                          </p:val>
                                        </p:tav>
                                        <p:tav tm="100000">
                                          <p:val>
                                            <p:strVal val="#ppt_x"/>
                                          </p:val>
                                        </p:tav>
                                      </p:tavLst>
                                    </p:anim>
                                    <p:anim calcmode="lin" valueType="num">
                                      <p:cBhvr>
                                        <p:cTn id="63" dur="750" fill="hold"/>
                                        <p:tgtEl>
                                          <p:spTgt spid="96"/>
                                        </p:tgtEl>
                                        <p:attrNameLst>
                                          <p:attrName>ppt_y</p:attrName>
                                        </p:attrNameLst>
                                      </p:cBhvr>
                                      <p:tavLst>
                                        <p:tav tm="0">
                                          <p:val>
                                            <p:strVal val="#ppt_y-.1"/>
                                          </p:val>
                                        </p:tav>
                                        <p:tav tm="100000">
                                          <p:val>
                                            <p:strVal val="#ppt_y"/>
                                          </p:val>
                                        </p:tav>
                                      </p:tavLst>
                                    </p:anim>
                                  </p:childTnLst>
                                </p:cTn>
                              </p:par>
                              <p:par>
                                <p:cTn id="64" presetID="22" presetClass="entr" presetSubtype="8" fill="hold" nodeType="with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wipe(left)">
                                      <p:cBhvr>
                                        <p:cTn id="66" dur="750"/>
                                        <p:tgtEl>
                                          <p:spTgt spid="77"/>
                                        </p:tgtEl>
                                      </p:cBhvr>
                                    </p:animEffect>
                                  </p:childTnLst>
                                </p:cTn>
                              </p:par>
                              <p:par>
                                <p:cTn id="67" presetID="22" presetClass="entr" presetSubtype="8" fill="hold" nodeType="withEffect">
                                  <p:stCondLst>
                                    <p:cond delay="0"/>
                                  </p:stCondLst>
                                  <p:childTnLst>
                                    <p:set>
                                      <p:cBhvr>
                                        <p:cTn id="68" dur="1" fill="hold">
                                          <p:stCondLst>
                                            <p:cond delay="0"/>
                                          </p:stCondLst>
                                        </p:cTn>
                                        <p:tgtEl>
                                          <p:spTgt spid="80"/>
                                        </p:tgtEl>
                                        <p:attrNameLst>
                                          <p:attrName>style.visibility</p:attrName>
                                        </p:attrNameLst>
                                      </p:cBhvr>
                                      <p:to>
                                        <p:strVal val="visible"/>
                                      </p:to>
                                    </p:set>
                                    <p:animEffect transition="in" filter="wipe(left)">
                                      <p:cBhvr>
                                        <p:cTn id="69" dur="750"/>
                                        <p:tgtEl>
                                          <p:spTgt spid="80"/>
                                        </p:tgtEl>
                                      </p:cBhvr>
                                    </p:animEffect>
                                  </p:childTnLst>
                                </p:cTn>
                              </p:par>
                              <p:par>
                                <p:cTn id="70" presetID="22" presetClass="entr" presetSubtype="8" fill="hold" nodeType="withEffect">
                                  <p:stCondLst>
                                    <p:cond delay="0"/>
                                  </p:stCondLst>
                                  <p:childTnLst>
                                    <p:set>
                                      <p:cBhvr>
                                        <p:cTn id="71" dur="1" fill="hold">
                                          <p:stCondLst>
                                            <p:cond delay="0"/>
                                          </p:stCondLst>
                                        </p:cTn>
                                        <p:tgtEl>
                                          <p:spTgt spid="83"/>
                                        </p:tgtEl>
                                        <p:attrNameLst>
                                          <p:attrName>style.visibility</p:attrName>
                                        </p:attrNameLst>
                                      </p:cBhvr>
                                      <p:to>
                                        <p:strVal val="visible"/>
                                      </p:to>
                                    </p:set>
                                    <p:animEffect transition="in" filter="wipe(left)">
                                      <p:cBhvr>
                                        <p:cTn id="72" dur="750"/>
                                        <p:tgtEl>
                                          <p:spTgt spid="83"/>
                                        </p:tgtEl>
                                      </p:cBhvr>
                                    </p:animEffect>
                                  </p:childTnLst>
                                </p:cTn>
                              </p:par>
                              <p:par>
                                <p:cTn id="73" presetID="22" presetClass="entr" presetSubtype="8" fill="hold" nodeType="with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wipe(left)">
                                      <p:cBhvr>
                                        <p:cTn id="75" dur="7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9" grpId="0"/>
      <p:bldP spid="90"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 name="任意多边形 74"/>
          <p:cNvSpPr/>
          <p:nvPr/>
        </p:nvSpPr>
        <p:spPr>
          <a:xfrm>
            <a:off x="1786959" y="2693107"/>
            <a:ext cx="8767982" cy="1861224"/>
          </a:xfrm>
          <a:custGeom>
            <a:avLst/>
            <a:gdLst>
              <a:gd name="connsiteX0" fmla="*/ 936725 w 8767982"/>
              <a:gd name="connsiteY0" fmla="*/ 0 h 1861224"/>
              <a:gd name="connsiteX1" fmla="*/ 1854417 w 8767982"/>
              <a:gd name="connsiteY1" fmla="*/ 747942 h 1861224"/>
              <a:gd name="connsiteX2" fmla="*/ 1872216 w 8767982"/>
              <a:gd name="connsiteY2" fmla="*/ 924500 h 1861224"/>
              <a:gd name="connsiteX3" fmla="*/ 1874952 w 8767982"/>
              <a:gd name="connsiteY3" fmla="*/ 924500 h 1861224"/>
              <a:gd name="connsiteX4" fmla="*/ 2660358 w 8767982"/>
              <a:gd name="connsiteY4" fmla="*/ 1709906 h 1861224"/>
              <a:gd name="connsiteX5" fmla="*/ 3445764 w 8767982"/>
              <a:gd name="connsiteY5" fmla="*/ 924500 h 1861224"/>
              <a:gd name="connsiteX6" fmla="*/ 3448500 w 8767982"/>
              <a:gd name="connsiteY6" fmla="*/ 924500 h 1861224"/>
              <a:gd name="connsiteX7" fmla="*/ 3466298 w 8767982"/>
              <a:gd name="connsiteY7" fmla="*/ 747942 h 1861224"/>
              <a:gd name="connsiteX8" fmla="*/ 4383991 w 8767982"/>
              <a:gd name="connsiteY8" fmla="*/ 0 h 1861224"/>
              <a:gd name="connsiteX9" fmla="*/ 5301684 w 8767982"/>
              <a:gd name="connsiteY9" fmla="*/ 747942 h 1861224"/>
              <a:gd name="connsiteX10" fmla="*/ 5319483 w 8767982"/>
              <a:gd name="connsiteY10" fmla="*/ 924500 h 1861224"/>
              <a:gd name="connsiteX11" fmla="*/ 5322219 w 8767982"/>
              <a:gd name="connsiteY11" fmla="*/ 924500 h 1861224"/>
              <a:gd name="connsiteX12" fmla="*/ 6107625 w 8767982"/>
              <a:gd name="connsiteY12" fmla="*/ 1709906 h 1861224"/>
              <a:gd name="connsiteX13" fmla="*/ 6893031 w 8767982"/>
              <a:gd name="connsiteY13" fmla="*/ 924500 h 1861224"/>
              <a:gd name="connsiteX14" fmla="*/ 6895766 w 8767982"/>
              <a:gd name="connsiteY14" fmla="*/ 924500 h 1861224"/>
              <a:gd name="connsiteX15" fmla="*/ 6913565 w 8767982"/>
              <a:gd name="connsiteY15" fmla="*/ 747942 h 1861224"/>
              <a:gd name="connsiteX16" fmla="*/ 7831258 w 8767982"/>
              <a:gd name="connsiteY16" fmla="*/ 0 h 1861224"/>
              <a:gd name="connsiteX17" fmla="*/ 8767982 w 8767982"/>
              <a:gd name="connsiteY17" fmla="*/ 936724 h 1861224"/>
              <a:gd name="connsiteX18" fmla="*/ 8616664 w 8767982"/>
              <a:gd name="connsiteY18" fmla="*/ 936724 h 1861224"/>
              <a:gd name="connsiteX19" fmla="*/ 7831258 w 8767982"/>
              <a:gd name="connsiteY19" fmla="*/ 151318 h 1861224"/>
              <a:gd name="connsiteX20" fmla="*/ 7045852 w 8767982"/>
              <a:gd name="connsiteY20" fmla="*/ 936724 h 1861224"/>
              <a:gd name="connsiteX21" fmla="*/ 7043117 w 8767982"/>
              <a:gd name="connsiteY21" fmla="*/ 936724 h 1861224"/>
              <a:gd name="connsiteX22" fmla="*/ 7025318 w 8767982"/>
              <a:gd name="connsiteY22" fmla="*/ 1113283 h 1861224"/>
              <a:gd name="connsiteX23" fmla="*/ 6107625 w 8767982"/>
              <a:gd name="connsiteY23" fmla="*/ 1861224 h 1861224"/>
              <a:gd name="connsiteX24" fmla="*/ 5189932 w 8767982"/>
              <a:gd name="connsiteY24" fmla="*/ 1113283 h 1861224"/>
              <a:gd name="connsiteX25" fmla="*/ 5172134 w 8767982"/>
              <a:gd name="connsiteY25" fmla="*/ 936724 h 1861224"/>
              <a:gd name="connsiteX26" fmla="*/ 5169397 w 8767982"/>
              <a:gd name="connsiteY26" fmla="*/ 936724 h 1861224"/>
              <a:gd name="connsiteX27" fmla="*/ 4383991 w 8767982"/>
              <a:gd name="connsiteY27" fmla="*/ 151318 h 1861224"/>
              <a:gd name="connsiteX28" fmla="*/ 3598585 w 8767982"/>
              <a:gd name="connsiteY28" fmla="*/ 936724 h 1861224"/>
              <a:gd name="connsiteX29" fmla="*/ 3595850 w 8767982"/>
              <a:gd name="connsiteY29" fmla="*/ 936724 h 1861224"/>
              <a:gd name="connsiteX30" fmla="*/ 3578051 w 8767982"/>
              <a:gd name="connsiteY30" fmla="*/ 1113283 h 1861224"/>
              <a:gd name="connsiteX31" fmla="*/ 2660358 w 8767982"/>
              <a:gd name="connsiteY31" fmla="*/ 1861224 h 1861224"/>
              <a:gd name="connsiteX32" fmla="*/ 1742666 w 8767982"/>
              <a:gd name="connsiteY32" fmla="*/ 1113283 h 1861224"/>
              <a:gd name="connsiteX33" fmla="*/ 1724866 w 8767982"/>
              <a:gd name="connsiteY33" fmla="*/ 936724 h 1861224"/>
              <a:gd name="connsiteX34" fmla="*/ 1722130 w 8767982"/>
              <a:gd name="connsiteY34" fmla="*/ 936724 h 1861224"/>
              <a:gd name="connsiteX35" fmla="*/ 936725 w 8767982"/>
              <a:gd name="connsiteY35" fmla="*/ 151318 h 1861224"/>
              <a:gd name="connsiteX36" fmla="*/ 151318 w 8767982"/>
              <a:gd name="connsiteY36" fmla="*/ 936724 h 1861224"/>
              <a:gd name="connsiteX37" fmla="*/ 0 w 8767982"/>
              <a:gd name="connsiteY37" fmla="*/ 936724 h 1861224"/>
              <a:gd name="connsiteX38" fmla="*/ 936725 w 8767982"/>
              <a:gd name="connsiteY38" fmla="*/ 0 h 1861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767982" h="1861224">
                <a:moveTo>
                  <a:pt x="936725" y="0"/>
                </a:moveTo>
                <a:cubicBezTo>
                  <a:pt x="1389395" y="0"/>
                  <a:pt x="1767071" y="321093"/>
                  <a:pt x="1854417" y="747942"/>
                </a:cubicBezTo>
                <a:lnTo>
                  <a:pt x="1872216" y="924500"/>
                </a:lnTo>
                <a:lnTo>
                  <a:pt x="1874952" y="924500"/>
                </a:lnTo>
                <a:cubicBezTo>
                  <a:pt x="1874952" y="1358268"/>
                  <a:pt x="2226590" y="1709906"/>
                  <a:pt x="2660358" y="1709906"/>
                </a:cubicBezTo>
                <a:cubicBezTo>
                  <a:pt x="3094126" y="1709906"/>
                  <a:pt x="3445764" y="1358268"/>
                  <a:pt x="3445764" y="924500"/>
                </a:cubicBezTo>
                <a:lnTo>
                  <a:pt x="3448500" y="924500"/>
                </a:lnTo>
                <a:lnTo>
                  <a:pt x="3466298" y="747942"/>
                </a:lnTo>
                <a:cubicBezTo>
                  <a:pt x="3553644" y="321093"/>
                  <a:pt x="3931321" y="0"/>
                  <a:pt x="4383991" y="0"/>
                </a:cubicBezTo>
                <a:cubicBezTo>
                  <a:pt x="4836662" y="0"/>
                  <a:pt x="5214338" y="321093"/>
                  <a:pt x="5301684" y="747942"/>
                </a:cubicBezTo>
                <a:lnTo>
                  <a:pt x="5319483" y="924500"/>
                </a:lnTo>
                <a:lnTo>
                  <a:pt x="5322219" y="924500"/>
                </a:lnTo>
                <a:cubicBezTo>
                  <a:pt x="5322219" y="1358268"/>
                  <a:pt x="5673857" y="1709906"/>
                  <a:pt x="6107625" y="1709906"/>
                </a:cubicBezTo>
                <a:cubicBezTo>
                  <a:pt x="6541393" y="1709906"/>
                  <a:pt x="6893031" y="1358268"/>
                  <a:pt x="6893031" y="924500"/>
                </a:cubicBezTo>
                <a:lnTo>
                  <a:pt x="6895766" y="924500"/>
                </a:lnTo>
                <a:lnTo>
                  <a:pt x="6913565" y="747942"/>
                </a:lnTo>
                <a:cubicBezTo>
                  <a:pt x="7000911" y="321093"/>
                  <a:pt x="7378587" y="0"/>
                  <a:pt x="7831258" y="0"/>
                </a:cubicBezTo>
                <a:cubicBezTo>
                  <a:pt x="8348596" y="0"/>
                  <a:pt x="8767982" y="419386"/>
                  <a:pt x="8767982" y="936724"/>
                </a:cubicBezTo>
                <a:lnTo>
                  <a:pt x="8616664" y="936724"/>
                </a:lnTo>
                <a:cubicBezTo>
                  <a:pt x="8616664" y="502956"/>
                  <a:pt x="8265026" y="151318"/>
                  <a:pt x="7831258" y="151318"/>
                </a:cubicBezTo>
                <a:cubicBezTo>
                  <a:pt x="7397490" y="151318"/>
                  <a:pt x="7045852" y="502956"/>
                  <a:pt x="7045852" y="936724"/>
                </a:cubicBezTo>
                <a:lnTo>
                  <a:pt x="7043117" y="936724"/>
                </a:lnTo>
                <a:lnTo>
                  <a:pt x="7025318" y="1113283"/>
                </a:lnTo>
                <a:cubicBezTo>
                  <a:pt x="6937972" y="1540132"/>
                  <a:pt x="6560296" y="1861224"/>
                  <a:pt x="6107625" y="1861224"/>
                </a:cubicBezTo>
                <a:cubicBezTo>
                  <a:pt x="5654954" y="1861224"/>
                  <a:pt x="5277278" y="1540132"/>
                  <a:pt x="5189932" y="1113283"/>
                </a:cubicBezTo>
                <a:lnTo>
                  <a:pt x="5172134" y="936724"/>
                </a:lnTo>
                <a:lnTo>
                  <a:pt x="5169397" y="936724"/>
                </a:lnTo>
                <a:cubicBezTo>
                  <a:pt x="5169397" y="502956"/>
                  <a:pt x="4817759" y="151318"/>
                  <a:pt x="4383991" y="151318"/>
                </a:cubicBezTo>
                <a:cubicBezTo>
                  <a:pt x="3950223" y="151318"/>
                  <a:pt x="3598585" y="502956"/>
                  <a:pt x="3598585" y="936724"/>
                </a:cubicBezTo>
                <a:lnTo>
                  <a:pt x="3595850" y="936724"/>
                </a:lnTo>
                <a:lnTo>
                  <a:pt x="3578051" y="1113283"/>
                </a:lnTo>
                <a:cubicBezTo>
                  <a:pt x="3490705" y="1540132"/>
                  <a:pt x="3113029" y="1861224"/>
                  <a:pt x="2660358" y="1861224"/>
                </a:cubicBezTo>
                <a:cubicBezTo>
                  <a:pt x="2207688" y="1861224"/>
                  <a:pt x="1830011" y="1540132"/>
                  <a:pt x="1742666" y="1113283"/>
                </a:cubicBezTo>
                <a:lnTo>
                  <a:pt x="1724866" y="936724"/>
                </a:lnTo>
                <a:lnTo>
                  <a:pt x="1722130" y="936724"/>
                </a:lnTo>
                <a:cubicBezTo>
                  <a:pt x="1722130" y="502956"/>
                  <a:pt x="1370492" y="151318"/>
                  <a:pt x="936725" y="151318"/>
                </a:cubicBezTo>
                <a:cubicBezTo>
                  <a:pt x="502956" y="151318"/>
                  <a:pt x="151318" y="502956"/>
                  <a:pt x="151318" y="936724"/>
                </a:cubicBezTo>
                <a:lnTo>
                  <a:pt x="0" y="936724"/>
                </a:lnTo>
                <a:cubicBezTo>
                  <a:pt x="0" y="419386"/>
                  <a:pt x="419386" y="0"/>
                  <a:pt x="936725" y="0"/>
                </a:cubicBezTo>
                <a:close/>
              </a:path>
            </a:pathLst>
          </a:custGeom>
          <a:noFill/>
          <a:ln w="12700" cap="flat" cmpd="sng" algn="ctr">
            <a:solidFill>
              <a:schemeClr val="tx1">
                <a:lumMod val="65000"/>
                <a:lumOff val="3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sp>
        <p:nvSpPr>
          <p:cNvPr id="21" name="Freeform 60"/>
          <p:cNvSpPr>
            <a:spLocks noEditPoints="1"/>
          </p:cNvSpPr>
          <p:nvPr/>
        </p:nvSpPr>
        <p:spPr bwMode="auto">
          <a:xfrm>
            <a:off x="7614854" y="3308781"/>
            <a:ext cx="559460" cy="632720"/>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FCFCFC"/>
          </a:solidFill>
          <a:ln>
            <a:solidFill>
              <a:schemeClr val="tx1">
                <a:lumMod val="65000"/>
                <a:lumOff val="35000"/>
              </a:schemeClr>
            </a:solid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sp>
        <p:nvSpPr>
          <p:cNvPr id="24" name="Freeform 61"/>
          <p:cNvSpPr>
            <a:spLocks noEditPoints="1"/>
          </p:cNvSpPr>
          <p:nvPr/>
        </p:nvSpPr>
        <p:spPr bwMode="auto">
          <a:xfrm>
            <a:off x="9316845" y="3272940"/>
            <a:ext cx="602750" cy="68933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noFill/>
          <a:ln>
            <a:solidFill>
              <a:schemeClr val="tx1">
                <a:lumMod val="65000"/>
                <a:lumOff val="35000"/>
              </a:schemeClr>
            </a:solid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sp>
        <p:nvSpPr>
          <p:cNvPr id="27" name="Freeform 62"/>
          <p:cNvSpPr>
            <a:spLocks noEditPoints="1"/>
          </p:cNvSpPr>
          <p:nvPr/>
        </p:nvSpPr>
        <p:spPr bwMode="auto">
          <a:xfrm>
            <a:off x="4205879" y="3247056"/>
            <a:ext cx="482864" cy="762598"/>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noFill/>
          <a:ln>
            <a:solidFill>
              <a:schemeClr val="tx1">
                <a:lumMod val="65000"/>
                <a:lumOff val="35000"/>
              </a:schemeClr>
            </a:solid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sp>
        <p:nvSpPr>
          <p:cNvPr id="30" name="Freeform 63"/>
          <p:cNvSpPr>
            <a:spLocks noEditPoints="1"/>
          </p:cNvSpPr>
          <p:nvPr/>
        </p:nvSpPr>
        <p:spPr bwMode="auto">
          <a:xfrm>
            <a:off x="5833625" y="3288807"/>
            <a:ext cx="676010" cy="672680"/>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noFill/>
          <a:ln>
            <a:solidFill>
              <a:schemeClr val="tx1">
                <a:lumMod val="65000"/>
                <a:lumOff val="35000"/>
              </a:schemeClr>
            </a:solid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sp>
        <p:nvSpPr>
          <p:cNvPr id="33" name="Freeform 64"/>
          <p:cNvSpPr>
            <a:spLocks noEditPoints="1"/>
          </p:cNvSpPr>
          <p:nvPr/>
        </p:nvSpPr>
        <p:spPr bwMode="auto">
          <a:xfrm>
            <a:off x="2386155" y="3238527"/>
            <a:ext cx="664046" cy="773240"/>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noFill/>
          <a:ln>
            <a:solidFill>
              <a:schemeClr val="tx1">
                <a:lumMod val="65000"/>
                <a:lumOff val="35000"/>
              </a:schemeClr>
            </a:solid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grpSp>
        <p:nvGrpSpPr>
          <p:cNvPr id="34" name="Group 68"/>
          <p:cNvGrpSpPr/>
          <p:nvPr/>
        </p:nvGrpSpPr>
        <p:grpSpPr>
          <a:xfrm>
            <a:off x="2653221" y="4254143"/>
            <a:ext cx="129911" cy="456554"/>
            <a:chOff x="8243431" y="1672074"/>
            <a:chExt cx="199000" cy="699358"/>
          </a:xfrm>
          <a:noFill/>
        </p:grpSpPr>
        <p:sp>
          <p:nvSpPr>
            <p:cNvPr id="35" name="Oval 65"/>
            <p:cNvSpPr/>
            <p:nvPr/>
          </p:nvSpPr>
          <p:spPr>
            <a:xfrm>
              <a:off x="8243431" y="2172432"/>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sp>
          <p:nvSpPr>
            <p:cNvPr id="36" name="Oval 66"/>
            <p:cNvSpPr/>
            <p:nvPr/>
          </p:nvSpPr>
          <p:spPr>
            <a:xfrm>
              <a:off x="8243431" y="1921597"/>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sp>
          <p:nvSpPr>
            <p:cNvPr id="37" name="Oval 67"/>
            <p:cNvSpPr/>
            <p:nvPr/>
          </p:nvSpPr>
          <p:spPr>
            <a:xfrm>
              <a:off x="8243431" y="1672074"/>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grpSp>
      <p:grpSp>
        <p:nvGrpSpPr>
          <p:cNvPr id="38" name="Group 69"/>
          <p:cNvGrpSpPr/>
          <p:nvPr/>
        </p:nvGrpSpPr>
        <p:grpSpPr>
          <a:xfrm>
            <a:off x="6105994" y="4254143"/>
            <a:ext cx="129911" cy="456554"/>
            <a:chOff x="8243431" y="1672074"/>
            <a:chExt cx="199000" cy="699358"/>
          </a:xfrm>
          <a:noFill/>
        </p:grpSpPr>
        <p:sp>
          <p:nvSpPr>
            <p:cNvPr id="39" name="Oval 70"/>
            <p:cNvSpPr/>
            <p:nvPr/>
          </p:nvSpPr>
          <p:spPr>
            <a:xfrm>
              <a:off x="8243431" y="2172432"/>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sp>
          <p:nvSpPr>
            <p:cNvPr id="40" name="Oval 71"/>
            <p:cNvSpPr/>
            <p:nvPr/>
          </p:nvSpPr>
          <p:spPr>
            <a:xfrm>
              <a:off x="8243431" y="1921597"/>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sp>
          <p:nvSpPr>
            <p:cNvPr id="41" name="Oval 72"/>
            <p:cNvSpPr/>
            <p:nvPr/>
          </p:nvSpPr>
          <p:spPr>
            <a:xfrm>
              <a:off x="8243431" y="1672074"/>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grpSp>
      <p:grpSp>
        <p:nvGrpSpPr>
          <p:cNvPr id="42" name="Group 73"/>
          <p:cNvGrpSpPr/>
          <p:nvPr/>
        </p:nvGrpSpPr>
        <p:grpSpPr>
          <a:xfrm>
            <a:off x="9553261" y="4254143"/>
            <a:ext cx="129911" cy="456554"/>
            <a:chOff x="8243431" y="1672074"/>
            <a:chExt cx="199000" cy="699358"/>
          </a:xfrm>
          <a:noFill/>
        </p:grpSpPr>
        <p:sp>
          <p:nvSpPr>
            <p:cNvPr id="43" name="Oval 74"/>
            <p:cNvSpPr/>
            <p:nvPr/>
          </p:nvSpPr>
          <p:spPr>
            <a:xfrm>
              <a:off x="8243431" y="2172432"/>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sp>
          <p:nvSpPr>
            <p:cNvPr id="44" name="Oval 75"/>
            <p:cNvSpPr/>
            <p:nvPr/>
          </p:nvSpPr>
          <p:spPr>
            <a:xfrm>
              <a:off x="8243431" y="1921597"/>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sp>
          <p:nvSpPr>
            <p:cNvPr id="45" name="Oval 76"/>
            <p:cNvSpPr/>
            <p:nvPr/>
          </p:nvSpPr>
          <p:spPr>
            <a:xfrm>
              <a:off x="8243431" y="1672074"/>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grpSp>
      <p:grpSp>
        <p:nvGrpSpPr>
          <p:cNvPr id="46" name="Group 77"/>
          <p:cNvGrpSpPr/>
          <p:nvPr/>
        </p:nvGrpSpPr>
        <p:grpSpPr>
          <a:xfrm>
            <a:off x="4382360" y="2524516"/>
            <a:ext cx="129911" cy="456554"/>
            <a:chOff x="8243431" y="1672074"/>
            <a:chExt cx="199000" cy="699358"/>
          </a:xfrm>
          <a:noFill/>
        </p:grpSpPr>
        <p:sp>
          <p:nvSpPr>
            <p:cNvPr id="47" name="Oval 78"/>
            <p:cNvSpPr/>
            <p:nvPr/>
          </p:nvSpPr>
          <p:spPr>
            <a:xfrm>
              <a:off x="8243431" y="2172432"/>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sp>
          <p:nvSpPr>
            <p:cNvPr id="48" name="Oval 79"/>
            <p:cNvSpPr/>
            <p:nvPr/>
          </p:nvSpPr>
          <p:spPr>
            <a:xfrm>
              <a:off x="8243431" y="1921597"/>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sp>
          <p:nvSpPr>
            <p:cNvPr id="49" name="Oval 80"/>
            <p:cNvSpPr/>
            <p:nvPr/>
          </p:nvSpPr>
          <p:spPr>
            <a:xfrm>
              <a:off x="8243431" y="1672074"/>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grpSp>
      <p:grpSp>
        <p:nvGrpSpPr>
          <p:cNvPr id="50" name="Group 81"/>
          <p:cNvGrpSpPr/>
          <p:nvPr/>
        </p:nvGrpSpPr>
        <p:grpSpPr>
          <a:xfrm>
            <a:off x="7829628" y="2524516"/>
            <a:ext cx="129911" cy="456554"/>
            <a:chOff x="8243431" y="1672074"/>
            <a:chExt cx="199000" cy="699358"/>
          </a:xfrm>
          <a:noFill/>
        </p:grpSpPr>
        <p:sp>
          <p:nvSpPr>
            <p:cNvPr id="51" name="Oval 82"/>
            <p:cNvSpPr/>
            <p:nvPr/>
          </p:nvSpPr>
          <p:spPr>
            <a:xfrm>
              <a:off x="8243431" y="2172432"/>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sp>
          <p:nvSpPr>
            <p:cNvPr id="52" name="Oval 83"/>
            <p:cNvSpPr/>
            <p:nvPr/>
          </p:nvSpPr>
          <p:spPr>
            <a:xfrm>
              <a:off x="8243431" y="1921597"/>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sp>
          <p:nvSpPr>
            <p:cNvPr id="53" name="Oval 84"/>
            <p:cNvSpPr/>
            <p:nvPr/>
          </p:nvSpPr>
          <p:spPr>
            <a:xfrm>
              <a:off x="8243431" y="1672074"/>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dirty="0">
                <a:ln>
                  <a:noFill/>
                </a:ln>
                <a:solidFill>
                  <a:schemeClr val="bg1"/>
                </a:solidFill>
                <a:effectLst/>
                <a:uLnTx/>
                <a:uFillTx/>
                <a:latin typeface="汉仪小麦体简" pitchFamily="18" charset="-122"/>
                <a:ea typeface="汉仪小麦体简" pitchFamily="18" charset="-122"/>
                <a:cs typeface="+mn-ea"/>
                <a:sym typeface="+mn-lt"/>
              </a:endParaRPr>
            </a:p>
          </p:txBody>
        </p:sp>
      </p:grpSp>
      <p:grpSp>
        <p:nvGrpSpPr>
          <p:cNvPr id="54" name="组合 53"/>
          <p:cNvGrpSpPr/>
          <p:nvPr/>
        </p:nvGrpSpPr>
        <p:grpSpPr bwMode="auto">
          <a:xfrm>
            <a:off x="1023356" y="4691286"/>
            <a:ext cx="4162686" cy="1236496"/>
            <a:chOff x="6468636" y="650267"/>
            <a:chExt cx="3122506" cy="927240"/>
          </a:xfrm>
        </p:grpSpPr>
        <p:sp>
          <p:nvSpPr>
            <p:cNvPr id="55" name="Content Placeholder 2"/>
            <p:cNvSpPr txBox="1"/>
            <p:nvPr/>
          </p:nvSpPr>
          <p:spPr>
            <a:xfrm>
              <a:off x="6468636" y="902916"/>
              <a:ext cx="2559454"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zh-CN" sz="12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sz="1200" dirty="0">
                <a:solidFill>
                  <a:schemeClr val="tx1">
                    <a:lumMod val="65000"/>
                    <a:lumOff val="35000"/>
                  </a:schemeClr>
                </a:solidFill>
                <a:latin typeface="汉仪小麦体简" pitchFamily="18" charset="-122"/>
                <a:ea typeface="汉仪小麦体简" pitchFamily="18" charset="-122"/>
              </a:endParaRPr>
            </a:p>
          </p:txBody>
        </p:sp>
        <p:sp>
          <p:nvSpPr>
            <p:cNvPr id="56" name="文本框 17"/>
            <p:cNvSpPr txBox="1">
              <a:spLocks noChangeArrowheads="1"/>
            </p:cNvSpPr>
            <p:nvPr/>
          </p:nvSpPr>
          <p:spPr bwMode="auto">
            <a:xfrm>
              <a:off x="7242368" y="650267"/>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zh-CN" sz="1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1600" dirty="0">
                <a:solidFill>
                  <a:schemeClr val="tx1">
                    <a:lumMod val="65000"/>
                    <a:lumOff val="35000"/>
                  </a:schemeClr>
                </a:solidFill>
                <a:latin typeface="汉仪小麦体简" pitchFamily="18" charset="-122"/>
                <a:ea typeface="汉仪小麦体简" pitchFamily="18" charset="-122"/>
              </a:endParaRPr>
            </a:p>
          </p:txBody>
        </p:sp>
      </p:grpSp>
      <p:grpSp>
        <p:nvGrpSpPr>
          <p:cNvPr id="57" name="组合 56"/>
          <p:cNvGrpSpPr/>
          <p:nvPr/>
        </p:nvGrpSpPr>
        <p:grpSpPr bwMode="auto">
          <a:xfrm>
            <a:off x="4411240" y="4695967"/>
            <a:ext cx="4140110" cy="1187679"/>
            <a:chOff x="6468635" y="686875"/>
            <a:chExt cx="3105571" cy="890632"/>
          </a:xfrm>
        </p:grpSpPr>
        <p:sp>
          <p:nvSpPr>
            <p:cNvPr id="58" name="Content Placeholder 2"/>
            <p:cNvSpPr txBox="1"/>
            <p:nvPr/>
          </p:nvSpPr>
          <p:spPr>
            <a:xfrm>
              <a:off x="6468635" y="902916"/>
              <a:ext cx="2545435"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zh-CN" sz="12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sz="1200" dirty="0">
                <a:solidFill>
                  <a:schemeClr val="tx1">
                    <a:lumMod val="65000"/>
                    <a:lumOff val="35000"/>
                  </a:schemeClr>
                </a:solidFill>
                <a:latin typeface="汉仪小麦体简" pitchFamily="18" charset="-122"/>
                <a:ea typeface="汉仪小麦体简" pitchFamily="18" charset="-122"/>
              </a:endParaRPr>
            </a:p>
          </p:txBody>
        </p:sp>
        <p:sp>
          <p:nvSpPr>
            <p:cNvPr id="59" name="文本框 17"/>
            <p:cNvSpPr txBox="1">
              <a:spLocks noChangeArrowheads="1"/>
            </p:cNvSpPr>
            <p:nvPr/>
          </p:nvSpPr>
          <p:spPr bwMode="auto">
            <a:xfrm>
              <a:off x="7225432" y="686875"/>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zh-CN" sz="1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1600" dirty="0">
                <a:solidFill>
                  <a:schemeClr val="tx1">
                    <a:lumMod val="65000"/>
                    <a:lumOff val="35000"/>
                  </a:schemeClr>
                </a:solidFill>
                <a:latin typeface="汉仪小麦体简" pitchFamily="18" charset="-122"/>
                <a:ea typeface="汉仪小麦体简" pitchFamily="18" charset="-122"/>
              </a:endParaRPr>
            </a:p>
          </p:txBody>
        </p:sp>
      </p:grpSp>
      <p:grpSp>
        <p:nvGrpSpPr>
          <p:cNvPr id="62" name="组合 61"/>
          <p:cNvGrpSpPr/>
          <p:nvPr/>
        </p:nvGrpSpPr>
        <p:grpSpPr bwMode="auto">
          <a:xfrm>
            <a:off x="7906729" y="4737152"/>
            <a:ext cx="4163784" cy="1190630"/>
            <a:chOff x="6468635" y="684662"/>
            <a:chExt cx="3123329" cy="892845"/>
          </a:xfrm>
        </p:grpSpPr>
        <p:sp>
          <p:nvSpPr>
            <p:cNvPr id="63" name="Content Placeholder 2"/>
            <p:cNvSpPr txBox="1"/>
            <p:nvPr/>
          </p:nvSpPr>
          <p:spPr>
            <a:xfrm>
              <a:off x="6468635" y="902916"/>
              <a:ext cx="2521507"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zh-CN" sz="12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sz="1200" dirty="0">
                <a:solidFill>
                  <a:schemeClr val="tx1">
                    <a:lumMod val="65000"/>
                    <a:lumOff val="35000"/>
                  </a:schemeClr>
                </a:solidFill>
                <a:latin typeface="汉仪小麦体简" pitchFamily="18" charset="-122"/>
                <a:ea typeface="汉仪小麦体简" pitchFamily="18" charset="-122"/>
              </a:endParaRPr>
            </a:p>
          </p:txBody>
        </p:sp>
        <p:sp>
          <p:nvSpPr>
            <p:cNvPr id="64" name="文本框 17"/>
            <p:cNvSpPr txBox="1">
              <a:spLocks noChangeArrowheads="1"/>
            </p:cNvSpPr>
            <p:nvPr/>
          </p:nvSpPr>
          <p:spPr bwMode="auto">
            <a:xfrm>
              <a:off x="7243190" y="684662"/>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zh-CN" sz="1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1600" dirty="0">
                <a:solidFill>
                  <a:schemeClr val="tx1">
                    <a:lumMod val="65000"/>
                    <a:lumOff val="35000"/>
                  </a:schemeClr>
                </a:solidFill>
                <a:latin typeface="汉仪小麦体简" pitchFamily="18" charset="-122"/>
                <a:ea typeface="汉仪小麦体简" pitchFamily="18" charset="-122"/>
              </a:endParaRPr>
            </a:p>
          </p:txBody>
        </p:sp>
      </p:grpSp>
      <p:grpSp>
        <p:nvGrpSpPr>
          <p:cNvPr id="65" name="组合 64"/>
          <p:cNvGrpSpPr/>
          <p:nvPr/>
        </p:nvGrpSpPr>
        <p:grpSpPr bwMode="auto">
          <a:xfrm>
            <a:off x="2718176" y="1200823"/>
            <a:ext cx="4308479" cy="1206500"/>
            <a:chOff x="6440977" y="672761"/>
            <a:chExt cx="3231868" cy="904746"/>
          </a:xfrm>
        </p:grpSpPr>
        <p:sp>
          <p:nvSpPr>
            <p:cNvPr id="66" name="Content Placeholder 2"/>
            <p:cNvSpPr txBox="1"/>
            <p:nvPr/>
          </p:nvSpPr>
          <p:spPr>
            <a:xfrm>
              <a:off x="6440977" y="902916"/>
              <a:ext cx="2539996"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zh-CN" sz="12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sz="1200" dirty="0">
                <a:solidFill>
                  <a:schemeClr val="tx1">
                    <a:lumMod val="65000"/>
                    <a:lumOff val="35000"/>
                  </a:schemeClr>
                </a:solidFill>
                <a:latin typeface="汉仪小麦体简" pitchFamily="18" charset="-122"/>
                <a:ea typeface="汉仪小麦体简" pitchFamily="18" charset="-122"/>
              </a:endParaRPr>
            </a:p>
            <a:p>
              <a:endParaRPr lang="zh-CN" altLang="zh-CN" sz="1200" dirty="0">
                <a:solidFill>
                  <a:schemeClr val="tx1">
                    <a:lumMod val="65000"/>
                    <a:lumOff val="35000"/>
                  </a:schemeClr>
                </a:solidFill>
                <a:latin typeface="汉仪小麦体简" pitchFamily="18" charset="-122"/>
                <a:ea typeface="汉仪小麦体简" pitchFamily="18" charset="-122"/>
              </a:endParaRPr>
            </a:p>
          </p:txBody>
        </p:sp>
        <p:sp>
          <p:nvSpPr>
            <p:cNvPr id="67" name="文本框 17"/>
            <p:cNvSpPr txBox="1">
              <a:spLocks noChangeArrowheads="1"/>
            </p:cNvSpPr>
            <p:nvPr/>
          </p:nvSpPr>
          <p:spPr bwMode="auto">
            <a:xfrm>
              <a:off x="7324071" y="672761"/>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zh-CN" sz="1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1600" dirty="0">
                <a:solidFill>
                  <a:schemeClr val="tx1">
                    <a:lumMod val="65000"/>
                    <a:lumOff val="35000"/>
                  </a:schemeClr>
                </a:solidFill>
                <a:latin typeface="汉仪小麦体简" pitchFamily="18" charset="-122"/>
                <a:ea typeface="汉仪小麦体简" pitchFamily="18" charset="-122"/>
              </a:endParaRPr>
            </a:p>
          </p:txBody>
        </p:sp>
      </p:grpSp>
      <p:grpSp>
        <p:nvGrpSpPr>
          <p:cNvPr id="68" name="组合 67"/>
          <p:cNvGrpSpPr/>
          <p:nvPr/>
        </p:nvGrpSpPr>
        <p:grpSpPr bwMode="auto">
          <a:xfrm>
            <a:off x="6066901" y="1215084"/>
            <a:ext cx="4140206" cy="1176174"/>
            <a:chOff x="6468636" y="695502"/>
            <a:chExt cx="3105643" cy="882005"/>
          </a:xfrm>
        </p:grpSpPr>
        <p:sp>
          <p:nvSpPr>
            <p:cNvPr id="69" name="Content Placeholder 2"/>
            <p:cNvSpPr txBox="1"/>
            <p:nvPr/>
          </p:nvSpPr>
          <p:spPr>
            <a:xfrm>
              <a:off x="6468636" y="902916"/>
              <a:ext cx="2530780"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zh-CN" sz="1200" dirty="0">
                  <a:solidFill>
                    <a:schemeClr val="tx1">
                      <a:lumMod val="65000"/>
                      <a:lumOff val="35000"/>
                    </a:schemeClr>
                  </a:solidFill>
                  <a:latin typeface="汉仪小麦体简" pitchFamily="18" charset="-122"/>
                  <a:ea typeface="汉仪小麦体简" pitchFamily="18" charset="-122"/>
                </a:rPr>
                <a:t>点击输入文字点击输入文字点击输入文字点击输入文字点击输入文字点击输入文字点击输入文字点击输入文字点击输入文字点击输入文字点击输入文字点击输入文字</a:t>
              </a:r>
              <a:endParaRPr lang="en-US" altLang="zh-CN" sz="1200" dirty="0">
                <a:solidFill>
                  <a:schemeClr val="tx1">
                    <a:lumMod val="65000"/>
                    <a:lumOff val="35000"/>
                  </a:schemeClr>
                </a:solidFill>
                <a:latin typeface="汉仪小麦体简" pitchFamily="18" charset="-122"/>
                <a:ea typeface="汉仪小麦体简" pitchFamily="18" charset="-122"/>
              </a:endParaRPr>
            </a:p>
          </p:txBody>
        </p:sp>
        <p:sp>
          <p:nvSpPr>
            <p:cNvPr id="70" name="文本框 17"/>
            <p:cNvSpPr txBox="1">
              <a:spLocks noChangeArrowheads="1"/>
            </p:cNvSpPr>
            <p:nvPr/>
          </p:nvSpPr>
          <p:spPr bwMode="auto">
            <a:xfrm>
              <a:off x="7225505" y="695502"/>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zh-CN" sz="1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1600" dirty="0">
                <a:solidFill>
                  <a:schemeClr val="tx1">
                    <a:lumMod val="65000"/>
                    <a:lumOff val="35000"/>
                  </a:schemeClr>
                </a:solidFill>
                <a:latin typeface="汉仪小麦体简" pitchFamily="18" charset="-122"/>
                <a:ea typeface="汉仪小麦体简" pitchFamily="18" charset="-122"/>
              </a:endParaRPr>
            </a:p>
          </p:txBody>
        </p:sp>
      </p:grpSp>
      <p:sp>
        <p:nvSpPr>
          <p:cNvPr id="73" name="文本框 136"/>
          <p:cNvSpPr txBox="1">
            <a:spLocks noChangeArrowheads="1"/>
          </p:cNvSpPr>
          <p:nvPr/>
        </p:nvSpPr>
        <p:spPr bwMode="auto">
          <a:xfrm>
            <a:off x="4531504" y="276097"/>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3600" b="1" dirty="0">
                <a:solidFill>
                  <a:schemeClr val="tx1">
                    <a:lumMod val="65000"/>
                    <a:lumOff val="35000"/>
                  </a:schemeClr>
                </a:solidFill>
                <a:latin typeface="汉仪小麦体简" pitchFamily="18" charset="-122"/>
                <a:ea typeface="汉仪小麦体简" pitchFamily="18" charset="-122"/>
              </a:rPr>
              <a:t>点击添加标题</a:t>
            </a:r>
            <a:endParaRPr lang="zh-CN" altLang="zh-CN" sz="3600" dirty="0">
              <a:solidFill>
                <a:schemeClr val="tx1">
                  <a:lumMod val="65000"/>
                  <a:lumOff val="35000"/>
                </a:schemeClr>
              </a:solidFill>
              <a:latin typeface="汉仪小麦体简" pitchFamily="18" charset="-122"/>
              <a:ea typeface="汉仪小麦体简" pitchFamily="18" charset="-122"/>
            </a:endParaRPr>
          </a:p>
        </p:txBody>
      </p:sp>
      <p:sp>
        <p:nvSpPr>
          <p:cNvPr id="74" name="任意多边形 73"/>
          <p:cNvSpPr/>
          <p:nvPr/>
        </p:nvSpPr>
        <p:spPr>
          <a:xfrm>
            <a:off x="3963608" y="920101"/>
            <a:ext cx="4414684" cy="59783"/>
          </a:xfrm>
          <a:custGeom>
            <a:avLst/>
            <a:gdLst>
              <a:gd name="connsiteX0" fmla="*/ 0 w 3923071"/>
              <a:gd name="connsiteY0" fmla="*/ 19665 h 147571"/>
              <a:gd name="connsiteX1" fmla="*/ 865238 w 3923071"/>
              <a:gd name="connsiteY1" fmla="*/ 29497 h 147571"/>
              <a:gd name="connsiteX2" fmla="*/ 924232 w 3923071"/>
              <a:gd name="connsiteY2" fmla="*/ 39329 h 147571"/>
              <a:gd name="connsiteX3" fmla="*/ 1022555 w 3923071"/>
              <a:gd name="connsiteY3" fmla="*/ 58994 h 147571"/>
              <a:gd name="connsiteX4" fmla="*/ 1160206 w 3923071"/>
              <a:gd name="connsiteY4" fmla="*/ 78659 h 147571"/>
              <a:gd name="connsiteX5" fmla="*/ 1288025 w 3923071"/>
              <a:gd name="connsiteY5" fmla="*/ 88491 h 147571"/>
              <a:gd name="connsiteX6" fmla="*/ 2399071 w 3923071"/>
              <a:gd name="connsiteY6" fmla="*/ 88491 h 147571"/>
              <a:gd name="connsiteX7" fmla="*/ 2507225 w 3923071"/>
              <a:gd name="connsiteY7" fmla="*/ 78659 h 147571"/>
              <a:gd name="connsiteX8" fmla="*/ 3647767 w 3923071"/>
              <a:gd name="connsiteY8" fmla="*/ 49162 h 147571"/>
              <a:gd name="connsiteX9" fmla="*/ 3765755 w 3923071"/>
              <a:gd name="connsiteY9" fmla="*/ 39329 h 147571"/>
              <a:gd name="connsiteX10" fmla="*/ 3805084 w 3923071"/>
              <a:gd name="connsiteY10" fmla="*/ 29497 h 147571"/>
              <a:gd name="connsiteX11" fmla="*/ 3923071 w 3923071"/>
              <a:gd name="connsiteY11" fmla="*/ 0 h 147571"/>
              <a:gd name="connsiteX0-1" fmla="*/ 0 w 3982065"/>
              <a:gd name="connsiteY0-2" fmla="*/ 78659 h 147571"/>
              <a:gd name="connsiteX1-3" fmla="*/ 924232 w 3982065"/>
              <a:gd name="connsiteY1-4" fmla="*/ 29497 h 147571"/>
              <a:gd name="connsiteX2-5" fmla="*/ 983226 w 3982065"/>
              <a:gd name="connsiteY2-6" fmla="*/ 39329 h 147571"/>
              <a:gd name="connsiteX3-7" fmla="*/ 1081549 w 3982065"/>
              <a:gd name="connsiteY3-8" fmla="*/ 58994 h 147571"/>
              <a:gd name="connsiteX4-9" fmla="*/ 1219200 w 3982065"/>
              <a:gd name="connsiteY4-10" fmla="*/ 78659 h 147571"/>
              <a:gd name="connsiteX5-11" fmla="*/ 1347019 w 3982065"/>
              <a:gd name="connsiteY5-12" fmla="*/ 88491 h 147571"/>
              <a:gd name="connsiteX6-13" fmla="*/ 2458065 w 3982065"/>
              <a:gd name="connsiteY6-14" fmla="*/ 88491 h 147571"/>
              <a:gd name="connsiteX7-15" fmla="*/ 2566219 w 3982065"/>
              <a:gd name="connsiteY7-16" fmla="*/ 78659 h 147571"/>
              <a:gd name="connsiteX8-17" fmla="*/ 3706761 w 3982065"/>
              <a:gd name="connsiteY8-18" fmla="*/ 49162 h 147571"/>
              <a:gd name="connsiteX9-19" fmla="*/ 3824749 w 3982065"/>
              <a:gd name="connsiteY9-20" fmla="*/ 39329 h 147571"/>
              <a:gd name="connsiteX10-21" fmla="*/ 3864078 w 3982065"/>
              <a:gd name="connsiteY10-22" fmla="*/ 29497 h 147571"/>
              <a:gd name="connsiteX11-23" fmla="*/ 3982065 w 3982065"/>
              <a:gd name="connsiteY11-24" fmla="*/ 0 h 147571"/>
              <a:gd name="connsiteX0-25" fmla="*/ 0 w 3982065"/>
              <a:gd name="connsiteY0-26" fmla="*/ 78659 h 147571"/>
              <a:gd name="connsiteX1-27" fmla="*/ 550606 w 3982065"/>
              <a:gd name="connsiteY1-28" fmla="*/ 68826 h 147571"/>
              <a:gd name="connsiteX2-29" fmla="*/ 983226 w 3982065"/>
              <a:gd name="connsiteY2-30" fmla="*/ 39329 h 147571"/>
              <a:gd name="connsiteX3-31" fmla="*/ 1081549 w 3982065"/>
              <a:gd name="connsiteY3-32" fmla="*/ 58994 h 147571"/>
              <a:gd name="connsiteX4-33" fmla="*/ 1219200 w 3982065"/>
              <a:gd name="connsiteY4-34" fmla="*/ 78659 h 147571"/>
              <a:gd name="connsiteX5-35" fmla="*/ 1347019 w 3982065"/>
              <a:gd name="connsiteY5-36" fmla="*/ 88491 h 147571"/>
              <a:gd name="connsiteX6-37" fmla="*/ 2458065 w 3982065"/>
              <a:gd name="connsiteY6-38" fmla="*/ 88491 h 147571"/>
              <a:gd name="connsiteX7-39" fmla="*/ 2566219 w 3982065"/>
              <a:gd name="connsiteY7-40" fmla="*/ 78659 h 147571"/>
              <a:gd name="connsiteX8-41" fmla="*/ 3706761 w 3982065"/>
              <a:gd name="connsiteY8-42" fmla="*/ 49162 h 147571"/>
              <a:gd name="connsiteX9-43" fmla="*/ 3824749 w 3982065"/>
              <a:gd name="connsiteY9-44" fmla="*/ 39329 h 147571"/>
              <a:gd name="connsiteX10-45" fmla="*/ 3864078 w 3982065"/>
              <a:gd name="connsiteY10-46" fmla="*/ 29497 h 147571"/>
              <a:gd name="connsiteX11-47" fmla="*/ 3982065 w 3982065"/>
              <a:gd name="connsiteY11-48" fmla="*/ 0 h 147571"/>
              <a:gd name="connsiteX0-49" fmla="*/ 0 w 3982065"/>
              <a:gd name="connsiteY0-50" fmla="*/ 78659 h 147571"/>
              <a:gd name="connsiteX1-51" fmla="*/ 550606 w 3982065"/>
              <a:gd name="connsiteY1-52" fmla="*/ 68826 h 147571"/>
              <a:gd name="connsiteX2-53" fmla="*/ 845575 w 3982065"/>
              <a:gd name="connsiteY2-54" fmla="*/ 88491 h 147571"/>
              <a:gd name="connsiteX3-55" fmla="*/ 1081549 w 3982065"/>
              <a:gd name="connsiteY3-56" fmla="*/ 58994 h 147571"/>
              <a:gd name="connsiteX4-57" fmla="*/ 1219200 w 3982065"/>
              <a:gd name="connsiteY4-58" fmla="*/ 78659 h 147571"/>
              <a:gd name="connsiteX5-59" fmla="*/ 1347019 w 3982065"/>
              <a:gd name="connsiteY5-60" fmla="*/ 88491 h 147571"/>
              <a:gd name="connsiteX6-61" fmla="*/ 2458065 w 3982065"/>
              <a:gd name="connsiteY6-62" fmla="*/ 88491 h 147571"/>
              <a:gd name="connsiteX7-63" fmla="*/ 2566219 w 3982065"/>
              <a:gd name="connsiteY7-64" fmla="*/ 78659 h 147571"/>
              <a:gd name="connsiteX8-65" fmla="*/ 3706761 w 3982065"/>
              <a:gd name="connsiteY8-66" fmla="*/ 49162 h 147571"/>
              <a:gd name="connsiteX9-67" fmla="*/ 3824749 w 3982065"/>
              <a:gd name="connsiteY9-68" fmla="*/ 39329 h 147571"/>
              <a:gd name="connsiteX10-69" fmla="*/ 3864078 w 3982065"/>
              <a:gd name="connsiteY10-70" fmla="*/ 29497 h 147571"/>
              <a:gd name="connsiteX11-71" fmla="*/ 3982065 w 3982065"/>
              <a:gd name="connsiteY11-72" fmla="*/ 0 h 147571"/>
              <a:gd name="connsiteX0-73" fmla="*/ 0 w 3982065"/>
              <a:gd name="connsiteY0-74" fmla="*/ 78659 h 147571"/>
              <a:gd name="connsiteX1-75" fmla="*/ 471948 w 3982065"/>
              <a:gd name="connsiteY1-76" fmla="*/ 49161 h 147571"/>
              <a:gd name="connsiteX2-77" fmla="*/ 845575 w 3982065"/>
              <a:gd name="connsiteY2-78" fmla="*/ 88491 h 147571"/>
              <a:gd name="connsiteX3-79" fmla="*/ 1081549 w 3982065"/>
              <a:gd name="connsiteY3-80" fmla="*/ 58994 h 147571"/>
              <a:gd name="connsiteX4-81" fmla="*/ 1219200 w 3982065"/>
              <a:gd name="connsiteY4-82" fmla="*/ 78659 h 147571"/>
              <a:gd name="connsiteX5-83" fmla="*/ 1347019 w 3982065"/>
              <a:gd name="connsiteY5-84" fmla="*/ 88491 h 147571"/>
              <a:gd name="connsiteX6-85" fmla="*/ 2458065 w 3982065"/>
              <a:gd name="connsiteY6-86" fmla="*/ 88491 h 147571"/>
              <a:gd name="connsiteX7-87" fmla="*/ 2566219 w 3982065"/>
              <a:gd name="connsiteY7-88" fmla="*/ 78659 h 147571"/>
              <a:gd name="connsiteX8-89" fmla="*/ 3706761 w 3982065"/>
              <a:gd name="connsiteY8-90" fmla="*/ 49162 h 147571"/>
              <a:gd name="connsiteX9-91" fmla="*/ 3824749 w 3982065"/>
              <a:gd name="connsiteY9-92" fmla="*/ 39329 h 147571"/>
              <a:gd name="connsiteX10-93" fmla="*/ 3864078 w 3982065"/>
              <a:gd name="connsiteY10-94" fmla="*/ 29497 h 147571"/>
              <a:gd name="connsiteX11-95" fmla="*/ 3982065 w 3982065"/>
              <a:gd name="connsiteY11-96" fmla="*/ 0 h 147571"/>
              <a:gd name="connsiteX0-97" fmla="*/ 0 w 3982065"/>
              <a:gd name="connsiteY0-98" fmla="*/ 78659 h 143797"/>
              <a:gd name="connsiteX1-99" fmla="*/ 471948 w 3982065"/>
              <a:gd name="connsiteY1-100" fmla="*/ 49161 h 143797"/>
              <a:gd name="connsiteX2-101" fmla="*/ 845575 w 3982065"/>
              <a:gd name="connsiteY2-102" fmla="*/ 88491 h 143797"/>
              <a:gd name="connsiteX3-103" fmla="*/ 1081549 w 3982065"/>
              <a:gd name="connsiteY3-104" fmla="*/ 58994 h 143797"/>
              <a:gd name="connsiteX4-105" fmla="*/ 1219200 w 3982065"/>
              <a:gd name="connsiteY4-106" fmla="*/ 78659 h 143797"/>
              <a:gd name="connsiteX5-107" fmla="*/ 1514167 w 3982065"/>
              <a:gd name="connsiteY5-108" fmla="*/ 88491 h 143797"/>
              <a:gd name="connsiteX6-109" fmla="*/ 2458065 w 3982065"/>
              <a:gd name="connsiteY6-110" fmla="*/ 88491 h 143797"/>
              <a:gd name="connsiteX7-111" fmla="*/ 2566219 w 3982065"/>
              <a:gd name="connsiteY7-112" fmla="*/ 78659 h 143797"/>
              <a:gd name="connsiteX8-113" fmla="*/ 3706761 w 3982065"/>
              <a:gd name="connsiteY8-114" fmla="*/ 49162 h 143797"/>
              <a:gd name="connsiteX9-115" fmla="*/ 3824749 w 3982065"/>
              <a:gd name="connsiteY9-116" fmla="*/ 39329 h 143797"/>
              <a:gd name="connsiteX10-117" fmla="*/ 3864078 w 3982065"/>
              <a:gd name="connsiteY10-118" fmla="*/ 29497 h 143797"/>
              <a:gd name="connsiteX11-119" fmla="*/ 3982065 w 3982065"/>
              <a:gd name="connsiteY11-120" fmla="*/ 0 h 143797"/>
              <a:gd name="connsiteX0-121" fmla="*/ 0 w 3982065"/>
              <a:gd name="connsiteY0-122" fmla="*/ 78659 h 88789"/>
              <a:gd name="connsiteX1-123" fmla="*/ 471948 w 3982065"/>
              <a:gd name="connsiteY1-124" fmla="*/ 49161 h 88789"/>
              <a:gd name="connsiteX2-125" fmla="*/ 845575 w 3982065"/>
              <a:gd name="connsiteY2-126" fmla="*/ 88491 h 88789"/>
              <a:gd name="connsiteX3-127" fmla="*/ 1081549 w 3982065"/>
              <a:gd name="connsiteY3-128" fmla="*/ 58994 h 88789"/>
              <a:gd name="connsiteX4-129" fmla="*/ 1219200 w 3982065"/>
              <a:gd name="connsiteY4-130" fmla="*/ 78659 h 88789"/>
              <a:gd name="connsiteX5-131" fmla="*/ 1514167 w 3982065"/>
              <a:gd name="connsiteY5-132" fmla="*/ 88491 h 88789"/>
              <a:gd name="connsiteX6-133" fmla="*/ 2458065 w 3982065"/>
              <a:gd name="connsiteY6-134" fmla="*/ 88491 h 88789"/>
              <a:gd name="connsiteX7-135" fmla="*/ 2566219 w 3982065"/>
              <a:gd name="connsiteY7-136" fmla="*/ 78659 h 88789"/>
              <a:gd name="connsiteX8-137" fmla="*/ 3706761 w 3982065"/>
              <a:gd name="connsiteY8-138" fmla="*/ 49162 h 88789"/>
              <a:gd name="connsiteX9-139" fmla="*/ 3824749 w 3982065"/>
              <a:gd name="connsiteY9-140" fmla="*/ 39329 h 88789"/>
              <a:gd name="connsiteX10-141" fmla="*/ 3864078 w 3982065"/>
              <a:gd name="connsiteY10-142" fmla="*/ 29497 h 88789"/>
              <a:gd name="connsiteX11-143" fmla="*/ 3982065 w 3982065"/>
              <a:gd name="connsiteY11-144" fmla="*/ 0 h 88789"/>
              <a:gd name="connsiteX0-145" fmla="*/ 0 w 3982065"/>
              <a:gd name="connsiteY0-146" fmla="*/ 78659 h 88833"/>
              <a:gd name="connsiteX1-147" fmla="*/ 471948 w 3982065"/>
              <a:gd name="connsiteY1-148" fmla="*/ 49161 h 88833"/>
              <a:gd name="connsiteX2-149" fmla="*/ 845575 w 3982065"/>
              <a:gd name="connsiteY2-150" fmla="*/ 88491 h 88833"/>
              <a:gd name="connsiteX3-151" fmla="*/ 1052052 w 3982065"/>
              <a:gd name="connsiteY3-152" fmla="*/ 68826 h 88833"/>
              <a:gd name="connsiteX4-153" fmla="*/ 1219200 w 3982065"/>
              <a:gd name="connsiteY4-154" fmla="*/ 78659 h 88833"/>
              <a:gd name="connsiteX5-155" fmla="*/ 1514167 w 3982065"/>
              <a:gd name="connsiteY5-156" fmla="*/ 88491 h 88833"/>
              <a:gd name="connsiteX6-157" fmla="*/ 2458065 w 3982065"/>
              <a:gd name="connsiteY6-158" fmla="*/ 88491 h 88833"/>
              <a:gd name="connsiteX7-159" fmla="*/ 2566219 w 3982065"/>
              <a:gd name="connsiteY7-160" fmla="*/ 78659 h 88833"/>
              <a:gd name="connsiteX8-161" fmla="*/ 3706761 w 3982065"/>
              <a:gd name="connsiteY8-162" fmla="*/ 49162 h 88833"/>
              <a:gd name="connsiteX9-163" fmla="*/ 3824749 w 3982065"/>
              <a:gd name="connsiteY9-164" fmla="*/ 39329 h 88833"/>
              <a:gd name="connsiteX10-165" fmla="*/ 3864078 w 3982065"/>
              <a:gd name="connsiteY10-166" fmla="*/ 29497 h 88833"/>
              <a:gd name="connsiteX11-167" fmla="*/ 3982065 w 3982065"/>
              <a:gd name="connsiteY11-168" fmla="*/ 0 h 88833"/>
              <a:gd name="connsiteX0-169" fmla="*/ 0 w 3982065"/>
              <a:gd name="connsiteY0-170" fmla="*/ 78659 h 88833"/>
              <a:gd name="connsiteX1-171" fmla="*/ 471948 w 3982065"/>
              <a:gd name="connsiteY1-172" fmla="*/ 49161 h 88833"/>
              <a:gd name="connsiteX2-173" fmla="*/ 845575 w 3982065"/>
              <a:gd name="connsiteY2-174" fmla="*/ 88491 h 88833"/>
              <a:gd name="connsiteX3-175" fmla="*/ 1052052 w 3982065"/>
              <a:gd name="connsiteY3-176" fmla="*/ 68826 h 88833"/>
              <a:gd name="connsiteX4-177" fmla="*/ 1219200 w 3982065"/>
              <a:gd name="connsiteY4-178" fmla="*/ 78659 h 88833"/>
              <a:gd name="connsiteX5-179" fmla="*/ 1514167 w 3982065"/>
              <a:gd name="connsiteY5-180" fmla="*/ 88491 h 88833"/>
              <a:gd name="connsiteX6-181" fmla="*/ 2163097 w 3982065"/>
              <a:gd name="connsiteY6-182" fmla="*/ 88491 h 88833"/>
              <a:gd name="connsiteX7-183" fmla="*/ 2566219 w 3982065"/>
              <a:gd name="connsiteY7-184" fmla="*/ 78659 h 88833"/>
              <a:gd name="connsiteX8-185" fmla="*/ 3706761 w 3982065"/>
              <a:gd name="connsiteY8-186" fmla="*/ 49162 h 88833"/>
              <a:gd name="connsiteX9-187" fmla="*/ 3824749 w 3982065"/>
              <a:gd name="connsiteY9-188" fmla="*/ 39329 h 88833"/>
              <a:gd name="connsiteX10-189" fmla="*/ 3864078 w 3982065"/>
              <a:gd name="connsiteY10-190" fmla="*/ 29497 h 88833"/>
              <a:gd name="connsiteX11-191" fmla="*/ 3982065 w 3982065"/>
              <a:gd name="connsiteY11-192" fmla="*/ 0 h 88833"/>
              <a:gd name="connsiteX0-193" fmla="*/ 0 w 3982065"/>
              <a:gd name="connsiteY0-194" fmla="*/ 78659 h 88833"/>
              <a:gd name="connsiteX1-195" fmla="*/ 471948 w 3982065"/>
              <a:gd name="connsiteY1-196" fmla="*/ 49161 h 88833"/>
              <a:gd name="connsiteX2-197" fmla="*/ 845575 w 3982065"/>
              <a:gd name="connsiteY2-198" fmla="*/ 88491 h 88833"/>
              <a:gd name="connsiteX3-199" fmla="*/ 1052052 w 3982065"/>
              <a:gd name="connsiteY3-200" fmla="*/ 68826 h 88833"/>
              <a:gd name="connsiteX4-201" fmla="*/ 1219200 w 3982065"/>
              <a:gd name="connsiteY4-202" fmla="*/ 78659 h 88833"/>
              <a:gd name="connsiteX5-203" fmla="*/ 1514167 w 3982065"/>
              <a:gd name="connsiteY5-204" fmla="*/ 88491 h 88833"/>
              <a:gd name="connsiteX6-205" fmla="*/ 2163097 w 3982065"/>
              <a:gd name="connsiteY6-206" fmla="*/ 88491 h 88833"/>
              <a:gd name="connsiteX7-207" fmla="*/ 2566219 w 3982065"/>
              <a:gd name="connsiteY7-208" fmla="*/ 78659 h 88833"/>
              <a:gd name="connsiteX8-209" fmla="*/ 3706761 w 3982065"/>
              <a:gd name="connsiteY8-210" fmla="*/ 49162 h 88833"/>
              <a:gd name="connsiteX9-211" fmla="*/ 3824749 w 3982065"/>
              <a:gd name="connsiteY9-212" fmla="*/ 39329 h 88833"/>
              <a:gd name="connsiteX10-213" fmla="*/ 3864078 w 3982065"/>
              <a:gd name="connsiteY10-214" fmla="*/ 29497 h 88833"/>
              <a:gd name="connsiteX11-215" fmla="*/ 3982065 w 3982065"/>
              <a:gd name="connsiteY11-216" fmla="*/ 0 h 88833"/>
              <a:gd name="connsiteX0-217" fmla="*/ 0 w 3982065"/>
              <a:gd name="connsiteY0-218" fmla="*/ 78659 h 98908"/>
              <a:gd name="connsiteX1-219" fmla="*/ 471948 w 3982065"/>
              <a:gd name="connsiteY1-220" fmla="*/ 49161 h 98908"/>
              <a:gd name="connsiteX2-221" fmla="*/ 845575 w 3982065"/>
              <a:gd name="connsiteY2-222" fmla="*/ 88491 h 98908"/>
              <a:gd name="connsiteX3-223" fmla="*/ 1052052 w 3982065"/>
              <a:gd name="connsiteY3-224" fmla="*/ 68826 h 98908"/>
              <a:gd name="connsiteX4-225" fmla="*/ 1219200 w 3982065"/>
              <a:gd name="connsiteY4-226" fmla="*/ 78659 h 98908"/>
              <a:gd name="connsiteX5-227" fmla="*/ 1514167 w 3982065"/>
              <a:gd name="connsiteY5-228" fmla="*/ 88491 h 98908"/>
              <a:gd name="connsiteX6-229" fmla="*/ 2163097 w 3982065"/>
              <a:gd name="connsiteY6-230" fmla="*/ 88491 h 98908"/>
              <a:gd name="connsiteX7-231" fmla="*/ 2644877 w 3982065"/>
              <a:gd name="connsiteY7-232" fmla="*/ 98323 h 98908"/>
              <a:gd name="connsiteX8-233" fmla="*/ 3706761 w 3982065"/>
              <a:gd name="connsiteY8-234" fmla="*/ 49162 h 98908"/>
              <a:gd name="connsiteX9-235" fmla="*/ 3824749 w 3982065"/>
              <a:gd name="connsiteY9-236" fmla="*/ 39329 h 98908"/>
              <a:gd name="connsiteX10-237" fmla="*/ 3864078 w 3982065"/>
              <a:gd name="connsiteY10-238" fmla="*/ 29497 h 98908"/>
              <a:gd name="connsiteX11-239" fmla="*/ 3982065 w 3982065"/>
              <a:gd name="connsiteY11-240" fmla="*/ 0 h 98908"/>
              <a:gd name="connsiteX0-241" fmla="*/ 0 w 3982065"/>
              <a:gd name="connsiteY0-242" fmla="*/ 78659 h 98908"/>
              <a:gd name="connsiteX1-243" fmla="*/ 471948 w 3982065"/>
              <a:gd name="connsiteY1-244" fmla="*/ 49161 h 98908"/>
              <a:gd name="connsiteX2-245" fmla="*/ 845575 w 3982065"/>
              <a:gd name="connsiteY2-246" fmla="*/ 88491 h 98908"/>
              <a:gd name="connsiteX3-247" fmla="*/ 1052052 w 3982065"/>
              <a:gd name="connsiteY3-248" fmla="*/ 68826 h 98908"/>
              <a:gd name="connsiteX4-249" fmla="*/ 1219200 w 3982065"/>
              <a:gd name="connsiteY4-250" fmla="*/ 78659 h 98908"/>
              <a:gd name="connsiteX5-251" fmla="*/ 1514167 w 3982065"/>
              <a:gd name="connsiteY5-252" fmla="*/ 88491 h 98908"/>
              <a:gd name="connsiteX6-253" fmla="*/ 2163097 w 3982065"/>
              <a:gd name="connsiteY6-254" fmla="*/ 88491 h 98908"/>
              <a:gd name="connsiteX7-255" fmla="*/ 2644877 w 3982065"/>
              <a:gd name="connsiteY7-256" fmla="*/ 98323 h 98908"/>
              <a:gd name="connsiteX8-257" fmla="*/ 3706761 w 3982065"/>
              <a:gd name="connsiteY8-258" fmla="*/ 49162 h 98908"/>
              <a:gd name="connsiteX9-259" fmla="*/ 3824749 w 3982065"/>
              <a:gd name="connsiteY9-260" fmla="*/ 39329 h 98908"/>
              <a:gd name="connsiteX10-261" fmla="*/ 3864078 w 3982065"/>
              <a:gd name="connsiteY10-262" fmla="*/ 29497 h 98908"/>
              <a:gd name="connsiteX11-263" fmla="*/ 3982065 w 3982065"/>
              <a:gd name="connsiteY11-264" fmla="*/ 0 h 98908"/>
              <a:gd name="connsiteX0-265" fmla="*/ 0 w 3982065"/>
              <a:gd name="connsiteY0-266" fmla="*/ 78659 h 98908"/>
              <a:gd name="connsiteX1-267" fmla="*/ 471948 w 3982065"/>
              <a:gd name="connsiteY1-268" fmla="*/ 49161 h 98908"/>
              <a:gd name="connsiteX2-269" fmla="*/ 845575 w 3982065"/>
              <a:gd name="connsiteY2-270" fmla="*/ 88491 h 98908"/>
              <a:gd name="connsiteX3-271" fmla="*/ 1052052 w 3982065"/>
              <a:gd name="connsiteY3-272" fmla="*/ 68826 h 98908"/>
              <a:gd name="connsiteX4-273" fmla="*/ 1219200 w 3982065"/>
              <a:gd name="connsiteY4-274" fmla="*/ 78659 h 98908"/>
              <a:gd name="connsiteX5-275" fmla="*/ 1514167 w 3982065"/>
              <a:gd name="connsiteY5-276" fmla="*/ 88491 h 98908"/>
              <a:gd name="connsiteX6-277" fmla="*/ 2163097 w 3982065"/>
              <a:gd name="connsiteY6-278" fmla="*/ 88491 h 98908"/>
              <a:gd name="connsiteX7-279" fmla="*/ 2644877 w 3982065"/>
              <a:gd name="connsiteY7-280" fmla="*/ 98323 h 98908"/>
              <a:gd name="connsiteX8-281" fmla="*/ 3490452 w 3982065"/>
              <a:gd name="connsiteY8-282" fmla="*/ 88491 h 98908"/>
              <a:gd name="connsiteX9-283" fmla="*/ 3824749 w 3982065"/>
              <a:gd name="connsiteY9-284" fmla="*/ 39329 h 98908"/>
              <a:gd name="connsiteX10-285" fmla="*/ 3864078 w 3982065"/>
              <a:gd name="connsiteY10-286" fmla="*/ 29497 h 98908"/>
              <a:gd name="connsiteX11-287" fmla="*/ 3982065 w 3982065"/>
              <a:gd name="connsiteY11-288" fmla="*/ 0 h 98908"/>
              <a:gd name="connsiteX0-289" fmla="*/ 0 w 3982065"/>
              <a:gd name="connsiteY0-290" fmla="*/ 78659 h 98908"/>
              <a:gd name="connsiteX1-291" fmla="*/ 471948 w 3982065"/>
              <a:gd name="connsiteY1-292" fmla="*/ 49161 h 98908"/>
              <a:gd name="connsiteX2-293" fmla="*/ 845575 w 3982065"/>
              <a:gd name="connsiteY2-294" fmla="*/ 88491 h 98908"/>
              <a:gd name="connsiteX3-295" fmla="*/ 1052052 w 3982065"/>
              <a:gd name="connsiteY3-296" fmla="*/ 68826 h 98908"/>
              <a:gd name="connsiteX4-297" fmla="*/ 1219200 w 3982065"/>
              <a:gd name="connsiteY4-298" fmla="*/ 78659 h 98908"/>
              <a:gd name="connsiteX5-299" fmla="*/ 1514167 w 3982065"/>
              <a:gd name="connsiteY5-300" fmla="*/ 88491 h 98908"/>
              <a:gd name="connsiteX6-301" fmla="*/ 2163097 w 3982065"/>
              <a:gd name="connsiteY6-302" fmla="*/ 88491 h 98908"/>
              <a:gd name="connsiteX7-303" fmla="*/ 2644877 w 3982065"/>
              <a:gd name="connsiteY7-304" fmla="*/ 98323 h 98908"/>
              <a:gd name="connsiteX8-305" fmla="*/ 3490452 w 3982065"/>
              <a:gd name="connsiteY8-306" fmla="*/ 88491 h 98908"/>
              <a:gd name="connsiteX9-307" fmla="*/ 3824749 w 3982065"/>
              <a:gd name="connsiteY9-308" fmla="*/ 39329 h 98908"/>
              <a:gd name="connsiteX10-309" fmla="*/ 3864078 w 3982065"/>
              <a:gd name="connsiteY10-310" fmla="*/ 29497 h 98908"/>
              <a:gd name="connsiteX11-311" fmla="*/ 3982065 w 3982065"/>
              <a:gd name="connsiteY11-312" fmla="*/ 0 h 98908"/>
              <a:gd name="connsiteX0-313" fmla="*/ 0 w 4080387"/>
              <a:gd name="connsiteY0-314" fmla="*/ 49377 h 69626"/>
              <a:gd name="connsiteX1-315" fmla="*/ 471948 w 4080387"/>
              <a:gd name="connsiteY1-316" fmla="*/ 19879 h 69626"/>
              <a:gd name="connsiteX2-317" fmla="*/ 845575 w 4080387"/>
              <a:gd name="connsiteY2-318" fmla="*/ 59209 h 69626"/>
              <a:gd name="connsiteX3-319" fmla="*/ 1052052 w 4080387"/>
              <a:gd name="connsiteY3-320" fmla="*/ 39544 h 69626"/>
              <a:gd name="connsiteX4-321" fmla="*/ 1219200 w 4080387"/>
              <a:gd name="connsiteY4-322" fmla="*/ 49377 h 69626"/>
              <a:gd name="connsiteX5-323" fmla="*/ 1514167 w 4080387"/>
              <a:gd name="connsiteY5-324" fmla="*/ 59209 h 69626"/>
              <a:gd name="connsiteX6-325" fmla="*/ 2163097 w 4080387"/>
              <a:gd name="connsiteY6-326" fmla="*/ 59209 h 69626"/>
              <a:gd name="connsiteX7-327" fmla="*/ 2644877 w 4080387"/>
              <a:gd name="connsiteY7-328" fmla="*/ 69041 h 69626"/>
              <a:gd name="connsiteX8-329" fmla="*/ 3490452 w 4080387"/>
              <a:gd name="connsiteY8-330" fmla="*/ 59209 h 69626"/>
              <a:gd name="connsiteX9-331" fmla="*/ 3824749 w 4080387"/>
              <a:gd name="connsiteY9-332" fmla="*/ 10047 h 69626"/>
              <a:gd name="connsiteX10-333" fmla="*/ 3864078 w 4080387"/>
              <a:gd name="connsiteY10-334" fmla="*/ 215 h 69626"/>
              <a:gd name="connsiteX11-335" fmla="*/ 4080387 w 4080387"/>
              <a:gd name="connsiteY11-336" fmla="*/ 19879 h 69626"/>
              <a:gd name="connsiteX0-337" fmla="*/ 0 w 4080387"/>
              <a:gd name="connsiteY0-338" fmla="*/ 39373 h 186871"/>
              <a:gd name="connsiteX1-339" fmla="*/ 471948 w 4080387"/>
              <a:gd name="connsiteY1-340" fmla="*/ 9875 h 186871"/>
              <a:gd name="connsiteX2-341" fmla="*/ 845575 w 4080387"/>
              <a:gd name="connsiteY2-342" fmla="*/ 49205 h 186871"/>
              <a:gd name="connsiteX3-343" fmla="*/ 1052052 w 4080387"/>
              <a:gd name="connsiteY3-344" fmla="*/ 29540 h 186871"/>
              <a:gd name="connsiteX4-345" fmla="*/ 1219200 w 4080387"/>
              <a:gd name="connsiteY4-346" fmla="*/ 39373 h 186871"/>
              <a:gd name="connsiteX5-347" fmla="*/ 1514167 w 4080387"/>
              <a:gd name="connsiteY5-348" fmla="*/ 49205 h 186871"/>
              <a:gd name="connsiteX6-349" fmla="*/ 2163097 w 4080387"/>
              <a:gd name="connsiteY6-350" fmla="*/ 49205 h 186871"/>
              <a:gd name="connsiteX7-351" fmla="*/ 2644877 w 4080387"/>
              <a:gd name="connsiteY7-352" fmla="*/ 59037 h 186871"/>
              <a:gd name="connsiteX8-353" fmla="*/ 3490452 w 4080387"/>
              <a:gd name="connsiteY8-354" fmla="*/ 49205 h 186871"/>
              <a:gd name="connsiteX9-355" fmla="*/ 3824749 w 4080387"/>
              <a:gd name="connsiteY9-356" fmla="*/ 43 h 186871"/>
              <a:gd name="connsiteX10-357" fmla="*/ 4011562 w 4080387"/>
              <a:gd name="connsiteY10-358" fmla="*/ 186856 h 186871"/>
              <a:gd name="connsiteX11-359" fmla="*/ 4080387 w 4080387"/>
              <a:gd name="connsiteY11-360" fmla="*/ 9875 h 186871"/>
              <a:gd name="connsiteX0-361" fmla="*/ 0 w 4345858"/>
              <a:gd name="connsiteY0-362" fmla="*/ 39373 h 186871"/>
              <a:gd name="connsiteX1-363" fmla="*/ 471948 w 4345858"/>
              <a:gd name="connsiteY1-364" fmla="*/ 9875 h 186871"/>
              <a:gd name="connsiteX2-365" fmla="*/ 845575 w 4345858"/>
              <a:gd name="connsiteY2-366" fmla="*/ 49205 h 186871"/>
              <a:gd name="connsiteX3-367" fmla="*/ 1052052 w 4345858"/>
              <a:gd name="connsiteY3-368" fmla="*/ 29540 h 186871"/>
              <a:gd name="connsiteX4-369" fmla="*/ 1219200 w 4345858"/>
              <a:gd name="connsiteY4-370" fmla="*/ 39373 h 186871"/>
              <a:gd name="connsiteX5-371" fmla="*/ 1514167 w 4345858"/>
              <a:gd name="connsiteY5-372" fmla="*/ 49205 h 186871"/>
              <a:gd name="connsiteX6-373" fmla="*/ 2163097 w 4345858"/>
              <a:gd name="connsiteY6-374" fmla="*/ 49205 h 186871"/>
              <a:gd name="connsiteX7-375" fmla="*/ 2644877 w 4345858"/>
              <a:gd name="connsiteY7-376" fmla="*/ 59037 h 186871"/>
              <a:gd name="connsiteX8-377" fmla="*/ 3490452 w 4345858"/>
              <a:gd name="connsiteY8-378" fmla="*/ 49205 h 186871"/>
              <a:gd name="connsiteX9-379" fmla="*/ 3824749 w 4345858"/>
              <a:gd name="connsiteY9-380" fmla="*/ 43 h 186871"/>
              <a:gd name="connsiteX10-381" fmla="*/ 4011562 w 4345858"/>
              <a:gd name="connsiteY10-382" fmla="*/ 186856 h 186871"/>
              <a:gd name="connsiteX11-383" fmla="*/ 4345858 w 4345858"/>
              <a:gd name="connsiteY11-384" fmla="*/ 9875 h 186871"/>
              <a:gd name="connsiteX0-385" fmla="*/ 0 w 4345858"/>
              <a:gd name="connsiteY0-386" fmla="*/ 39672 h 59921"/>
              <a:gd name="connsiteX1-387" fmla="*/ 471948 w 4345858"/>
              <a:gd name="connsiteY1-388" fmla="*/ 10174 h 59921"/>
              <a:gd name="connsiteX2-389" fmla="*/ 845575 w 4345858"/>
              <a:gd name="connsiteY2-390" fmla="*/ 49504 h 59921"/>
              <a:gd name="connsiteX3-391" fmla="*/ 1052052 w 4345858"/>
              <a:gd name="connsiteY3-392" fmla="*/ 29839 h 59921"/>
              <a:gd name="connsiteX4-393" fmla="*/ 1219200 w 4345858"/>
              <a:gd name="connsiteY4-394" fmla="*/ 39672 h 59921"/>
              <a:gd name="connsiteX5-395" fmla="*/ 1514167 w 4345858"/>
              <a:gd name="connsiteY5-396" fmla="*/ 49504 h 59921"/>
              <a:gd name="connsiteX6-397" fmla="*/ 2163097 w 4345858"/>
              <a:gd name="connsiteY6-398" fmla="*/ 49504 h 59921"/>
              <a:gd name="connsiteX7-399" fmla="*/ 2644877 w 4345858"/>
              <a:gd name="connsiteY7-400" fmla="*/ 59336 h 59921"/>
              <a:gd name="connsiteX8-401" fmla="*/ 3490452 w 4345858"/>
              <a:gd name="connsiteY8-402" fmla="*/ 49504 h 59921"/>
              <a:gd name="connsiteX9-403" fmla="*/ 3824749 w 4345858"/>
              <a:gd name="connsiteY9-404" fmla="*/ 342 h 59921"/>
              <a:gd name="connsiteX10-405" fmla="*/ 4119717 w 4345858"/>
              <a:gd name="connsiteY10-406" fmla="*/ 20007 h 59921"/>
              <a:gd name="connsiteX11-407" fmla="*/ 4345858 w 4345858"/>
              <a:gd name="connsiteY11-408" fmla="*/ 10174 h 59921"/>
              <a:gd name="connsiteX0-409" fmla="*/ 0 w 4345858"/>
              <a:gd name="connsiteY0-410" fmla="*/ 39672 h 59921"/>
              <a:gd name="connsiteX1-411" fmla="*/ 471948 w 4345858"/>
              <a:gd name="connsiteY1-412" fmla="*/ 10174 h 59921"/>
              <a:gd name="connsiteX2-413" fmla="*/ 845575 w 4345858"/>
              <a:gd name="connsiteY2-414" fmla="*/ 49504 h 59921"/>
              <a:gd name="connsiteX3-415" fmla="*/ 1052052 w 4345858"/>
              <a:gd name="connsiteY3-416" fmla="*/ 29839 h 59921"/>
              <a:gd name="connsiteX4-417" fmla="*/ 1219200 w 4345858"/>
              <a:gd name="connsiteY4-418" fmla="*/ 39672 h 59921"/>
              <a:gd name="connsiteX5-419" fmla="*/ 1514167 w 4345858"/>
              <a:gd name="connsiteY5-420" fmla="*/ 49504 h 59921"/>
              <a:gd name="connsiteX6-421" fmla="*/ 2163097 w 4345858"/>
              <a:gd name="connsiteY6-422" fmla="*/ 49504 h 59921"/>
              <a:gd name="connsiteX7-423" fmla="*/ 2644877 w 4345858"/>
              <a:gd name="connsiteY7-424" fmla="*/ 59336 h 59921"/>
              <a:gd name="connsiteX8-425" fmla="*/ 3490452 w 4345858"/>
              <a:gd name="connsiteY8-426" fmla="*/ 49504 h 59921"/>
              <a:gd name="connsiteX9-427" fmla="*/ 3824749 w 4345858"/>
              <a:gd name="connsiteY9-428" fmla="*/ 342 h 59921"/>
              <a:gd name="connsiteX10-429" fmla="*/ 4119717 w 4345858"/>
              <a:gd name="connsiteY10-430" fmla="*/ 20007 h 59921"/>
              <a:gd name="connsiteX11-431" fmla="*/ 4345858 w 4345858"/>
              <a:gd name="connsiteY11-432" fmla="*/ 10174 h 59921"/>
              <a:gd name="connsiteX0-433" fmla="*/ 0 w 4119717"/>
              <a:gd name="connsiteY0-434" fmla="*/ 39672 h 59921"/>
              <a:gd name="connsiteX1-435" fmla="*/ 471948 w 4119717"/>
              <a:gd name="connsiteY1-436" fmla="*/ 10174 h 59921"/>
              <a:gd name="connsiteX2-437" fmla="*/ 845575 w 4119717"/>
              <a:gd name="connsiteY2-438" fmla="*/ 49504 h 59921"/>
              <a:gd name="connsiteX3-439" fmla="*/ 1052052 w 4119717"/>
              <a:gd name="connsiteY3-440" fmla="*/ 29839 h 59921"/>
              <a:gd name="connsiteX4-441" fmla="*/ 1219200 w 4119717"/>
              <a:gd name="connsiteY4-442" fmla="*/ 39672 h 59921"/>
              <a:gd name="connsiteX5-443" fmla="*/ 1514167 w 4119717"/>
              <a:gd name="connsiteY5-444" fmla="*/ 49504 h 59921"/>
              <a:gd name="connsiteX6-445" fmla="*/ 2163097 w 4119717"/>
              <a:gd name="connsiteY6-446" fmla="*/ 49504 h 59921"/>
              <a:gd name="connsiteX7-447" fmla="*/ 2644877 w 4119717"/>
              <a:gd name="connsiteY7-448" fmla="*/ 59336 h 59921"/>
              <a:gd name="connsiteX8-449" fmla="*/ 3490452 w 4119717"/>
              <a:gd name="connsiteY8-450" fmla="*/ 49504 h 59921"/>
              <a:gd name="connsiteX9-451" fmla="*/ 3824749 w 4119717"/>
              <a:gd name="connsiteY9-452" fmla="*/ 342 h 59921"/>
              <a:gd name="connsiteX10-453" fmla="*/ 4119717 w 4119717"/>
              <a:gd name="connsiteY10-454" fmla="*/ 20007 h 59921"/>
              <a:gd name="connsiteX0-455" fmla="*/ 0 w 4267200"/>
              <a:gd name="connsiteY0-456" fmla="*/ 39517 h 59766"/>
              <a:gd name="connsiteX1-457" fmla="*/ 471948 w 4267200"/>
              <a:gd name="connsiteY1-458" fmla="*/ 10019 h 59766"/>
              <a:gd name="connsiteX2-459" fmla="*/ 845575 w 4267200"/>
              <a:gd name="connsiteY2-460" fmla="*/ 49349 h 59766"/>
              <a:gd name="connsiteX3-461" fmla="*/ 1052052 w 4267200"/>
              <a:gd name="connsiteY3-462" fmla="*/ 29684 h 59766"/>
              <a:gd name="connsiteX4-463" fmla="*/ 1219200 w 4267200"/>
              <a:gd name="connsiteY4-464" fmla="*/ 39517 h 59766"/>
              <a:gd name="connsiteX5-465" fmla="*/ 1514167 w 4267200"/>
              <a:gd name="connsiteY5-466" fmla="*/ 49349 h 59766"/>
              <a:gd name="connsiteX6-467" fmla="*/ 2163097 w 4267200"/>
              <a:gd name="connsiteY6-468" fmla="*/ 49349 h 59766"/>
              <a:gd name="connsiteX7-469" fmla="*/ 2644877 w 4267200"/>
              <a:gd name="connsiteY7-470" fmla="*/ 59181 h 59766"/>
              <a:gd name="connsiteX8-471" fmla="*/ 3490452 w 4267200"/>
              <a:gd name="connsiteY8-472" fmla="*/ 49349 h 59766"/>
              <a:gd name="connsiteX9-473" fmla="*/ 3824749 w 4267200"/>
              <a:gd name="connsiteY9-474" fmla="*/ 187 h 59766"/>
              <a:gd name="connsiteX10-475" fmla="*/ 4267200 w 4267200"/>
              <a:gd name="connsiteY10-476" fmla="*/ 39517 h 59766"/>
              <a:gd name="connsiteX0-477" fmla="*/ 0 w 4414684"/>
              <a:gd name="connsiteY0-478" fmla="*/ 1026 h 60604"/>
              <a:gd name="connsiteX1-479" fmla="*/ 619432 w 4414684"/>
              <a:gd name="connsiteY1-480" fmla="*/ 10857 h 60604"/>
              <a:gd name="connsiteX2-481" fmla="*/ 993059 w 4414684"/>
              <a:gd name="connsiteY2-482" fmla="*/ 50187 h 60604"/>
              <a:gd name="connsiteX3-483" fmla="*/ 1199536 w 4414684"/>
              <a:gd name="connsiteY3-484" fmla="*/ 30522 h 60604"/>
              <a:gd name="connsiteX4-485" fmla="*/ 1366684 w 4414684"/>
              <a:gd name="connsiteY4-486" fmla="*/ 40355 h 60604"/>
              <a:gd name="connsiteX5-487" fmla="*/ 1661651 w 4414684"/>
              <a:gd name="connsiteY5-488" fmla="*/ 50187 h 60604"/>
              <a:gd name="connsiteX6-489" fmla="*/ 2310581 w 4414684"/>
              <a:gd name="connsiteY6-490" fmla="*/ 50187 h 60604"/>
              <a:gd name="connsiteX7-491" fmla="*/ 2792361 w 4414684"/>
              <a:gd name="connsiteY7-492" fmla="*/ 60019 h 60604"/>
              <a:gd name="connsiteX8-493" fmla="*/ 3637936 w 4414684"/>
              <a:gd name="connsiteY8-494" fmla="*/ 50187 h 60604"/>
              <a:gd name="connsiteX9-495" fmla="*/ 3972233 w 4414684"/>
              <a:gd name="connsiteY9-496" fmla="*/ 1025 h 60604"/>
              <a:gd name="connsiteX10-497" fmla="*/ 4414684 w 4414684"/>
              <a:gd name="connsiteY10-498" fmla="*/ 40355 h 60604"/>
              <a:gd name="connsiteX0-499" fmla="*/ 0 w 4414684"/>
              <a:gd name="connsiteY0-500" fmla="*/ 40341 h 99919"/>
              <a:gd name="connsiteX1-501" fmla="*/ 629264 w 4414684"/>
              <a:gd name="connsiteY1-502" fmla="*/ 1010 h 99919"/>
              <a:gd name="connsiteX2-503" fmla="*/ 993059 w 4414684"/>
              <a:gd name="connsiteY2-504" fmla="*/ 89502 h 99919"/>
              <a:gd name="connsiteX3-505" fmla="*/ 1199536 w 4414684"/>
              <a:gd name="connsiteY3-506" fmla="*/ 69837 h 99919"/>
              <a:gd name="connsiteX4-507" fmla="*/ 1366684 w 4414684"/>
              <a:gd name="connsiteY4-508" fmla="*/ 79670 h 99919"/>
              <a:gd name="connsiteX5-509" fmla="*/ 1661651 w 4414684"/>
              <a:gd name="connsiteY5-510" fmla="*/ 89502 h 99919"/>
              <a:gd name="connsiteX6-511" fmla="*/ 2310581 w 4414684"/>
              <a:gd name="connsiteY6-512" fmla="*/ 89502 h 99919"/>
              <a:gd name="connsiteX7-513" fmla="*/ 2792361 w 4414684"/>
              <a:gd name="connsiteY7-514" fmla="*/ 99334 h 99919"/>
              <a:gd name="connsiteX8-515" fmla="*/ 3637936 w 4414684"/>
              <a:gd name="connsiteY8-516" fmla="*/ 89502 h 99919"/>
              <a:gd name="connsiteX9-517" fmla="*/ 3972233 w 4414684"/>
              <a:gd name="connsiteY9-518" fmla="*/ 40340 h 99919"/>
              <a:gd name="connsiteX10-519" fmla="*/ 4414684 w 4414684"/>
              <a:gd name="connsiteY10-520" fmla="*/ 79670 h 99919"/>
              <a:gd name="connsiteX0-521" fmla="*/ 0 w 4414684"/>
              <a:gd name="connsiteY0-522" fmla="*/ 39336 h 98914"/>
              <a:gd name="connsiteX1-523" fmla="*/ 98323 w 4414684"/>
              <a:gd name="connsiteY1-524" fmla="*/ 92425 h 98914"/>
              <a:gd name="connsiteX2-525" fmla="*/ 629264 w 4414684"/>
              <a:gd name="connsiteY2-526" fmla="*/ 5 h 98914"/>
              <a:gd name="connsiteX3-527" fmla="*/ 993059 w 4414684"/>
              <a:gd name="connsiteY3-528" fmla="*/ 88497 h 98914"/>
              <a:gd name="connsiteX4-529" fmla="*/ 1199536 w 4414684"/>
              <a:gd name="connsiteY4-530" fmla="*/ 68832 h 98914"/>
              <a:gd name="connsiteX5-531" fmla="*/ 1366684 w 4414684"/>
              <a:gd name="connsiteY5-532" fmla="*/ 78665 h 98914"/>
              <a:gd name="connsiteX6-533" fmla="*/ 1661651 w 4414684"/>
              <a:gd name="connsiteY6-534" fmla="*/ 88497 h 98914"/>
              <a:gd name="connsiteX7-535" fmla="*/ 2310581 w 4414684"/>
              <a:gd name="connsiteY7-536" fmla="*/ 88497 h 98914"/>
              <a:gd name="connsiteX8-537" fmla="*/ 2792361 w 4414684"/>
              <a:gd name="connsiteY8-538" fmla="*/ 98329 h 98914"/>
              <a:gd name="connsiteX9-539" fmla="*/ 3637936 w 4414684"/>
              <a:gd name="connsiteY9-540" fmla="*/ 88497 h 98914"/>
              <a:gd name="connsiteX10-541" fmla="*/ 3972233 w 4414684"/>
              <a:gd name="connsiteY10-542" fmla="*/ 39335 h 98914"/>
              <a:gd name="connsiteX11-543" fmla="*/ 4414684 w 4414684"/>
              <a:gd name="connsiteY11-544" fmla="*/ 78665 h 98914"/>
              <a:gd name="connsiteX0-545" fmla="*/ 0 w 4414684"/>
              <a:gd name="connsiteY0-546" fmla="*/ 205 h 59783"/>
              <a:gd name="connsiteX1-547" fmla="*/ 98323 w 4414684"/>
              <a:gd name="connsiteY1-548" fmla="*/ 53294 h 59783"/>
              <a:gd name="connsiteX2-549" fmla="*/ 501445 w 4414684"/>
              <a:gd name="connsiteY2-550" fmla="*/ 19868 h 59783"/>
              <a:gd name="connsiteX3-551" fmla="*/ 993059 w 4414684"/>
              <a:gd name="connsiteY3-552" fmla="*/ 49366 h 59783"/>
              <a:gd name="connsiteX4-553" fmla="*/ 1199536 w 4414684"/>
              <a:gd name="connsiteY4-554" fmla="*/ 29701 h 59783"/>
              <a:gd name="connsiteX5-555" fmla="*/ 1366684 w 4414684"/>
              <a:gd name="connsiteY5-556" fmla="*/ 39534 h 59783"/>
              <a:gd name="connsiteX6-557" fmla="*/ 1661651 w 4414684"/>
              <a:gd name="connsiteY6-558" fmla="*/ 49366 h 59783"/>
              <a:gd name="connsiteX7-559" fmla="*/ 2310581 w 4414684"/>
              <a:gd name="connsiteY7-560" fmla="*/ 49366 h 59783"/>
              <a:gd name="connsiteX8-561" fmla="*/ 2792361 w 4414684"/>
              <a:gd name="connsiteY8-562" fmla="*/ 59198 h 59783"/>
              <a:gd name="connsiteX9-563" fmla="*/ 3637936 w 4414684"/>
              <a:gd name="connsiteY9-564" fmla="*/ 49366 h 59783"/>
              <a:gd name="connsiteX10-565" fmla="*/ 3972233 w 4414684"/>
              <a:gd name="connsiteY10-566" fmla="*/ 204 h 59783"/>
              <a:gd name="connsiteX11-567" fmla="*/ 4414684 w 4414684"/>
              <a:gd name="connsiteY11-568" fmla="*/ 39534 h 59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414684" h="59783">
                <a:moveTo>
                  <a:pt x="0" y="205"/>
                </a:moveTo>
                <a:cubicBezTo>
                  <a:pt x="11471" y="-4057"/>
                  <a:pt x="-6554" y="59849"/>
                  <a:pt x="98323" y="53294"/>
                </a:cubicBezTo>
                <a:cubicBezTo>
                  <a:pt x="203200" y="46739"/>
                  <a:pt x="352322" y="20523"/>
                  <a:pt x="501445" y="19868"/>
                </a:cubicBezTo>
                <a:cubicBezTo>
                  <a:pt x="650568" y="19213"/>
                  <a:pt x="876711" y="47727"/>
                  <a:pt x="993059" y="49366"/>
                </a:cubicBezTo>
                <a:cubicBezTo>
                  <a:pt x="1109407" y="51005"/>
                  <a:pt x="1137265" y="31340"/>
                  <a:pt x="1199536" y="29701"/>
                </a:cubicBezTo>
                <a:cubicBezTo>
                  <a:pt x="1261807" y="28062"/>
                  <a:pt x="1289665" y="36257"/>
                  <a:pt x="1366684" y="39534"/>
                </a:cubicBezTo>
                <a:lnTo>
                  <a:pt x="1661651" y="49366"/>
                </a:lnTo>
                <a:cubicBezTo>
                  <a:pt x="1963686" y="45163"/>
                  <a:pt x="2122129" y="47727"/>
                  <a:pt x="2310581" y="49366"/>
                </a:cubicBezTo>
                <a:cubicBezTo>
                  <a:pt x="2499033" y="51005"/>
                  <a:pt x="2756310" y="62475"/>
                  <a:pt x="2792361" y="59198"/>
                </a:cubicBezTo>
                <a:cubicBezTo>
                  <a:pt x="3209824" y="-17332"/>
                  <a:pt x="3480620" y="69031"/>
                  <a:pt x="3637936" y="49366"/>
                </a:cubicBezTo>
                <a:cubicBezTo>
                  <a:pt x="3833306" y="24944"/>
                  <a:pt x="3932904" y="3482"/>
                  <a:pt x="3972233" y="204"/>
                </a:cubicBezTo>
                <a:cubicBezTo>
                  <a:pt x="3985343" y="-3073"/>
                  <a:pt x="4327833" y="37895"/>
                  <a:pt x="4414684" y="39534"/>
                </a:cubicBezTo>
              </a:path>
            </a:pathLst>
          </a:custGeom>
          <a:noFill/>
          <a:ln>
            <a:solidFill>
              <a:schemeClr val="tx1">
                <a:lumMod val="85000"/>
                <a:lumOff val="1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小麦体简" pitchFamily="18" charset="-122"/>
              <a:ea typeface="汉仪小麦体简" pitchFamily="18"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1+#ppt_w/2"/>
                                          </p:val>
                                        </p:tav>
                                        <p:tav tm="100000">
                                          <p:val>
                                            <p:strVal val="#ppt_x"/>
                                          </p:val>
                                        </p:tav>
                                      </p:tavLst>
                                    </p:anim>
                                    <p:anim calcmode="lin" valueType="num">
                                      <p:cBhvr additive="base">
                                        <p:cTn id="8" dur="500" fill="hold"/>
                                        <p:tgtEl>
                                          <p:spTgt spid="7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wipe(left)">
                                      <p:cBhvr>
                                        <p:cTn id="12" dur="500"/>
                                        <p:tgtEl>
                                          <p:spTgt spid="74"/>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wipe(left)">
                                      <p:cBhvr>
                                        <p:cTn id="16" dur="1500"/>
                                        <p:tgtEl>
                                          <p:spTgt spid="75"/>
                                        </p:tgtEl>
                                      </p:cBhvr>
                                    </p:animEffect>
                                  </p:childTnLst>
                                </p:cTn>
                              </p:par>
                              <p:par>
                                <p:cTn id="17" presetID="47"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0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30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4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1000"/>
                                        <p:tgtEl>
                                          <p:spTgt spid="24"/>
                                        </p:tgtEl>
                                      </p:cBhvr>
                                    </p:animEffect>
                                    <p:anim calcmode="lin" valueType="num">
                                      <p:cBhvr>
                                        <p:cTn id="40" dur="1000" fill="hold"/>
                                        <p:tgtEl>
                                          <p:spTgt spid="24"/>
                                        </p:tgtEl>
                                        <p:attrNameLst>
                                          <p:attrName>ppt_x</p:attrName>
                                        </p:attrNameLst>
                                      </p:cBhvr>
                                      <p:tavLst>
                                        <p:tav tm="0">
                                          <p:val>
                                            <p:strVal val="#ppt_x"/>
                                          </p:val>
                                        </p:tav>
                                        <p:tav tm="100000">
                                          <p:val>
                                            <p:strVal val="#ppt_x"/>
                                          </p:val>
                                        </p:tav>
                                      </p:tavLst>
                                    </p:anim>
                                    <p:anim calcmode="lin" valueType="num">
                                      <p:cBhvr>
                                        <p:cTn id="41" dur="1000" fill="hold"/>
                                        <p:tgtEl>
                                          <p:spTgt spid="24"/>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22" presetClass="entr" presetSubtype="1"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up)">
                                      <p:cBhvr>
                                        <p:cTn id="45" dur="500"/>
                                        <p:tgtEl>
                                          <p:spTgt spid="34"/>
                                        </p:tgtEl>
                                      </p:cBhvr>
                                    </p:animEffect>
                                  </p:childTnLst>
                                </p:cTn>
                              </p:par>
                              <p:par>
                                <p:cTn id="46" presetID="22" presetClass="entr" presetSubtype="4" fill="hold"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down)">
                                      <p:cBhvr>
                                        <p:cTn id="48" dur="500"/>
                                        <p:tgtEl>
                                          <p:spTgt spid="46"/>
                                        </p:tgtEl>
                                      </p:cBhvr>
                                    </p:animEffect>
                                  </p:childTnLst>
                                </p:cTn>
                              </p:par>
                              <p:par>
                                <p:cTn id="49" presetID="22" presetClass="entr" presetSubtype="1" fill="hold"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up)">
                                      <p:cBhvr>
                                        <p:cTn id="51" dur="500"/>
                                        <p:tgtEl>
                                          <p:spTgt spid="38"/>
                                        </p:tgtEl>
                                      </p:cBhvr>
                                    </p:animEffect>
                                  </p:childTnLst>
                                </p:cTn>
                              </p:par>
                              <p:par>
                                <p:cTn id="52" presetID="22" presetClass="entr" presetSubtype="4"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ipe(down)">
                                      <p:cBhvr>
                                        <p:cTn id="54" dur="500"/>
                                        <p:tgtEl>
                                          <p:spTgt spid="50"/>
                                        </p:tgtEl>
                                      </p:cBhvr>
                                    </p:animEffect>
                                  </p:childTnLst>
                                </p:cTn>
                              </p:par>
                              <p:par>
                                <p:cTn id="55" presetID="22" presetClass="entr" presetSubtype="1" fill="hold"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up)">
                                      <p:cBhvr>
                                        <p:cTn id="57" dur="500"/>
                                        <p:tgtEl>
                                          <p:spTgt spid="42"/>
                                        </p:tgtEl>
                                      </p:cBhvr>
                                    </p:animEffect>
                                  </p:childTnLst>
                                </p:cTn>
                              </p:par>
                              <p:par>
                                <p:cTn id="58" presetID="22" presetClass="entr" presetSubtype="4"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down)">
                                      <p:cBhvr>
                                        <p:cTn id="60" dur="500"/>
                                        <p:tgtEl>
                                          <p:spTgt spid="65"/>
                                        </p:tgtEl>
                                      </p:cBhvr>
                                    </p:animEffect>
                                  </p:childTnLst>
                                </p:cTn>
                              </p:par>
                              <p:par>
                                <p:cTn id="61" presetID="22" presetClass="entr" presetSubtype="4" fill="hold" nodeType="with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wipe(down)">
                                      <p:cBhvr>
                                        <p:cTn id="63" dur="500"/>
                                        <p:tgtEl>
                                          <p:spTgt spid="68"/>
                                        </p:tgtEl>
                                      </p:cBhvr>
                                    </p:animEffect>
                                  </p:childTnLst>
                                </p:cTn>
                              </p:par>
                              <p:par>
                                <p:cTn id="64" presetID="22" presetClass="entr" presetSubtype="1" fill="hold" nodeType="with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up)">
                                      <p:cBhvr>
                                        <p:cTn id="66" dur="500"/>
                                        <p:tgtEl>
                                          <p:spTgt spid="54"/>
                                        </p:tgtEl>
                                      </p:cBhvr>
                                    </p:animEffect>
                                  </p:childTnLst>
                                </p:cTn>
                              </p:par>
                              <p:par>
                                <p:cTn id="67" presetID="22" presetClass="entr" presetSubtype="1" fill="hold" nodeType="with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wipe(up)">
                                      <p:cBhvr>
                                        <p:cTn id="69" dur="500"/>
                                        <p:tgtEl>
                                          <p:spTgt spid="57"/>
                                        </p:tgtEl>
                                      </p:cBhvr>
                                    </p:animEffect>
                                  </p:childTnLst>
                                </p:cTn>
                              </p:par>
                              <p:par>
                                <p:cTn id="70" presetID="22" presetClass="entr" presetSubtype="1" fill="hold" nodeType="with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wipe(up)">
                                      <p:cBhvr>
                                        <p:cTn id="7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21" grpId="0" animBg="1"/>
      <p:bldP spid="24" grpId="0" animBg="1"/>
      <p:bldP spid="27" grpId="0" animBg="1"/>
      <p:bldP spid="30" grpId="0" animBg="1"/>
      <p:bldP spid="33" grpId="0" animBg="1"/>
      <p:bldP spid="73" grpId="0"/>
      <p:bldP spid="7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方正静蕾简体"/>
        <a:ea typeface="方正静蕾简体"/>
        <a:cs typeface=""/>
      </a:majorFont>
      <a:minorFont>
        <a:latin typeface="方正静蕾简体"/>
        <a:ea typeface="方正静蕾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TotalTime>
  <Words>3130</Words>
  <Application>Microsoft Office PowerPoint</Application>
  <PresentationFormat>自定义</PresentationFormat>
  <Paragraphs>334</Paragraphs>
  <Slides>33</Slides>
  <Notes>33</Notes>
  <HiddenSlides>0</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https://dxpu.taobao.com/</dc:creator>
  <dc:description>大侠素材铺  淘宝店：https://dxpu.taobao.com/</dc:description>
  <cp:lastModifiedBy>微软用户</cp:lastModifiedBy>
  <cp:revision>135</cp:revision>
  <dcterms:created xsi:type="dcterms:W3CDTF">2016-02-16T06:48:00Z</dcterms:created>
  <dcterms:modified xsi:type="dcterms:W3CDTF">2017-11-15T12:50:59Z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