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01" r:id="rId3"/>
    <p:sldId id="261" r:id="rId5"/>
    <p:sldId id="273" r:id="rId6"/>
    <p:sldId id="265" r:id="rId7"/>
    <p:sldId id="319" r:id="rId8"/>
    <p:sldId id="320" r:id="rId9"/>
    <p:sldId id="321" r:id="rId10"/>
    <p:sldId id="322" r:id="rId11"/>
    <p:sldId id="323" r:id="rId12"/>
    <p:sldId id="324" r:id="rId13"/>
    <p:sldId id="274" r:id="rId14"/>
    <p:sldId id="315" r:id="rId15"/>
    <p:sldId id="316" r:id="rId16"/>
    <p:sldId id="317" r:id="rId17"/>
    <p:sldId id="318" r:id="rId18"/>
    <p:sldId id="276" r:id="rId19"/>
    <p:sldId id="302" r:id="rId20"/>
    <p:sldId id="303" r:id="rId21"/>
    <p:sldId id="304" r:id="rId22"/>
    <p:sldId id="305" r:id="rId23"/>
    <p:sldId id="306" r:id="rId24"/>
    <p:sldId id="307" r:id="rId25"/>
    <p:sldId id="308" r:id="rId26"/>
    <p:sldId id="309" r:id="rId27"/>
    <p:sldId id="275" r:id="rId28"/>
    <p:sldId id="310" r:id="rId29"/>
    <p:sldId id="311" r:id="rId30"/>
    <p:sldId id="312" r:id="rId31"/>
    <p:sldId id="313" r:id="rId32"/>
    <p:sldId id="314" r:id="rId33"/>
    <p:sldId id="325" r:id="rId34"/>
  </p:sldIdLst>
  <p:sldSz cx="10160000" cy="5715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66FF33"/>
    <a:srgbClr val="FF5050"/>
    <a:srgbClr val="009E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2" autoAdjust="0"/>
    <p:restoredTop sz="94660"/>
  </p:normalViewPr>
  <p:slideViewPr>
    <p:cSldViewPr>
      <p:cViewPr>
        <p:scale>
          <a:sx n="59" d="100"/>
          <a:sy n="59" d="100"/>
        </p:scale>
        <p:origin x="2274" y="1338"/>
      </p:cViewPr>
      <p:guideLst>
        <p:guide orient="horz" pos="1800"/>
        <p:guide pos="320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A769DB06-775A-4CCE-A929-3CFD73830B59}"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5269249-BE8C-4E1C-A18C-C0CA3C421757}"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dirty="0">
                <a:solidFill>
                  <a:schemeClr val="bg1"/>
                </a:solidFill>
              </a:rPr>
              <a:t>更多作品请见</a:t>
            </a:r>
            <a:r>
              <a:rPr lang="en-US" altLang="zh-CN" sz="1200" dirty="0">
                <a:solidFill>
                  <a:schemeClr val="bg1"/>
                </a:solidFill>
              </a:rPr>
              <a:t>guanhaippt.yanj.cn</a:t>
            </a:r>
            <a:r>
              <a:rPr lang="zh-CN" altLang="en-US" sz="1200" dirty="0">
                <a:solidFill>
                  <a:schemeClr val="bg1"/>
                </a:solidFill>
              </a:rPr>
              <a:t>。新浪微博</a:t>
            </a:r>
            <a:r>
              <a:rPr lang="en-US" altLang="zh-CN" sz="1200" dirty="0">
                <a:solidFill>
                  <a:schemeClr val="bg1"/>
                </a:solidFill>
              </a:rPr>
              <a:t>/</a:t>
            </a:r>
            <a:r>
              <a:rPr lang="zh-CN" altLang="en-US" sz="1200" dirty="0">
                <a:solidFill>
                  <a:schemeClr val="bg1"/>
                </a:solidFill>
              </a:rPr>
              <a:t>微信订阅：观海</a:t>
            </a:r>
            <a:r>
              <a:rPr lang="en-US" altLang="zh-CN" sz="1200" dirty="0">
                <a:solidFill>
                  <a:schemeClr val="bg1"/>
                </a:solidFill>
              </a:rPr>
              <a:t>PPT</a:t>
            </a:r>
            <a:r>
              <a:rPr lang="zh-CN" altLang="en-US" sz="1200" dirty="0">
                <a:solidFill>
                  <a:schemeClr val="bg1"/>
                </a:solidFill>
              </a:rPr>
              <a:t>，知乎专栏：做生活的设计师</a:t>
            </a:r>
            <a:endParaRPr lang="zh-CN" altLang="en-US" sz="1200" dirty="0">
              <a:solidFill>
                <a:schemeClr val="bg1"/>
              </a:solidFill>
            </a:endParaRPr>
          </a:p>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366ACF-F3E1-4EBB-8D46-45E1923DCAC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0A285B-85F2-48B8-94C3-F39F0C09679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dirty="0">
                <a:solidFill>
                  <a:schemeClr val="bg1"/>
                </a:solidFill>
              </a:rPr>
              <a:t>更多作品请见</a:t>
            </a:r>
            <a:r>
              <a:rPr lang="en-US" altLang="zh-CN" sz="1200" dirty="0">
                <a:solidFill>
                  <a:schemeClr val="bg1"/>
                </a:solidFill>
              </a:rPr>
              <a:t>guanhaippt.yanj.cn</a:t>
            </a:r>
            <a:r>
              <a:rPr lang="zh-CN" altLang="en-US" sz="1200" dirty="0">
                <a:solidFill>
                  <a:schemeClr val="bg1"/>
                </a:solidFill>
              </a:rPr>
              <a:t>。新浪微博</a:t>
            </a:r>
            <a:r>
              <a:rPr lang="en-US" altLang="zh-CN" sz="1200" dirty="0">
                <a:solidFill>
                  <a:schemeClr val="bg1"/>
                </a:solidFill>
              </a:rPr>
              <a:t>/</a:t>
            </a:r>
            <a:r>
              <a:rPr lang="zh-CN" altLang="en-US" sz="1200" dirty="0">
                <a:solidFill>
                  <a:schemeClr val="bg1"/>
                </a:solidFill>
              </a:rPr>
              <a:t>微信订阅：观海</a:t>
            </a:r>
            <a:r>
              <a:rPr lang="en-US" altLang="zh-CN" sz="1200" dirty="0">
                <a:solidFill>
                  <a:schemeClr val="bg1"/>
                </a:solidFill>
              </a:rPr>
              <a:t>PPT</a:t>
            </a:r>
            <a:r>
              <a:rPr lang="zh-CN" altLang="en-US" sz="1200">
                <a:solidFill>
                  <a:schemeClr val="bg1"/>
                </a:solidFill>
              </a:rPr>
              <a:t>，知乎专栏：做生活的设计师</a:t>
            </a:r>
            <a:endParaRPr lang="zh-CN" altLang="en-US" sz="1200">
              <a:solidFill>
                <a:schemeClr val="bg1"/>
              </a:solidFill>
            </a:endParaRPr>
          </a:p>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1775356"/>
            <a:ext cx="8636000" cy="1225021"/>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238500"/>
            <a:ext cx="7112000" cy="14605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F7E3DA73-06B7-4F7C-BEEB-6612ABD119A9}" type="datetimeFigureOut">
              <a:rPr lang="zh-CN" altLang="en-US"/>
            </a:fld>
            <a:endParaRPr lang="zh-CN" altLang="en-US"/>
          </a:p>
        </p:txBody>
      </p:sp>
      <p:sp>
        <p:nvSpPr>
          <p:cNvPr id="5" name="页脚占位符 4"/>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C3BACD22-7E14-4B43-963A-F6EB4E6A12AD}"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1333501"/>
            <a:ext cx="9144000" cy="3771636"/>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4CFB7D91-86EA-4B16-9D7F-AB62A3B0CB69}" type="datetimeFigureOut">
              <a:rPr lang="zh-CN" altLang="en-US"/>
            </a:fld>
            <a:endParaRPr lang="zh-CN" altLang="en-US"/>
          </a:p>
        </p:txBody>
      </p:sp>
      <p:sp>
        <p:nvSpPr>
          <p:cNvPr id="5" name="页脚占位符 4"/>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B7A32889-4126-4C8F-84B0-1B86910B599D}"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pic>
        <p:nvPicPr>
          <p:cNvPr id="2" name="Picture 15" descr="未标题-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t="9328" b="15672"/>
          <a:stretch>
            <a:fillRect/>
          </a:stretch>
        </p:blipFill>
        <p:spPr bwMode="auto">
          <a:xfrm>
            <a:off x="-201083" y="0"/>
            <a:ext cx="10361083"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7" name="文本框 6"/>
          <p:cNvSpPr txBox="1"/>
          <p:nvPr userDrawn="1"/>
        </p:nvSpPr>
        <p:spPr>
          <a:xfrm>
            <a:off x="3598334" y="2476501"/>
            <a:ext cx="2963333" cy="207749"/>
          </a:xfrm>
          <a:prstGeom prst="rect">
            <a:avLst/>
          </a:prstGeom>
          <a:noFill/>
        </p:spPr>
        <p:txBody>
          <a:bodyPr wrap="square" rtlCol="0">
            <a:spAutoFit/>
          </a:bodyPr>
          <a:lstStyle/>
          <a:p>
            <a:r>
              <a:rPr lang="zh-CN" altLang="en-US" sz="250" dirty="0">
                <a:solidFill>
                  <a:schemeClr val="bg1"/>
                </a:solidFill>
                <a:latin typeface="微软雅黑" panose="020B0503020204020204" charset="-122"/>
                <a:ea typeface="微软雅黑" panose="020B0503020204020204" charset="-122"/>
                <a:sym typeface="+mn-ea"/>
              </a:rPr>
              <a:t>感谢您下载包图网平台上提供的</a:t>
            </a:r>
            <a:r>
              <a:rPr lang="en-US" altLang="zh-CN" sz="250" dirty="0">
                <a:solidFill>
                  <a:schemeClr val="bg1"/>
                </a:solidFill>
                <a:latin typeface="微软雅黑" panose="020B0503020204020204" charset="-122"/>
                <a:ea typeface="微软雅黑" panose="020B0503020204020204" charset="-122"/>
                <a:sym typeface="+mn-ea"/>
              </a:rPr>
              <a:t>PPT</a:t>
            </a:r>
            <a:r>
              <a:rPr lang="zh-CN" altLang="en-US" sz="250" dirty="0">
                <a:solidFill>
                  <a:schemeClr val="bg1"/>
                </a:solidFill>
                <a:latin typeface="微软雅黑" panose="020B0503020204020204" charset="-122"/>
                <a:ea typeface="微软雅黑" panose="020B0503020204020204" charset="-122"/>
                <a:sym typeface="+mn-ea"/>
              </a:rPr>
              <a:t>作品，为了您和包图网以及原创作者的利益，请勿复制、传播、销售，否则将承担法律责任！包图网将对作品进行维权，按照传播下载次数进行十倍的索取赔偿！</a:t>
            </a:r>
            <a:endParaRPr lang="zh-CN" altLang="en-US" sz="250" dirty="0">
              <a:solidFill>
                <a:schemeClr val="bg1"/>
              </a:solidFill>
              <a:latin typeface="微软雅黑" panose="020B0503020204020204" charset="-122"/>
              <a:ea typeface="微软雅黑" panose="020B0503020204020204" charset="-122"/>
              <a:sym typeface="+mn-ea"/>
            </a:endParaRPr>
          </a:p>
          <a:p>
            <a:r>
              <a:rPr lang="en-US" altLang="zh-CN" sz="500" dirty="0">
                <a:solidFill>
                  <a:schemeClr val="bg1"/>
                </a:solidFill>
                <a:latin typeface="微软雅黑" panose="020B0503020204020204" charset="-122"/>
                <a:ea typeface="微软雅黑" panose="020B0503020204020204" charset="-122"/>
                <a:sym typeface="+mn-ea"/>
              </a:rPr>
              <a:t>ibaotu.com</a:t>
            </a:r>
            <a:endParaRPr lang="en-US" altLang="zh-CN" sz="500" dirty="0">
              <a:solidFill>
                <a:schemeClr val="bg1"/>
              </a:solidFill>
              <a:latin typeface="微软雅黑" panose="020B0503020204020204" charset="-122"/>
              <a:ea typeface="微软雅黑" panose="020B0503020204020204" charset="-122"/>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 Photo">
    <p:spTree>
      <p:nvGrpSpPr>
        <p:cNvPr id="1" name=""/>
        <p:cNvGrpSpPr/>
        <p:nvPr/>
      </p:nvGrpSpPr>
      <p:grpSpPr>
        <a:xfrm>
          <a:off x="0" y="0"/>
          <a:ext cx="0" cy="0"/>
          <a:chOff x="0" y="0"/>
          <a:chExt cx="0" cy="0"/>
        </a:xfrm>
      </p:grpSpPr>
      <p:sp>
        <p:nvSpPr>
          <p:cNvPr id="25" name="Shape 25"/>
          <p:cNvSpPr>
            <a:spLocks noGrp="1"/>
          </p:cNvSpPr>
          <p:nvPr>
            <p:ph type="sldNum" sz="quarter" idx="2"/>
          </p:nvPr>
        </p:nvSpPr>
        <p:spPr>
          <a:xfrm>
            <a:off x="7175500" y="5296959"/>
            <a:ext cx="2286000" cy="304271"/>
          </a:xfrm>
          <a:prstGeom prst="rect">
            <a:avLst/>
          </a:prstGeom>
        </p:spPr>
        <p:txBody>
          <a:bodyPr/>
          <a:lstStyle/>
          <a:p>
            <a:fld id="{86CB4B4D-7CA3-9044-876B-883B54F8677D}" type="slidenum">
              <a:rPr/>
            </a:fld>
            <a:endParaRPr/>
          </a:p>
        </p:txBody>
      </p:sp>
      <p:sp>
        <p:nvSpPr>
          <p:cNvPr id="3" name="Picture Placeholder 2"/>
          <p:cNvSpPr>
            <a:spLocks noGrp="1"/>
          </p:cNvSpPr>
          <p:nvPr>
            <p:ph type="pic" sz="quarter" idx="10"/>
          </p:nvPr>
        </p:nvSpPr>
        <p:spPr>
          <a:xfrm>
            <a:off x="873125" y="1063625"/>
            <a:ext cx="8437563" cy="2698750"/>
          </a:xfrm>
          <a:prstGeom prst="rect">
            <a:avLst/>
          </a:prstGeom>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508000" y="1333501"/>
            <a:ext cx="9144000" cy="3771636"/>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FB075D51-60F6-4564-91AD-1C87BC3E07C3}" type="datetimeFigureOut">
              <a:rPr lang="zh-CN" altLang="en-US"/>
            </a:fld>
            <a:endParaRPr lang="zh-CN" altLang="en-US"/>
          </a:p>
        </p:txBody>
      </p:sp>
      <p:sp>
        <p:nvSpPr>
          <p:cNvPr id="5" name="页脚占位符 4"/>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C95A0ECF-D5F4-452A-9A17-76A29457863D}"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570" y="3672418"/>
            <a:ext cx="8636000" cy="113506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02570" y="2422261"/>
            <a:ext cx="8636000" cy="1250156"/>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282E81B9-05DD-40FA-ADC1-735A47B2F038}" type="datetimeFigureOut">
              <a:rPr lang="zh-CN" altLang="en-US"/>
            </a:fld>
            <a:endParaRPr lang="zh-CN" altLang="en-US"/>
          </a:p>
        </p:txBody>
      </p:sp>
      <p:sp>
        <p:nvSpPr>
          <p:cNvPr id="5" name="页脚占位符 4"/>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49B9ADAB-8D94-4AE8-AE1E-8B1EEE6EC501}"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8000" y="1000125"/>
            <a:ext cx="4487333" cy="282839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164667" y="1000125"/>
            <a:ext cx="4487333" cy="282839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923FA44F-6FB9-4330-BB6B-971CE99350B9}" type="datetimeFigureOut">
              <a:rPr lang="zh-CN" altLang="en-US"/>
            </a:fld>
            <a:endParaRPr lang="zh-CN" altLang="en-US"/>
          </a:p>
        </p:txBody>
      </p:sp>
      <p:sp>
        <p:nvSpPr>
          <p:cNvPr id="6" name="页脚占位符 5"/>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CA96EEAA-1B27-4941-8815-8CD406FF2D32}"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279261"/>
            <a:ext cx="4489098" cy="533136"/>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508000" y="1812396"/>
            <a:ext cx="4489098" cy="329274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5161142" y="1279261"/>
            <a:ext cx="4490861" cy="533136"/>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5161142" y="1812396"/>
            <a:ext cx="4490861" cy="329274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E7B82769-46C5-4467-A92F-A96FD74C533C}" type="datetimeFigureOut">
              <a:rPr lang="zh-CN" altLang="en-US"/>
            </a:fld>
            <a:endParaRPr lang="zh-CN" altLang="en-US"/>
          </a:p>
        </p:txBody>
      </p:sp>
      <p:sp>
        <p:nvSpPr>
          <p:cNvPr id="8" name="页脚占位符 7"/>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97F0AFD7-7C8E-44CD-B47F-DBF225416FF4}"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64C334A0-9852-42D7-B16F-99DE5FCF69FC}" type="datetimeFigureOut">
              <a:rPr lang="zh-CN" altLang="en-US"/>
            </a:fld>
            <a:endParaRPr lang="zh-CN" altLang="en-US"/>
          </a:p>
        </p:txBody>
      </p:sp>
      <p:sp>
        <p:nvSpPr>
          <p:cNvPr id="4" name="页脚占位符 3"/>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D0AA4592-EE90-4D61-90F9-A608AFFB33D6}"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A86E20AC-66AC-4EFF-B039-47E92069CBD9}" type="datetimeFigureOut">
              <a:rPr lang="zh-CN" altLang="en-US"/>
            </a:fld>
            <a:endParaRPr lang="zh-CN" altLang="en-US"/>
          </a:p>
        </p:txBody>
      </p:sp>
      <p:sp>
        <p:nvSpPr>
          <p:cNvPr id="3" name="页脚占位符 2"/>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C599272C-6E6A-4A47-8950-5906D2E48F9C}"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3" y="227541"/>
            <a:ext cx="3342570" cy="968376"/>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972278" y="227543"/>
            <a:ext cx="5679722" cy="4877594"/>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508003" y="1195919"/>
            <a:ext cx="3342570" cy="39092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E42B2DDB-7FE7-40A5-9152-C21872EEDCCC}" type="datetimeFigureOut">
              <a:rPr lang="zh-CN" altLang="en-US"/>
            </a:fld>
            <a:endParaRPr lang="zh-CN" altLang="en-US"/>
          </a:p>
        </p:txBody>
      </p:sp>
      <p:sp>
        <p:nvSpPr>
          <p:cNvPr id="6" name="页脚占位符 5"/>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7B20DDC2-6A17-4D10-AE8E-45D17E06F231}"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431" y="4000500"/>
            <a:ext cx="6096000" cy="472282"/>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91431" y="510646"/>
            <a:ext cx="6096000" cy="34290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991431" y="4472783"/>
            <a:ext cx="6096000" cy="6707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FAC6F0E3-32FE-4BD3-A9DB-6C1CCE68D64A}" type="datetimeFigureOut">
              <a:rPr lang="zh-CN" altLang="en-US"/>
            </a:fld>
            <a:endParaRPr lang="zh-CN" altLang="en-US"/>
          </a:p>
        </p:txBody>
      </p:sp>
      <p:sp>
        <p:nvSpPr>
          <p:cNvPr id="6" name="页脚占位符 5"/>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7F3C4ED1-20C9-4C1B-AA78-738AD11DC355}"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jpeg"/><Relationship Id="rId1"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jpeg"/><Relationship Id="rId1" Type="http://schemas.openxmlformats.org/officeDocument/2006/relationships/image" Target="../media/image22.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9.jpeg"/><Relationship Id="rId1"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1.jpeg"/><Relationship Id="rId1" Type="http://schemas.openxmlformats.org/officeDocument/2006/relationships/image" Target="../media/image30.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2.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4.jpeg"/><Relationship Id="rId1" Type="http://schemas.openxmlformats.org/officeDocument/2006/relationships/image" Target="../media/image33.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5.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6.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8.jpeg"/><Relationship Id="rId1" Type="http://schemas.openxmlformats.org/officeDocument/2006/relationships/image" Target="../media/image37.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image" Target="../media/image39.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40.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image" Target="../media/image4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4.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5.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46.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4.xml"/><Relationship Id="rId1" Type="http://schemas.openxmlformats.org/officeDocument/2006/relationships/image" Target="../media/image47.jpe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3.xml"/><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image" Target="../media/image11.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3.xml"/><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59720" y="481236"/>
            <a:ext cx="4752528" cy="4752528"/>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937618"/>
            <a:ext cx="10160000" cy="1777381"/>
          </a:xfrm>
          <a:prstGeom prst="rect">
            <a:avLst/>
          </a:prstGeom>
        </p:spPr>
      </p:pic>
      <p:sp>
        <p:nvSpPr>
          <p:cNvPr id="5" name="矩形 4"/>
          <p:cNvSpPr/>
          <p:nvPr/>
        </p:nvSpPr>
        <p:spPr>
          <a:xfrm>
            <a:off x="0" y="3937619"/>
            <a:ext cx="10160000" cy="1787733"/>
          </a:xfrm>
          <a:prstGeom prst="rect">
            <a:avLst/>
          </a:prstGeom>
          <a:gradFill flip="none" rotWithShape="1">
            <a:gsLst>
              <a:gs pos="93000">
                <a:schemeClr val="tx1">
                  <a:alpha val="50000"/>
                </a:schemeClr>
              </a:gs>
              <a:gs pos="100000">
                <a:schemeClr val="tx1">
                  <a:alpha val="93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56677" y="4146378"/>
            <a:ext cx="301414" cy="338329"/>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368568" y="4153644"/>
            <a:ext cx="301414" cy="338329"/>
          </a:xfrm>
          <a:prstGeom prst="rect">
            <a:avLst/>
          </a:prstGeom>
        </p:spPr>
      </p:pic>
      <p:sp>
        <p:nvSpPr>
          <p:cNvPr id="17" name="TextBox 55"/>
          <p:cNvSpPr txBox="1"/>
          <p:nvPr/>
        </p:nvSpPr>
        <p:spPr>
          <a:xfrm>
            <a:off x="2835471" y="4572999"/>
            <a:ext cx="4675924" cy="369332"/>
          </a:xfrm>
          <a:prstGeom prst="rect">
            <a:avLst/>
          </a:prstGeom>
          <a:noFill/>
        </p:spPr>
        <p:txBody>
          <a:bodyPr wrap="square" rtlCol="0">
            <a:spAutoFit/>
          </a:bodyPr>
          <a:lstStyle/>
          <a:p>
            <a:r>
              <a:rPr lang="zh-CN" altLang="en-US" b="1" dirty="0" smtClean="0">
                <a:solidFill>
                  <a:schemeClr val="bg1"/>
                </a:solidFill>
                <a:latin typeface="微软雅黑" panose="020B0503020204020204" charset="-122"/>
                <a:ea typeface="微软雅黑" panose="020B0503020204020204" charset="-122"/>
              </a:rPr>
              <a:t>完整框架 逻辑清晰 修改方便 实用简单</a:t>
            </a:r>
            <a:endParaRPr lang="zh-CN" altLang="en-US" b="1" dirty="0">
              <a:solidFill>
                <a:schemeClr val="bg1"/>
              </a:solidFill>
              <a:latin typeface="微软雅黑" panose="020B0503020204020204" charset="-122"/>
              <a:ea typeface="微软雅黑" panose="020B0503020204020204" charset="-122"/>
            </a:endParaRPr>
          </a:p>
        </p:txBody>
      </p:sp>
      <p:sp>
        <p:nvSpPr>
          <p:cNvPr id="19" name="TextBox 57"/>
          <p:cNvSpPr txBox="1"/>
          <p:nvPr/>
        </p:nvSpPr>
        <p:spPr>
          <a:xfrm>
            <a:off x="3639840" y="4081636"/>
            <a:ext cx="3021127" cy="461665"/>
          </a:xfrm>
          <a:prstGeom prst="rect">
            <a:avLst/>
          </a:prstGeom>
          <a:noFill/>
          <a:effectLst/>
        </p:spPr>
        <p:txBody>
          <a:bodyPr wrap="square">
            <a:spAutoFit/>
          </a:bodyPr>
          <a:lstStyle/>
          <a:p>
            <a:pPr fontAlgn="auto">
              <a:spcBef>
                <a:spcPts val="0"/>
              </a:spcBef>
              <a:spcAft>
                <a:spcPts val="0"/>
              </a:spcAft>
              <a:defRPr/>
            </a:pPr>
            <a:r>
              <a:rPr lang="zh-CN" altLang="en-US" sz="2400" b="1" dirty="0">
                <a:solidFill>
                  <a:schemeClr val="bg1"/>
                </a:solidFill>
                <a:effectLst>
                  <a:reflection blurRad="25400" stA="30000" endPos="30000" dist="50800" dir="5400000" sy="-100000" algn="bl" rotWithShape="0"/>
                </a:effectLst>
                <a:latin typeface="微软雅黑" panose="020B0503020204020204" charset="-122"/>
                <a:ea typeface="微软雅黑" panose="020B0503020204020204" charset="-122"/>
              </a:rPr>
              <a:t>个人作品 展示</a:t>
            </a:r>
            <a:r>
              <a:rPr lang="en-US" altLang="zh-CN" sz="2400" b="1" dirty="0">
                <a:solidFill>
                  <a:schemeClr val="bg1"/>
                </a:solidFill>
                <a:effectLst>
                  <a:reflection blurRad="25400" stA="30000" endPos="30000" dist="50800" dir="5400000" sy="-100000" algn="bl" rotWithShape="0"/>
                </a:effectLst>
                <a:latin typeface="微软雅黑" panose="020B0503020204020204" charset="-122"/>
                <a:ea typeface="微软雅黑" panose="020B0503020204020204" charset="-122"/>
              </a:rPr>
              <a:t>PPT</a:t>
            </a:r>
            <a:endParaRPr lang="zh-CN" altLang="en-US" sz="2400" b="1" dirty="0">
              <a:solidFill>
                <a:schemeClr val="bg1"/>
              </a:solidFill>
              <a:effectLst>
                <a:reflection blurRad="25400" stA="30000" endPos="30000" dist="50800" dir="5400000" sy="-100000" algn="bl" rotWithShape="0"/>
              </a:effectLst>
              <a:latin typeface="微软雅黑" panose="020B0503020204020204" charset="-122"/>
              <a:ea typeface="微软雅黑" panose="020B0503020204020204" charset="-122"/>
            </a:endParaRPr>
          </a:p>
        </p:txBody>
      </p:sp>
      <p:sp>
        <p:nvSpPr>
          <p:cNvPr id="6" name="矩形 5"/>
          <p:cNvSpPr/>
          <p:nvPr/>
        </p:nvSpPr>
        <p:spPr>
          <a:xfrm>
            <a:off x="2559720" y="481236"/>
            <a:ext cx="4752528" cy="4608512"/>
          </a:xfrm>
          <a:prstGeom prst="rect">
            <a:avLst/>
          </a:prstGeom>
          <a:noFill/>
          <a:ln w="76200">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Click="0" advTm="0">
        <p:cut/>
      </p:transition>
    </mc:Choice>
    <mc:Fallback>
      <p:transition advClick="0" advTm="0">
        <p:cu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heel(4)">
                                          <p:cBhvr>
                                            <p:cTn id="14" dur="2000"/>
                                            <p:tgtEl>
                                              <p:spTgt spid="6"/>
                                            </p:tgtEl>
                                          </p:cBhvr>
                                        </p:animEffect>
                                      </p:childTnLst>
                                    </p:cTn>
                                  </p:par>
                                  <p:par>
                                    <p:cTn id="15" presetID="14" presetClass="entr" presetSubtype="10" fill="hold" grpId="0" nodeType="withEffect">
                                      <p:stCondLst>
                                        <p:cond delay="1000"/>
                                      </p:stCondLst>
                                      <p:childTnLst>
                                        <p:set>
                                          <p:cBhvr>
                                            <p:cTn id="16" dur="1" fill="hold">
                                              <p:stCondLst>
                                                <p:cond delay="0"/>
                                              </p:stCondLst>
                                            </p:cTn>
                                            <p:tgtEl>
                                              <p:spTgt spid="19"/>
                                            </p:tgtEl>
                                            <p:attrNameLst>
                                              <p:attrName>style.visibility</p:attrName>
                                            </p:attrNameLst>
                                          </p:cBhvr>
                                          <p:to>
                                            <p:strVal val="visible"/>
                                          </p:to>
                                        </p:set>
                                        <p:animEffect transition="in" filter="randombar(horizontal)">
                                          <p:cBhvr>
                                            <p:cTn id="17" dur="500"/>
                                            <p:tgtEl>
                                              <p:spTgt spid="19"/>
                                            </p:tgtEl>
                                          </p:cBhvr>
                                        </p:animEffect>
                                      </p:childTnLst>
                                    </p:cTn>
                                  </p:par>
                                  <p:par>
                                    <p:cTn id="18" presetID="10" presetClass="entr" presetSubtype="0" fill="hold" nodeType="withEffect">
                                      <p:stCondLst>
                                        <p:cond delay="15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63" presetClass="path" presetSubtype="0" accel="50000" fill="hold" nodeType="withEffect" p14:presetBounceEnd="64000">
                                      <p:stCondLst>
                                        <p:cond delay="1500"/>
                                      </p:stCondLst>
                                      <p:childTnLst>
                                        <p:animMotion origin="layout" path="M -0.87922 1.11111E-6 L 3.75E-6 1.11111E-6 " pathEditMode="relative" rAng="0" ptsTypes="AA" p14:bounceEnd="64000">
                                          <p:cBhvr>
                                            <p:cTn id="22" dur="500" fill="hold"/>
                                            <p:tgtEl>
                                              <p:spTgt spid="11"/>
                                            </p:tgtEl>
                                            <p:attrNameLst>
                                              <p:attrName>ppt_x</p:attrName>
                                              <p:attrName>ppt_y</p:attrName>
                                            </p:attrNameLst>
                                          </p:cBhvr>
                                          <p:rCtr x="43969" y="0"/>
                                        </p:animMotion>
                                      </p:childTnLst>
                                    </p:cTn>
                                  </p:par>
                                  <p:par>
                                    <p:cTn id="23" presetID="10" presetClass="entr" presetSubtype="0" fill="hold" nodeType="withEffect">
                                      <p:stCondLst>
                                        <p:cond delay="15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63" presetClass="path" presetSubtype="0" accel="50000" fill="hold" nodeType="withEffect" p14:presetBounceEnd="64000">
                                      <p:stCondLst>
                                        <p:cond delay="1500"/>
                                      </p:stCondLst>
                                      <p:childTnLst>
                                        <p:animMotion origin="layout" path="M 0.79641 1.11022E-16 L 5E-6 1.11022E-16 " pathEditMode="relative" rAng="0" ptsTypes="AA" p14:bounceEnd="64000">
                                          <p:cBhvr>
                                            <p:cTn id="27" dur="500" fill="hold"/>
                                            <p:tgtEl>
                                              <p:spTgt spid="10"/>
                                            </p:tgtEl>
                                            <p:attrNameLst>
                                              <p:attrName>ppt_x</p:attrName>
                                              <p:attrName>ppt_y</p:attrName>
                                            </p:attrNameLst>
                                          </p:cBhvr>
                                          <p:rCtr x="-39828" y="0"/>
                                        </p:animMotion>
                                      </p:childTnLst>
                                    </p:cTn>
                                  </p:par>
                                  <p:par>
                                    <p:cTn id="28" presetID="22" presetClass="entr" presetSubtype="8" fill="hold" grpId="0" nodeType="withEffect">
                                      <p:stCondLst>
                                        <p:cond delay="300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6"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heel(4)">
                                          <p:cBhvr>
                                            <p:cTn id="14" dur="2000"/>
                                            <p:tgtEl>
                                              <p:spTgt spid="6"/>
                                            </p:tgtEl>
                                          </p:cBhvr>
                                        </p:animEffect>
                                      </p:childTnLst>
                                    </p:cTn>
                                  </p:par>
                                  <p:par>
                                    <p:cTn id="15" presetID="14" presetClass="entr" presetSubtype="10" fill="hold" grpId="0" nodeType="withEffect">
                                      <p:stCondLst>
                                        <p:cond delay="1000"/>
                                      </p:stCondLst>
                                      <p:childTnLst>
                                        <p:set>
                                          <p:cBhvr>
                                            <p:cTn id="16" dur="1" fill="hold">
                                              <p:stCondLst>
                                                <p:cond delay="0"/>
                                              </p:stCondLst>
                                            </p:cTn>
                                            <p:tgtEl>
                                              <p:spTgt spid="19"/>
                                            </p:tgtEl>
                                            <p:attrNameLst>
                                              <p:attrName>style.visibility</p:attrName>
                                            </p:attrNameLst>
                                          </p:cBhvr>
                                          <p:to>
                                            <p:strVal val="visible"/>
                                          </p:to>
                                        </p:set>
                                        <p:animEffect transition="in" filter="randombar(horizontal)">
                                          <p:cBhvr>
                                            <p:cTn id="17" dur="500"/>
                                            <p:tgtEl>
                                              <p:spTgt spid="19"/>
                                            </p:tgtEl>
                                          </p:cBhvr>
                                        </p:animEffect>
                                      </p:childTnLst>
                                    </p:cTn>
                                  </p:par>
                                  <p:par>
                                    <p:cTn id="18" presetID="10" presetClass="entr" presetSubtype="0" fill="hold" nodeType="withEffect">
                                      <p:stCondLst>
                                        <p:cond delay="15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63" presetClass="path" presetSubtype="0" accel="50000" fill="hold" nodeType="withEffect">
                                      <p:stCondLst>
                                        <p:cond delay="1500"/>
                                      </p:stCondLst>
                                      <p:childTnLst>
                                        <p:animMotion origin="layout" path="M -0.87922 1.11111E-6 L 3.75E-6 1.11111E-6 " pathEditMode="relative" rAng="0" ptsTypes="AA">
                                          <p:cBhvr>
                                            <p:cTn id="22" dur="500" fill="hold"/>
                                            <p:tgtEl>
                                              <p:spTgt spid="11"/>
                                            </p:tgtEl>
                                            <p:attrNameLst>
                                              <p:attrName>ppt_x</p:attrName>
                                              <p:attrName>ppt_y</p:attrName>
                                            </p:attrNameLst>
                                          </p:cBhvr>
                                          <p:rCtr x="43969" y="0"/>
                                        </p:animMotion>
                                      </p:childTnLst>
                                    </p:cTn>
                                  </p:par>
                                  <p:par>
                                    <p:cTn id="23" presetID="10" presetClass="entr" presetSubtype="0" fill="hold" nodeType="withEffect">
                                      <p:stCondLst>
                                        <p:cond delay="15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63" presetClass="path" presetSubtype="0" accel="50000" fill="hold" nodeType="withEffect">
                                      <p:stCondLst>
                                        <p:cond delay="1500"/>
                                      </p:stCondLst>
                                      <p:childTnLst>
                                        <p:animMotion origin="layout" path="M 0.79641 1.11022E-16 L 5E-6 1.11022E-16 " pathEditMode="relative" rAng="0" ptsTypes="AA">
                                          <p:cBhvr>
                                            <p:cTn id="27" dur="500" fill="hold"/>
                                            <p:tgtEl>
                                              <p:spTgt spid="10"/>
                                            </p:tgtEl>
                                            <p:attrNameLst>
                                              <p:attrName>ppt_x</p:attrName>
                                              <p:attrName>ppt_y</p:attrName>
                                            </p:attrNameLst>
                                          </p:cBhvr>
                                          <p:rCtr x="-39828" y="0"/>
                                        </p:animMotion>
                                      </p:childTnLst>
                                    </p:cTn>
                                  </p:par>
                                  <p:par>
                                    <p:cTn id="28" presetID="22" presetClass="entr" presetSubtype="8" fill="hold" grpId="0" nodeType="withEffect">
                                      <p:stCondLst>
                                        <p:cond delay="300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6"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268568" y="2759206"/>
            <a:ext cx="998991" cy="297454"/>
          </a:xfrm>
          <a:prstGeom prst="rect">
            <a:avLst/>
          </a:prstGeom>
          <a:solidFill>
            <a:schemeClr val="tx1"/>
          </a:solidFill>
        </p:spPr>
        <p:txBody>
          <a:bodyPr wrap="none">
            <a:spAutoFit/>
          </a:bodyPr>
          <a:lstStyle/>
          <a:p>
            <a:r>
              <a:rPr lang="zh-CN" altLang="en-US" sz="1335" spc="250" dirty="0">
                <a:solidFill>
                  <a:schemeClr val="bg1"/>
                </a:solidFill>
              </a:rPr>
              <a:t>乡村旅游</a:t>
            </a:r>
            <a:endParaRPr lang="zh-CN" altLang="en-US" sz="1335" dirty="0">
              <a:solidFill>
                <a:schemeClr val="bg1"/>
              </a:solidFill>
            </a:endParaRPr>
          </a:p>
        </p:txBody>
      </p:sp>
      <p:sp>
        <p:nvSpPr>
          <p:cNvPr id="12" name="矩形 11"/>
          <p:cNvSpPr/>
          <p:nvPr/>
        </p:nvSpPr>
        <p:spPr>
          <a:xfrm>
            <a:off x="5268568" y="4030103"/>
            <a:ext cx="870751" cy="297454"/>
          </a:xfrm>
          <a:prstGeom prst="rect">
            <a:avLst/>
          </a:prstGeom>
          <a:solidFill>
            <a:schemeClr val="tx1"/>
          </a:solidFill>
        </p:spPr>
        <p:txBody>
          <a:bodyPr wrap="none">
            <a:spAutoFit/>
          </a:bodyPr>
          <a:lstStyle/>
          <a:p>
            <a:r>
              <a:rPr lang="zh-CN" altLang="en-US" sz="1335" dirty="0">
                <a:solidFill>
                  <a:schemeClr val="bg1"/>
                </a:solidFill>
              </a:rPr>
              <a:t>乡村旅游</a:t>
            </a:r>
            <a:endParaRPr lang="zh-CN" altLang="en-US" sz="1335" dirty="0">
              <a:solidFill>
                <a:schemeClr val="bg1"/>
              </a:solidFill>
            </a:endParaRPr>
          </a:p>
        </p:txBody>
      </p:sp>
      <p:cxnSp>
        <p:nvCxnSpPr>
          <p:cNvPr id="16" name="直接连接符 15"/>
          <p:cNvCxnSpPr/>
          <p:nvPr/>
        </p:nvCxnSpPr>
        <p:spPr>
          <a:xfrm>
            <a:off x="833244" y="3454533"/>
            <a:ext cx="371377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7" name="Group 314"/>
          <p:cNvGrpSpPr/>
          <p:nvPr/>
        </p:nvGrpSpPr>
        <p:grpSpPr>
          <a:xfrm>
            <a:off x="957475" y="4711873"/>
            <a:ext cx="301470" cy="274744"/>
            <a:chOff x="8205788" y="-103188"/>
            <a:chExt cx="1343025" cy="1223964"/>
          </a:xfrm>
          <a:solidFill>
            <a:schemeClr val="tx1">
              <a:lumMod val="75000"/>
              <a:lumOff val="25000"/>
            </a:schemeClr>
          </a:solidFill>
        </p:grpSpPr>
        <p:sp>
          <p:nvSpPr>
            <p:cNvPr id="18" name="Rectangle 12"/>
            <p:cNvSpPr>
              <a:spLocks noChangeArrowheads="1"/>
            </p:cNvSpPr>
            <p:nvPr/>
          </p:nvSpPr>
          <p:spPr bwMode="auto">
            <a:xfrm>
              <a:off x="8288338" y="868363"/>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6200" tIns="38100" rIns="76200" bIns="38100" numCol="1" anchor="t" anchorCtr="0" compatLnSpc="1"/>
            <a:lstStyle/>
            <a:p>
              <a:endParaRPr lang="id-ID"/>
            </a:p>
          </p:txBody>
        </p:sp>
        <p:sp>
          <p:nvSpPr>
            <p:cNvPr id="19" name="Rectangle 13"/>
            <p:cNvSpPr>
              <a:spLocks noChangeArrowheads="1"/>
            </p:cNvSpPr>
            <p:nvPr/>
          </p:nvSpPr>
          <p:spPr bwMode="auto">
            <a:xfrm>
              <a:off x="8624888" y="698500"/>
              <a:ext cx="252413" cy="422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6200" tIns="38100" rIns="76200" bIns="38100" numCol="1" anchor="t" anchorCtr="0" compatLnSpc="1"/>
            <a:lstStyle/>
            <a:p>
              <a:endParaRPr lang="id-ID"/>
            </a:p>
          </p:txBody>
        </p:sp>
        <p:sp>
          <p:nvSpPr>
            <p:cNvPr id="20" name="Rectangle 14"/>
            <p:cNvSpPr>
              <a:spLocks noChangeArrowheads="1"/>
            </p:cNvSpPr>
            <p:nvPr/>
          </p:nvSpPr>
          <p:spPr bwMode="auto">
            <a:xfrm>
              <a:off x="8961438" y="530225"/>
              <a:ext cx="252413" cy="590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6200" tIns="38100" rIns="76200" bIns="38100" numCol="1" anchor="t" anchorCtr="0" compatLnSpc="1"/>
            <a:lstStyle/>
            <a:p>
              <a:endParaRPr lang="id-ID"/>
            </a:p>
          </p:txBody>
        </p:sp>
        <p:sp>
          <p:nvSpPr>
            <p:cNvPr id="21" name="Rectangle 15"/>
            <p:cNvSpPr>
              <a:spLocks noChangeArrowheads="1"/>
            </p:cNvSpPr>
            <p:nvPr/>
          </p:nvSpPr>
          <p:spPr bwMode="auto">
            <a:xfrm>
              <a:off x="9297988" y="361950"/>
              <a:ext cx="250825" cy="758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6200" tIns="38100" rIns="76200" bIns="38100" numCol="1" anchor="t" anchorCtr="0" compatLnSpc="1"/>
            <a:lstStyle/>
            <a:p>
              <a:endParaRPr lang="id-ID"/>
            </a:p>
          </p:txBody>
        </p:sp>
        <p:sp>
          <p:nvSpPr>
            <p:cNvPr id="22" name="Freeform 16"/>
            <p:cNvSpPr/>
            <p:nvPr/>
          </p:nvSpPr>
          <p:spPr bwMode="auto">
            <a:xfrm>
              <a:off x="8205788" y="-103188"/>
              <a:ext cx="1343025" cy="801688"/>
            </a:xfrm>
            <a:custGeom>
              <a:avLst/>
              <a:gdLst>
                <a:gd name="T0" fmla="*/ 727 w 846"/>
                <a:gd name="T1" fmla="*/ 120 h 505"/>
                <a:gd name="T2" fmla="*/ 569 w 846"/>
                <a:gd name="T3" fmla="*/ 120 h 505"/>
                <a:gd name="T4" fmla="*/ 370 w 846"/>
                <a:gd name="T5" fmla="*/ 266 h 505"/>
                <a:gd name="T6" fmla="*/ 264 w 846"/>
                <a:gd name="T7" fmla="*/ 213 h 505"/>
                <a:gd name="T8" fmla="*/ 0 w 846"/>
                <a:gd name="T9" fmla="*/ 439 h 505"/>
                <a:gd name="T10" fmla="*/ 0 w 846"/>
                <a:gd name="T11" fmla="*/ 505 h 505"/>
                <a:gd name="T12" fmla="*/ 264 w 846"/>
                <a:gd name="T13" fmla="*/ 279 h 505"/>
                <a:gd name="T14" fmla="*/ 370 w 846"/>
                <a:gd name="T15" fmla="*/ 333 h 505"/>
                <a:gd name="T16" fmla="*/ 595 w 846"/>
                <a:gd name="T17" fmla="*/ 173 h 505"/>
                <a:gd name="T18" fmla="*/ 754 w 846"/>
                <a:gd name="T19" fmla="*/ 173 h 505"/>
                <a:gd name="T20" fmla="*/ 846 w 846"/>
                <a:gd name="T21" fmla="*/ 80 h 505"/>
                <a:gd name="T22" fmla="*/ 846 w 846"/>
                <a:gd name="T23" fmla="*/ 0 h 505"/>
                <a:gd name="T24" fmla="*/ 727 w 846"/>
                <a:gd name="T25" fmla="*/ 12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6" h="505">
                  <a:moveTo>
                    <a:pt x="727" y="120"/>
                  </a:moveTo>
                  <a:lnTo>
                    <a:pt x="569" y="120"/>
                  </a:lnTo>
                  <a:lnTo>
                    <a:pt x="370" y="266"/>
                  </a:lnTo>
                  <a:lnTo>
                    <a:pt x="264" y="213"/>
                  </a:lnTo>
                  <a:lnTo>
                    <a:pt x="0" y="439"/>
                  </a:lnTo>
                  <a:lnTo>
                    <a:pt x="0" y="505"/>
                  </a:lnTo>
                  <a:lnTo>
                    <a:pt x="264" y="279"/>
                  </a:lnTo>
                  <a:lnTo>
                    <a:pt x="370" y="333"/>
                  </a:lnTo>
                  <a:lnTo>
                    <a:pt x="595" y="173"/>
                  </a:lnTo>
                  <a:lnTo>
                    <a:pt x="754" y="173"/>
                  </a:lnTo>
                  <a:lnTo>
                    <a:pt x="846" y="80"/>
                  </a:lnTo>
                  <a:lnTo>
                    <a:pt x="846" y="0"/>
                  </a:lnTo>
                  <a:lnTo>
                    <a:pt x="727"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6200" tIns="38100" rIns="76200" bIns="38100" numCol="1" anchor="t" anchorCtr="0" compatLnSpc="1"/>
            <a:lstStyle/>
            <a:p>
              <a:endParaRPr lang="id-ID"/>
            </a:p>
          </p:txBody>
        </p:sp>
      </p:grpSp>
      <p:grpSp>
        <p:nvGrpSpPr>
          <p:cNvPr id="23" name="Group 101"/>
          <p:cNvGrpSpPr/>
          <p:nvPr/>
        </p:nvGrpSpPr>
        <p:grpSpPr>
          <a:xfrm>
            <a:off x="2398836" y="4718275"/>
            <a:ext cx="314854" cy="261938"/>
            <a:chOff x="11266488" y="4143375"/>
            <a:chExt cx="377825" cy="314326"/>
          </a:xfrm>
          <a:solidFill>
            <a:schemeClr val="tx1">
              <a:lumMod val="75000"/>
              <a:lumOff val="25000"/>
            </a:schemeClr>
          </a:solidFill>
        </p:grpSpPr>
        <p:sp>
          <p:nvSpPr>
            <p:cNvPr id="24" name="Oval 9"/>
            <p:cNvSpPr>
              <a:spLocks noChangeArrowheads="1"/>
            </p:cNvSpPr>
            <p:nvPr/>
          </p:nvSpPr>
          <p:spPr bwMode="auto">
            <a:xfrm>
              <a:off x="11417301" y="4379913"/>
              <a:ext cx="76200"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76200" tIns="38100" rIns="76200" bIns="38100" numCol="1" anchor="t" anchorCtr="0" compatLnSpc="1"/>
            <a:lstStyle/>
            <a:p>
              <a:endParaRPr lang="id-ID"/>
            </a:p>
          </p:txBody>
        </p:sp>
        <p:sp>
          <p:nvSpPr>
            <p:cNvPr id="25" name="Freeform 10"/>
            <p:cNvSpPr/>
            <p:nvPr/>
          </p:nvSpPr>
          <p:spPr bwMode="auto">
            <a:xfrm>
              <a:off x="11350626" y="4291013"/>
              <a:ext cx="209550" cy="77788"/>
            </a:xfrm>
            <a:custGeom>
              <a:avLst/>
              <a:gdLst>
                <a:gd name="T0" fmla="*/ 50 w 54"/>
                <a:gd name="T1" fmla="*/ 20 h 20"/>
                <a:gd name="T2" fmla="*/ 46 w 54"/>
                <a:gd name="T3" fmla="*/ 18 h 20"/>
                <a:gd name="T4" fmla="*/ 27 w 54"/>
                <a:gd name="T5" fmla="*/ 8 h 20"/>
                <a:gd name="T6" fmla="*/ 8 w 54"/>
                <a:gd name="T7" fmla="*/ 18 h 20"/>
                <a:gd name="T8" fmla="*/ 2 w 54"/>
                <a:gd name="T9" fmla="*/ 19 h 20"/>
                <a:gd name="T10" fmla="*/ 1 w 54"/>
                <a:gd name="T11" fmla="*/ 13 h 20"/>
                <a:gd name="T12" fmla="*/ 27 w 54"/>
                <a:gd name="T13" fmla="*/ 0 h 20"/>
                <a:gd name="T14" fmla="*/ 53 w 54"/>
                <a:gd name="T15" fmla="*/ 13 h 20"/>
                <a:gd name="T16" fmla="*/ 52 w 54"/>
                <a:gd name="T17" fmla="*/ 19 h 20"/>
                <a:gd name="T18" fmla="*/ 50 w 54"/>
                <a:gd name="T1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50" y="20"/>
                  </a:moveTo>
                  <a:cubicBezTo>
                    <a:pt x="48" y="20"/>
                    <a:pt x="47" y="19"/>
                    <a:pt x="46" y="18"/>
                  </a:cubicBezTo>
                  <a:cubicBezTo>
                    <a:pt x="42" y="12"/>
                    <a:pt x="35" y="8"/>
                    <a:pt x="27" y="8"/>
                  </a:cubicBezTo>
                  <a:cubicBezTo>
                    <a:pt x="19" y="8"/>
                    <a:pt x="12" y="12"/>
                    <a:pt x="8" y="18"/>
                  </a:cubicBezTo>
                  <a:cubicBezTo>
                    <a:pt x="6" y="20"/>
                    <a:pt x="4" y="20"/>
                    <a:pt x="2" y="19"/>
                  </a:cubicBezTo>
                  <a:cubicBezTo>
                    <a:pt x="0" y="17"/>
                    <a:pt x="0" y="15"/>
                    <a:pt x="1" y="13"/>
                  </a:cubicBezTo>
                  <a:cubicBezTo>
                    <a:pt x="7" y="5"/>
                    <a:pt x="17" y="0"/>
                    <a:pt x="27" y="0"/>
                  </a:cubicBezTo>
                  <a:cubicBezTo>
                    <a:pt x="37" y="0"/>
                    <a:pt x="47" y="5"/>
                    <a:pt x="53" y="13"/>
                  </a:cubicBezTo>
                  <a:cubicBezTo>
                    <a:pt x="54" y="15"/>
                    <a:pt x="54" y="17"/>
                    <a:pt x="52" y="19"/>
                  </a:cubicBezTo>
                  <a:cubicBezTo>
                    <a:pt x="51" y="19"/>
                    <a:pt x="50" y="20"/>
                    <a:pt x="5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6200" tIns="38100" rIns="76200" bIns="38100" numCol="1" anchor="t" anchorCtr="0" compatLnSpc="1"/>
            <a:lstStyle/>
            <a:p>
              <a:endParaRPr lang="id-ID"/>
            </a:p>
          </p:txBody>
        </p:sp>
        <p:sp>
          <p:nvSpPr>
            <p:cNvPr id="26" name="Freeform 11"/>
            <p:cNvSpPr/>
            <p:nvPr/>
          </p:nvSpPr>
          <p:spPr bwMode="auto">
            <a:xfrm>
              <a:off x="11266488" y="4143375"/>
              <a:ext cx="377825" cy="100013"/>
            </a:xfrm>
            <a:custGeom>
              <a:avLst/>
              <a:gdLst>
                <a:gd name="T0" fmla="*/ 4 w 98"/>
                <a:gd name="T1" fmla="*/ 26 h 26"/>
                <a:gd name="T2" fmla="*/ 1 w 98"/>
                <a:gd name="T3" fmla="*/ 25 h 26"/>
                <a:gd name="T4" fmla="*/ 2 w 98"/>
                <a:gd name="T5" fmla="*/ 19 h 26"/>
                <a:gd name="T6" fmla="*/ 49 w 98"/>
                <a:gd name="T7" fmla="*/ 0 h 26"/>
                <a:gd name="T8" fmla="*/ 96 w 98"/>
                <a:gd name="T9" fmla="*/ 19 h 26"/>
                <a:gd name="T10" fmla="*/ 97 w 98"/>
                <a:gd name="T11" fmla="*/ 25 h 26"/>
                <a:gd name="T12" fmla="*/ 91 w 98"/>
                <a:gd name="T13" fmla="*/ 25 h 26"/>
                <a:gd name="T14" fmla="*/ 49 w 98"/>
                <a:gd name="T15" fmla="*/ 8 h 26"/>
                <a:gd name="T16" fmla="*/ 7 w 98"/>
                <a:gd name="T17" fmla="*/ 25 h 26"/>
                <a:gd name="T18" fmla="*/ 4 w 98"/>
                <a:gd name="T1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26">
                  <a:moveTo>
                    <a:pt x="4" y="26"/>
                  </a:moveTo>
                  <a:cubicBezTo>
                    <a:pt x="3" y="26"/>
                    <a:pt x="2" y="25"/>
                    <a:pt x="1" y="25"/>
                  </a:cubicBezTo>
                  <a:cubicBezTo>
                    <a:pt x="0" y="23"/>
                    <a:pt x="0" y="20"/>
                    <a:pt x="2" y="19"/>
                  </a:cubicBezTo>
                  <a:cubicBezTo>
                    <a:pt x="15" y="7"/>
                    <a:pt x="31" y="0"/>
                    <a:pt x="49" y="0"/>
                  </a:cubicBezTo>
                  <a:cubicBezTo>
                    <a:pt x="67" y="0"/>
                    <a:pt x="83" y="7"/>
                    <a:pt x="96" y="19"/>
                  </a:cubicBezTo>
                  <a:cubicBezTo>
                    <a:pt x="98" y="20"/>
                    <a:pt x="98" y="23"/>
                    <a:pt x="97" y="25"/>
                  </a:cubicBezTo>
                  <a:cubicBezTo>
                    <a:pt x="95" y="26"/>
                    <a:pt x="93" y="26"/>
                    <a:pt x="91" y="25"/>
                  </a:cubicBezTo>
                  <a:cubicBezTo>
                    <a:pt x="79" y="14"/>
                    <a:pt x="65" y="8"/>
                    <a:pt x="49" y="8"/>
                  </a:cubicBezTo>
                  <a:cubicBezTo>
                    <a:pt x="33" y="8"/>
                    <a:pt x="19" y="14"/>
                    <a:pt x="7" y="25"/>
                  </a:cubicBezTo>
                  <a:cubicBezTo>
                    <a:pt x="6" y="26"/>
                    <a:pt x="5" y="26"/>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6200" tIns="38100" rIns="76200" bIns="38100" numCol="1" anchor="t" anchorCtr="0" compatLnSpc="1"/>
            <a:lstStyle/>
            <a:p>
              <a:endParaRPr lang="id-ID"/>
            </a:p>
          </p:txBody>
        </p:sp>
        <p:sp>
          <p:nvSpPr>
            <p:cNvPr id="27" name="Freeform 12"/>
            <p:cNvSpPr/>
            <p:nvPr/>
          </p:nvSpPr>
          <p:spPr bwMode="auto">
            <a:xfrm>
              <a:off x="11307763" y="4216400"/>
              <a:ext cx="295275" cy="90488"/>
            </a:xfrm>
            <a:custGeom>
              <a:avLst/>
              <a:gdLst>
                <a:gd name="T0" fmla="*/ 72 w 76"/>
                <a:gd name="T1" fmla="*/ 22 h 23"/>
                <a:gd name="T2" fmla="*/ 69 w 76"/>
                <a:gd name="T3" fmla="*/ 21 h 23"/>
                <a:gd name="T4" fmla="*/ 38 w 76"/>
                <a:gd name="T5" fmla="*/ 8 h 23"/>
                <a:gd name="T6" fmla="*/ 7 w 76"/>
                <a:gd name="T7" fmla="*/ 21 h 23"/>
                <a:gd name="T8" fmla="*/ 1 w 76"/>
                <a:gd name="T9" fmla="*/ 21 h 23"/>
                <a:gd name="T10" fmla="*/ 1 w 76"/>
                <a:gd name="T11" fmla="*/ 15 h 23"/>
                <a:gd name="T12" fmla="*/ 38 w 76"/>
                <a:gd name="T13" fmla="*/ 0 h 23"/>
                <a:gd name="T14" fmla="*/ 75 w 76"/>
                <a:gd name="T15" fmla="*/ 15 h 23"/>
                <a:gd name="T16" fmla="*/ 75 w 76"/>
                <a:gd name="T17" fmla="*/ 21 h 23"/>
                <a:gd name="T18" fmla="*/ 72 w 76"/>
                <a:gd name="T19"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23">
                  <a:moveTo>
                    <a:pt x="72" y="22"/>
                  </a:moveTo>
                  <a:cubicBezTo>
                    <a:pt x="71" y="22"/>
                    <a:pt x="70" y="22"/>
                    <a:pt x="69" y="21"/>
                  </a:cubicBezTo>
                  <a:cubicBezTo>
                    <a:pt x="61" y="13"/>
                    <a:pt x="50" y="8"/>
                    <a:pt x="38" y="8"/>
                  </a:cubicBezTo>
                  <a:cubicBezTo>
                    <a:pt x="26" y="8"/>
                    <a:pt x="15" y="13"/>
                    <a:pt x="7" y="21"/>
                  </a:cubicBezTo>
                  <a:cubicBezTo>
                    <a:pt x="5" y="23"/>
                    <a:pt x="3" y="23"/>
                    <a:pt x="1" y="21"/>
                  </a:cubicBezTo>
                  <a:cubicBezTo>
                    <a:pt x="0" y="19"/>
                    <a:pt x="0" y="17"/>
                    <a:pt x="1" y="15"/>
                  </a:cubicBezTo>
                  <a:cubicBezTo>
                    <a:pt x="11" y="6"/>
                    <a:pt x="24" y="0"/>
                    <a:pt x="38" y="0"/>
                  </a:cubicBezTo>
                  <a:cubicBezTo>
                    <a:pt x="52" y="0"/>
                    <a:pt x="65" y="6"/>
                    <a:pt x="75" y="15"/>
                  </a:cubicBezTo>
                  <a:cubicBezTo>
                    <a:pt x="76" y="17"/>
                    <a:pt x="76" y="19"/>
                    <a:pt x="75" y="21"/>
                  </a:cubicBezTo>
                  <a:cubicBezTo>
                    <a:pt x="74" y="22"/>
                    <a:pt x="73" y="22"/>
                    <a:pt x="7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6200" tIns="38100" rIns="76200" bIns="38100" numCol="1" anchor="t" anchorCtr="0" compatLnSpc="1"/>
            <a:lstStyle/>
            <a:p>
              <a:endParaRPr lang="id-ID"/>
            </a:p>
          </p:txBody>
        </p:sp>
      </p:grpSp>
      <p:sp>
        <p:nvSpPr>
          <p:cNvPr id="28" name="Freeform 5"/>
          <p:cNvSpPr>
            <a:spLocks noEditPoints="1"/>
          </p:cNvSpPr>
          <p:nvPr/>
        </p:nvSpPr>
        <p:spPr bwMode="auto">
          <a:xfrm>
            <a:off x="3853581" y="4631267"/>
            <a:ext cx="355028" cy="307453"/>
          </a:xfrm>
          <a:custGeom>
            <a:avLst/>
            <a:gdLst>
              <a:gd name="T0" fmla="*/ 396 w 461"/>
              <a:gd name="T1" fmla="*/ 399 h 399"/>
              <a:gd name="T2" fmla="*/ 378 w 461"/>
              <a:gd name="T3" fmla="*/ 18 h 399"/>
              <a:gd name="T4" fmla="*/ 444 w 461"/>
              <a:gd name="T5" fmla="*/ 0 h 399"/>
              <a:gd name="T6" fmla="*/ 461 w 461"/>
              <a:gd name="T7" fmla="*/ 381 h 399"/>
              <a:gd name="T8" fmla="*/ 398 w 461"/>
              <a:gd name="T9" fmla="*/ 379 h 399"/>
              <a:gd name="T10" fmla="*/ 442 w 461"/>
              <a:gd name="T11" fmla="*/ 20 h 399"/>
              <a:gd name="T12" fmla="*/ 398 w 461"/>
              <a:gd name="T13" fmla="*/ 379 h 399"/>
              <a:gd name="T14" fmla="*/ 302 w 461"/>
              <a:gd name="T15" fmla="*/ 399 h 399"/>
              <a:gd name="T16" fmla="*/ 284 w 461"/>
              <a:gd name="T17" fmla="*/ 144 h 399"/>
              <a:gd name="T18" fmla="*/ 349 w 461"/>
              <a:gd name="T19" fmla="*/ 126 h 399"/>
              <a:gd name="T20" fmla="*/ 367 w 461"/>
              <a:gd name="T21" fmla="*/ 381 h 399"/>
              <a:gd name="T22" fmla="*/ 304 w 461"/>
              <a:gd name="T23" fmla="*/ 379 h 399"/>
              <a:gd name="T24" fmla="*/ 347 w 461"/>
              <a:gd name="T25" fmla="*/ 146 h 399"/>
              <a:gd name="T26" fmla="*/ 304 w 461"/>
              <a:gd name="T27" fmla="*/ 379 h 399"/>
              <a:gd name="T28" fmla="*/ 207 w 461"/>
              <a:gd name="T29" fmla="*/ 399 h 399"/>
              <a:gd name="T30" fmla="*/ 189 w 461"/>
              <a:gd name="T31" fmla="*/ 239 h 399"/>
              <a:gd name="T32" fmla="*/ 254 w 461"/>
              <a:gd name="T33" fmla="*/ 221 h 399"/>
              <a:gd name="T34" fmla="*/ 272 w 461"/>
              <a:gd name="T35" fmla="*/ 381 h 399"/>
              <a:gd name="T36" fmla="*/ 209 w 461"/>
              <a:gd name="T37" fmla="*/ 379 h 399"/>
              <a:gd name="T38" fmla="*/ 252 w 461"/>
              <a:gd name="T39" fmla="*/ 241 h 399"/>
              <a:gd name="T40" fmla="*/ 209 w 461"/>
              <a:gd name="T41" fmla="*/ 379 h 399"/>
              <a:gd name="T42" fmla="*/ 112 w 461"/>
              <a:gd name="T43" fmla="*/ 399 h 399"/>
              <a:gd name="T44" fmla="*/ 94 w 461"/>
              <a:gd name="T45" fmla="*/ 302 h 399"/>
              <a:gd name="T46" fmla="*/ 159 w 461"/>
              <a:gd name="T47" fmla="*/ 284 h 399"/>
              <a:gd name="T48" fmla="*/ 177 w 461"/>
              <a:gd name="T49" fmla="*/ 381 h 399"/>
              <a:gd name="T50" fmla="*/ 114 w 461"/>
              <a:gd name="T51" fmla="*/ 379 h 399"/>
              <a:gd name="T52" fmla="*/ 157 w 461"/>
              <a:gd name="T53" fmla="*/ 304 h 399"/>
              <a:gd name="T54" fmla="*/ 114 w 461"/>
              <a:gd name="T55" fmla="*/ 379 h 399"/>
              <a:gd name="T56" fmla="*/ 17 w 461"/>
              <a:gd name="T57" fmla="*/ 399 h 399"/>
              <a:gd name="T58" fmla="*/ 0 w 461"/>
              <a:gd name="T59" fmla="*/ 334 h 399"/>
              <a:gd name="T60" fmla="*/ 65 w 461"/>
              <a:gd name="T61" fmla="*/ 316 h 399"/>
              <a:gd name="T62" fmla="*/ 83 w 461"/>
              <a:gd name="T63" fmla="*/ 381 h 399"/>
              <a:gd name="T64" fmla="*/ 19 w 461"/>
              <a:gd name="T65" fmla="*/ 379 h 399"/>
              <a:gd name="T66" fmla="*/ 63 w 461"/>
              <a:gd name="T67" fmla="*/ 336 h 399"/>
              <a:gd name="T68" fmla="*/ 19 w 461"/>
              <a:gd name="T69" fmla="*/ 37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1" h="399">
                <a:moveTo>
                  <a:pt x="444" y="399"/>
                </a:moveTo>
                <a:cubicBezTo>
                  <a:pt x="396" y="399"/>
                  <a:pt x="396" y="399"/>
                  <a:pt x="396" y="399"/>
                </a:cubicBezTo>
                <a:cubicBezTo>
                  <a:pt x="386" y="399"/>
                  <a:pt x="378" y="391"/>
                  <a:pt x="378" y="381"/>
                </a:cubicBezTo>
                <a:cubicBezTo>
                  <a:pt x="378" y="18"/>
                  <a:pt x="378" y="18"/>
                  <a:pt x="378" y="18"/>
                </a:cubicBezTo>
                <a:cubicBezTo>
                  <a:pt x="378" y="8"/>
                  <a:pt x="386" y="0"/>
                  <a:pt x="396" y="0"/>
                </a:cubicBezTo>
                <a:cubicBezTo>
                  <a:pt x="444" y="0"/>
                  <a:pt x="444" y="0"/>
                  <a:pt x="444" y="0"/>
                </a:cubicBezTo>
                <a:cubicBezTo>
                  <a:pt x="454" y="0"/>
                  <a:pt x="461" y="8"/>
                  <a:pt x="461" y="18"/>
                </a:cubicBezTo>
                <a:cubicBezTo>
                  <a:pt x="461" y="381"/>
                  <a:pt x="461" y="381"/>
                  <a:pt x="461" y="381"/>
                </a:cubicBezTo>
                <a:cubicBezTo>
                  <a:pt x="461" y="391"/>
                  <a:pt x="454" y="399"/>
                  <a:pt x="444" y="399"/>
                </a:cubicBezTo>
                <a:close/>
                <a:moveTo>
                  <a:pt x="398" y="379"/>
                </a:moveTo>
                <a:cubicBezTo>
                  <a:pt x="442" y="379"/>
                  <a:pt x="442" y="379"/>
                  <a:pt x="442" y="379"/>
                </a:cubicBezTo>
                <a:cubicBezTo>
                  <a:pt x="442" y="20"/>
                  <a:pt x="442" y="20"/>
                  <a:pt x="442" y="20"/>
                </a:cubicBezTo>
                <a:cubicBezTo>
                  <a:pt x="398" y="20"/>
                  <a:pt x="398" y="20"/>
                  <a:pt x="398" y="20"/>
                </a:cubicBezTo>
                <a:lnTo>
                  <a:pt x="398" y="379"/>
                </a:lnTo>
                <a:close/>
                <a:moveTo>
                  <a:pt x="349" y="399"/>
                </a:moveTo>
                <a:cubicBezTo>
                  <a:pt x="302" y="399"/>
                  <a:pt x="302" y="399"/>
                  <a:pt x="302" y="399"/>
                </a:cubicBezTo>
                <a:cubicBezTo>
                  <a:pt x="292" y="399"/>
                  <a:pt x="284" y="391"/>
                  <a:pt x="284" y="381"/>
                </a:cubicBezTo>
                <a:cubicBezTo>
                  <a:pt x="284" y="144"/>
                  <a:pt x="284" y="144"/>
                  <a:pt x="284" y="144"/>
                </a:cubicBezTo>
                <a:cubicBezTo>
                  <a:pt x="284" y="134"/>
                  <a:pt x="292" y="126"/>
                  <a:pt x="302" y="126"/>
                </a:cubicBezTo>
                <a:cubicBezTo>
                  <a:pt x="349" y="126"/>
                  <a:pt x="349" y="126"/>
                  <a:pt x="349" y="126"/>
                </a:cubicBezTo>
                <a:cubicBezTo>
                  <a:pt x="359" y="126"/>
                  <a:pt x="367" y="134"/>
                  <a:pt x="367" y="144"/>
                </a:cubicBezTo>
                <a:cubicBezTo>
                  <a:pt x="367" y="381"/>
                  <a:pt x="367" y="381"/>
                  <a:pt x="367" y="381"/>
                </a:cubicBezTo>
                <a:cubicBezTo>
                  <a:pt x="367" y="391"/>
                  <a:pt x="359" y="399"/>
                  <a:pt x="349" y="399"/>
                </a:cubicBezTo>
                <a:close/>
                <a:moveTo>
                  <a:pt x="304" y="379"/>
                </a:moveTo>
                <a:cubicBezTo>
                  <a:pt x="347" y="379"/>
                  <a:pt x="347" y="379"/>
                  <a:pt x="347" y="379"/>
                </a:cubicBezTo>
                <a:cubicBezTo>
                  <a:pt x="347" y="146"/>
                  <a:pt x="347" y="146"/>
                  <a:pt x="347" y="146"/>
                </a:cubicBezTo>
                <a:cubicBezTo>
                  <a:pt x="304" y="146"/>
                  <a:pt x="304" y="146"/>
                  <a:pt x="304" y="146"/>
                </a:cubicBezTo>
                <a:lnTo>
                  <a:pt x="304" y="379"/>
                </a:lnTo>
                <a:close/>
                <a:moveTo>
                  <a:pt x="254" y="399"/>
                </a:moveTo>
                <a:cubicBezTo>
                  <a:pt x="207" y="399"/>
                  <a:pt x="207" y="399"/>
                  <a:pt x="207" y="399"/>
                </a:cubicBezTo>
                <a:cubicBezTo>
                  <a:pt x="197" y="399"/>
                  <a:pt x="189" y="391"/>
                  <a:pt x="189" y="381"/>
                </a:cubicBezTo>
                <a:cubicBezTo>
                  <a:pt x="189" y="239"/>
                  <a:pt x="189" y="239"/>
                  <a:pt x="189" y="239"/>
                </a:cubicBezTo>
                <a:cubicBezTo>
                  <a:pt x="189" y="229"/>
                  <a:pt x="197" y="221"/>
                  <a:pt x="207" y="221"/>
                </a:cubicBezTo>
                <a:cubicBezTo>
                  <a:pt x="254" y="221"/>
                  <a:pt x="254" y="221"/>
                  <a:pt x="254" y="221"/>
                </a:cubicBezTo>
                <a:cubicBezTo>
                  <a:pt x="264" y="221"/>
                  <a:pt x="272" y="229"/>
                  <a:pt x="272" y="239"/>
                </a:cubicBezTo>
                <a:cubicBezTo>
                  <a:pt x="272" y="381"/>
                  <a:pt x="272" y="381"/>
                  <a:pt x="272" y="381"/>
                </a:cubicBezTo>
                <a:cubicBezTo>
                  <a:pt x="272" y="391"/>
                  <a:pt x="264" y="399"/>
                  <a:pt x="254" y="399"/>
                </a:cubicBezTo>
                <a:close/>
                <a:moveTo>
                  <a:pt x="209" y="379"/>
                </a:moveTo>
                <a:cubicBezTo>
                  <a:pt x="252" y="379"/>
                  <a:pt x="252" y="379"/>
                  <a:pt x="252" y="379"/>
                </a:cubicBezTo>
                <a:cubicBezTo>
                  <a:pt x="252" y="241"/>
                  <a:pt x="252" y="241"/>
                  <a:pt x="252" y="241"/>
                </a:cubicBezTo>
                <a:cubicBezTo>
                  <a:pt x="209" y="241"/>
                  <a:pt x="209" y="241"/>
                  <a:pt x="209" y="241"/>
                </a:cubicBezTo>
                <a:lnTo>
                  <a:pt x="209" y="379"/>
                </a:lnTo>
                <a:close/>
                <a:moveTo>
                  <a:pt x="159" y="399"/>
                </a:moveTo>
                <a:cubicBezTo>
                  <a:pt x="112" y="399"/>
                  <a:pt x="112" y="399"/>
                  <a:pt x="112" y="399"/>
                </a:cubicBezTo>
                <a:cubicBezTo>
                  <a:pt x="102" y="399"/>
                  <a:pt x="94" y="391"/>
                  <a:pt x="94" y="381"/>
                </a:cubicBezTo>
                <a:cubicBezTo>
                  <a:pt x="94" y="302"/>
                  <a:pt x="94" y="302"/>
                  <a:pt x="94" y="302"/>
                </a:cubicBezTo>
                <a:cubicBezTo>
                  <a:pt x="94" y="292"/>
                  <a:pt x="102" y="284"/>
                  <a:pt x="112" y="284"/>
                </a:cubicBezTo>
                <a:cubicBezTo>
                  <a:pt x="159" y="284"/>
                  <a:pt x="159" y="284"/>
                  <a:pt x="159" y="284"/>
                </a:cubicBezTo>
                <a:cubicBezTo>
                  <a:pt x="169" y="284"/>
                  <a:pt x="177" y="292"/>
                  <a:pt x="177" y="302"/>
                </a:cubicBezTo>
                <a:cubicBezTo>
                  <a:pt x="177" y="381"/>
                  <a:pt x="177" y="381"/>
                  <a:pt x="177" y="381"/>
                </a:cubicBezTo>
                <a:cubicBezTo>
                  <a:pt x="177" y="391"/>
                  <a:pt x="169" y="399"/>
                  <a:pt x="159" y="399"/>
                </a:cubicBezTo>
                <a:close/>
                <a:moveTo>
                  <a:pt x="114" y="379"/>
                </a:moveTo>
                <a:cubicBezTo>
                  <a:pt x="157" y="379"/>
                  <a:pt x="157" y="379"/>
                  <a:pt x="157" y="379"/>
                </a:cubicBezTo>
                <a:cubicBezTo>
                  <a:pt x="157" y="304"/>
                  <a:pt x="157" y="304"/>
                  <a:pt x="157" y="304"/>
                </a:cubicBezTo>
                <a:cubicBezTo>
                  <a:pt x="114" y="304"/>
                  <a:pt x="114" y="304"/>
                  <a:pt x="114" y="304"/>
                </a:cubicBezTo>
                <a:lnTo>
                  <a:pt x="114" y="379"/>
                </a:lnTo>
                <a:close/>
                <a:moveTo>
                  <a:pt x="65" y="399"/>
                </a:moveTo>
                <a:cubicBezTo>
                  <a:pt x="17" y="399"/>
                  <a:pt x="17" y="399"/>
                  <a:pt x="17" y="399"/>
                </a:cubicBezTo>
                <a:cubicBezTo>
                  <a:pt x="7" y="399"/>
                  <a:pt x="0" y="391"/>
                  <a:pt x="0" y="381"/>
                </a:cubicBezTo>
                <a:cubicBezTo>
                  <a:pt x="0" y="334"/>
                  <a:pt x="0" y="334"/>
                  <a:pt x="0" y="334"/>
                </a:cubicBezTo>
                <a:cubicBezTo>
                  <a:pt x="0" y="324"/>
                  <a:pt x="7" y="316"/>
                  <a:pt x="17" y="316"/>
                </a:cubicBezTo>
                <a:cubicBezTo>
                  <a:pt x="65" y="316"/>
                  <a:pt x="65" y="316"/>
                  <a:pt x="65" y="316"/>
                </a:cubicBezTo>
                <a:cubicBezTo>
                  <a:pt x="75" y="316"/>
                  <a:pt x="83" y="324"/>
                  <a:pt x="83" y="334"/>
                </a:cubicBezTo>
                <a:cubicBezTo>
                  <a:pt x="83" y="381"/>
                  <a:pt x="83" y="381"/>
                  <a:pt x="83" y="381"/>
                </a:cubicBezTo>
                <a:cubicBezTo>
                  <a:pt x="83" y="391"/>
                  <a:pt x="75" y="399"/>
                  <a:pt x="65" y="399"/>
                </a:cubicBezTo>
                <a:close/>
                <a:moveTo>
                  <a:pt x="19" y="379"/>
                </a:moveTo>
                <a:cubicBezTo>
                  <a:pt x="63" y="379"/>
                  <a:pt x="63" y="379"/>
                  <a:pt x="63" y="379"/>
                </a:cubicBezTo>
                <a:cubicBezTo>
                  <a:pt x="63" y="336"/>
                  <a:pt x="63" y="336"/>
                  <a:pt x="63" y="336"/>
                </a:cubicBezTo>
                <a:cubicBezTo>
                  <a:pt x="19" y="336"/>
                  <a:pt x="19" y="336"/>
                  <a:pt x="19" y="336"/>
                </a:cubicBezTo>
                <a:lnTo>
                  <a:pt x="19" y="379"/>
                </a:lnTo>
                <a:close/>
              </a:path>
            </a:pathLst>
          </a:custGeom>
          <a:solidFill>
            <a:schemeClr val="tx1">
              <a:lumMod val="75000"/>
              <a:lumOff val="25000"/>
            </a:schemeClr>
          </a:solidFill>
          <a:ln>
            <a:noFill/>
          </a:ln>
        </p:spPr>
        <p:txBody>
          <a:bodyPr vert="horz" wrap="square" lIns="76200" tIns="38100" rIns="76200" bIns="38100" numCol="1" anchor="t" anchorCtr="0" compatLnSpc="1"/>
          <a:lstStyle/>
          <a:p>
            <a:endParaRPr lang="id-ID"/>
          </a:p>
        </p:txBody>
      </p:sp>
      <p:grpSp>
        <p:nvGrpSpPr>
          <p:cNvPr id="29" name="组合 28"/>
          <p:cNvGrpSpPr/>
          <p:nvPr/>
        </p:nvGrpSpPr>
        <p:grpSpPr>
          <a:xfrm>
            <a:off x="783020" y="2704838"/>
            <a:ext cx="2326278" cy="559918"/>
            <a:chOff x="7863942" y="1275202"/>
            <a:chExt cx="2791534" cy="671901"/>
          </a:xfrm>
        </p:grpSpPr>
        <p:sp>
          <p:nvSpPr>
            <p:cNvPr id="30" name="矩形 29"/>
            <p:cNvSpPr/>
            <p:nvPr/>
          </p:nvSpPr>
          <p:spPr>
            <a:xfrm>
              <a:off x="7863942" y="1275202"/>
              <a:ext cx="2791534" cy="449277"/>
            </a:xfrm>
            <a:prstGeom prst="rect">
              <a:avLst/>
            </a:prstGeom>
          </p:spPr>
          <p:txBody>
            <a:bodyPr wrap="none">
              <a:spAutoFit/>
            </a:bodyPr>
            <a:lstStyle/>
            <a:p>
              <a:r>
                <a:rPr lang="zh-CN" altLang="en-US" sz="1835" b="1" spc="250" dirty="0">
                  <a:solidFill>
                    <a:srgbClr val="3A5A4F"/>
                  </a:solidFill>
                </a:rPr>
                <a:t>点击输入标题内容</a:t>
              </a:r>
              <a:endParaRPr lang="zh-CN" altLang="en-US" sz="1835" b="1" spc="250" dirty="0">
                <a:solidFill>
                  <a:srgbClr val="3A5A4F"/>
                </a:solidFill>
              </a:endParaRPr>
            </a:p>
          </p:txBody>
        </p:sp>
        <p:sp>
          <p:nvSpPr>
            <p:cNvPr id="31" name="矩形 30"/>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
        <p:nvSpPr>
          <p:cNvPr id="33" name="矩形 32"/>
          <p:cNvSpPr/>
          <p:nvPr/>
        </p:nvSpPr>
        <p:spPr>
          <a:xfrm>
            <a:off x="783021" y="3611609"/>
            <a:ext cx="3856038" cy="892360"/>
          </a:xfrm>
          <a:prstGeom prst="rect">
            <a:avLst/>
          </a:prstGeom>
        </p:spPr>
        <p:txBody>
          <a:bodyPr wrap="square">
            <a:spAutoFit/>
          </a:bodyPr>
          <a:lstStyle/>
          <a:p>
            <a:pPr algn="just">
              <a:lnSpc>
                <a:spcPct val="130000"/>
              </a:lnSpc>
            </a:pPr>
            <a:r>
              <a:rPr lang="zh-CN" altLang="en-US" sz="1335" spc="83" dirty="0">
                <a:solidFill>
                  <a:schemeClr val="tx1">
                    <a:lumMod val="85000"/>
                    <a:lumOff val="15000"/>
                  </a:schemeClr>
                </a:solidFill>
                <a:latin typeface="+mn-ea"/>
              </a:rPr>
              <a:t>输入需要编辑的内容，内容可以简洁表达，使用关键词。输入需要编辑的内容，内容可以简洁表达，使用关键词</a:t>
            </a:r>
            <a:r>
              <a:rPr lang="zh-CN" altLang="en-US" sz="1335" dirty="0">
                <a:solidFill>
                  <a:schemeClr val="tx1">
                    <a:lumMod val="85000"/>
                    <a:lumOff val="15000"/>
                  </a:schemeClr>
                </a:solidFill>
                <a:latin typeface="幼圆" panose="02010509060101010101" pitchFamily="49" charset="-122"/>
                <a:ea typeface="幼圆" panose="02010509060101010101" pitchFamily="49" charset="-122"/>
              </a:rPr>
              <a:t>。</a:t>
            </a:r>
            <a:endParaRPr lang="zh-CN" altLang="en-US" sz="1335"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34" name="矩形 33"/>
          <p:cNvSpPr/>
          <p:nvPr/>
        </p:nvSpPr>
        <p:spPr>
          <a:xfrm>
            <a:off x="5191233" y="3030869"/>
            <a:ext cx="4302535" cy="892360"/>
          </a:xfrm>
          <a:prstGeom prst="rect">
            <a:avLst/>
          </a:prstGeom>
        </p:spPr>
        <p:txBody>
          <a:bodyPr wrap="square">
            <a:spAutoFit/>
          </a:bodyPr>
          <a:lstStyle/>
          <a:p>
            <a:pPr algn="just">
              <a:lnSpc>
                <a:spcPct val="130000"/>
              </a:lnSpc>
            </a:pPr>
            <a:r>
              <a:rPr lang="zh-CN" altLang="en-US" sz="1335" spc="83" dirty="0">
                <a:solidFill>
                  <a:schemeClr val="tx1">
                    <a:lumMod val="85000"/>
                    <a:lumOff val="15000"/>
                  </a:schemeClr>
                </a:solidFill>
                <a:latin typeface="+mn-ea"/>
              </a:rPr>
              <a:t>输入需要编辑的内容，内容可以简洁表达，使用关键词。输入需要编辑的内容，内容可以简洁表达，使用关键词</a:t>
            </a:r>
            <a:r>
              <a:rPr lang="zh-CN" altLang="en-US" sz="1335" dirty="0">
                <a:solidFill>
                  <a:schemeClr val="tx1">
                    <a:lumMod val="85000"/>
                    <a:lumOff val="15000"/>
                  </a:schemeClr>
                </a:solidFill>
                <a:latin typeface="幼圆" panose="02010509060101010101" pitchFamily="49" charset="-122"/>
                <a:ea typeface="幼圆" panose="02010509060101010101" pitchFamily="49" charset="-122"/>
              </a:rPr>
              <a:t>。</a:t>
            </a:r>
            <a:endParaRPr lang="zh-CN" altLang="en-US" sz="1335"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35" name="矩形 34"/>
          <p:cNvSpPr/>
          <p:nvPr/>
        </p:nvSpPr>
        <p:spPr>
          <a:xfrm>
            <a:off x="5180664" y="4363038"/>
            <a:ext cx="4302535" cy="892360"/>
          </a:xfrm>
          <a:prstGeom prst="rect">
            <a:avLst/>
          </a:prstGeom>
        </p:spPr>
        <p:txBody>
          <a:bodyPr wrap="square">
            <a:spAutoFit/>
          </a:bodyPr>
          <a:lstStyle/>
          <a:p>
            <a:pPr algn="just">
              <a:lnSpc>
                <a:spcPct val="130000"/>
              </a:lnSpc>
            </a:pPr>
            <a:r>
              <a:rPr lang="zh-CN" altLang="en-US" sz="1335" spc="83" dirty="0">
                <a:solidFill>
                  <a:schemeClr val="tx1">
                    <a:lumMod val="85000"/>
                    <a:lumOff val="15000"/>
                  </a:schemeClr>
                </a:solidFill>
                <a:latin typeface="+mn-ea"/>
              </a:rPr>
              <a:t>输入需要编辑的内容，内容可以简洁表达，使用关键词。输入需要编辑的内容，内容可以简洁表达，使用关键词</a:t>
            </a:r>
            <a:r>
              <a:rPr lang="zh-CN" altLang="en-US" sz="1335" dirty="0">
                <a:solidFill>
                  <a:schemeClr val="tx1">
                    <a:lumMod val="85000"/>
                    <a:lumOff val="15000"/>
                  </a:schemeClr>
                </a:solidFill>
                <a:latin typeface="幼圆" panose="02010509060101010101" pitchFamily="49" charset="-122"/>
                <a:ea typeface="幼圆" panose="02010509060101010101" pitchFamily="49" charset="-122"/>
              </a:rPr>
              <a:t>。</a:t>
            </a:r>
            <a:endParaRPr lang="zh-CN" altLang="en-US" sz="1335" dirty="0">
              <a:solidFill>
                <a:schemeClr val="tx1">
                  <a:lumMod val="85000"/>
                  <a:lumOff val="15000"/>
                </a:schemeClr>
              </a:solidFill>
              <a:latin typeface="幼圆" panose="02010509060101010101" pitchFamily="49" charset="-122"/>
              <a:ea typeface="幼圆" panose="02010509060101010101" pitchFamily="49" charset="-122"/>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0160000" cy="223548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28" grpId="0" animBg="1"/>
      <p:bldP spid="33" grpId="0"/>
      <p:bldP spid="34" grpId="0"/>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29499" r="31468" b="17240"/>
          <a:stretch>
            <a:fillRect/>
          </a:stretch>
        </p:blipFill>
        <p:spPr>
          <a:xfrm>
            <a:off x="0" y="-45682"/>
            <a:ext cx="10264576" cy="5752597"/>
          </a:xfrm>
          <a:prstGeom prst="rect">
            <a:avLst/>
          </a:prstGeom>
        </p:spPr>
      </p:pic>
      <p:grpSp>
        <p:nvGrpSpPr>
          <p:cNvPr id="8" name="组合 7"/>
          <p:cNvGrpSpPr/>
          <p:nvPr/>
        </p:nvGrpSpPr>
        <p:grpSpPr>
          <a:xfrm>
            <a:off x="1043609" y="1986516"/>
            <a:ext cx="5265448" cy="1711021"/>
            <a:chOff x="5288019" y="1239267"/>
            <a:chExt cx="2263816" cy="1711021"/>
          </a:xfrm>
        </p:grpSpPr>
        <p:grpSp>
          <p:nvGrpSpPr>
            <p:cNvPr id="9" name="组合 8"/>
            <p:cNvGrpSpPr/>
            <p:nvPr/>
          </p:nvGrpSpPr>
          <p:grpSpPr>
            <a:xfrm>
              <a:off x="5288019" y="1239267"/>
              <a:ext cx="1732260" cy="1711021"/>
              <a:chOff x="5288019" y="1239267"/>
              <a:chExt cx="1732260" cy="1711021"/>
            </a:xfrm>
          </p:grpSpPr>
          <p:sp>
            <p:nvSpPr>
              <p:cNvPr id="11" name="TextBox 11"/>
              <p:cNvSpPr txBox="1"/>
              <p:nvPr/>
            </p:nvSpPr>
            <p:spPr>
              <a:xfrm rot="16200000">
                <a:off x="5300069" y="1227217"/>
                <a:ext cx="1708160" cy="1732260"/>
              </a:xfrm>
              <a:prstGeom prst="rect">
                <a:avLst/>
              </a:prstGeom>
              <a:noFill/>
            </p:spPr>
            <p:txBody>
              <a:bodyPr vert="eaVert" wrap="square" rtlCol="0">
                <a:spAutoFit/>
              </a:bodyPr>
              <a:lstStyle/>
              <a:p>
                <a:pPr>
                  <a:lnSpc>
                    <a:spcPct val="150000"/>
                  </a:lnSpc>
                </a:pPr>
                <a:r>
                  <a:rPr lang="zh-CN" altLang="en-US" sz="6600" b="1" spc="300" dirty="0">
                    <a:solidFill>
                      <a:schemeClr val="bg1"/>
                    </a:solidFill>
                    <a:latin typeface="微软雅黑" panose="020B0503020204020204" charset="-122"/>
                    <a:ea typeface="微软雅黑" panose="020B0503020204020204" charset="-122"/>
                  </a:rPr>
                  <a:t>贰 </a:t>
                </a:r>
                <a:r>
                  <a:rPr lang="zh-CN" altLang="en-US" sz="4400" b="1" spc="300" dirty="0">
                    <a:solidFill>
                      <a:schemeClr val="bg1"/>
                    </a:solidFill>
                    <a:latin typeface="微软雅黑" panose="020B0503020204020204" charset="-122"/>
                    <a:ea typeface="微软雅黑" panose="020B0503020204020204" charset="-122"/>
                  </a:rPr>
                  <a:t>平面类</a:t>
                </a:r>
                <a:endParaRPr lang="zh-CN" altLang="en-US" sz="6000" b="1" spc="300" dirty="0">
                  <a:solidFill>
                    <a:schemeClr val="bg1"/>
                  </a:solidFill>
                  <a:latin typeface="微软雅黑" panose="020B0503020204020204" charset="-122"/>
                  <a:ea typeface="微软雅黑" panose="020B0503020204020204" charset="-122"/>
                </a:endParaRPr>
              </a:p>
            </p:txBody>
          </p:sp>
          <p:sp>
            <p:nvSpPr>
              <p:cNvPr id="12" name="TextBox 12"/>
              <p:cNvSpPr txBox="1"/>
              <p:nvPr/>
            </p:nvSpPr>
            <p:spPr>
              <a:xfrm rot="16200000">
                <a:off x="4961474" y="1880183"/>
                <a:ext cx="1708160" cy="432049"/>
              </a:xfrm>
              <a:prstGeom prst="rect">
                <a:avLst/>
              </a:prstGeom>
              <a:noFill/>
            </p:spPr>
            <p:txBody>
              <a:bodyPr vert="eaVert" wrap="square" rtlCol="0">
                <a:spAutoFit/>
              </a:bodyPr>
              <a:lstStyle/>
              <a:p>
                <a:pPr>
                  <a:lnSpc>
                    <a:spcPct val="150000"/>
                  </a:lnSpc>
                </a:pPr>
                <a:r>
                  <a:rPr lang="zh-CN" altLang="en-US" sz="6600" b="1" spc="300" dirty="0">
                    <a:solidFill>
                      <a:schemeClr val="bg1"/>
                    </a:solidFill>
                    <a:latin typeface="微软雅黑" panose="020B0503020204020204" charset="-122"/>
                    <a:ea typeface="微软雅黑" panose="020B0503020204020204" charset="-122"/>
                  </a:rPr>
                  <a:t>：</a:t>
                </a:r>
                <a:endParaRPr lang="zh-CN" altLang="en-US" sz="6000" b="1" spc="300" dirty="0">
                  <a:solidFill>
                    <a:schemeClr val="bg1"/>
                  </a:solidFill>
                  <a:latin typeface="微软雅黑" panose="020B0503020204020204" charset="-122"/>
                  <a:ea typeface="微软雅黑" panose="020B0503020204020204" charset="-122"/>
                </a:endParaRPr>
              </a:p>
            </p:txBody>
          </p:sp>
        </p:grpSp>
        <p:sp>
          <p:nvSpPr>
            <p:cNvPr id="10" name="TextBox 10"/>
            <p:cNvSpPr txBox="1"/>
            <p:nvPr/>
          </p:nvSpPr>
          <p:spPr>
            <a:xfrm>
              <a:off x="6711412" y="2154636"/>
              <a:ext cx="840423" cy="369332"/>
            </a:xfrm>
            <a:prstGeom prst="rect">
              <a:avLst/>
            </a:prstGeom>
            <a:noFill/>
          </p:spPr>
          <p:txBody>
            <a:bodyPr wrap="none" rtlCol="0">
              <a:spAutoFit/>
            </a:bodyPr>
            <a:lstStyle/>
            <a:p>
              <a:r>
                <a:rPr lang="en-US" altLang="zh-CN" b="1" dirty="0" smtClean="0">
                  <a:solidFill>
                    <a:schemeClr val="bg1"/>
                  </a:solidFill>
                </a:rPr>
                <a:t>PING MIANLEI</a:t>
              </a:r>
              <a:endParaRPr lang="zh-CN" altLang="en-US"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800" advClick="0" advTm="3000">
        <p14:flythrough/>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Scale>
                                      <p:cBhvr>
                                        <p:cTn id="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8"/>
                                        </p:tgtEl>
                                        <p:attrNameLst>
                                          <p:attrName>ppt_x</p:attrName>
                                          <p:attrName>ppt_y</p:attrName>
                                        </p:attrNameLst>
                                      </p:cBhvr>
                                    </p:animMotion>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r="44736" b="36005"/>
          <a:stretch>
            <a:fillRect/>
          </a:stretch>
        </p:blipFill>
        <p:spPr>
          <a:xfrm>
            <a:off x="1137921" y="3002639"/>
            <a:ext cx="2269309" cy="174534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3406" y="2962002"/>
            <a:ext cx="3009538" cy="2314667"/>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t="32572" r="27524" b="18095"/>
          <a:stretch>
            <a:fillRect/>
          </a:stretch>
        </p:blipFill>
        <p:spPr>
          <a:xfrm>
            <a:off x="6929120" y="3187698"/>
            <a:ext cx="2422638" cy="1863275"/>
          </a:xfrm>
          <a:prstGeom prst="rect">
            <a:avLst/>
          </a:prstGeom>
        </p:spPr>
      </p:pic>
      <p:sp>
        <p:nvSpPr>
          <p:cNvPr id="7" name="TextBox 26"/>
          <p:cNvSpPr txBox="1"/>
          <p:nvPr/>
        </p:nvSpPr>
        <p:spPr bwMode="auto">
          <a:xfrm>
            <a:off x="1137921" y="1973187"/>
            <a:ext cx="2214367" cy="784830"/>
          </a:xfrm>
          <a:prstGeom prst="rect">
            <a:avLst/>
          </a:prstGeom>
          <a:noFill/>
        </p:spPr>
        <p:txBody>
          <a:bodyPr wrap="square">
            <a:spAutoFit/>
          </a:bodyPr>
          <a:lstStyle/>
          <a:p>
            <a:pPr>
              <a:lnSpc>
                <a:spcPct val="150000"/>
              </a:lnSpc>
            </a:pPr>
            <a:r>
              <a:rPr lang="zh-CN" altLang="en-US" sz="1000" dirty="0">
                <a:solidFill>
                  <a:schemeClr val="tx1">
                    <a:lumMod val="95000"/>
                    <a:lumOff val="5000"/>
                  </a:schemeClr>
                </a:solidFill>
              </a:rPr>
              <a:t>这里输入简单的文字概述这里输入简单文字概述简单的文字概述这里输入简单的文字概述这里输入</a:t>
            </a:r>
            <a:endParaRPr lang="zh-CN" altLang="en-US" sz="1000" dirty="0">
              <a:solidFill>
                <a:schemeClr val="tx1">
                  <a:lumMod val="95000"/>
                  <a:lumOff val="5000"/>
                </a:schemeClr>
              </a:solidFill>
              <a:latin typeface="Calibri" panose="020F0502020204030204" pitchFamily="34" charset="0"/>
            </a:endParaRPr>
          </a:p>
        </p:txBody>
      </p:sp>
      <p:sp>
        <p:nvSpPr>
          <p:cNvPr id="8" name="矩形 7"/>
          <p:cNvSpPr/>
          <p:nvPr/>
        </p:nvSpPr>
        <p:spPr bwMode="auto">
          <a:xfrm>
            <a:off x="1137921" y="1665410"/>
            <a:ext cx="1684073"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charset="-122"/>
                <a:ea typeface="微软雅黑" panose="020B0503020204020204" charset="-122"/>
              </a:rPr>
              <a:t>输入相关</a:t>
            </a:r>
            <a:r>
              <a:rPr lang="zh-CN" altLang="en-US" b="1" dirty="0" smtClean="0">
                <a:solidFill>
                  <a:schemeClr val="tx1">
                    <a:lumMod val="95000"/>
                    <a:lumOff val="5000"/>
                  </a:schemeClr>
                </a:solidFill>
                <a:latin typeface="微软雅黑" panose="020B0503020204020204" charset="-122"/>
                <a:ea typeface="微软雅黑" panose="020B0503020204020204" charset="-122"/>
              </a:rPr>
              <a:t>标题</a:t>
            </a:r>
            <a:endParaRPr lang="zh-CN" altLang="en-US" b="1" dirty="0">
              <a:solidFill>
                <a:schemeClr val="tx1">
                  <a:lumMod val="95000"/>
                  <a:lumOff val="5000"/>
                </a:schemeClr>
              </a:solidFill>
            </a:endParaRPr>
          </a:p>
        </p:txBody>
      </p:sp>
      <p:sp>
        <p:nvSpPr>
          <p:cNvPr id="9" name="TextBox 26"/>
          <p:cNvSpPr txBox="1"/>
          <p:nvPr/>
        </p:nvSpPr>
        <p:spPr bwMode="auto">
          <a:xfrm>
            <a:off x="4166477" y="1795416"/>
            <a:ext cx="2214367" cy="784830"/>
          </a:xfrm>
          <a:prstGeom prst="rect">
            <a:avLst/>
          </a:prstGeom>
          <a:noFill/>
        </p:spPr>
        <p:txBody>
          <a:bodyPr wrap="square">
            <a:spAutoFit/>
          </a:bodyPr>
          <a:lstStyle/>
          <a:p>
            <a:pPr>
              <a:lnSpc>
                <a:spcPct val="150000"/>
              </a:lnSpc>
            </a:pPr>
            <a:r>
              <a:rPr lang="zh-CN" altLang="en-US" sz="1000" dirty="0">
                <a:solidFill>
                  <a:schemeClr val="tx1">
                    <a:lumMod val="95000"/>
                    <a:lumOff val="5000"/>
                  </a:schemeClr>
                </a:solidFill>
              </a:rPr>
              <a:t>这里输入简单的文字概述这里输入简单文字概述简单的文字概述这里输入简单的文字概述这里输入</a:t>
            </a:r>
            <a:endParaRPr lang="zh-CN" altLang="en-US" sz="1000" dirty="0">
              <a:solidFill>
                <a:schemeClr val="tx1">
                  <a:lumMod val="95000"/>
                  <a:lumOff val="5000"/>
                </a:schemeClr>
              </a:solidFill>
              <a:latin typeface="Calibri" panose="020F0502020204030204" pitchFamily="34" charset="0"/>
            </a:endParaRPr>
          </a:p>
        </p:txBody>
      </p:sp>
      <p:sp>
        <p:nvSpPr>
          <p:cNvPr id="10" name="矩形 9"/>
          <p:cNvSpPr/>
          <p:nvPr/>
        </p:nvSpPr>
        <p:spPr bwMode="auto">
          <a:xfrm>
            <a:off x="4166478" y="1487639"/>
            <a:ext cx="1684073"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charset="-122"/>
                <a:ea typeface="微软雅黑" panose="020B0503020204020204" charset="-122"/>
              </a:rPr>
              <a:t>输入相关</a:t>
            </a:r>
            <a:r>
              <a:rPr lang="zh-CN" altLang="en-US" b="1" dirty="0" smtClean="0">
                <a:solidFill>
                  <a:schemeClr val="tx1">
                    <a:lumMod val="95000"/>
                    <a:lumOff val="5000"/>
                  </a:schemeClr>
                </a:solidFill>
                <a:latin typeface="微软雅黑" panose="020B0503020204020204" charset="-122"/>
                <a:ea typeface="微软雅黑" panose="020B0503020204020204" charset="-122"/>
              </a:rPr>
              <a:t>标题</a:t>
            </a:r>
            <a:endParaRPr lang="zh-CN" altLang="en-US" b="1" dirty="0">
              <a:solidFill>
                <a:schemeClr val="tx1">
                  <a:lumMod val="95000"/>
                  <a:lumOff val="5000"/>
                </a:schemeClr>
              </a:solidFill>
            </a:endParaRPr>
          </a:p>
        </p:txBody>
      </p:sp>
      <p:sp>
        <p:nvSpPr>
          <p:cNvPr id="11" name="TextBox 26"/>
          <p:cNvSpPr txBox="1"/>
          <p:nvPr/>
        </p:nvSpPr>
        <p:spPr bwMode="auto">
          <a:xfrm>
            <a:off x="7326292" y="1665410"/>
            <a:ext cx="2214367" cy="784830"/>
          </a:xfrm>
          <a:prstGeom prst="rect">
            <a:avLst/>
          </a:prstGeom>
          <a:noFill/>
        </p:spPr>
        <p:txBody>
          <a:bodyPr wrap="square">
            <a:spAutoFit/>
          </a:bodyPr>
          <a:lstStyle/>
          <a:p>
            <a:pPr>
              <a:lnSpc>
                <a:spcPct val="150000"/>
              </a:lnSpc>
            </a:pPr>
            <a:r>
              <a:rPr lang="zh-CN" altLang="en-US" sz="1000" dirty="0">
                <a:solidFill>
                  <a:schemeClr val="tx1">
                    <a:lumMod val="95000"/>
                    <a:lumOff val="5000"/>
                  </a:schemeClr>
                </a:solidFill>
              </a:rPr>
              <a:t>这里输入简单的文字概述这里输入简单文字概述简单的文字概述这里输入简单的文字概述这里输入</a:t>
            </a:r>
            <a:endParaRPr lang="zh-CN" altLang="en-US" sz="1000" dirty="0">
              <a:solidFill>
                <a:schemeClr val="tx1">
                  <a:lumMod val="95000"/>
                  <a:lumOff val="5000"/>
                </a:schemeClr>
              </a:solidFill>
              <a:latin typeface="Calibri" panose="020F0502020204030204" pitchFamily="34" charset="0"/>
            </a:endParaRPr>
          </a:p>
        </p:txBody>
      </p:sp>
      <p:sp>
        <p:nvSpPr>
          <p:cNvPr id="12" name="矩形 11"/>
          <p:cNvSpPr/>
          <p:nvPr/>
        </p:nvSpPr>
        <p:spPr bwMode="auto">
          <a:xfrm>
            <a:off x="7326292" y="1357633"/>
            <a:ext cx="1684073"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charset="-122"/>
                <a:ea typeface="微软雅黑" panose="020B0503020204020204" charset="-122"/>
              </a:rPr>
              <a:t>输入相关</a:t>
            </a:r>
            <a:r>
              <a:rPr lang="zh-CN" altLang="en-US" b="1" dirty="0" smtClean="0">
                <a:solidFill>
                  <a:schemeClr val="tx1">
                    <a:lumMod val="95000"/>
                    <a:lumOff val="5000"/>
                  </a:schemeClr>
                </a:solidFill>
                <a:latin typeface="微软雅黑" panose="020B0503020204020204" charset="-122"/>
                <a:ea typeface="微软雅黑" panose="020B0503020204020204" charset="-122"/>
              </a:rPr>
              <a:t>标题</a:t>
            </a:r>
            <a:endParaRPr lang="zh-CN" altLang="en-US" b="1" dirty="0">
              <a:solidFill>
                <a:schemeClr val="tx1">
                  <a:lumMod val="95000"/>
                  <a:lumOff val="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42"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60445" y="2171493"/>
            <a:ext cx="3439583" cy="2476500"/>
          </a:xfrm>
          <a:prstGeom prst="rect">
            <a:avLst/>
          </a:prstGeom>
        </p:spPr>
      </p:pic>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18857" b="41003"/>
          <a:stretch>
            <a:fillRect/>
          </a:stretch>
        </p:blipFill>
        <p:spPr>
          <a:xfrm>
            <a:off x="4114899" y="2043824"/>
            <a:ext cx="4782458" cy="1439748"/>
          </a:xfrm>
          <a:prstGeom prst="rect">
            <a:avLst/>
          </a:prstGeom>
        </p:spPr>
      </p:pic>
      <p:sp>
        <p:nvSpPr>
          <p:cNvPr id="4" name="TextBox 26"/>
          <p:cNvSpPr txBox="1"/>
          <p:nvPr/>
        </p:nvSpPr>
        <p:spPr bwMode="auto">
          <a:xfrm>
            <a:off x="5607291" y="3846623"/>
            <a:ext cx="2691203" cy="784830"/>
          </a:xfrm>
          <a:prstGeom prst="rect">
            <a:avLst/>
          </a:prstGeom>
          <a:noFill/>
        </p:spPr>
        <p:txBody>
          <a:bodyPr wrap="square">
            <a:spAutoFit/>
          </a:bodyPr>
          <a:lstStyle/>
          <a:p>
            <a:pPr>
              <a:lnSpc>
                <a:spcPct val="150000"/>
              </a:lnSpc>
            </a:pPr>
            <a:r>
              <a:rPr lang="zh-CN" altLang="en-US" sz="1000" dirty="0">
                <a:solidFill>
                  <a:schemeClr val="tx1">
                    <a:lumMod val="95000"/>
                    <a:lumOff val="5000"/>
                  </a:schemeClr>
                </a:solidFill>
              </a:rPr>
              <a:t>这里输入简单的文字概述这里输入简单文字概述简单的文字概述这里输入简单的文字概述这里输入</a:t>
            </a:r>
            <a:endParaRPr lang="zh-CN" altLang="en-US" sz="1000" dirty="0">
              <a:solidFill>
                <a:schemeClr val="tx1">
                  <a:lumMod val="95000"/>
                  <a:lumOff val="5000"/>
                </a:schemeClr>
              </a:solidFill>
              <a:latin typeface="Calibri" panose="020F0502020204030204" pitchFamily="34" charset="0"/>
            </a:endParaRPr>
          </a:p>
        </p:txBody>
      </p:sp>
      <p:sp>
        <p:nvSpPr>
          <p:cNvPr id="5" name="矩形 4"/>
          <p:cNvSpPr/>
          <p:nvPr/>
        </p:nvSpPr>
        <p:spPr bwMode="auto">
          <a:xfrm>
            <a:off x="5757955" y="3538847"/>
            <a:ext cx="1684073"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charset="-122"/>
                <a:ea typeface="微软雅黑" panose="020B0503020204020204" charset="-122"/>
              </a:rPr>
              <a:t>输入相关</a:t>
            </a:r>
            <a:r>
              <a:rPr lang="zh-CN" altLang="en-US" b="1" dirty="0" smtClean="0">
                <a:solidFill>
                  <a:schemeClr val="tx1">
                    <a:lumMod val="95000"/>
                    <a:lumOff val="5000"/>
                  </a:schemeClr>
                </a:solidFill>
                <a:latin typeface="微软雅黑" panose="020B0503020204020204" charset="-122"/>
                <a:ea typeface="微软雅黑" panose="020B0503020204020204" charset="-122"/>
              </a:rPr>
              <a:t>标题</a:t>
            </a:r>
            <a:endParaRPr lang="zh-CN" altLang="en-US" b="1" dirty="0">
              <a:solidFill>
                <a:schemeClr val="tx1">
                  <a:lumMod val="95000"/>
                  <a:lumOff val="5000"/>
                </a:schemeClr>
              </a:solidFill>
            </a:endParaRPr>
          </a:p>
        </p:txBody>
      </p:sp>
      <p:sp>
        <p:nvSpPr>
          <p:cNvPr id="6" name="TextBox 26"/>
          <p:cNvSpPr txBox="1"/>
          <p:nvPr/>
        </p:nvSpPr>
        <p:spPr bwMode="auto">
          <a:xfrm>
            <a:off x="1719263" y="1680774"/>
            <a:ext cx="5639778" cy="553998"/>
          </a:xfrm>
          <a:prstGeom prst="rect">
            <a:avLst/>
          </a:prstGeom>
          <a:noFill/>
        </p:spPr>
        <p:txBody>
          <a:bodyPr wrap="square">
            <a:spAutoFit/>
          </a:bodyPr>
          <a:lstStyle/>
          <a:p>
            <a:pPr>
              <a:lnSpc>
                <a:spcPct val="150000"/>
              </a:lnSpc>
            </a:pPr>
            <a:r>
              <a:rPr lang="zh-CN" altLang="en-US" sz="1000" dirty="0">
                <a:solidFill>
                  <a:schemeClr val="tx1">
                    <a:lumMod val="95000"/>
                    <a:lumOff val="5000"/>
                  </a:schemeClr>
                </a:solidFill>
              </a:rPr>
              <a:t>这里输入简单的文字概述这里输入简单文字概述简单的文字概述这里输入简单的文字概述这里输入</a:t>
            </a:r>
            <a:endParaRPr lang="zh-CN" altLang="en-US" sz="1000" dirty="0">
              <a:solidFill>
                <a:schemeClr val="tx1">
                  <a:lumMod val="95000"/>
                  <a:lumOff val="5000"/>
                </a:schemeClr>
              </a:solidFill>
              <a:latin typeface="Calibri" panose="020F0502020204030204" pitchFamily="34" charset="0"/>
            </a:endParaRPr>
          </a:p>
        </p:txBody>
      </p:sp>
      <p:sp>
        <p:nvSpPr>
          <p:cNvPr id="7" name="矩形 6"/>
          <p:cNvSpPr/>
          <p:nvPr/>
        </p:nvSpPr>
        <p:spPr bwMode="auto">
          <a:xfrm>
            <a:off x="1869928" y="1372997"/>
            <a:ext cx="1684073"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charset="-122"/>
                <a:ea typeface="微软雅黑" panose="020B0503020204020204" charset="-122"/>
              </a:rPr>
              <a:t>输入相关</a:t>
            </a:r>
            <a:r>
              <a:rPr lang="zh-CN" altLang="en-US" b="1" dirty="0" smtClean="0">
                <a:solidFill>
                  <a:schemeClr val="tx1">
                    <a:lumMod val="95000"/>
                    <a:lumOff val="5000"/>
                  </a:schemeClr>
                </a:solidFill>
                <a:latin typeface="微软雅黑" panose="020B0503020204020204" charset="-122"/>
                <a:ea typeface="微软雅黑" panose="020B0503020204020204" charset="-122"/>
              </a:rPr>
              <a:t>标题</a:t>
            </a:r>
            <a:endParaRPr lang="zh-CN" altLang="en-US" b="1" dirty="0">
              <a:solidFill>
                <a:schemeClr val="tx1">
                  <a:lumMod val="95000"/>
                  <a:lumOff val="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t="23585"/>
          <a:stretch>
            <a:fillRect/>
          </a:stretch>
        </p:blipFill>
        <p:spPr>
          <a:xfrm>
            <a:off x="2641899" y="2251405"/>
            <a:ext cx="3251200" cy="2819399"/>
          </a:xfrm>
          <a:prstGeom prst="rect">
            <a:avLst/>
          </a:prstGeom>
        </p:spPr>
      </p:pic>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0683" y="1249323"/>
            <a:ext cx="3251200" cy="2819400"/>
          </a:xfrm>
          <a:prstGeom prst="rect">
            <a:avLst/>
          </a:prstGeom>
        </p:spPr>
      </p:pic>
      <p:sp>
        <p:nvSpPr>
          <p:cNvPr id="4" name="TextBox 26"/>
          <p:cNvSpPr txBox="1"/>
          <p:nvPr/>
        </p:nvSpPr>
        <p:spPr bwMode="auto">
          <a:xfrm>
            <a:off x="6277481" y="1836964"/>
            <a:ext cx="2691203" cy="784830"/>
          </a:xfrm>
          <a:prstGeom prst="rect">
            <a:avLst/>
          </a:prstGeom>
          <a:noFill/>
        </p:spPr>
        <p:txBody>
          <a:bodyPr wrap="square">
            <a:spAutoFit/>
          </a:bodyPr>
          <a:lstStyle/>
          <a:p>
            <a:pPr>
              <a:lnSpc>
                <a:spcPct val="150000"/>
              </a:lnSpc>
            </a:pPr>
            <a:r>
              <a:rPr lang="zh-CN" altLang="en-US" sz="1000" dirty="0">
                <a:solidFill>
                  <a:schemeClr val="tx1">
                    <a:lumMod val="95000"/>
                    <a:lumOff val="5000"/>
                  </a:schemeClr>
                </a:solidFill>
              </a:rPr>
              <a:t>这里输入简单的文字概述这里输入简单文字概述简单的文字概述这里输入简单的文字概述这里输入</a:t>
            </a:r>
            <a:endParaRPr lang="zh-CN" altLang="en-US" sz="1000" dirty="0">
              <a:solidFill>
                <a:schemeClr val="tx1">
                  <a:lumMod val="95000"/>
                  <a:lumOff val="5000"/>
                </a:schemeClr>
              </a:solidFill>
              <a:latin typeface="Calibri" panose="020F0502020204030204" pitchFamily="34" charset="0"/>
            </a:endParaRPr>
          </a:p>
        </p:txBody>
      </p:sp>
      <p:sp>
        <p:nvSpPr>
          <p:cNvPr id="5" name="矩形 4"/>
          <p:cNvSpPr/>
          <p:nvPr/>
        </p:nvSpPr>
        <p:spPr bwMode="auto">
          <a:xfrm>
            <a:off x="6428145" y="1529187"/>
            <a:ext cx="1684073"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charset="-122"/>
                <a:ea typeface="微软雅黑" panose="020B0503020204020204" charset="-122"/>
              </a:rPr>
              <a:t>输入相关</a:t>
            </a:r>
            <a:r>
              <a:rPr lang="zh-CN" altLang="en-US" b="1" dirty="0" smtClean="0">
                <a:solidFill>
                  <a:schemeClr val="tx1">
                    <a:lumMod val="95000"/>
                    <a:lumOff val="5000"/>
                  </a:schemeClr>
                </a:solidFill>
                <a:latin typeface="微软雅黑" panose="020B0503020204020204" charset="-122"/>
                <a:ea typeface="微软雅黑" panose="020B0503020204020204" charset="-122"/>
              </a:rPr>
              <a:t>标题</a:t>
            </a:r>
            <a:endParaRPr lang="zh-CN" altLang="en-US" b="1" dirty="0">
              <a:solidFill>
                <a:schemeClr val="tx1">
                  <a:lumMod val="95000"/>
                  <a:lumOff val="5000"/>
                </a:schemeClr>
              </a:solidFill>
            </a:endParaRPr>
          </a:p>
        </p:txBody>
      </p:sp>
      <p:sp>
        <p:nvSpPr>
          <p:cNvPr id="6" name="TextBox 26"/>
          <p:cNvSpPr txBox="1"/>
          <p:nvPr/>
        </p:nvSpPr>
        <p:spPr bwMode="auto">
          <a:xfrm>
            <a:off x="6277481" y="3569731"/>
            <a:ext cx="2691203" cy="784830"/>
          </a:xfrm>
          <a:prstGeom prst="rect">
            <a:avLst/>
          </a:prstGeom>
          <a:noFill/>
        </p:spPr>
        <p:txBody>
          <a:bodyPr wrap="square">
            <a:spAutoFit/>
          </a:bodyPr>
          <a:lstStyle/>
          <a:p>
            <a:pPr>
              <a:lnSpc>
                <a:spcPct val="150000"/>
              </a:lnSpc>
            </a:pPr>
            <a:r>
              <a:rPr lang="zh-CN" altLang="en-US" sz="1000" dirty="0">
                <a:solidFill>
                  <a:schemeClr val="tx1">
                    <a:lumMod val="95000"/>
                    <a:lumOff val="5000"/>
                  </a:schemeClr>
                </a:solidFill>
              </a:rPr>
              <a:t>这里输入简单的文字概述这里输入简单文字概述简单的文字概述这里输入简单的文字概述这里输入</a:t>
            </a:r>
            <a:endParaRPr lang="zh-CN" altLang="en-US" sz="1000" dirty="0">
              <a:solidFill>
                <a:schemeClr val="tx1">
                  <a:lumMod val="95000"/>
                  <a:lumOff val="5000"/>
                </a:schemeClr>
              </a:solidFill>
              <a:latin typeface="Calibri" panose="020F0502020204030204" pitchFamily="34" charset="0"/>
            </a:endParaRPr>
          </a:p>
        </p:txBody>
      </p:sp>
      <p:sp>
        <p:nvSpPr>
          <p:cNvPr id="7" name="矩形 6"/>
          <p:cNvSpPr/>
          <p:nvPr/>
        </p:nvSpPr>
        <p:spPr bwMode="auto">
          <a:xfrm>
            <a:off x="6428145" y="3261954"/>
            <a:ext cx="1684073"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charset="-122"/>
                <a:ea typeface="微软雅黑" panose="020B0503020204020204" charset="-122"/>
              </a:rPr>
              <a:t>输入相关</a:t>
            </a:r>
            <a:r>
              <a:rPr lang="zh-CN" altLang="en-US" b="1" dirty="0" smtClean="0">
                <a:solidFill>
                  <a:schemeClr val="tx1">
                    <a:lumMod val="95000"/>
                    <a:lumOff val="5000"/>
                  </a:schemeClr>
                </a:solidFill>
                <a:latin typeface="微软雅黑" panose="020B0503020204020204" charset="-122"/>
                <a:ea typeface="微软雅黑" panose="020B0503020204020204" charset="-122"/>
              </a:rPr>
              <a:t>标题</a:t>
            </a:r>
            <a:endParaRPr lang="zh-CN" altLang="en-US" b="1" dirty="0">
              <a:solidFill>
                <a:schemeClr val="tx1">
                  <a:lumMod val="95000"/>
                  <a:lumOff val="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36325" r="33227"/>
          <a:stretch>
            <a:fillRect/>
          </a:stretch>
        </p:blipFill>
        <p:spPr>
          <a:xfrm>
            <a:off x="1061359" y="1060388"/>
            <a:ext cx="1567542" cy="4114800"/>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11084" r="6104"/>
          <a:stretch>
            <a:fillRect/>
          </a:stretch>
        </p:blipFill>
        <p:spPr>
          <a:xfrm>
            <a:off x="6600501" y="1216963"/>
            <a:ext cx="1567542" cy="4114800"/>
          </a:xfrm>
          <a:prstGeom prst="rect">
            <a:avLst/>
          </a:prstGeom>
        </p:spPr>
      </p:pic>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29755" r="38091"/>
          <a:stretch>
            <a:fillRect/>
          </a:stretch>
        </p:blipFill>
        <p:spPr>
          <a:xfrm>
            <a:off x="8262707" y="749213"/>
            <a:ext cx="1084052" cy="2906188"/>
          </a:xfrm>
          <a:prstGeom prst="rect">
            <a:avLst/>
          </a:prstGeom>
        </p:spPr>
      </p:pic>
      <p:sp>
        <p:nvSpPr>
          <p:cNvPr id="6" name="TextBox 26"/>
          <p:cNvSpPr txBox="1"/>
          <p:nvPr/>
        </p:nvSpPr>
        <p:spPr bwMode="auto">
          <a:xfrm>
            <a:off x="3350944" y="2202307"/>
            <a:ext cx="2691203" cy="784830"/>
          </a:xfrm>
          <a:prstGeom prst="rect">
            <a:avLst/>
          </a:prstGeom>
          <a:noFill/>
        </p:spPr>
        <p:txBody>
          <a:bodyPr wrap="square">
            <a:spAutoFit/>
          </a:bodyPr>
          <a:lstStyle/>
          <a:p>
            <a:pPr>
              <a:lnSpc>
                <a:spcPct val="150000"/>
              </a:lnSpc>
            </a:pPr>
            <a:r>
              <a:rPr lang="zh-CN" altLang="en-US" sz="1000" dirty="0">
                <a:solidFill>
                  <a:schemeClr val="tx1">
                    <a:lumMod val="95000"/>
                    <a:lumOff val="5000"/>
                  </a:schemeClr>
                </a:solidFill>
              </a:rPr>
              <a:t>这里输入简单的文字概述这里输入简单文字概述简单的文字概述这里输入简单的文字概述这里输入</a:t>
            </a:r>
            <a:endParaRPr lang="zh-CN" altLang="en-US" sz="1000" dirty="0">
              <a:solidFill>
                <a:schemeClr val="tx1">
                  <a:lumMod val="95000"/>
                  <a:lumOff val="5000"/>
                </a:schemeClr>
              </a:solidFill>
              <a:latin typeface="Calibri" panose="020F0502020204030204" pitchFamily="34" charset="0"/>
            </a:endParaRPr>
          </a:p>
        </p:txBody>
      </p:sp>
      <p:sp>
        <p:nvSpPr>
          <p:cNvPr id="7" name="矩形 6"/>
          <p:cNvSpPr/>
          <p:nvPr/>
        </p:nvSpPr>
        <p:spPr bwMode="auto">
          <a:xfrm>
            <a:off x="3501608" y="1894530"/>
            <a:ext cx="1684073"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charset="-122"/>
                <a:ea typeface="微软雅黑" panose="020B0503020204020204" charset="-122"/>
              </a:rPr>
              <a:t>输入相关</a:t>
            </a:r>
            <a:r>
              <a:rPr lang="zh-CN" altLang="en-US" b="1" dirty="0" smtClean="0">
                <a:solidFill>
                  <a:schemeClr val="tx1">
                    <a:lumMod val="95000"/>
                    <a:lumOff val="5000"/>
                  </a:schemeClr>
                </a:solidFill>
                <a:latin typeface="微软雅黑" panose="020B0503020204020204" charset="-122"/>
                <a:ea typeface="微软雅黑" panose="020B0503020204020204" charset="-122"/>
              </a:rPr>
              <a:t>标题</a:t>
            </a:r>
            <a:endParaRPr lang="zh-CN" altLang="en-US" b="1" dirty="0">
              <a:solidFill>
                <a:schemeClr val="tx1">
                  <a:lumMod val="95000"/>
                  <a:lumOff val="5000"/>
                </a:schemeClr>
              </a:solidFill>
            </a:endParaRPr>
          </a:p>
        </p:txBody>
      </p:sp>
      <p:sp>
        <p:nvSpPr>
          <p:cNvPr id="8" name="TextBox 26"/>
          <p:cNvSpPr txBox="1"/>
          <p:nvPr/>
        </p:nvSpPr>
        <p:spPr bwMode="auto">
          <a:xfrm>
            <a:off x="3269099" y="3872443"/>
            <a:ext cx="2691203" cy="784830"/>
          </a:xfrm>
          <a:prstGeom prst="rect">
            <a:avLst/>
          </a:prstGeom>
          <a:noFill/>
        </p:spPr>
        <p:txBody>
          <a:bodyPr wrap="square">
            <a:spAutoFit/>
          </a:bodyPr>
          <a:lstStyle/>
          <a:p>
            <a:pPr>
              <a:lnSpc>
                <a:spcPct val="150000"/>
              </a:lnSpc>
            </a:pPr>
            <a:r>
              <a:rPr lang="zh-CN" altLang="en-US" sz="1000" dirty="0">
                <a:solidFill>
                  <a:schemeClr val="tx1">
                    <a:lumMod val="95000"/>
                    <a:lumOff val="5000"/>
                  </a:schemeClr>
                </a:solidFill>
              </a:rPr>
              <a:t>这里输入简单的文字概述这里输入简单文字概述简单的文字概述这里输入简单的文字概述这里输入</a:t>
            </a:r>
            <a:endParaRPr lang="zh-CN" altLang="en-US" sz="1000" dirty="0">
              <a:solidFill>
                <a:schemeClr val="tx1">
                  <a:lumMod val="95000"/>
                  <a:lumOff val="5000"/>
                </a:schemeClr>
              </a:solidFill>
              <a:latin typeface="Calibri" panose="020F0502020204030204" pitchFamily="34" charset="0"/>
            </a:endParaRPr>
          </a:p>
        </p:txBody>
      </p:sp>
      <p:sp>
        <p:nvSpPr>
          <p:cNvPr id="9" name="矩形 8"/>
          <p:cNvSpPr/>
          <p:nvPr/>
        </p:nvSpPr>
        <p:spPr bwMode="auto">
          <a:xfrm>
            <a:off x="3419764" y="3564667"/>
            <a:ext cx="1684073"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charset="-122"/>
                <a:ea typeface="微软雅黑" panose="020B0503020204020204" charset="-122"/>
              </a:rPr>
              <a:t>输入相关</a:t>
            </a:r>
            <a:r>
              <a:rPr lang="zh-CN" altLang="en-US" b="1" dirty="0" smtClean="0">
                <a:solidFill>
                  <a:schemeClr val="tx1">
                    <a:lumMod val="95000"/>
                    <a:lumOff val="5000"/>
                  </a:schemeClr>
                </a:solidFill>
                <a:latin typeface="微软雅黑" panose="020B0503020204020204" charset="-122"/>
                <a:ea typeface="微软雅黑" panose="020B0503020204020204" charset="-122"/>
              </a:rPr>
              <a:t>标题</a:t>
            </a:r>
            <a:endParaRPr lang="zh-CN" altLang="en-US" b="1" dirty="0">
              <a:solidFill>
                <a:schemeClr val="tx1">
                  <a:lumMod val="95000"/>
                  <a:lumOff val="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0160000" cy="5715000"/>
          </a:xfrm>
          <a:prstGeom prst="rect">
            <a:avLst/>
          </a:prstGeom>
        </p:spPr>
      </p:pic>
      <p:grpSp>
        <p:nvGrpSpPr>
          <p:cNvPr id="8" name="组合 7"/>
          <p:cNvGrpSpPr/>
          <p:nvPr/>
        </p:nvGrpSpPr>
        <p:grpSpPr>
          <a:xfrm>
            <a:off x="2413536" y="1668632"/>
            <a:ext cx="6246561" cy="2034176"/>
            <a:chOff x="5288021" y="1077693"/>
            <a:chExt cx="2802994" cy="2034176"/>
          </a:xfrm>
        </p:grpSpPr>
        <p:grpSp>
          <p:nvGrpSpPr>
            <p:cNvPr id="9" name="组合 8"/>
            <p:cNvGrpSpPr/>
            <p:nvPr/>
          </p:nvGrpSpPr>
          <p:grpSpPr>
            <a:xfrm>
              <a:off x="5288021" y="1077693"/>
              <a:ext cx="2802994" cy="2034176"/>
              <a:chOff x="5288021" y="1077693"/>
              <a:chExt cx="2802994" cy="2034176"/>
            </a:xfrm>
          </p:grpSpPr>
          <p:sp>
            <p:nvSpPr>
              <p:cNvPr id="11" name="TextBox 21"/>
              <p:cNvSpPr txBox="1"/>
              <p:nvPr/>
            </p:nvSpPr>
            <p:spPr>
              <a:xfrm rot="16200000">
                <a:off x="5673855" y="691859"/>
                <a:ext cx="2031325" cy="2802994"/>
              </a:xfrm>
              <a:prstGeom prst="rect">
                <a:avLst/>
              </a:prstGeom>
              <a:noFill/>
            </p:spPr>
            <p:txBody>
              <a:bodyPr vert="eaVert" wrap="square" rtlCol="0">
                <a:spAutoFit/>
              </a:bodyPr>
              <a:lstStyle/>
              <a:p>
                <a:pPr>
                  <a:lnSpc>
                    <a:spcPct val="150000"/>
                  </a:lnSpc>
                </a:pPr>
                <a:r>
                  <a:rPr lang="zh-CN" altLang="en-US" sz="8000" b="1" spc="300" dirty="0">
                    <a:solidFill>
                      <a:schemeClr val="bg1"/>
                    </a:solidFill>
                    <a:latin typeface="微软雅黑" panose="020B0503020204020204" charset="-122"/>
                    <a:ea typeface="微软雅黑" panose="020B0503020204020204" charset="-122"/>
                  </a:rPr>
                  <a:t>肆 </a:t>
                </a:r>
                <a:r>
                  <a:rPr lang="zh-CN" altLang="en-US" sz="5400" b="1" spc="300" dirty="0">
                    <a:solidFill>
                      <a:schemeClr val="bg1"/>
                    </a:solidFill>
                    <a:latin typeface="微软雅黑" panose="020B0503020204020204" charset="-122"/>
                    <a:ea typeface="微软雅黑" panose="020B0503020204020204" charset="-122"/>
                  </a:rPr>
                  <a:t>摄影类</a:t>
                </a:r>
                <a:endParaRPr lang="zh-CN" altLang="en-US" sz="7200" b="1" spc="300" dirty="0">
                  <a:solidFill>
                    <a:schemeClr val="bg1"/>
                  </a:solidFill>
                  <a:latin typeface="微软雅黑" panose="020B0503020204020204" charset="-122"/>
                  <a:ea typeface="微软雅黑" panose="020B0503020204020204" charset="-122"/>
                </a:endParaRPr>
              </a:p>
            </p:txBody>
          </p:sp>
          <p:sp>
            <p:nvSpPr>
              <p:cNvPr id="12" name="TextBox 22"/>
              <p:cNvSpPr txBox="1"/>
              <p:nvPr/>
            </p:nvSpPr>
            <p:spPr>
              <a:xfrm rot="16200000">
                <a:off x="4799892" y="1880182"/>
                <a:ext cx="2031325" cy="432049"/>
              </a:xfrm>
              <a:prstGeom prst="rect">
                <a:avLst/>
              </a:prstGeom>
              <a:noFill/>
            </p:spPr>
            <p:txBody>
              <a:bodyPr vert="eaVert" wrap="square" rtlCol="0">
                <a:spAutoFit/>
              </a:bodyPr>
              <a:lstStyle/>
              <a:p>
                <a:pPr>
                  <a:lnSpc>
                    <a:spcPct val="150000"/>
                  </a:lnSpc>
                </a:pPr>
                <a:r>
                  <a:rPr lang="zh-CN" altLang="en-US" sz="8000" b="1" spc="300" dirty="0">
                    <a:solidFill>
                      <a:schemeClr val="bg1"/>
                    </a:solidFill>
                    <a:latin typeface="微软雅黑" panose="020B0503020204020204" charset="-122"/>
                    <a:ea typeface="微软雅黑" panose="020B0503020204020204" charset="-122"/>
                  </a:rPr>
                  <a:t>：</a:t>
                </a:r>
                <a:endParaRPr lang="zh-CN" altLang="en-US" sz="7200" b="1" spc="300" dirty="0">
                  <a:solidFill>
                    <a:schemeClr val="bg1"/>
                  </a:solidFill>
                  <a:latin typeface="微软雅黑" panose="020B0503020204020204" charset="-122"/>
                  <a:ea typeface="微软雅黑" panose="020B0503020204020204" charset="-122"/>
                </a:endParaRPr>
              </a:p>
            </p:txBody>
          </p:sp>
        </p:grpSp>
        <p:sp>
          <p:nvSpPr>
            <p:cNvPr id="10" name="TextBox 20"/>
            <p:cNvSpPr txBox="1"/>
            <p:nvPr/>
          </p:nvSpPr>
          <p:spPr>
            <a:xfrm>
              <a:off x="6711412" y="2154636"/>
              <a:ext cx="1089784" cy="461665"/>
            </a:xfrm>
            <a:prstGeom prst="rect">
              <a:avLst/>
            </a:prstGeom>
            <a:noFill/>
          </p:spPr>
          <p:txBody>
            <a:bodyPr wrap="none" rtlCol="0">
              <a:spAutoFit/>
            </a:bodyPr>
            <a:lstStyle/>
            <a:p>
              <a:r>
                <a:rPr lang="en-US" altLang="zh-CN" sz="2400" b="1" dirty="0">
                  <a:solidFill>
                    <a:schemeClr val="bg1"/>
                  </a:solidFill>
                </a:rPr>
                <a:t>SHE YING LEI</a:t>
              </a:r>
              <a:endParaRPr lang="zh-CN" altLang="en-US" sz="24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800" advClick="0" advTm="3000">
        <p14:flythrough/>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Scale>
                                      <p:cBhvr>
                                        <p:cTn id="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8"/>
                                        </p:tgtEl>
                                        <p:attrNameLst>
                                          <p:attrName>ppt_x</p:attrName>
                                          <p:attrName>ppt_y</p:attrName>
                                        </p:attrNameLst>
                                      </p:cBhvr>
                                    </p:animMotion>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b="14933"/>
          <a:stretch>
            <a:fillRect/>
          </a:stretch>
        </p:blipFill>
        <p:spPr>
          <a:xfrm>
            <a:off x="180706" y="1504882"/>
            <a:ext cx="5427614" cy="3097598"/>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18362" y="1621121"/>
            <a:ext cx="2341341" cy="1676400"/>
          </a:xfrm>
          <a:prstGeom prst="rect">
            <a:avLst/>
          </a:prstGeom>
        </p:spPr>
      </p:pic>
      <p:grpSp>
        <p:nvGrpSpPr>
          <p:cNvPr id="4" name="组合 3"/>
          <p:cNvGrpSpPr/>
          <p:nvPr/>
        </p:nvGrpSpPr>
        <p:grpSpPr>
          <a:xfrm>
            <a:off x="6375966" y="3648042"/>
            <a:ext cx="3051949" cy="836240"/>
            <a:chOff x="4911768" y="1576758"/>
            <a:chExt cx="3662339" cy="1003488"/>
          </a:xfrm>
        </p:grpSpPr>
        <p:sp>
          <p:nvSpPr>
            <p:cNvPr id="5" name="矩形 4"/>
            <p:cNvSpPr/>
            <p:nvPr/>
          </p:nvSpPr>
          <p:spPr>
            <a:xfrm>
              <a:off x="4911769" y="1576758"/>
              <a:ext cx="2408441" cy="430804"/>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charset="-122"/>
                  <a:ea typeface="微软雅黑" panose="020B0503020204020204" charset="-122"/>
                </a:rPr>
                <a:t>点击添加标题</a:t>
              </a:r>
              <a:endParaRPr lang="en-US" altLang="zh-CN" sz="1835" b="1" dirty="0">
                <a:solidFill>
                  <a:schemeClr val="tx1">
                    <a:lumMod val="65000"/>
                    <a:lumOff val="35000"/>
                  </a:schemeClr>
                </a:solidFill>
                <a:latin typeface="微软雅黑" panose="020B0503020204020204" charset="-122"/>
                <a:ea typeface="微软雅黑" panose="020B0503020204020204" charset="-122"/>
              </a:endParaRPr>
            </a:p>
          </p:txBody>
        </p:sp>
        <p:sp>
          <p:nvSpPr>
            <p:cNvPr id="6" name="矩形 47"/>
            <p:cNvSpPr>
              <a:spLocks noChangeArrowheads="1"/>
            </p:cNvSpPr>
            <p:nvPr/>
          </p:nvSpPr>
          <p:spPr bwMode="auto">
            <a:xfrm>
              <a:off x="4911768" y="2013791"/>
              <a:ext cx="3662339" cy="566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charset="-122"/>
                </a:rPr>
                <a:t>在此录入上述图表的综合描述说明，在此录入上述图表的综合描述说明，在此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b="8267"/>
          <a:stretch>
            <a:fillRect/>
          </a:stretch>
        </p:blipFill>
        <p:spPr>
          <a:xfrm>
            <a:off x="0" y="923815"/>
            <a:ext cx="5406183" cy="3099545"/>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10395"/>
          <a:stretch>
            <a:fillRect/>
          </a:stretch>
        </p:blipFill>
        <p:spPr>
          <a:xfrm>
            <a:off x="5735320" y="923815"/>
            <a:ext cx="3987800" cy="3099545"/>
          </a:xfrm>
          <a:prstGeom prst="rect">
            <a:avLst/>
          </a:prstGeom>
        </p:spPr>
      </p:pic>
      <p:grpSp>
        <p:nvGrpSpPr>
          <p:cNvPr id="4" name="组合 3"/>
          <p:cNvGrpSpPr/>
          <p:nvPr/>
        </p:nvGrpSpPr>
        <p:grpSpPr>
          <a:xfrm>
            <a:off x="803499" y="4190366"/>
            <a:ext cx="3256280" cy="836240"/>
            <a:chOff x="4911768" y="1576758"/>
            <a:chExt cx="2864415" cy="1003488"/>
          </a:xfrm>
        </p:grpSpPr>
        <p:sp>
          <p:nvSpPr>
            <p:cNvPr id="5" name="矩形 4"/>
            <p:cNvSpPr/>
            <p:nvPr/>
          </p:nvSpPr>
          <p:spPr>
            <a:xfrm>
              <a:off x="4911769" y="1576758"/>
              <a:ext cx="2408441" cy="430804"/>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charset="-122"/>
                  <a:ea typeface="微软雅黑" panose="020B0503020204020204" charset="-122"/>
                </a:rPr>
                <a:t>点击添加标题</a:t>
              </a:r>
              <a:endParaRPr lang="en-US" altLang="zh-CN" sz="1835" b="1" dirty="0">
                <a:solidFill>
                  <a:schemeClr val="tx1">
                    <a:lumMod val="65000"/>
                    <a:lumOff val="35000"/>
                  </a:schemeClr>
                </a:solidFill>
                <a:latin typeface="微软雅黑" panose="020B0503020204020204" charset="-122"/>
                <a:ea typeface="微软雅黑" panose="020B0503020204020204" charset="-122"/>
              </a:endParaRPr>
            </a:p>
          </p:txBody>
        </p:sp>
        <p:sp>
          <p:nvSpPr>
            <p:cNvPr id="6" name="矩形 47"/>
            <p:cNvSpPr>
              <a:spLocks noChangeArrowheads="1"/>
            </p:cNvSpPr>
            <p:nvPr/>
          </p:nvSpPr>
          <p:spPr bwMode="auto">
            <a:xfrm>
              <a:off x="4911768" y="2013791"/>
              <a:ext cx="2864415" cy="566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charset="-122"/>
                </a:rPr>
                <a:t>在此录入上述图表的综合描述说明，在此录入上述图表的综合描述说明，在此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charset="-122"/>
              </a:endParaRPr>
            </a:p>
          </p:txBody>
        </p:sp>
      </p:grpSp>
      <p:grpSp>
        <p:nvGrpSpPr>
          <p:cNvPr id="7" name="组合 6"/>
          <p:cNvGrpSpPr/>
          <p:nvPr/>
        </p:nvGrpSpPr>
        <p:grpSpPr>
          <a:xfrm>
            <a:off x="5735320" y="4190366"/>
            <a:ext cx="3256280" cy="836240"/>
            <a:chOff x="4911768" y="1576758"/>
            <a:chExt cx="2864415" cy="1003488"/>
          </a:xfrm>
        </p:grpSpPr>
        <p:sp>
          <p:nvSpPr>
            <p:cNvPr id="8" name="矩形 7"/>
            <p:cNvSpPr/>
            <p:nvPr/>
          </p:nvSpPr>
          <p:spPr>
            <a:xfrm>
              <a:off x="4911769" y="1576758"/>
              <a:ext cx="2408441" cy="430804"/>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charset="-122"/>
                  <a:ea typeface="微软雅黑" panose="020B0503020204020204" charset="-122"/>
                </a:rPr>
                <a:t>点击添加标题</a:t>
              </a:r>
              <a:endParaRPr lang="en-US" altLang="zh-CN" sz="1835" b="1" dirty="0">
                <a:solidFill>
                  <a:schemeClr val="tx1">
                    <a:lumMod val="65000"/>
                    <a:lumOff val="35000"/>
                  </a:schemeClr>
                </a:solidFill>
                <a:latin typeface="微软雅黑" panose="020B0503020204020204" charset="-122"/>
                <a:ea typeface="微软雅黑" panose="020B0503020204020204" charset="-122"/>
              </a:endParaRPr>
            </a:p>
          </p:txBody>
        </p:sp>
        <p:sp>
          <p:nvSpPr>
            <p:cNvPr id="9" name="矩形 47"/>
            <p:cNvSpPr>
              <a:spLocks noChangeArrowheads="1"/>
            </p:cNvSpPr>
            <p:nvPr/>
          </p:nvSpPr>
          <p:spPr bwMode="auto">
            <a:xfrm>
              <a:off x="4911768" y="2013791"/>
              <a:ext cx="2864415" cy="566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charset="-122"/>
                </a:rPr>
                <a:t>在此录入上述图表的综合描述说明，在此录入上述图表的综合描述说明，在此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par>
                          <p:cTn id="9" fill="hold">
                            <p:stCondLst>
                              <p:cond delay="600"/>
                            </p:stCondLst>
                            <p:childTnLst>
                              <p:par>
                                <p:cTn id="10" presetID="12" presetClass="entr" presetSubtype="2" fill="hold" nodeType="afterEffect">
                                  <p:stCondLst>
                                    <p:cond delay="1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lef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40536" r="5690" b="19200"/>
          <a:stretch>
            <a:fillRect/>
          </a:stretch>
        </p:blipFill>
        <p:spPr>
          <a:xfrm>
            <a:off x="5471160" y="685800"/>
            <a:ext cx="4358640" cy="4617720"/>
          </a:xfrm>
          <a:prstGeom prst="rect">
            <a:avLst/>
          </a:prstGeom>
        </p:spPr>
      </p:pic>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1" r="77514" b="19200"/>
          <a:stretch>
            <a:fillRect/>
          </a:stretch>
        </p:blipFill>
        <p:spPr>
          <a:xfrm>
            <a:off x="1057738" y="640080"/>
            <a:ext cx="1822623" cy="4617720"/>
          </a:xfrm>
          <a:prstGeom prst="rect">
            <a:avLst/>
          </a:prstGeom>
        </p:spPr>
      </p:pic>
      <p:grpSp>
        <p:nvGrpSpPr>
          <p:cNvPr id="4" name="组合 3"/>
          <p:cNvGrpSpPr/>
          <p:nvPr/>
        </p:nvGrpSpPr>
        <p:grpSpPr>
          <a:xfrm>
            <a:off x="3084148" y="1584325"/>
            <a:ext cx="2387013" cy="1033795"/>
            <a:chOff x="4911768" y="1576758"/>
            <a:chExt cx="2864415" cy="1240555"/>
          </a:xfrm>
        </p:grpSpPr>
        <p:sp>
          <p:nvSpPr>
            <p:cNvPr id="5" name="矩形 4"/>
            <p:cNvSpPr/>
            <p:nvPr/>
          </p:nvSpPr>
          <p:spPr>
            <a:xfrm>
              <a:off x="4911769" y="1576758"/>
              <a:ext cx="2408441" cy="430804"/>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charset="-122"/>
                  <a:ea typeface="微软雅黑" panose="020B0503020204020204" charset="-122"/>
                </a:rPr>
                <a:t>点击添加标题</a:t>
              </a:r>
              <a:endParaRPr lang="en-US" altLang="zh-CN" sz="1835" b="1" dirty="0">
                <a:solidFill>
                  <a:schemeClr val="tx1">
                    <a:lumMod val="65000"/>
                    <a:lumOff val="35000"/>
                  </a:schemeClr>
                </a:solidFill>
                <a:latin typeface="微软雅黑" panose="020B0503020204020204" charset="-122"/>
                <a:ea typeface="微软雅黑" panose="020B0503020204020204" charset="-122"/>
              </a:endParaRPr>
            </a:p>
          </p:txBody>
        </p:sp>
        <p:sp>
          <p:nvSpPr>
            <p:cNvPr id="6" name="矩形 47"/>
            <p:cNvSpPr>
              <a:spLocks noChangeArrowheads="1"/>
            </p:cNvSpPr>
            <p:nvPr/>
          </p:nvSpPr>
          <p:spPr bwMode="auto">
            <a:xfrm>
              <a:off x="4911768" y="2013791"/>
              <a:ext cx="2864415" cy="803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charset="-122"/>
                </a:rPr>
                <a:t>在此录入上述图表的综合描述说明，在此录入上述图表的综合描述说明，在此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charset="-122"/>
              </a:endParaRPr>
            </a:p>
          </p:txBody>
        </p:sp>
      </p:grpSp>
      <p:grpSp>
        <p:nvGrpSpPr>
          <p:cNvPr id="7" name="组合 6"/>
          <p:cNvGrpSpPr/>
          <p:nvPr/>
        </p:nvGrpSpPr>
        <p:grpSpPr>
          <a:xfrm>
            <a:off x="2982254" y="3565525"/>
            <a:ext cx="2387013" cy="1033795"/>
            <a:chOff x="4911768" y="1576758"/>
            <a:chExt cx="2864415" cy="1240555"/>
          </a:xfrm>
        </p:grpSpPr>
        <p:sp>
          <p:nvSpPr>
            <p:cNvPr id="8" name="矩形 7"/>
            <p:cNvSpPr/>
            <p:nvPr/>
          </p:nvSpPr>
          <p:spPr>
            <a:xfrm>
              <a:off x="4911769" y="1576758"/>
              <a:ext cx="2408441" cy="430804"/>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charset="-122"/>
                  <a:ea typeface="微软雅黑" panose="020B0503020204020204" charset="-122"/>
                </a:rPr>
                <a:t>点击添加标题</a:t>
              </a:r>
              <a:endParaRPr lang="en-US" altLang="zh-CN" sz="1835" b="1" dirty="0">
                <a:solidFill>
                  <a:schemeClr val="tx1">
                    <a:lumMod val="65000"/>
                    <a:lumOff val="35000"/>
                  </a:schemeClr>
                </a:solidFill>
                <a:latin typeface="微软雅黑" panose="020B0503020204020204" charset="-122"/>
                <a:ea typeface="微软雅黑" panose="020B0503020204020204" charset="-122"/>
              </a:endParaRPr>
            </a:p>
          </p:txBody>
        </p:sp>
        <p:sp>
          <p:nvSpPr>
            <p:cNvPr id="9" name="矩形 47"/>
            <p:cNvSpPr>
              <a:spLocks noChangeArrowheads="1"/>
            </p:cNvSpPr>
            <p:nvPr/>
          </p:nvSpPr>
          <p:spPr bwMode="auto">
            <a:xfrm>
              <a:off x="4911768" y="2013791"/>
              <a:ext cx="2864415" cy="803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charset="-122"/>
                </a:rPr>
                <a:t>在此录入上述图表的综合描述说明，在此录入上述图表的综合描述说明，在此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par>
                          <p:cTn id="9" fill="hold">
                            <p:stCondLst>
                              <p:cond delay="600"/>
                            </p:stCondLst>
                            <p:childTnLst>
                              <p:par>
                                <p:cTn id="10" presetID="12" presetClass="entr" presetSubtype="2" fill="hold" nodeType="afterEffect">
                                  <p:stCondLst>
                                    <p:cond delay="1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left)">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TextBox 100"/>
          <p:cNvSpPr txBox="1"/>
          <p:nvPr/>
        </p:nvSpPr>
        <p:spPr>
          <a:xfrm>
            <a:off x="813622" y="3968447"/>
            <a:ext cx="2267609" cy="646331"/>
          </a:xfrm>
          <a:prstGeom prst="rect">
            <a:avLst/>
          </a:prstGeom>
          <a:noFill/>
        </p:spPr>
        <p:txBody>
          <a:bodyPr wrap="square" rtlCol="0">
            <a:spAutoFit/>
          </a:bodyPr>
          <a:lstStyle/>
          <a:p>
            <a:r>
              <a:rPr lang="zh-CN" altLang="en-US" sz="3600" spc="-150" dirty="0">
                <a:solidFill>
                  <a:prstClr val="black"/>
                </a:solidFill>
                <a:latin typeface="华文细黑" panose="02010600040101010101" pitchFamily="2" charset="-122"/>
                <a:ea typeface="华文细黑" panose="02010600040101010101" pitchFamily="2" charset="-122"/>
              </a:rPr>
              <a:t>关于一个</a:t>
            </a:r>
            <a:endParaRPr lang="zh-CN" altLang="en-US" sz="3600" spc="-150" dirty="0">
              <a:solidFill>
                <a:prstClr val="black"/>
              </a:solidFill>
              <a:latin typeface="华文细黑" panose="02010600040101010101" pitchFamily="2" charset="-122"/>
              <a:ea typeface="华文细黑" panose="02010600040101010101" pitchFamily="2" charset="-122"/>
            </a:endParaRPr>
          </a:p>
        </p:txBody>
      </p:sp>
      <p:sp>
        <p:nvSpPr>
          <p:cNvPr id="102" name="TextBox 101"/>
          <p:cNvSpPr txBox="1"/>
          <p:nvPr/>
        </p:nvSpPr>
        <p:spPr>
          <a:xfrm>
            <a:off x="2613819" y="3506780"/>
            <a:ext cx="936104" cy="1107996"/>
          </a:xfrm>
          <a:prstGeom prst="rect">
            <a:avLst/>
          </a:prstGeom>
          <a:noFill/>
        </p:spPr>
        <p:txBody>
          <a:bodyPr wrap="square" rtlCol="0">
            <a:spAutoFit/>
          </a:bodyPr>
          <a:lstStyle/>
          <a:p>
            <a:r>
              <a:rPr lang="zh-CN" altLang="en-US" sz="6600" spc="-150" dirty="0">
                <a:solidFill>
                  <a:prstClr val="black">
                    <a:lumMod val="65000"/>
                    <a:lumOff val="35000"/>
                  </a:prstClr>
                </a:solidFill>
                <a:latin typeface="华文细黑" panose="02010600040101010101" pitchFamily="2" charset="-122"/>
                <a:ea typeface="华文细黑" panose="02010600040101010101" pitchFamily="2" charset="-122"/>
              </a:rPr>
              <a:t>我</a:t>
            </a:r>
            <a:endParaRPr lang="zh-CN" altLang="en-US" sz="6600" spc="-150" dirty="0">
              <a:solidFill>
                <a:prstClr val="black">
                  <a:lumMod val="65000"/>
                  <a:lumOff val="35000"/>
                </a:prstClr>
              </a:solidFill>
              <a:latin typeface="华文细黑" panose="02010600040101010101" pitchFamily="2" charset="-122"/>
              <a:ea typeface="华文细黑" panose="02010600040101010101" pitchFamily="2" charset="-122"/>
            </a:endParaRPr>
          </a:p>
        </p:txBody>
      </p:sp>
      <p:cxnSp>
        <p:nvCxnSpPr>
          <p:cNvPr id="103" name="直接连接符 102"/>
          <p:cNvCxnSpPr/>
          <p:nvPr/>
        </p:nvCxnSpPr>
        <p:spPr>
          <a:xfrm flipH="1">
            <a:off x="3611337" y="1536864"/>
            <a:ext cx="1175561" cy="3061560"/>
          </a:xfrm>
          <a:prstGeom prst="line">
            <a:avLst/>
          </a:prstGeom>
          <a:noFill/>
          <a:ln w="19050" cap="flat" cmpd="sng" algn="ctr">
            <a:solidFill>
              <a:sysClr val="window" lastClr="FFFFFF">
                <a:lumMod val="75000"/>
              </a:sysClr>
            </a:solidFill>
            <a:prstDash val="solid"/>
          </a:ln>
          <a:effectLst/>
        </p:spPr>
      </p:cxnSp>
      <p:sp>
        <p:nvSpPr>
          <p:cNvPr id="104" name="TextBox 103"/>
          <p:cNvSpPr txBox="1"/>
          <p:nvPr/>
        </p:nvSpPr>
        <p:spPr>
          <a:xfrm>
            <a:off x="2001751" y="4575960"/>
            <a:ext cx="2160240" cy="338554"/>
          </a:xfrm>
          <a:prstGeom prst="rect">
            <a:avLst/>
          </a:prstGeom>
          <a:noFill/>
        </p:spPr>
        <p:txBody>
          <a:bodyPr wrap="square" rtlCol="0">
            <a:spAutoFit/>
          </a:bodyPr>
          <a:lstStyle/>
          <a:p>
            <a:r>
              <a:rPr lang="en-US" altLang="zh-CN" sz="1600" spc="600" dirty="0">
                <a:solidFill>
                  <a:prstClr val="black">
                    <a:lumMod val="65000"/>
                    <a:lumOff val="35000"/>
                  </a:prstClr>
                </a:solidFill>
                <a:latin typeface="Arial" panose="020B0604020202020204" pitchFamily="34" charset="0"/>
                <a:ea typeface="宋体" panose="02010600030101010101" pitchFamily="2" charset="-122"/>
                <a:cs typeface="Arial" panose="020B0604020202020204" pitchFamily="34" charset="0"/>
              </a:rPr>
              <a:t>ABOUT ME</a:t>
            </a:r>
            <a:endParaRPr lang="zh-CN" altLang="en-US" sz="1600" spc="600" dirty="0">
              <a:solidFill>
                <a:prstClr val="black">
                  <a:lumMod val="65000"/>
                  <a:lumOff val="35000"/>
                </a:prstClr>
              </a:solidFill>
              <a:latin typeface="Arial" panose="020B0604020202020204" pitchFamily="34" charset="0"/>
              <a:ea typeface="宋体" panose="02010600030101010101" pitchFamily="2" charset="-122"/>
              <a:cs typeface="Arial" panose="020B0604020202020204" pitchFamily="34" charset="0"/>
            </a:endParaRPr>
          </a:p>
        </p:txBody>
      </p:sp>
      <p:pic>
        <p:nvPicPr>
          <p:cNvPr id="105" name="Picture 3"/>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2112326" y="924211"/>
            <a:ext cx="1446877" cy="2692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06" name="组合 105"/>
          <p:cNvGrpSpPr/>
          <p:nvPr/>
        </p:nvGrpSpPr>
        <p:grpSpPr>
          <a:xfrm>
            <a:off x="4935395" y="1733297"/>
            <a:ext cx="2340768" cy="1419111"/>
            <a:chOff x="4794014" y="2684888"/>
            <a:chExt cx="2340768" cy="1419111"/>
          </a:xfrm>
        </p:grpSpPr>
        <p:sp>
          <p:nvSpPr>
            <p:cNvPr id="107" name="TextBox 106"/>
            <p:cNvSpPr txBox="1"/>
            <p:nvPr/>
          </p:nvSpPr>
          <p:spPr>
            <a:xfrm>
              <a:off x="4794014" y="2684888"/>
              <a:ext cx="864096" cy="369332"/>
            </a:xfrm>
            <a:prstGeom prst="rect">
              <a:avLst/>
            </a:prstGeom>
            <a:noFill/>
          </p:spPr>
          <p:txBody>
            <a:bodyPr wrap="square" rtlCol="0">
              <a:spAutoFit/>
            </a:bodyPr>
            <a:lstStyle/>
            <a:p>
              <a:pPr>
                <a:lnSpc>
                  <a:spcPct val="150000"/>
                </a:lnSpc>
              </a:pPr>
              <a:r>
                <a:rPr lang="zh-CN" altLang="en-US" sz="1200" dirty="0">
                  <a:solidFill>
                    <a:prstClr val="black"/>
                  </a:solidFill>
                  <a:latin typeface="微软雅黑" panose="020B0503020204020204" charset="-122"/>
                  <a:ea typeface="微软雅黑" panose="020B0503020204020204" charset="-122"/>
                </a:rPr>
                <a:t>基本情况</a:t>
              </a:r>
              <a:r>
                <a:rPr lang="en-US" altLang="zh-CN" sz="1200" dirty="0">
                  <a:solidFill>
                    <a:prstClr val="black"/>
                  </a:solidFill>
                  <a:latin typeface="微软雅黑" panose="020B0503020204020204" charset="-122"/>
                  <a:ea typeface="微软雅黑" panose="020B0503020204020204" charset="-122"/>
                </a:rPr>
                <a:t>/</a:t>
              </a:r>
              <a:endParaRPr lang="zh-CN" altLang="en-US" sz="1200" dirty="0">
                <a:solidFill>
                  <a:prstClr val="black"/>
                </a:solidFill>
                <a:latin typeface="微软雅黑" panose="020B0503020204020204" charset="-122"/>
                <a:ea typeface="微软雅黑" panose="020B0503020204020204" charset="-122"/>
              </a:endParaRPr>
            </a:p>
          </p:txBody>
        </p:sp>
        <p:sp>
          <p:nvSpPr>
            <p:cNvPr id="108" name="TextBox 107"/>
            <p:cNvSpPr txBox="1"/>
            <p:nvPr/>
          </p:nvSpPr>
          <p:spPr>
            <a:xfrm>
              <a:off x="5514094" y="2721762"/>
              <a:ext cx="1224136" cy="323165"/>
            </a:xfrm>
            <a:prstGeom prst="rect">
              <a:avLst/>
            </a:prstGeom>
            <a:noFill/>
          </p:spPr>
          <p:txBody>
            <a:bodyPr wrap="square" rtlCol="0">
              <a:spAutoFit/>
            </a:bodyPr>
            <a:lstStyle/>
            <a:p>
              <a:pPr>
                <a:lnSpc>
                  <a:spcPct val="150000"/>
                </a:lnSpc>
              </a:pPr>
              <a:r>
                <a:rPr lang="en-US" altLang="zh-CN" sz="1000" dirty="0">
                  <a:solidFill>
                    <a:srgbClr val="008080"/>
                  </a:solidFill>
                  <a:latin typeface="微软雅黑" panose="020B0503020204020204" charset="-122"/>
                  <a:ea typeface="微软雅黑" panose="020B0503020204020204" charset="-122"/>
                </a:rPr>
                <a:t>Basic situation</a:t>
              </a:r>
              <a:endParaRPr lang="zh-CN" altLang="en-US" sz="1000" dirty="0">
                <a:solidFill>
                  <a:srgbClr val="008080"/>
                </a:solidFill>
                <a:latin typeface="微软雅黑" panose="020B0503020204020204" charset="-122"/>
                <a:ea typeface="微软雅黑" panose="020B0503020204020204" charset="-122"/>
              </a:endParaRPr>
            </a:p>
          </p:txBody>
        </p:sp>
        <p:sp>
          <p:nvSpPr>
            <p:cNvPr id="109" name="TextBox 108"/>
            <p:cNvSpPr txBox="1"/>
            <p:nvPr/>
          </p:nvSpPr>
          <p:spPr>
            <a:xfrm>
              <a:off x="4794014" y="2972920"/>
              <a:ext cx="2340768" cy="1131079"/>
            </a:xfrm>
            <a:prstGeom prst="rect">
              <a:avLst/>
            </a:prstGeom>
            <a:noFill/>
          </p:spPr>
          <p:txBody>
            <a:bodyPr wrap="square" rtlCol="0">
              <a:spAutoFit/>
            </a:bodyPr>
            <a:lstStyle/>
            <a:p>
              <a:pPr>
                <a:lnSpc>
                  <a:spcPct val="150000"/>
                </a:lnSpc>
              </a:pPr>
              <a:r>
                <a:rPr lang="zh-CN" altLang="en-US" sz="900" dirty="0">
                  <a:solidFill>
                    <a:prstClr val="black">
                      <a:lumMod val="50000"/>
                      <a:lumOff val="50000"/>
                    </a:prstClr>
                  </a:solidFill>
                  <a:latin typeface="微软雅黑" panose="020B0503020204020204" charset="-122"/>
                  <a:ea typeface="微软雅黑" panose="020B0503020204020204" charset="-122"/>
                </a:rPr>
                <a:t>毕业院校：您所就读的学校全名</a:t>
              </a:r>
              <a:endParaRPr lang="zh-CN" altLang="en-US" sz="900" dirty="0">
                <a:solidFill>
                  <a:prstClr val="black">
                    <a:lumMod val="50000"/>
                    <a:lumOff val="50000"/>
                  </a:prstClr>
                </a:solidFill>
                <a:latin typeface="微软雅黑" panose="020B0503020204020204" charset="-122"/>
                <a:ea typeface="微软雅黑" panose="020B0503020204020204" charset="-122"/>
              </a:endParaRPr>
            </a:p>
            <a:p>
              <a:pPr>
                <a:lnSpc>
                  <a:spcPct val="150000"/>
                </a:lnSpc>
              </a:pPr>
              <a:r>
                <a:rPr lang="zh-CN" altLang="en-US" sz="900" dirty="0">
                  <a:solidFill>
                    <a:prstClr val="black">
                      <a:lumMod val="50000"/>
                      <a:lumOff val="50000"/>
                    </a:prstClr>
                  </a:solidFill>
                  <a:latin typeface="微软雅黑" panose="020B0503020204020204" charset="-122"/>
                  <a:ea typeface="微软雅黑" panose="020B0503020204020204" charset="-122"/>
                </a:rPr>
                <a:t>姓       名：</a:t>
              </a:r>
              <a:r>
                <a:rPr lang="en-US" altLang="zh-CN" sz="900" dirty="0">
                  <a:solidFill>
                    <a:prstClr val="black">
                      <a:lumMod val="50000"/>
                      <a:lumOff val="50000"/>
                    </a:prstClr>
                  </a:solidFill>
                  <a:latin typeface="微软雅黑" panose="020B0503020204020204" charset="-122"/>
                  <a:ea typeface="微软雅黑" panose="020B0503020204020204" charset="-122"/>
                </a:rPr>
                <a:t>XXXXXX</a:t>
              </a:r>
              <a:endParaRPr lang="en-US" altLang="zh-CN" sz="900" dirty="0">
                <a:solidFill>
                  <a:prstClr val="black">
                    <a:lumMod val="50000"/>
                    <a:lumOff val="50000"/>
                  </a:prstClr>
                </a:solidFill>
                <a:latin typeface="微软雅黑" panose="020B0503020204020204" charset="-122"/>
                <a:ea typeface="微软雅黑" panose="020B0503020204020204" charset="-122"/>
              </a:endParaRPr>
            </a:p>
            <a:p>
              <a:pPr>
                <a:lnSpc>
                  <a:spcPct val="150000"/>
                </a:lnSpc>
              </a:pPr>
              <a:r>
                <a:rPr lang="zh-CN" altLang="en-US" sz="900" dirty="0">
                  <a:solidFill>
                    <a:prstClr val="black">
                      <a:lumMod val="50000"/>
                      <a:lumOff val="50000"/>
                    </a:prstClr>
                  </a:solidFill>
                  <a:latin typeface="微软雅黑" panose="020B0503020204020204" charset="-122"/>
                  <a:ea typeface="微软雅黑" panose="020B0503020204020204" charset="-122"/>
                </a:rPr>
                <a:t>专       业：平面造型专业</a:t>
              </a:r>
              <a:endParaRPr lang="zh-CN" altLang="en-US" sz="900" dirty="0">
                <a:solidFill>
                  <a:prstClr val="black">
                    <a:lumMod val="50000"/>
                    <a:lumOff val="50000"/>
                  </a:prstClr>
                </a:solidFill>
                <a:latin typeface="微软雅黑" panose="020B0503020204020204" charset="-122"/>
                <a:ea typeface="微软雅黑" panose="020B0503020204020204" charset="-122"/>
              </a:endParaRPr>
            </a:p>
            <a:p>
              <a:pPr>
                <a:lnSpc>
                  <a:spcPct val="150000"/>
                </a:lnSpc>
              </a:pPr>
              <a:r>
                <a:rPr lang="zh-CN" altLang="en-US" sz="900" dirty="0">
                  <a:solidFill>
                    <a:prstClr val="black">
                      <a:lumMod val="50000"/>
                      <a:lumOff val="50000"/>
                    </a:prstClr>
                  </a:solidFill>
                  <a:latin typeface="微软雅黑" panose="020B0503020204020204" charset="-122"/>
                  <a:ea typeface="微软雅黑" panose="020B0503020204020204" charset="-122"/>
                </a:rPr>
                <a:t>联系电话：</a:t>
              </a:r>
              <a:r>
                <a:rPr lang="en-US" altLang="zh-CN" sz="900" dirty="0">
                  <a:solidFill>
                    <a:prstClr val="black">
                      <a:lumMod val="50000"/>
                      <a:lumOff val="50000"/>
                    </a:prstClr>
                  </a:solidFill>
                  <a:latin typeface="微软雅黑" panose="020B0503020204020204" charset="-122"/>
                  <a:ea typeface="微软雅黑" panose="020B0503020204020204" charset="-122"/>
                </a:rPr>
                <a:t>13888888888</a:t>
              </a:r>
              <a:endParaRPr lang="en-US" altLang="zh-CN" sz="900" dirty="0">
                <a:solidFill>
                  <a:prstClr val="black">
                    <a:lumMod val="50000"/>
                    <a:lumOff val="50000"/>
                  </a:prstClr>
                </a:solidFill>
                <a:latin typeface="微软雅黑" panose="020B0503020204020204" charset="-122"/>
                <a:ea typeface="微软雅黑" panose="020B0503020204020204" charset="-122"/>
              </a:endParaRPr>
            </a:p>
            <a:p>
              <a:pPr>
                <a:lnSpc>
                  <a:spcPct val="150000"/>
                </a:lnSpc>
              </a:pPr>
              <a:r>
                <a:rPr lang="en-US" altLang="zh-CN" sz="900" dirty="0">
                  <a:solidFill>
                    <a:prstClr val="black">
                      <a:lumMod val="50000"/>
                      <a:lumOff val="50000"/>
                    </a:prstClr>
                  </a:solidFill>
                  <a:latin typeface="微软雅黑" panose="020B0503020204020204" charset="-122"/>
                  <a:ea typeface="微软雅黑" panose="020B0503020204020204" charset="-122"/>
                </a:rPr>
                <a:t>E-mail   </a:t>
              </a:r>
              <a:r>
                <a:rPr lang="zh-CN" altLang="en-US" sz="900" dirty="0">
                  <a:solidFill>
                    <a:prstClr val="black">
                      <a:lumMod val="50000"/>
                      <a:lumOff val="50000"/>
                    </a:prstClr>
                  </a:solidFill>
                  <a:latin typeface="微软雅黑" panose="020B0503020204020204" charset="-122"/>
                  <a:ea typeface="微软雅黑" panose="020B0503020204020204" charset="-122"/>
                </a:rPr>
                <a:t>：</a:t>
              </a:r>
              <a:r>
                <a:rPr lang="en-US" altLang="zh-CN" sz="900" dirty="0">
                  <a:solidFill>
                    <a:prstClr val="black">
                      <a:lumMod val="50000"/>
                      <a:lumOff val="50000"/>
                    </a:prstClr>
                  </a:solidFill>
                  <a:latin typeface="微软雅黑" panose="020B0503020204020204" charset="-122"/>
                  <a:ea typeface="微软雅黑" panose="020B0503020204020204" charset="-122"/>
                </a:rPr>
                <a:t>123456@163.com</a:t>
              </a:r>
              <a:endParaRPr lang="zh-CN" altLang="en-US" sz="900" dirty="0">
                <a:solidFill>
                  <a:prstClr val="black">
                    <a:lumMod val="50000"/>
                    <a:lumOff val="50000"/>
                  </a:prstClr>
                </a:solidFill>
                <a:latin typeface="微软雅黑" panose="020B0503020204020204" charset="-122"/>
                <a:ea typeface="微软雅黑" panose="020B0503020204020204" charset="-122"/>
              </a:endParaRPr>
            </a:p>
          </p:txBody>
        </p:sp>
      </p:grpSp>
      <p:grpSp>
        <p:nvGrpSpPr>
          <p:cNvPr id="110" name="组合 109"/>
          <p:cNvGrpSpPr/>
          <p:nvPr/>
        </p:nvGrpSpPr>
        <p:grpSpPr>
          <a:xfrm>
            <a:off x="6929038" y="1790498"/>
            <a:ext cx="2340768" cy="1003613"/>
            <a:chOff x="4794014" y="3911242"/>
            <a:chExt cx="2340768" cy="1003613"/>
          </a:xfrm>
        </p:grpSpPr>
        <p:sp>
          <p:nvSpPr>
            <p:cNvPr id="111" name="TextBox 110"/>
            <p:cNvSpPr txBox="1"/>
            <p:nvPr/>
          </p:nvSpPr>
          <p:spPr>
            <a:xfrm>
              <a:off x="4794014" y="3911242"/>
              <a:ext cx="864096" cy="369332"/>
            </a:xfrm>
            <a:prstGeom prst="rect">
              <a:avLst/>
            </a:prstGeom>
            <a:noFill/>
          </p:spPr>
          <p:txBody>
            <a:bodyPr wrap="square" rtlCol="0">
              <a:spAutoFit/>
            </a:bodyPr>
            <a:lstStyle/>
            <a:p>
              <a:pPr>
                <a:lnSpc>
                  <a:spcPct val="150000"/>
                </a:lnSpc>
              </a:pPr>
              <a:r>
                <a:rPr lang="zh-CN" altLang="en-US" sz="1200" dirty="0">
                  <a:solidFill>
                    <a:prstClr val="black"/>
                  </a:solidFill>
                  <a:latin typeface="微软雅黑" panose="020B0503020204020204" charset="-122"/>
                  <a:ea typeface="微软雅黑" panose="020B0503020204020204" charset="-122"/>
                </a:rPr>
                <a:t>获奖经历</a:t>
              </a:r>
              <a:r>
                <a:rPr lang="en-US" altLang="zh-CN" sz="1200" dirty="0">
                  <a:solidFill>
                    <a:prstClr val="black"/>
                  </a:solidFill>
                  <a:latin typeface="微软雅黑" panose="020B0503020204020204" charset="-122"/>
                  <a:ea typeface="微软雅黑" panose="020B0503020204020204" charset="-122"/>
                </a:rPr>
                <a:t>/</a:t>
              </a:r>
              <a:endParaRPr lang="zh-CN" altLang="en-US" sz="1200" dirty="0">
                <a:solidFill>
                  <a:prstClr val="black"/>
                </a:solidFill>
                <a:latin typeface="微软雅黑" panose="020B0503020204020204" charset="-122"/>
                <a:ea typeface="微软雅黑" panose="020B0503020204020204" charset="-122"/>
              </a:endParaRPr>
            </a:p>
          </p:txBody>
        </p:sp>
        <p:sp>
          <p:nvSpPr>
            <p:cNvPr id="112" name="TextBox 111"/>
            <p:cNvSpPr txBox="1"/>
            <p:nvPr/>
          </p:nvSpPr>
          <p:spPr>
            <a:xfrm>
              <a:off x="5514094" y="3948116"/>
              <a:ext cx="1620688" cy="323165"/>
            </a:xfrm>
            <a:prstGeom prst="rect">
              <a:avLst/>
            </a:prstGeom>
            <a:noFill/>
          </p:spPr>
          <p:txBody>
            <a:bodyPr wrap="square" rtlCol="0">
              <a:spAutoFit/>
            </a:bodyPr>
            <a:lstStyle/>
            <a:p>
              <a:pPr>
                <a:lnSpc>
                  <a:spcPct val="150000"/>
                </a:lnSpc>
              </a:pPr>
              <a:r>
                <a:rPr lang="en-US" altLang="zh-CN" sz="1000" dirty="0">
                  <a:solidFill>
                    <a:srgbClr val="008080"/>
                  </a:solidFill>
                  <a:latin typeface="微软雅黑" panose="020B0503020204020204" charset="-122"/>
                  <a:ea typeface="微软雅黑" panose="020B0503020204020204" charset="-122"/>
                </a:rPr>
                <a:t>The winning experience</a:t>
              </a:r>
              <a:endParaRPr lang="zh-CN" altLang="en-US" sz="1000" dirty="0">
                <a:solidFill>
                  <a:srgbClr val="008080"/>
                </a:solidFill>
                <a:latin typeface="微软雅黑" panose="020B0503020204020204" charset="-122"/>
                <a:ea typeface="微软雅黑" panose="020B0503020204020204" charset="-122"/>
              </a:endParaRPr>
            </a:p>
          </p:txBody>
        </p:sp>
        <p:sp>
          <p:nvSpPr>
            <p:cNvPr id="113" name="TextBox 112"/>
            <p:cNvSpPr txBox="1"/>
            <p:nvPr/>
          </p:nvSpPr>
          <p:spPr>
            <a:xfrm>
              <a:off x="4794014" y="4199274"/>
              <a:ext cx="2340768" cy="715581"/>
            </a:xfrm>
            <a:prstGeom prst="rect">
              <a:avLst/>
            </a:prstGeom>
            <a:noFill/>
          </p:spPr>
          <p:txBody>
            <a:bodyPr wrap="square" rtlCol="0">
              <a:spAutoFit/>
            </a:bodyPr>
            <a:lstStyle/>
            <a:p>
              <a:pPr>
                <a:lnSpc>
                  <a:spcPct val="150000"/>
                </a:lnSpc>
              </a:pPr>
              <a:r>
                <a:rPr lang="en-US" altLang="zh-CN" sz="900" dirty="0">
                  <a:solidFill>
                    <a:prstClr val="black">
                      <a:lumMod val="50000"/>
                      <a:lumOff val="50000"/>
                    </a:prstClr>
                  </a:solidFill>
                  <a:latin typeface="微软雅黑" panose="020B0503020204020204" charset="-122"/>
                  <a:ea typeface="微软雅黑" panose="020B0503020204020204" charset="-122"/>
                </a:rPr>
                <a:t>2011</a:t>
              </a:r>
              <a:r>
                <a:rPr lang="zh-CN" altLang="en-US" sz="900" dirty="0">
                  <a:solidFill>
                    <a:prstClr val="black">
                      <a:lumMod val="50000"/>
                      <a:lumOff val="50000"/>
                    </a:prstClr>
                  </a:solidFill>
                  <a:latin typeface="微软雅黑" panose="020B0503020204020204" charset="-122"/>
                  <a:ea typeface="微软雅黑" panose="020B0503020204020204" charset="-122"/>
                </a:rPr>
                <a:t>年：获优秀学习委员</a:t>
              </a:r>
              <a:endParaRPr lang="zh-CN" altLang="en-US" sz="900" dirty="0">
                <a:solidFill>
                  <a:prstClr val="black">
                    <a:lumMod val="50000"/>
                    <a:lumOff val="50000"/>
                  </a:prstClr>
                </a:solidFill>
                <a:latin typeface="微软雅黑" panose="020B0503020204020204" charset="-122"/>
                <a:ea typeface="微软雅黑" panose="020B0503020204020204" charset="-122"/>
              </a:endParaRPr>
            </a:p>
            <a:p>
              <a:pPr>
                <a:lnSpc>
                  <a:spcPct val="150000"/>
                </a:lnSpc>
              </a:pPr>
              <a:r>
                <a:rPr lang="en-US" altLang="zh-CN" sz="900" dirty="0">
                  <a:solidFill>
                    <a:prstClr val="black">
                      <a:lumMod val="50000"/>
                      <a:lumOff val="50000"/>
                    </a:prstClr>
                  </a:solidFill>
                  <a:latin typeface="微软雅黑" panose="020B0503020204020204" charset="-122"/>
                  <a:ea typeface="微软雅黑" panose="020B0503020204020204" charset="-122"/>
                </a:rPr>
                <a:t>2016</a:t>
              </a:r>
              <a:r>
                <a:rPr lang="zh-CN" altLang="en-US" sz="900" dirty="0">
                  <a:solidFill>
                    <a:prstClr val="black">
                      <a:lumMod val="50000"/>
                      <a:lumOff val="50000"/>
                    </a:prstClr>
                  </a:solidFill>
                  <a:latin typeface="微软雅黑" panose="020B0503020204020204" charset="-122"/>
                  <a:ea typeface="微软雅黑" panose="020B0503020204020204" charset="-122"/>
                </a:rPr>
                <a:t>年：获某某某某大赛设计类优秀奖</a:t>
              </a:r>
              <a:endParaRPr lang="zh-CN" altLang="en-US" sz="900" dirty="0">
                <a:solidFill>
                  <a:prstClr val="black">
                    <a:lumMod val="50000"/>
                    <a:lumOff val="50000"/>
                  </a:prstClr>
                </a:solidFill>
                <a:latin typeface="微软雅黑" panose="020B0503020204020204" charset="-122"/>
                <a:ea typeface="微软雅黑" panose="020B0503020204020204" charset="-122"/>
              </a:endParaRPr>
            </a:p>
            <a:p>
              <a:pPr>
                <a:lnSpc>
                  <a:spcPct val="150000"/>
                </a:lnSpc>
              </a:pPr>
              <a:r>
                <a:rPr lang="en-US" altLang="zh-CN" sz="900" dirty="0">
                  <a:solidFill>
                    <a:prstClr val="black">
                      <a:lumMod val="50000"/>
                      <a:lumOff val="50000"/>
                    </a:prstClr>
                  </a:solidFill>
                  <a:latin typeface="微软雅黑" panose="020B0503020204020204" charset="-122"/>
                  <a:ea typeface="微软雅黑" panose="020B0503020204020204" charset="-122"/>
                </a:rPr>
                <a:t>2020</a:t>
              </a:r>
              <a:r>
                <a:rPr lang="zh-CN" altLang="en-US" sz="900" dirty="0">
                  <a:solidFill>
                    <a:prstClr val="black">
                      <a:lumMod val="50000"/>
                      <a:lumOff val="50000"/>
                    </a:prstClr>
                  </a:solidFill>
                  <a:latin typeface="微软雅黑" panose="020B0503020204020204" charset="-122"/>
                  <a:ea typeface="微软雅黑" panose="020B0503020204020204" charset="-122"/>
                </a:rPr>
                <a:t>年：浙江大学生设计作品大赛入围奖</a:t>
              </a:r>
              <a:endParaRPr lang="zh-CN" altLang="en-US" sz="900" dirty="0">
                <a:solidFill>
                  <a:prstClr val="black">
                    <a:lumMod val="50000"/>
                    <a:lumOff val="50000"/>
                  </a:prstClr>
                </a:solidFill>
                <a:latin typeface="微软雅黑" panose="020B0503020204020204" charset="-122"/>
                <a:ea typeface="微软雅黑" panose="020B0503020204020204" charset="-122"/>
              </a:endParaRPr>
            </a:p>
          </p:txBody>
        </p:sp>
      </p:grpSp>
      <p:grpSp>
        <p:nvGrpSpPr>
          <p:cNvPr id="114" name="组合 113"/>
          <p:cNvGrpSpPr/>
          <p:nvPr/>
        </p:nvGrpSpPr>
        <p:grpSpPr>
          <a:xfrm>
            <a:off x="4894926" y="3210144"/>
            <a:ext cx="2399485" cy="1059794"/>
            <a:chOff x="4794014" y="5317109"/>
            <a:chExt cx="2399485" cy="1059794"/>
          </a:xfrm>
        </p:grpSpPr>
        <p:sp>
          <p:nvSpPr>
            <p:cNvPr id="115" name="TextBox 114"/>
            <p:cNvSpPr txBox="1"/>
            <p:nvPr/>
          </p:nvSpPr>
          <p:spPr>
            <a:xfrm>
              <a:off x="4794014" y="5317109"/>
              <a:ext cx="864096" cy="369332"/>
            </a:xfrm>
            <a:prstGeom prst="rect">
              <a:avLst/>
            </a:prstGeom>
            <a:noFill/>
          </p:spPr>
          <p:txBody>
            <a:bodyPr wrap="square" rtlCol="0">
              <a:spAutoFit/>
            </a:bodyPr>
            <a:lstStyle/>
            <a:p>
              <a:pPr fontAlgn="auto">
                <a:lnSpc>
                  <a:spcPct val="150000"/>
                </a:lnSpc>
                <a:spcBef>
                  <a:spcPts val="0"/>
                </a:spcBef>
                <a:spcAft>
                  <a:spcPts val="0"/>
                </a:spcAft>
                <a:defRPr/>
              </a:pPr>
              <a:r>
                <a:rPr lang="zh-CN" altLang="en-US" sz="1200" kern="0" dirty="0">
                  <a:solidFill>
                    <a:prstClr val="black"/>
                  </a:solidFill>
                  <a:latin typeface="微软雅黑" panose="020B0503020204020204" charset="-122"/>
                  <a:ea typeface="微软雅黑" panose="020B0503020204020204" charset="-122"/>
                </a:rPr>
                <a:t>软件技能</a:t>
              </a:r>
              <a:r>
                <a:rPr lang="en-US" altLang="zh-CN" sz="1200" kern="0" dirty="0">
                  <a:solidFill>
                    <a:prstClr val="black"/>
                  </a:solidFill>
                  <a:latin typeface="微软雅黑" panose="020B0503020204020204" charset="-122"/>
                  <a:ea typeface="微软雅黑" panose="020B0503020204020204" charset="-122"/>
                </a:rPr>
                <a:t>/</a:t>
              </a:r>
              <a:endParaRPr lang="zh-CN" altLang="en-US" sz="1200" kern="0" dirty="0">
                <a:solidFill>
                  <a:prstClr val="black"/>
                </a:solidFill>
                <a:latin typeface="微软雅黑" panose="020B0503020204020204" charset="-122"/>
                <a:ea typeface="微软雅黑" panose="020B0503020204020204" charset="-122"/>
              </a:endParaRPr>
            </a:p>
          </p:txBody>
        </p:sp>
        <p:sp>
          <p:nvSpPr>
            <p:cNvPr id="116" name="TextBox 115"/>
            <p:cNvSpPr txBox="1"/>
            <p:nvPr/>
          </p:nvSpPr>
          <p:spPr>
            <a:xfrm>
              <a:off x="5514094" y="5353983"/>
              <a:ext cx="1620688" cy="323165"/>
            </a:xfrm>
            <a:prstGeom prst="rect">
              <a:avLst/>
            </a:prstGeom>
            <a:noFill/>
          </p:spPr>
          <p:txBody>
            <a:bodyPr wrap="square" rtlCol="0">
              <a:spAutoFit/>
            </a:bodyPr>
            <a:lstStyle/>
            <a:p>
              <a:pPr fontAlgn="auto">
                <a:lnSpc>
                  <a:spcPct val="150000"/>
                </a:lnSpc>
                <a:spcBef>
                  <a:spcPts val="0"/>
                </a:spcBef>
                <a:spcAft>
                  <a:spcPts val="0"/>
                </a:spcAft>
                <a:defRPr/>
              </a:pPr>
              <a:r>
                <a:rPr lang="en-US" altLang="zh-CN" sz="1000" kern="0" dirty="0">
                  <a:solidFill>
                    <a:srgbClr val="008080"/>
                  </a:solidFill>
                  <a:latin typeface="微软雅黑" panose="020B0503020204020204" charset="-122"/>
                  <a:ea typeface="微软雅黑" panose="020B0503020204020204" charset="-122"/>
                </a:rPr>
                <a:t>Software</a:t>
              </a:r>
              <a:endParaRPr lang="zh-CN" altLang="en-US" sz="1000" kern="0" dirty="0">
                <a:solidFill>
                  <a:srgbClr val="008080"/>
                </a:solidFill>
                <a:latin typeface="微软雅黑" panose="020B0503020204020204" charset="-122"/>
                <a:ea typeface="微软雅黑" panose="020B0503020204020204" charset="-122"/>
              </a:endParaRPr>
            </a:p>
          </p:txBody>
        </p:sp>
        <p:grpSp>
          <p:nvGrpSpPr>
            <p:cNvPr id="117" name="组合 116"/>
            <p:cNvGrpSpPr/>
            <p:nvPr/>
          </p:nvGrpSpPr>
          <p:grpSpPr>
            <a:xfrm>
              <a:off x="4834484" y="5719058"/>
              <a:ext cx="417102" cy="378569"/>
              <a:chOff x="2357001" y="5594275"/>
              <a:chExt cx="417102" cy="378569"/>
            </a:xfrm>
          </p:grpSpPr>
          <p:sp>
            <p:nvSpPr>
              <p:cNvPr id="132" name="圆角矩形 131"/>
              <p:cNvSpPr/>
              <p:nvPr/>
            </p:nvSpPr>
            <p:spPr>
              <a:xfrm>
                <a:off x="2411760" y="5594275"/>
                <a:ext cx="335310" cy="335310"/>
              </a:xfrm>
              <a:prstGeom prst="roundRect">
                <a:avLst/>
              </a:prstGeom>
              <a:solidFill>
                <a:schemeClr val="accent2"/>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33" name="TextBox 132"/>
              <p:cNvSpPr txBox="1"/>
              <p:nvPr/>
            </p:nvSpPr>
            <p:spPr>
              <a:xfrm>
                <a:off x="2357001" y="5603512"/>
                <a:ext cx="417102" cy="369332"/>
              </a:xfrm>
              <a:prstGeom prst="rect">
                <a:avLst/>
              </a:prstGeom>
              <a:noFill/>
            </p:spPr>
            <p:txBody>
              <a:bodyPr wrap="none" rtlCol="0">
                <a:spAutoFit/>
              </a:bodyPr>
              <a:lstStyle/>
              <a:p>
                <a:pPr fontAlgn="auto">
                  <a:spcBef>
                    <a:spcPts val="0"/>
                  </a:spcBef>
                  <a:spcAft>
                    <a:spcPts val="0"/>
                  </a:spcAft>
                  <a:defRPr/>
                </a:pPr>
                <a:r>
                  <a:rPr lang="en-US" altLang="zh-CN" b="1" kern="0" dirty="0">
                    <a:solidFill>
                      <a:schemeClr val="bg1"/>
                    </a:solidFill>
                    <a:latin typeface="Calibri" panose="020F0502020204030204" pitchFamily="34" charset="0"/>
                    <a:ea typeface="宋体" panose="02010600030101010101" pitchFamily="2" charset="-122"/>
                  </a:rPr>
                  <a:t>PS</a:t>
                </a:r>
                <a:endParaRPr lang="zh-CN" altLang="en-US" b="1" kern="0" dirty="0">
                  <a:solidFill>
                    <a:schemeClr val="bg1"/>
                  </a:solidFill>
                  <a:latin typeface="Calibri" panose="020F0502020204030204" pitchFamily="34" charset="0"/>
                  <a:ea typeface="宋体" panose="02010600030101010101" pitchFamily="2" charset="-122"/>
                </a:endParaRPr>
              </a:p>
            </p:txBody>
          </p:sp>
        </p:grpSp>
        <p:grpSp>
          <p:nvGrpSpPr>
            <p:cNvPr id="118" name="组合 117"/>
            <p:cNvGrpSpPr/>
            <p:nvPr/>
          </p:nvGrpSpPr>
          <p:grpSpPr>
            <a:xfrm>
              <a:off x="5288712" y="5719058"/>
              <a:ext cx="450764" cy="335310"/>
              <a:chOff x="2354033" y="5594275"/>
              <a:chExt cx="450764" cy="335310"/>
            </a:xfrm>
          </p:grpSpPr>
          <p:sp>
            <p:nvSpPr>
              <p:cNvPr id="130" name="圆角矩形 129"/>
              <p:cNvSpPr/>
              <p:nvPr/>
            </p:nvSpPr>
            <p:spPr>
              <a:xfrm>
                <a:off x="2411760" y="5594275"/>
                <a:ext cx="335310" cy="335310"/>
              </a:xfrm>
              <a:prstGeom prst="roundRect">
                <a:avLst/>
              </a:prstGeom>
              <a:solidFill>
                <a:schemeClr val="accent2"/>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31" name="TextBox 130"/>
              <p:cNvSpPr txBox="1"/>
              <p:nvPr/>
            </p:nvSpPr>
            <p:spPr>
              <a:xfrm>
                <a:off x="2354033" y="5649678"/>
                <a:ext cx="450764" cy="276999"/>
              </a:xfrm>
              <a:prstGeom prst="rect">
                <a:avLst/>
              </a:prstGeom>
              <a:noFill/>
            </p:spPr>
            <p:txBody>
              <a:bodyPr wrap="none" rtlCol="0">
                <a:spAutoFit/>
              </a:bodyPr>
              <a:lstStyle/>
              <a:p>
                <a:pPr fontAlgn="auto">
                  <a:spcBef>
                    <a:spcPts val="0"/>
                  </a:spcBef>
                  <a:spcAft>
                    <a:spcPts val="0"/>
                  </a:spcAft>
                  <a:defRPr/>
                </a:pPr>
                <a:r>
                  <a:rPr lang="en-US" altLang="zh-CN" sz="1200" b="1" kern="0" dirty="0">
                    <a:solidFill>
                      <a:schemeClr val="bg1"/>
                    </a:solidFill>
                    <a:latin typeface="Calibri" panose="020F0502020204030204" pitchFamily="34" charset="0"/>
                    <a:ea typeface="宋体" panose="02010600030101010101" pitchFamily="2" charset="-122"/>
                  </a:rPr>
                  <a:t>CDR</a:t>
                </a:r>
                <a:endParaRPr lang="zh-CN" altLang="en-US" sz="1200" b="1" kern="0" dirty="0">
                  <a:solidFill>
                    <a:schemeClr val="bg1"/>
                  </a:solidFill>
                  <a:latin typeface="Calibri" panose="020F0502020204030204" pitchFamily="34" charset="0"/>
                  <a:ea typeface="宋体" panose="02010600030101010101" pitchFamily="2" charset="-122"/>
                </a:endParaRPr>
              </a:p>
            </p:txBody>
          </p:sp>
        </p:grpSp>
        <p:grpSp>
          <p:nvGrpSpPr>
            <p:cNvPr id="119" name="组合 118"/>
            <p:cNvGrpSpPr/>
            <p:nvPr/>
          </p:nvGrpSpPr>
          <p:grpSpPr>
            <a:xfrm>
              <a:off x="5739237" y="5719058"/>
              <a:ext cx="385042" cy="379338"/>
              <a:chOff x="2364228" y="5594275"/>
              <a:chExt cx="385042" cy="379338"/>
            </a:xfrm>
          </p:grpSpPr>
          <p:sp>
            <p:nvSpPr>
              <p:cNvPr id="128" name="圆角矩形 127"/>
              <p:cNvSpPr/>
              <p:nvPr/>
            </p:nvSpPr>
            <p:spPr>
              <a:xfrm>
                <a:off x="2411760" y="5594275"/>
                <a:ext cx="335310" cy="335310"/>
              </a:xfrm>
              <a:prstGeom prst="roundRect">
                <a:avLst/>
              </a:prstGeom>
              <a:solidFill>
                <a:schemeClr val="accent2"/>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29" name="TextBox 128"/>
              <p:cNvSpPr txBox="1"/>
              <p:nvPr/>
            </p:nvSpPr>
            <p:spPr>
              <a:xfrm>
                <a:off x="2364228" y="5604281"/>
                <a:ext cx="385042" cy="369332"/>
              </a:xfrm>
              <a:prstGeom prst="rect">
                <a:avLst/>
              </a:prstGeom>
              <a:noFill/>
            </p:spPr>
            <p:txBody>
              <a:bodyPr wrap="none" rtlCol="0">
                <a:spAutoFit/>
              </a:bodyPr>
              <a:lstStyle/>
              <a:p>
                <a:pPr fontAlgn="auto">
                  <a:spcBef>
                    <a:spcPts val="0"/>
                  </a:spcBef>
                  <a:spcAft>
                    <a:spcPts val="0"/>
                  </a:spcAft>
                  <a:defRPr/>
                </a:pPr>
                <a:r>
                  <a:rPr lang="en-US" altLang="zh-CN" b="1" kern="0" dirty="0">
                    <a:solidFill>
                      <a:schemeClr val="bg1"/>
                    </a:solidFill>
                    <a:latin typeface="Calibri" panose="020F0502020204030204" pitchFamily="34" charset="0"/>
                    <a:ea typeface="宋体" panose="02010600030101010101" pitchFamily="2" charset="-122"/>
                  </a:rPr>
                  <a:t>AI</a:t>
                </a:r>
                <a:endParaRPr lang="zh-CN" altLang="en-US" b="1" kern="0" dirty="0">
                  <a:solidFill>
                    <a:schemeClr val="bg1"/>
                  </a:solidFill>
                  <a:latin typeface="Calibri" panose="020F0502020204030204" pitchFamily="34" charset="0"/>
                  <a:ea typeface="宋体" panose="02010600030101010101" pitchFamily="2" charset="-122"/>
                </a:endParaRPr>
              </a:p>
            </p:txBody>
          </p:sp>
        </p:grpSp>
        <p:grpSp>
          <p:nvGrpSpPr>
            <p:cNvPr id="120" name="组合 119"/>
            <p:cNvGrpSpPr/>
            <p:nvPr/>
          </p:nvGrpSpPr>
          <p:grpSpPr>
            <a:xfrm>
              <a:off x="6154440" y="5719058"/>
              <a:ext cx="436338" cy="378568"/>
              <a:chOff x="2347383" y="5594275"/>
              <a:chExt cx="436338" cy="378568"/>
            </a:xfrm>
          </p:grpSpPr>
          <p:sp>
            <p:nvSpPr>
              <p:cNvPr id="126" name="圆角矩形 125"/>
              <p:cNvSpPr/>
              <p:nvPr/>
            </p:nvSpPr>
            <p:spPr>
              <a:xfrm>
                <a:off x="2411760" y="5594275"/>
                <a:ext cx="335310" cy="335310"/>
              </a:xfrm>
              <a:prstGeom prst="roundRect">
                <a:avLst/>
              </a:prstGeom>
              <a:solidFill>
                <a:schemeClr val="accent2"/>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27" name="TextBox 126"/>
              <p:cNvSpPr txBox="1"/>
              <p:nvPr/>
            </p:nvSpPr>
            <p:spPr>
              <a:xfrm>
                <a:off x="2347383" y="5603511"/>
                <a:ext cx="436338" cy="369332"/>
              </a:xfrm>
              <a:prstGeom prst="rect">
                <a:avLst/>
              </a:prstGeom>
              <a:noFill/>
            </p:spPr>
            <p:txBody>
              <a:bodyPr wrap="none" rtlCol="0">
                <a:spAutoFit/>
              </a:bodyPr>
              <a:lstStyle/>
              <a:p>
                <a:pPr fontAlgn="auto">
                  <a:spcBef>
                    <a:spcPts val="0"/>
                  </a:spcBef>
                  <a:spcAft>
                    <a:spcPts val="0"/>
                  </a:spcAft>
                  <a:defRPr/>
                </a:pPr>
                <a:r>
                  <a:rPr lang="en-US" altLang="zh-CN" b="1" kern="0" dirty="0">
                    <a:solidFill>
                      <a:schemeClr val="bg1"/>
                    </a:solidFill>
                    <a:latin typeface="Calibri" panose="020F0502020204030204" pitchFamily="34" charset="0"/>
                    <a:ea typeface="宋体" panose="02010600030101010101" pitchFamily="2" charset="-122"/>
                  </a:rPr>
                  <a:t>AE</a:t>
                </a:r>
                <a:endParaRPr lang="zh-CN" altLang="en-US" b="1" kern="0" dirty="0">
                  <a:solidFill>
                    <a:schemeClr val="bg1"/>
                  </a:solidFill>
                  <a:latin typeface="Calibri" panose="020F0502020204030204" pitchFamily="34" charset="0"/>
                  <a:ea typeface="宋体" panose="02010600030101010101" pitchFamily="2" charset="-122"/>
                </a:endParaRPr>
              </a:p>
            </p:txBody>
          </p:sp>
        </p:grpSp>
        <p:grpSp>
          <p:nvGrpSpPr>
            <p:cNvPr id="121" name="组合 120"/>
            <p:cNvGrpSpPr/>
            <p:nvPr/>
          </p:nvGrpSpPr>
          <p:grpSpPr>
            <a:xfrm>
              <a:off x="6606359" y="5719058"/>
              <a:ext cx="391454" cy="383754"/>
              <a:chOff x="2362964" y="5594275"/>
              <a:chExt cx="391454" cy="383754"/>
            </a:xfrm>
          </p:grpSpPr>
          <p:sp>
            <p:nvSpPr>
              <p:cNvPr id="124" name="圆角矩形 123"/>
              <p:cNvSpPr/>
              <p:nvPr/>
            </p:nvSpPr>
            <p:spPr>
              <a:xfrm>
                <a:off x="2411760" y="5594275"/>
                <a:ext cx="335310" cy="335310"/>
              </a:xfrm>
              <a:prstGeom prst="roundRect">
                <a:avLst/>
              </a:prstGeom>
              <a:solidFill>
                <a:schemeClr val="accent2"/>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25" name="TextBox 124"/>
              <p:cNvSpPr txBox="1"/>
              <p:nvPr/>
            </p:nvSpPr>
            <p:spPr>
              <a:xfrm>
                <a:off x="2362964" y="5608697"/>
                <a:ext cx="391454" cy="369332"/>
              </a:xfrm>
              <a:prstGeom prst="rect">
                <a:avLst/>
              </a:prstGeom>
              <a:noFill/>
            </p:spPr>
            <p:txBody>
              <a:bodyPr wrap="none" rtlCol="0">
                <a:spAutoFit/>
              </a:bodyPr>
              <a:lstStyle/>
              <a:p>
                <a:pPr fontAlgn="auto">
                  <a:spcBef>
                    <a:spcPts val="0"/>
                  </a:spcBef>
                  <a:spcAft>
                    <a:spcPts val="0"/>
                  </a:spcAft>
                  <a:defRPr/>
                </a:pPr>
                <a:r>
                  <a:rPr lang="en-US" altLang="zh-CN" b="1" kern="0" dirty="0">
                    <a:solidFill>
                      <a:schemeClr val="bg1"/>
                    </a:solidFill>
                    <a:latin typeface="Calibri" panose="020F0502020204030204" pitchFamily="34" charset="0"/>
                    <a:ea typeface="宋体" panose="02010600030101010101" pitchFamily="2" charset="-122"/>
                  </a:rPr>
                  <a:t>ID</a:t>
                </a:r>
                <a:endParaRPr lang="zh-CN" altLang="en-US" b="1" kern="0" dirty="0">
                  <a:solidFill>
                    <a:schemeClr val="bg1"/>
                  </a:solidFill>
                  <a:latin typeface="Calibri" panose="020F0502020204030204" pitchFamily="34" charset="0"/>
                  <a:ea typeface="宋体" panose="02010600030101010101" pitchFamily="2" charset="-122"/>
                </a:endParaRPr>
              </a:p>
            </p:txBody>
          </p:sp>
        </p:grpSp>
        <p:cxnSp>
          <p:nvCxnSpPr>
            <p:cNvPr id="122" name="直接连接符 121"/>
            <p:cNvCxnSpPr/>
            <p:nvPr/>
          </p:nvCxnSpPr>
          <p:spPr>
            <a:xfrm>
              <a:off x="4961251" y="6146071"/>
              <a:ext cx="2047638" cy="0"/>
            </a:xfrm>
            <a:prstGeom prst="line">
              <a:avLst/>
            </a:prstGeom>
            <a:noFill/>
            <a:ln w="9525" cap="flat" cmpd="sng" algn="ctr">
              <a:solidFill>
                <a:sysClr val="windowText" lastClr="000000">
                  <a:lumMod val="65000"/>
                  <a:lumOff val="35000"/>
                </a:sysClr>
              </a:solidFill>
              <a:prstDash val="solid"/>
            </a:ln>
            <a:effectLst/>
          </p:spPr>
        </p:cxnSp>
        <p:sp>
          <p:nvSpPr>
            <p:cNvPr id="123" name="TextBox 122"/>
            <p:cNvSpPr txBox="1"/>
            <p:nvPr/>
          </p:nvSpPr>
          <p:spPr>
            <a:xfrm>
              <a:off x="4852731" y="6146071"/>
              <a:ext cx="2340768" cy="230832"/>
            </a:xfrm>
            <a:prstGeom prst="rect">
              <a:avLst/>
            </a:prstGeom>
            <a:noFill/>
          </p:spPr>
          <p:txBody>
            <a:bodyPr wrap="square" rtlCol="0">
              <a:spAutoFit/>
            </a:bodyPr>
            <a:lstStyle/>
            <a:p>
              <a:pPr fontAlgn="auto">
                <a:spcBef>
                  <a:spcPts val="0"/>
                </a:spcBef>
                <a:spcAft>
                  <a:spcPts val="0"/>
                </a:spcAft>
                <a:defRPr/>
              </a:pPr>
              <a:r>
                <a:rPr lang="en-US" altLang="zh-CN" sz="900" kern="0" dirty="0">
                  <a:solidFill>
                    <a:prstClr val="black">
                      <a:lumMod val="50000"/>
                      <a:lumOff val="50000"/>
                    </a:prstClr>
                  </a:solidFill>
                  <a:latin typeface="微软雅黑" panose="020B0503020204020204" charset="-122"/>
                  <a:ea typeface="微软雅黑" panose="020B0503020204020204" charset="-122"/>
                </a:rPr>
                <a:t>90%      70%       60%      30%      30%</a:t>
              </a:r>
              <a:endParaRPr lang="zh-CN" altLang="en-US" sz="900" kern="0" dirty="0">
                <a:solidFill>
                  <a:prstClr val="black">
                    <a:lumMod val="50000"/>
                    <a:lumOff val="50000"/>
                  </a:prstClr>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800" advClick="0" advTm="3000">
        <p14:flythrough/>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ipe(right)">
                                      <p:cBhvr>
                                        <p:cTn id="7" dur="500"/>
                                        <p:tgtEl>
                                          <p:spTgt spid="10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1"/>
                                        </p:tgtEl>
                                        <p:attrNameLst>
                                          <p:attrName>style.visibility</p:attrName>
                                        </p:attrNameLst>
                                      </p:cBhvr>
                                      <p:to>
                                        <p:strVal val="visible"/>
                                      </p:to>
                                    </p:set>
                                    <p:animEffect transition="in" filter="wipe(left)">
                                      <p:cBhvr>
                                        <p:cTn id="11" dur="500"/>
                                        <p:tgtEl>
                                          <p:spTgt spid="101"/>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02"/>
                                        </p:tgtEl>
                                        <p:attrNameLst>
                                          <p:attrName>style.visibility</p:attrName>
                                        </p:attrNameLst>
                                      </p:cBhvr>
                                      <p:to>
                                        <p:strVal val="visible"/>
                                      </p:to>
                                    </p:set>
                                    <p:anim calcmode="lin" valueType="num">
                                      <p:cBhvr>
                                        <p:cTn id="15" dur="500" fill="hold"/>
                                        <p:tgtEl>
                                          <p:spTgt spid="102"/>
                                        </p:tgtEl>
                                        <p:attrNameLst>
                                          <p:attrName>ppt_w</p:attrName>
                                        </p:attrNameLst>
                                      </p:cBhvr>
                                      <p:tavLst>
                                        <p:tav tm="0">
                                          <p:val>
                                            <p:fltVal val="0"/>
                                          </p:val>
                                        </p:tav>
                                        <p:tav tm="100000">
                                          <p:val>
                                            <p:strVal val="#ppt_w"/>
                                          </p:val>
                                        </p:tav>
                                      </p:tavLst>
                                    </p:anim>
                                    <p:anim calcmode="lin" valueType="num">
                                      <p:cBhvr>
                                        <p:cTn id="16" dur="500" fill="hold"/>
                                        <p:tgtEl>
                                          <p:spTgt spid="102"/>
                                        </p:tgtEl>
                                        <p:attrNameLst>
                                          <p:attrName>ppt_h</p:attrName>
                                        </p:attrNameLst>
                                      </p:cBhvr>
                                      <p:tavLst>
                                        <p:tav tm="0">
                                          <p:val>
                                            <p:fltVal val="0"/>
                                          </p:val>
                                        </p:tav>
                                        <p:tav tm="100000">
                                          <p:val>
                                            <p:strVal val="#ppt_h"/>
                                          </p:val>
                                        </p:tav>
                                      </p:tavLst>
                                    </p:anim>
                                    <p:animEffect transition="in" filter="fade">
                                      <p:cBhvr>
                                        <p:cTn id="17" dur="500"/>
                                        <p:tgtEl>
                                          <p:spTgt spid="102"/>
                                        </p:tgtEl>
                                      </p:cBhvr>
                                    </p:animEffect>
                                  </p:childTnLst>
                                </p:cTn>
                              </p:par>
                              <p:par>
                                <p:cTn id="18" presetID="35" presetClass="emph" presetSubtype="0" repeatCount="8000" fill="hold" grpId="1" nodeType="withEffect">
                                  <p:stCondLst>
                                    <p:cond delay="400"/>
                                  </p:stCondLst>
                                  <p:childTnLst>
                                    <p:anim calcmode="discrete" valueType="str">
                                      <p:cBhvr>
                                        <p:cTn id="19" dur="50" fill="hold"/>
                                        <p:tgtEl>
                                          <p:spTgt spid="102"/>
                                        </p:tgtEl>
                                        <p:attrNameLst>
                                          <p:attrName>style.visibility</p:attrName>
                                        </p:attrNameLst>
                                      </p:cBhvr>
                                      <p:tavLst>
                                        <p:tav tm="0">
                                          <p:val>
                                            <p:strVal val="hidden"/>
                                          </p:val>
                                        </p:tav>
                                        <p:tav tm="50000">
                                          <p:val>
                                            <p:strVal val="visible"/>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104"/>
                                        </p:tgtEl>
                                        <p:attrNameLst>
                                          <p:attrName>style.visibility</p:attrName>
                                        </p:attrNameLst>
                                      </p:cBhvr>
                                      <p:to>
                                        <p:strVal val="visible"/>
                                      </p:to>
                                    </p:set>
                                    <p:animEffect transition="in" filter="randombar(horizontal)">
                                      <p:cBhvr>
                                        <p:cTn id="23" dur="500"/>
                                        <p:tgtEl>
                                          <p:spTgt spid="104"/>
                                        </p:tgtEl>
                                      </p:cBhvr>
                                    </p:animEffect>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105"/>
                                        </p:tgtEl>
                                        <p:attrNameLst>
                                          <p:attrName>style.visibility</p:attrName>
                                        </p:attrNameLst>
                                      </p:cBhvr>
                                      <p:to>
                                        <p:strVal val="visible"/>
                                      </p:to>
                                    </p:set>
                                    <p:animEffect transition="in" filter="fade">
                                      <p:cBhvr>
                                        <p:cTn id="27" dur="1000"/>
                                        <p:tgtEl>
                                          <p:spTgt spid="105"/>
                                        </p:tgtEl>
                                      </p:cBhvr>
                                    </p:animEffect>
                                    <p:anim calcmode="lin" valueType="num">
                                      <p:cBhvr>
                                        <p:cTn id="28" dur="1000" fill="hold"/>
                                        <p:tgtEl>
                                          <p:spTgt spid="105"/>
                                        </p:tgtEl>
                                        <p:attrNameLst>
                                          <p:attrName>ppt_x</p:attrName>
                                        </p:attrNameLst>
                                      </p:cBhvr>
                                      <p:tavLst>
                                        <p:tav tm="0">
                                          <p:val>
                                            <p:strVal val="#ppt_x"/>
                                          </p:val>
                                        </p:tav>
                                        <p:tav tm="100000">
                                          <p:val>
                                            <p:strVal val="#ppt_x"/>
                                          </p:val>
                                        </p:tav>
                                      </p:tavLst>
                                    </p:anim>
                                    <p:anim calcmode="lin" valueType="num">
                                      <p:cBhvr>
                                        <p:cTn id="29" dur="1000" fill="hold"/>
                                        <p:tgtEl>
                                          <p:spTgt spid="105"/>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52" presetClass="entr" presetSubtype="0" fill="hold" nodeType="afterEffect">
                                  <p:stCondLst>
                                    <p:cond delay="0"/>
                                  </p:stCondLst>
                                  <p:childTnLst>
                                    <p:set>
                                      <p:cBhvr>
                                        <p:cTn id="32" dur="1" fill="hold">
                                          <p:stCondLst>
                                            <p:cond delay="0"/>
                                          </p:stCondLst>
                                        </p:cTn>
                                        <p:tgtEl>
                                          <p:spTgt spid="106"/>
                                        </p:tgtEl>
                                        <p:attrNameLst>
                                          <p:attrName>style.visibility</p:attrName>
                                        </p:attrNameLst>
                                      </p:cBhvr>
                                      <p:to>
                                        <p:strVal val="visible"/>
                                      </p:to>
                                    </p:set>
                                    <p:animScale>
                                      <p:cBhvr>
                                        <p:cTn id="33" dur="1000" decel="50000" fill="hold">
                                          <p:stCondLst>
                                            <p:cond delay="0"/>
                                          </p:stCondLst>
                                        </p:cTn>
                                        <p:tgtEl>
                                          <p:spTgt spid="10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06"/>
                                        </p:tgtEl>
                                        <p:attrNameLst>
                                          <p:attrName>ppt_x</p:attrName>
                                          <p:attrName>ppt_y</p:attrName>
                                        </p:attrNameLst>
                                      </p:cBhvr>
                                    </p:animMotion>
                                    <p:animEffect transition="in" filter="fade">
                                      <p:cBhvr>
                                        <p:cTn id="35" dur="1000"/>
                                        <p:tgtEl>
                                          <p:spTgt spid="106"/>
                                        </p:tgtEl>
                                      </p:cBhvr>
                                    </p:animEffect>
                                  </p:childTnLst>
                                </p:cTn>
                              </p:par>
                            </p:childTnLst>
                          </p:cTn>
                        </p:par>
                        <p:par>
                          <p:cTn id="36" fill="hold">
                            <p:stCondLst>
                              <p:cond delay="4000"/>
                            </p:stCondLst>
                            <p:childTnLst>
                              <p:par>
                                <p:cTn id="37" presetID="52" presetClass="entr" presetSubtype="0" fill="hold" nodeType="afterEffect">
                                  <p:stCondLst>
                                    <p:cond delay="0"/>
                                  </p:stCondLst>
                                  <p:childTnLst>
                                    <p:set>
                                      <p:cBhvr>
                                        <p:cTn id="38" dur="1" fill="hold">
                                          <p:stCondLst>
                                            <p:cond delay="0"/>
                                          </p:stCondLst>
                                        </p:cTn>
                                        <p:tgtEl>
                                          <p:spTgt spid="110"/>
                                        </p:tgtEl>
                                        <p:attrNameLst>
                                          <p:attrName>style.visibility</p:attrName>
                                        </p:attrNameLst>
                                      </p:cBhvr>
                                      <p:to>
                                        <p:strVal val="visible"/>
                                      </p:to>
                                    </p:set>
                                    <p:animScale>
                                      <p:cBhvr>
                                        <p:cTn id="39" dur="1000" decel="50000" fill="hold">
                                          <p:stCondLst>
                                            <p:cond delay="0"/>
                                          </p:stCondLst>
                                        </p:cTn>
                                        <p:tgtEl>
                                          <p:spTgt spid="1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10"/>
                                        </p:tgtEl>
                                        <p:attrNameLst>
                                          <p:attrName>ppt_x</p:attrName>
                                          <p:attrName>ppt_y</p:attrName>
                                        </p:attrNameLst>
                                      </p:cBhvr>
                                    </p:animMotion>
                                    <p:animEffect transition="in" filter="fade">
                                      <p:cBhvr>
                                        <p:cTn id="41" dur="1000"/>
                                        <p:tgtEl>
                                          <p:spTgt spid="110"/>
                                        </p:tgtEl>
                                      </p:cBhvr>
                                    </p:animEffect>
                                  </p:childTnLst>
                                </p:cTn>
                              </p:par>
                            </p:childTnLst>
                          </p:cTn>
                        </p:par>
                        <p:par>
                          <p:cTn id="42" fill="hold">
                            <p:stCondLst>
                              <p:cond delay="5000"/>
                            </p:stCondLst>
                            <p:childTnLst>
                              <p:par>
                                <p:cTn id="43" presetID="52" presetClass="entr" presetSubtype="0" fill="hold" nodeType="afterEffect">
                                  <p:stCondLst>
                                    <p:cond delay="0"/>
                                  </p:stCondLst>
                                  <p:childTnLst>
                                    <p:set>
                                      <p:cBhvr>
                                        <p:cTn id="44" dur="1" fill="hold">
                                          <p:stCondLst>
                                            <p:cond delay="0"/>
                                          </p:stCondLst>
                                        </p:cTn>
                                        <p:tgtEl>
                                          <p:spTgt spid="114"/>
                                        </p:tgtEl>
                                        <p:attrNameLst>
                                          <p:attrName>style.visibility</p:attrName>
                                        </p:attrNameLst>
                                      </p:cBhvr>
                                      <p:to>
                                        <p:strVal val="visible"/>
                                      </p:to>
                                    </p:set>
                                    <p:animScale>
                                      <p:cBhvr>
                                        <p:cTn id="45" dur="1000" decel="50000" fill="hold">
                                          <p:stCondLst>
                                            <p:cond delay="0"/>
                                          </p:stCondLst>
                                        </p:cTn>
                                        <p:tgtEl>
                                          <p:spTgt spid="1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114"/>
                                        </p:tgtEl>
                                        <p:attrNameLst>
                                          <p:attrName>ppt_x</p:attrName>
                                          <p:attrName>ppt_y</p:attrName>
                                        </p:attrNameLst>
                                      </p:cBhvr>
                                    </p:animMotion>
                                    <p:animEffect transition="in" filter="fade">
                                      <p:cBhvr>
                                        <p:cTn id="47" dur="10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2" grpId="0"/>
      <p:bldP spid="102" grpId="1"/>
      <p:bldP spid="10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24522" b="11572"/>
          <a:stretch>
            <a:fillRect/>
          </a:stretch>
        </p:blipFill>
        <p:spPr>
          <a:xfrm>
            <a:off x="208280" y="2573427"/>
            <a:ext cx="6664960" cy="2836773"/>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t="25599" b="42401"/>
          <a:stretch>
            <a:fillRect/>
          </a:stretch>
        </p:blipFill>
        <p:spPr>
          <a:xfrm>
            <a:off x="4978400" y="1250310"/>
            <a:ext cx="5181600" cy="1036320"/>
          </a:xfrm>
          <a:prstGeom prst="rect">
            <a:avLst/>
          </a:prstGeom>
        </p:spPr>
      </p:pic>
      <p:grpSp>
        <p:nvGrpSpPr>
          <p:cNvPr id="4" name="组合 3"/>
          <p:cNvGrpSpPr/>
          <p:nvPr/>
        </p:nvGrpSpPr>
        <p:grpSpPr>
          <a:xfrm>
            <a:off x="1153748" y="1540600"/>
            <a:ext cx="3372533" cy="836240"/>
            <a:chOff x="4911768" y="1576758"/>
            <a:chExt cx="4047039" cy="1003488"/>
          </a:xfrm>
        </p:grpSpPr>
        <p:sp>
          <p:nvSpPr>
            <p:cNvPr id="5" name="矩形 4"/>
            <p:cNvSpPr/>
            <p:nvPr/>
          </p:nvSpPr>
          <p:spPr>
            <a:xfrm>
              <a:off x="4911769" y="1576758"/>
              <a:ext cx="2408440" cy="430804"/>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charset="-122"/>
                  <a:ea typeface="微软雅黑" panose="020B0503020204020204" charset="-122"/>
                </a:rPr>
                <a:t>点击添加标题</a:t>
              </a:r>
              <a:endParaRPr lang="en-US" altLang="zh-CN" sz="1835" b="1" dirty="0">
                <a:solidFill>
                  <a:schemeClr val="tx1">
                    <a:lumMod val="65000"/>
                    <a:lumOff val="35000"/>
                  </a:schemeClr>
                </a:solidFill>
                <a:latin typeface="微软雅黑" panose="020B0503020204020204" charset="-122"/>
                <a:ea typeface="微软雅黑" panose="020B0503020204020204" charset="-122"/>
              </a:endParaRPr>
            </a:p>
          </p:txBody>
        </p:sp>
        <p:sp>
          <p:nvSpPr>
            <p:cNvPr id="6" name="矩形 47"/>
            <p:cNvSpPr>
              <a:spLocks noChangeArrowheads="1"/>
            </p:cNvSpPr>
            <p:nvPr/>
          </p:nvSpPr>
          <p:spPr bwMode="auto">
            <a:xfrm>
              <a:off x="4911768" y="2013791"/>
              <a:ext cx="4047039" cy="566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charset="-122"/>
                </a:rPr>
                <a:t>在此录入上述图表的综合描述说明，在此录入上述图表的综合描述说明，在此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charset="-122"/>
              </a:endParaRPr>
            </a:p>
          </p:txBody>
        </p:sp>
      </p:grpSp>
      <p:grpSp>
        <p:nvGrpSpPr>
          <p:cNvPr id="7" name="组合 6"/>
          <p:cNvGrpSpPr/>
          <p:nvPr/>
        </p:nvGrpSpPr>
        <p:grpSpPr>
          <a:xfrm>
            <a:off x="7163388" y="3202782"/>
            <a:ext cx="2007035" cy="1033796"/>
            <a:chOff x="4911769" y="1576758"/>
            <a:chExt cx="2408442" cy="1240554"/>
          </a:xfrm>
        </p:grpSpPr>
        <p:sp>
          <p:nvSpPr>
            <p:cNvPr id="8" name="矩形 7"/>
            <p:cNvSpPr/>
            <p:nvPr/>
          </p:nvSpPr>
          <p:spPr>
            <a:xfrm>
              <a:off x="4911769" y="1576758"/>
              <a:ext cx="2408441" cy="430803"/>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charset="-122"/>
                  <a:ea typeface="微软雅黑" panose="020B0503020204020204" charset="-122"/>
                </a:rPr>
                <a:t>点击添加标题</a:t>
              </a:r>
              <a:endParaRPr lang="en-US" altLang="zh-CN" sz="1835" b="1" dirty="0">
                <a:solidFill>
                  <a:schemeClr val="tx1">
                    <a:lumMod val="65000"/>
                    <a:lumOff val="35000"/>
                  </a:schemeClr>
                </a:solidFill>
                <a:latin typeface="微软雅黑" panose="020B0503020204020204" charset="-122"/>
                <a:ea typeface="微软雅黑" panose="020B0503020204020204" charset="-122"/>
              </a:endParaRPr>
            </a:p>
          </p:txBody>
        </p:sp>
        <p:sp>
          <p:nvSpPr>
            <p:cNvPr id="9" name="矩形 47"/>
            <p:cNvSpPr>
              <a:spLocks noChangeArrowheads="1"/>
            </p:cNvSpPr>
            <p:nvPr/>
          </p:nvSpPr>
          <p:spPr bwMode="auto">
            <a:xfrm>
              <a:off x="4911769" y="2013791"/>
              <a:ext cx="2408442" cy="803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charset="-122"/>
                </a:rPr>
                <a:t>在此录入上述图表的综合描述说明，在此录入上述图表的综合描述说明，在此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par>
                          <p:cTn id="9" fill="hold">
                            <p:stCondLst>
                              <p:cond delay="600"/>
                            </p:stCondLst>
                            <p:childTnLst>
                              <p:par>
                                <p:cTn id="10" presetID="12" presetClass="entr" presetSubtype="2" fill="hold" nodeType="afterEffect">
                                  <p:stCondLst>
                                    <p:cond delay="1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left)">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500"/>
                                        <p:tgtEl>
                                          <p:spTgt spid="3"/>
                                        </p:tgtEl>
                                      </p:cBhvr>
                                    </p:animEffect>
                                  </p:childTnLst>
                                </p:cTn>
                              </p:par>
                              <p:par>
                                <p:cTn id="19" presetID="16" presetClass="entr" presetSubtype="21"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19040" y="830580"/>
            <a:ext cx="4876800" cy="2743200"/>
          </a:xfrm>
          <a:prstGeom prst="rect">
            <a:avLst/>
          </a:prstGeom>
        </p:spPr>
      </p:pic>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145837" y="2497372"/>
            <a:ext cx="4876800" cy="2743200"/>
          </a:xfrm>
          <a:prstGeom prst="rect">
            <a:avLst/>
          </a:prstGeom>
        </p:spPr>
      </p:pic>
      <p:grpSp>
        <p:nvGrpSpPr>
          <p:cNvPr id="4" name="组合 3"/>
          <p:cNvGrpSpPr/>
          <p:nvPr/>
        </p:nvGrpSpPr>
        <p:grpSpPr>
          <a:xfrm>
            <a:off x="1249974" y="1366070"/>
            <a:ext cx="3372533" cy="836240"/>
            <a:chOff x="4911768" y="1576758"/>
            <a:chExt cx="4047039" cy="1003488"/>
          </a:xfrm>
        </p:grpSpPr>
        <p:sp>
          <p:nvSpPr>
            <p:cNvPr id="5" name="矩形 4"/>
            <p:cNvSpPr/>
            <p:nvPr/>
          </p:nvSpPr>
          <p:spPr>
            <a:xfrm>
              <a:off x="4911769" y="1576758"/>
              <a:ext cx="2408440" cy="430804"/>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charset="-122"/>
                  <a:ea typeface="微软雅黑" panose="020B0503020204020204" charset="-122"/>
                </a:rPr>
                <a:t>点击添加标题</a:t>
              </a:r>
              <a:endParaRPr lang="en-US" altLang="zh-CN" sz="1835" b="1" dirty="0">
                <a:solidFill>
                  <a:schemeClr val="tx1">
                    <a:lumMod val="65000"/>
                    <a:lumOff val="35000"/>
                  </a:schemeClr>
                </a:solidFill>
                <a:latin typeface="微软雅黑" panose="020B0503020204020204" charset="-122"/>
                <a:ea typeface="微软雅黑" panose="020B0503020204020204" charset="-122"/>
              </a:endParaRPr>
            </a:p>
          </p:txBody>
        </p:sp>
        <p:sp>
          <p:nvSpPr>
            <p:cNvPr id="6" name="矩形 47"/>
            <p:cNvSpPr>
              <a:spLocks noChangeArrowheads="1"/>
            </p:cNvSpPr>
            <p:nvPr/>
          </p:nvSpPr>
          <p:spPr bwMode="auto">
            <a:xfrm>
              <a:off x="4911768" y="2013791"/>
              <a:ext cx="4047039" cy="566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charset="-122"/>
                </a:rPr>
                <a:t>在此录入上述图表的综合描述说明，在此录入上述图表的综合描述说明，在此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charset="-122"/>
              </a:endParaRPr>
            </a:p>
          </p:txBody>
        </p:sp>
      </p:grpSp>
      <p:grpSp>
        <p:nvGrpSpPr>
          <p:cNvPr id="7" name="组合 6"/>
          <p:cNvGrpSpPr/>
          <p:nvPr/>
        </p:nvGrpSpPr>
        <p:grpSpPr>
          <a:xfrm>
            <a:off x="742268" y="3689440"/>
            <a:ext cx="2007035" cy="1033796"/>
            <a:chOff x="4911769" y="1576758"/>
            <a:chExt cx="2408442" cy="1240554"/>
          </a:xfrm>
        </p:grpSpPr>
        <p:sp>
          <p:nvSpPr>
            <p:cNvPr id="8" name="矩形 7"/>
            <p:cNvSpPr/>
            <p:nvPr/>
          </p:nvSpPr>
          <p:spPr>
            <a:xfrm>
              <a:off x="4911769" y="1576758"/>
              <a:ext cx="2408441" cy="430803"/>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charset="-122"/>
                  <a:ea typeface="微软雅黑" panose="020B0503020204020204" charset="-122"/>
                </a:rPr>
                <a:t>点击添加标题</a:t>
              </a:r>
              <a:endParaRPr lang="en-US" altLang="zh-CN" sz="1835" b="1" dirty="0">
                <a:solidFill>
                  <a:schemeClr val="tx1">
                    <a:lumMod val="65000"/>
                    <a:lumOff val="35000"/>
                  </a:schemeClr>
                </a:solidFill>
                <a:latin typeface="微软雅黑" panose="020B0503020204020204" charset="-122"/>
                <a:ea typeface="微软雅黑" panose="020B0503020204020204" charset="-122"/>
              </a:endParaRPr>
            </a:p>
          </p:txBody>
        </p:sp>
        <p:sp>
          <p:nvSpPr>
            <p:cNvPr id="9" name="矩形 47"/>
            <p:cNvSpPr>
              <a:spLocks noChangeArrowheads="1"/>
            </p:cNvSpPr>
            <p:nvPr/>
          </p:nvSpPr>
          <p:spPr bwMode="auto">
            <a:xfrm>
              <a:off x="4911769" y="2013791"/>
              <a:ext cx="2408442" cy="803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charset="-122"/>
                </a:rPr>
                <a:t>在此录入上述图表的综合描述说明，在此录入上述图表的综合描述说明，在此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par>
                          <p:cTn id="9" fill="hold">
                            <p:stCondLst>
                              <p:cond delay="600"/>
                            </p:stCondLst>
                            <p:childTnLst>
                              <p:par>
                                <p:cTn id="10" presetID="12" presetClass="entr" presetSubtype="2" fill="hold" nodeType="afterEffect">
                                  <p:stCondLst>
                                    <p:cond delay="1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lef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42400" b="9600"/>
          <a:stretch>
            <a:fillRect/>
          </a:stretch>
        </p:blipFill>
        <p:spPr>
          <a:xfrm>
            <a:off x="795842" y="2377440"/>
            <a:ext cx="8568317" cy="2743200"/>
          </a:xfrm>
          <a:prstGeom prst="rect">
            <a:avLst/>
          </a:prstGeom>
        </p:spPr>
      </p:pic>
      <p:grpSp>
        <p:nvGrpSpPr>
          <p:cNvPr id="4" name="组合 3"/>
          <p:cNvGrpSpPr/>
          <p:nvPr/>
        </p:nvGrpSpPr>
        <p:grpSpPr>
          <a:xfrm>
            <a:off x="1465775" y="1197700"/>
            <a:ext cx="6992425" cy="1033796"/>
            <a:chOff x="4911768" y="1576758"/>
            <a:chExt cx="5428254" cy="1240554"/>
          </a:xfrm>
        </p:grpSpPr>
        <p:sp>
          <p:nvSpPr>
            <p:cNvPr id="5" name="矩形 4"/>
            <p:cNvSpPr/>
            <p:nvPr/>
          </p:nvSpPr>
          <p:spPr>
            <a:xfrm>
              <a:off x="4911769" y="1576758"/>
              <a:ext cx="2408441" cy="430803"/>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charset="-122"/>
                  <a:ea typeface="微软雅黑" panose="020B0503020204020204" charset="-122"/>
                </a:rPr>
                <a:t>点击添加标题</a:t>
              </a:r>
              <a:endParaRPr lang="en-US" altLang="zh-CN" sz="1835" b="1" dirty="0">
                <a:solidFill>
                  <a:schemeClr val="tx1">
                    <a:lumMod val="65000"/>
                    <a:lumOff val="35000"/>
                  </a:schemeClr>
                </a:solidFill>
                <a:latin typeface="微软雅黑" panose="020B0503020204020204" charset="-122"/>
                <a:ea typeface="微软雅黑" panose="020B0503020204020204" charset="-122"/>
              </a:endParaRPr>
            </a:p>
          </p:txBody>
        </p:sp>
        <p:sp>
          <p:nvSpPr>
            <p:cNvPr id="6" name="矩形 47"/>
            <p:cNvSpPr>
              <a:spLocks noChangeArrowheads="1"/>
            </p:cNvSpPr>
            <p:nvPr/>
          </p:nvSpPr>
          <p:spPr bwMode="auto">
            <a:xfrm>
              <a:off x="4911768" y="2013791"/>
              <a:ext cx="5428254" cy="803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charset="-122"/>
                </a:rPr>
                <a:t>在此录入上述图表的综录入上述图表的综合描述说明，在此录入上述图表的综合描述说明，在此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charset="-122"/>
              </a:endParaRPr>
            </a:p>
            <a:p>
              <a:pPr>
                <a:lnSpc>
                  <a:spcPct val="110000"/>
                </a:lnSpc>
                <a:spcBef>
                  <a:spcPct val="0"/>
                </a:spcBef>
                <a:buNone/>
              </a:pPr>
              <a:r>
                <a:rPr lang="zh-CN" altLang="en-US" sz="1165" dirty="0">
                  <a:solidFill>
                    <a:schemeClr val="tx1">
                      <a:lumMod val="65000"/>
                      <a:lumOff val="35000"/>
                    </a:schemeClr>
                  </a:solidFill>
                  <a:sym typeface="微软雅黑" panose="020B0503020204020204" charset="-122"/>
                </a:rPr>
                <a:t>录入上述图表的综合描述说明，在此录入上述图表的综合描述说明，在此录入上述图表的综合描述说明，在此录入上述图表的综合描述说明，在此合描述说明，在此录入上述图表的综合描述说明，在此</a:t>
              </a:r>
              <a:endParaRPr lang="zh-CN" altLang="en-US" sz="1165" dirty="0">
                <a:solidFill>
                  <a:schemeClr val="tx1">
                    <a:lumMod val="65000"/>
                    <a:lumOff val="35000"/>
                  </a:schemeClr>
                </a:solidFill>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2" presetClass="entr" presetSubtype="2" fill="hold" nodeType="afterEffect">
                                  <p:stCondLst>
                                    <p:cond delay="1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24000"/>
          <a:stretch>
            <a:fillRect/>
          </a:stretch>
        </p:blipFill>
        <p:spPr>
          <a:xfrm>
            <a:off x="4561479" y="1097280"/>
            <a:ext cx="4829718" cy="2423160"/>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t="26087" b="26087"/>
          <a:stretch>
            <a:fillRect/>
          </a:stretch>
        </p:blipFill>
        <p:spPr>
          <a:xfrm>
            <a:off x="589009" y="3672840"/>
            <a:ext cx="4798563" cy="1676400"/>
          </a:xfrm>
          <a:prstGeom prst="rect">
            <a:avLst/>
          </a:prstGeom>
        </p:spPr>
      </p:pic>
      <p:grpSp>
        <p:nvGrpSpPr>
          <p:cNvPr id="4" name="组合 3"/>
          <p:cNvGrpSpPr/>
          <p:nvPr/>
        </p:nvGrpSpPr>
        <p:grpSpPr>
          <a:xfrm>
            <a:off x="814237" y="1757695"/>
            <a:ext cx="3102443" cy="1423775"/>
            <a:chOff x="4911768" y="1576758"/>
            <a:chExt cx="2408442" cy="1708529"/>
          </a:xfrm>
        </p:grpSpPr>
        <p:sp>
          <p:nvSpPr>
            <p:cNvPr id="5" name="矩形 4"/>
            <p:cNvSpPr/>
            <p:nvPr/>
          </p:nvSpPr>
          <p:spPr>
            <a:xfrm>
              <a:off x="4911769" y="1576758"/>
              <a:ext cx="2408441" cy="430803"/>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charset="-122"/>
                  <a:ea typeface="微软雅黑" panose="020B0503020204020204" charset="-122"/>
                </a:rPr>
                <a:t>点击添加标题</a:t>
              </a:r>
              <a:endParaRPr lang="en-US" altLang="zh-CN" sz="1835" b="1" dirty="0">
                <a:solidFill>
                  <a:schemeClr val="tx1">
                    <a:lumMod val="65000"/>
                    <a:lumOff val="35000"/>
                  </a:schemeClr>
                </a:solidFill>
                <a:latin typeface="微软雅黑" panose="020B0503020204020204" charset="-122"/>
                <a:ea typeface="微软雅黑" panose="020B0503020204020204" charset="-122"/>
              </a:endParaRPr>
            </a:p>
          </p:txBody>
        </p:sp>
        <p:sp>
          <p:nvSpPr>
            <p:cNvPr id="6" name="矩形 47"/>
            <p:cNvSpPr>
              <a:spLocks noChangeArrowheads="1"/>
            </p:cNvSpPr>
            <p:nvPr/>
          </p:nvSpPr>
          <p:spPr bwMode="auto">
            <a:xfrm>
              <a:off x="4911768" y="2007637"/>
              <a:ext cx="2408442" cy="127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charset="-122"/>
                </a:rPr>
                <a:t>在此录入上述图表的综录入上述图表的综合描述说明，在此录入上述图表的综合描述说明，在此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charset="-122"/>
              </a:endParaRPr>
            </a:p>
            <a:p>
              <a:pPr>
                <a:lnSpc>
                  <a:spcPct val="110000"/>
                </a:lnSpc>
                <a:spcBef>
                  <a:spcPct val="0"/>
                </a:spcBef>
                <a:buNone/>
              </a:pPr>
              <a:r>
                <a:rPr lang="zh-CN" altLang="en-US" sz="1165" dirty="0">
                  <a:solidFill>
                    <a:schemeClr val="tx1">
                      <a:lumMod val="65000"/>
                      <a:lumOff val="35000"/>
                    </a:schemeClr>
                  </a:solidFill>
                  <a:sym typeface="微软雅黑" panose="020B0503020204020204" charset="-122"/>
                </a:rPr>
                <a:t>录入上述图表的综合描述说明，在此录入上述图表的综合描述</a:t>
              </a:r>
              <a:endParaRPr lang="zh-CN" altLang="en-US" sz="1165" dirty="0">
                <a:solidFill>
                  <a:schemeClr val="tx1">
                    <a:lumMod val="65000"/>
                    <a:lumOff val="35000"/>
                  </a:schemeClr>
                </a:solidFill>
                <a:sym typeface="微软雅黑" panose="020B0503020204020204" charset="-122"/>
              </a:endParaRPr>
            </a:p>
          </p:txBody>
        </p:sp>
      </p:grpSp>
      <p:grpSp>
        <p:nvGrpSpPr>
          <p:cNvPr id="7" name="组合 6"/>
          <p:cNvGrpSpPr/>
          <p:nvPr/>
        </p:nvGrpSpPr>
        <p:grpSpPr>
          <a:xfrm>
            <a:off x="5966318" y="3672840"/>
            <a:ext cx="3102443" cy="1423775"/>
            <a:chOff x="4911768" y="1576758"/>
            <a:chExt cx="2408442" cy="1708529"/>
          </a:xfrm>
        </p:grpSpPr>
        <p:sp>
          <p:nvSpPr>
            <p:cNvPr id="8" name="矩形 7"/>
            <p:cNvSpPr/>
            <p:nvPr/>
          </p:nvSpPr>
          <p:spPr>
            <a:xfrm>
              <a:off x="4911769" y="1576758"/>
              <a:ext cx="2408441" cy="430803"/>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charset="-122"/>
                  <a:ea typeface="微软雅黑" panose="020B0503020204020204" charset="-122"/>
                </a:rPr>
                <a:t>点击添加标题</a:t>
              </a:r>
              <a:endParaRPr lang="en-US" altLang="zh-CN" sz="1835" b="1" dirty="0">
                <a:solidFill>
                  <a:schemeClr val="tx1">
                    <a:lumMod val="65000"/>
                    <a:lumOff val="35000"/>
                  </a:schemeClr>
                </a:solidFill>
                <a:latin typeface="微软雅黑" panose="020B0503020204020204" charset="-122"/>
                <a:ea typeface="微软雅黑" panose="020B0503020204020204" charset="-122"/>
              </a:endParaRPr>
            </a:p>
          </p:txBody>
        </p:sp>
        <p:sp>
          <p:nvSpPr>
            <p:cNvPr id="9" name="矩形 47"/>
            <p:cNvSpPr>
              <a:spLocks noChangeArrowheads="1"/>
            </p:cNvSpPr>
            <p:nvPr/>
          </p:nvSpPr>
          <p:spPr bwMode="auto">
            <a:xfrm>
              <a:off x="4911768" y="2007637"/>
              <a:ext cx="2408442" cy="127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charset="-122"/>
                </a:rPr>
                <a:t>在此录入上述图表的综录入上述图表的综合描述说明，在此录入上述图表的综合描述说明，在此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charset="-122"/>
              </a:endParaRPr>
            </a:p>
            <a:p>
              <a:pPr>
                <a:lnSpc>
                  <a:spcPct val="110000"/>
                </a:lnSpc>
                <a:spcBef>
                  <a:spcPct val="0"/>
                </a:spcBef>
                <a:buNone/>
              </a:pPr>
              <a:r>
                <a:rPr lang="zh-CN" altLang="en-US" sz="1165" dirty="0">
                  <a:solidFill>
                    <a:schemeClr val="tx1">
                      <a:lumMod val="65000"/>
                      <a:lumOff val="35000"/>
                    </a:schemeClr>
                  </a:solidFill>
                  <a:sym typeface="微软雅黑" panose="020B0503020204020204" charset="-122"/>
                </a:rPr>
                <a:t>录入上述图表的综合描述说明，在此录入上述图表的综合描述</a:t>
              </a:r>
              <a:endParaRPr lang="zh-CN" altLang="en-US" sz="1165" dirty="0">
                <a:solidFill>
                  <a:schemeClr val="tx1">
                    <a:lumMod val="65000"/>
                    <a:lumOff val="35000"/>
                  </a:schemeClr>
                </a:solidFill>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newsflash/>
      </p:transition>
    </mc:Choice>
    <mc:Fallback>
      <p:transition spd="slow">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2" presetClass="entr" presetSubtype="2" fill="hold" nodeType="afterEffect">
                                  <p:stCondLst>
                                    <p:cond delay="10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p:tgtEl>
                                          <p:spTgt spid="4"/>
                                        </p:tgtEl>
                                        <p:attrNameLst>
                                          <p:attrName>ppt_x</p:attrName>
                                        </p:attrNameLst>
                                      </p:cBhvr>
                                      <p:tavLst>
                                        <p:tav tm="0">
                                          <p:val>
                                            <p:strVal val="#ppt_x+#ppt_w*1.125000"/>
                                          </p:val>
                                        </p:tav>
                                        <p:tav tm="100000">
                                          <p:val>
                                            <p:strVal val="#ppt_x"/>
                                          </p:val>
                                        </p:tav>
                                      </p:tavLst>
                                    </p:anim>
                                    <p:animEffect transition="in" filter="wipe(left)">
                                      <p:cBhvr>
                                        <p:cTn id="17" dur="500"/>
                                        <p:tgtEl>
                                          <p:spTgt spid="4"/>
                                        </p:tgtEl>
                                      </p:cBhvr>
                                    </p:animEffect>
                                  </p:childTnLst>
                                </p:cTn>
                              </p:par>
                            </p:childTnLst>
                          </p:cTn>
                        </p:par>
                        <p:par>
                          <p:cTn id="18" fill="hold">
                            <p:stCondLst>
                              <p:cond delay="1100"/>
                            </p:stCondLst>
                            <p:childTnLst>
                              <p:par>
                                <p:cTn id="19" presetID="12" presetClass="entr" presetSubtype="2" fill="hold" nodeType="afterEffect">
                                  <p:stCondLst>
                                    <p:cond delay="1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ppt_x</p:attrName>
                                        </p:attrNameLst>
                                      </p:cBhvr>
                                      <p:tavLst>
                                        <p:tav tm="0">
                                          <p:val>
                                            <p:strVal val="#ppt_x+#ppt_w*1.125000"/>
                                          </p:val>
                                        </p:tav>
                                        <p:tav tm="100000">
                                          <p:val>
                                            <p:strVal val="#ppt_x"/>
                                          </p:val>
                                        </p:tav>
                                      </p:tavLst>
                                    </p:anim>
                                    <p:animEffect transition="in" filter="wipe(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03767" y="778934"/>
            <a:ext cx="5338233" cy="4157133"/>
            <a:chOff x="7744" y="1296"/>
            <a:chExt cx="10088" cy="7856"/>
          </a:xfrm>
          <a:blipFill rotWithShape="1">
            <a:blip r:embed="rId1"/>
            <a:stretch>
              <a:fillRect/>
            </a:stretch>
          </a:blipFill>
        </p:grpSpPr>
        <p:sp>
          <p:nvSpPr>
            <p:cNvPr id="4" name="矩形 3"/>
            <p:cNvSpPr/>
            <p:nvPr/>
          </p:nvSpPr>
          <p:spPr>
            <a:xfrm>
              <a:off x="15432" y="1296"/>
              <a:ext cx="2400" cy="5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864" y="3344"/>
              <a:ext cx="2400" cy="5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304" y="1296"/>
              <a:ext cx="2400" cy="5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744" y="3344"/>
              <a:ext cx="2400" cy="5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6274858" y="2936346"/>
            <a:ext cx="3405717" cy="259218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61365" fontAlgn="auto">
              <a:lnSpc>
                <a:spcPct val="150000"/>
              </a:lnSpc>
            </a:pPr>
            <a:r>
              <a:rPr lang="en-US" sz="835">
                <a:latin typeface="Lora" panose="02000503000000020004" pitchFamily="2" charset="0"/>
                <a:ea typeface="Open Sans Light" panose="020B0306030504020204" pitchFamily="34" charset="0"/>
                <a:cs typeface="Open Sans Light" panose="020B0306030504020204" pitchFamily="34" charset="0"/>
                <a:sym typeface="+mn-ea"/>
              </a:rPr>
              <a:t>I love you more than I've ever loved any woman. And I've waited longer for you than I've waited for any woman.</a:t>
            </a:r>
            <a:endParaRPr lang="en-US" sz="835">
              <a:latin typeface="Lora" panose="02000503000000020004" pitchFamily="2" charset="0"/>
              <a:ea typeface="Open Sans Light" panose="020B0306030504020204" pitchFamily="34" charset="0"/>
              <a:cs typeface="Open Sans Light" panose="020B0306030504020204" pitchFamily="34" charset="0"/>
              <a:sym typeface="+mn-ea"/>
            </a:endParaRPr>
          </a:p>
          <a:p>
            <a:pPr defTabSz="761365" fontAlgn="auto">
              <a:lnSpc>
                <a:spcPct val="150000"/>
              </a:lnSpc>
            </a:pPr>
            <a:endParaRPr lang="en-US" sz="835">
              <a:latin typeface="Lora" panose="02000503000000020004" pitchFamily="2" charset="0"/>
              <a:ea typeface="Open Sans Light" panose="020B0306030504020204" pitchFamily="34" charset="0"/>
              <a:cs typeface="Open Sans Light" panose="020B0306030504020204" pitchFamily="34" charset="0"/>
              <a:sym typeface="+mn-ea"/>
            </a:endParaRPr>
          </a:p>
          <a:p>
            <a:pPr defTabSz="761365" fontAlgn="auto">
              <a:lnSpc>
                <a:spcPct val="150000"/>
              </a:lnSpc>
            </a:pPr>
            <a:r>
              <a:rPr lang="en-US" sz="835">
                <a:latin typeface="Lora" panose="02000503000000020004" pitchFamily="2" charset="0"/>
                <a:ea typeface="Open Sans Light" panose="020B0306030504020204" pitchFamily="34" charset="0"/>
                <a:cs typeface="Open Sans Light" panose="020B0306030504020204" pitchFamily="34" charset="0"/>
                <a:sym typeface="+mn-ea"/>
              </a:rPr>
              <a:t>I love you more than I've ever loved any woman. And I've waited longer for you than I've waited for any woman.I love you more than I've ever loved any woman. And I've waited longer for you than I've waited for any woman.</a:t>
            </a:r>
            <a:endParaRPr lang="en-US" sz="835">
              <a:latin typeface="Lora" panose="02000503000000020004" pitchFamily="2" charset="0"/>
              <a:ea typeface="Open Sans Light" panose="020B0306030504020204" pitchFamily="34" charset="0"/>
              <a:cs typeface="Open Sans Light" panose="020B0306030504020204" pitchFamily="34" charset="0"/>
              <a:sym typeface="+mn-ea"/>
            </a:endParaRPr>
          </a:p>
          <a:p>
            <a:pPr defTabSz="761365" fontAlgn="auto">
              <a:lnSpc>
                <a:spcPct val="150000"/>
              </a:lnSpc>
            </a:pPr>
            <a:endParaRPr lang="zh-CN" altLang="en-US" sz="835" dirty="0">
              <a:solidFill>
                <a:prstClr val="black"/>
              </a:solidFill>
              <a:latin typeface="Lora" panose="02000503000000020004" pitchFamily="2" charset="0"/>
              <a:ea typeface="华文细黑" panose="02010600040101010101" pitchFamily="2" charset="-122"/>
              <a:sym typeface="+mn-ea"/>
            </a:endParaRPr>
          </a:p>
          <a:p>
            <a:pPr defTabSz="761365" fontAlgn="auto">
              <a:lnSpc>
                <a:spcPct val="150000"/>
              </a:lnSpc>
            </a:pPr>
            <a:r>
              <a:rPr lang="en-US" sz="835">
                <a:latin typeface="Lora" panose="02000503000000020004" pitchFamily="2" charset="0"/>
                <a:ea typeface="Open Sans Light" panose="020B0306030504020204" pitchFamily="34" charset="0"/>
                <a:cs typeface="Open Sans Light" panose="020B0306030504020204" pitchFamily="34" charset="0"/>
                <a:sym typeface="+mn-ea"/>
              </a:rPr>
              <a:t>I love you more than I've ever loved any woman. And I've waited longer for you than I've waited for any woman.</a:t>
            </a:r>
            <a:endParaRPr lang="zh-CN" altLang="en-US" sz="835" dirty="0">
              <a:solidFill>
                <a:prstClr val="black"/>
              </a:solidFill>
              <a:latin typeface="Lora" panose="02000503000000020004" pitchFamily="2" charset="0"/>
              <a:ea typeface="华文细黑" panose="02010600040101010101" pitchFamily="2" charset="-122"/>
              <a:sym typeface="+mn-ea"/>
            </a:endParaRPr>
          </a:p>
        </p:txBody>
      </p:sp>
      <p:sp>
        <p:nvSpPr>
          <p:cNvPr id="10" name="文本框 9"/>
          <p:cNvSpPr txBox="1"/>
          <p:nvPr/>
        </p:nvSpPr>
        <p:spPr>
          <a:xfrm>
            <a:off x="6274859" y="1307042"/>
            <a:ext cx="2460096" cy="830997"/>
          </a:xfrm>
          <a:prstGeom prst="rect">
            <a:avLst/>
          </a:prstGeom>
          <a:noFill/>
        </p:spPr>
        <p:txBody>
          <a:bodyPr wrap="square" rtlCol="0">
            <a:spAutoFit/>
          </a:bodyPr>
          <a:lstStyle/>
          <a:p>
            <a:pPr defTabSz="761365" fontAlgn="auto">
              <a:lnSpc>
                <a:spcPct val="120000"/>
              </a:lnSpc>
              <a:spcBef>
                <a:spcPts val="0"/>
              </a:spcBef>
              <a:spcAft>
                <a:spcPts val="0"/>
              </a:spcAft>
              <a:defRPr/>
            </a:pPr>
            <a:r>
              <a:rPr lang="en-US" altLang="zh-CN" sz="2000">
                <a:solidFill>
                  <a:prstClr val="black"/>
                </a:solidFill>
                <a:latin typeface="Poppins SemiBold" panose="02000000000000000000" pitchFamily="2" charset="0"/>
                <a:ea typeface="华文细黑" panose="02010600040101010101" pitchFamily="2" charset="-122"/>
              </a:rPr>
              <a:t>ALL OR NOTHING</a:t>
            </a:r>
            <a:endParaRPr lang="en-US" altLang="zh-CN" sz="2000">
              <a:solidFill>
                <a:prstClr val="black"/>
              </a:solidFill>
              <a:latin typeface="Poppins SemiBold" panose="02000000000000000000" pitchFamily="2" charset="0"/>
              <a:ea typeface="华文细黑" panose="02010600040101010101" pitchFamily="2" charset="-122"/>
            </a:endParaRPr>
          </a:p>
          <a:p>
            <a:pPr defTabSz="761365" fontAlgn="auto">
              <a:lnSpc>
                <a:spcPct val="120000"/>
              </a:lnSpc>
              <a:spcBef>
                <a:spcPts val="0"/>
              </a:spcBef>
              <a:spcAft>
                <a:spcPts val="0"/>
              </a:spcAft>
              <a:defRPr/>
            </a:pPr>
            <a:r>
              <a:rPr lang="en-US" altLang="zh-CN" sz="2000">
                <a:solidFill>
                  <a:prstClr val="black"/>
                </a:solidFill>
                <a:latin typeface="Poppins SemiBold" panose="02000000000000000000" pitchFamily="2" charset="0"/>
                <a:ea typeface="华文细黑" panose="02010600040101010101" pitchFamily="2" charset="-122"/>
              </a:rPr>
              <a:t>NOW OR NEVER</a:t>
            </a:r>
            <a:endParaRPr lang="en-US" altLang="zh-CN" sz="2000">
              <a:solidFill>
                <a:prstClr val="black"/>
              </a:solidFill>
              <a:latin typeface="Poppins SemiBold" panose="02000000000000000000" pitchFamily="2" charset="0"/>
              <a:ea typeface="华文细黑" panose="02010600040101010101" pitchFamily="2" charset="-122"/>
            </a:endParaRPr>
          </a:p>
        </p:txBody>
      </p:sp>
      <p:cxnSp>
        <p:nvCxnSpPr>
          <p:cNvPr id="2" name="直接连接符 1"/>
          <p:cNvCxnSpPr/>
          <p:nvPr/>
        </p:nvCxnSpPr>
        <p:spPr>
          <a:xfrm>
            <a:off x="6361642" y="2483908"/>
            <a:ext cx="7239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18" presetClass="entr" presetSubtype="6" fill="hold" grpId="2"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strips(downRight)">
                                      <p:cBhvr>
                                        <p:cTn id="11" dur="500"/>
                                        <p:tgtEl>
                                          <p:spTgt spid="1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14" presetClass="entr" presetSubtype="5" fill="hold" grpId="1"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vertical)">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10" grpId="0"/>
      <p:bldP spid="10" grpId="1"/>
      <p:bldP spid="10" grpId="2"/>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0160000" cy="5715000"/>
          </a:xfrm>
          <a:prstGeom prst="rect">
            <a:avLst/>
          </a:prstGeom>
        </p:spPr>
      </p:pic>
      <p:grpSp>
        <p:nvGrpSpPr>
          <p:cNvPr id="13" name="组合 12"/>
          <p:cNvGrpSpPr/>
          <p:nvPr/>
        </p:nvGrpSpPr>
        <p:grpSpPr>
          <a:xfrm>
            <a:off x="2439706" y="1699176"/>
            <a:ext cx="6720746" cy="1852855"/>
            <a:chOff x="5288021" y="1163823"/>
            <a:chExt cx="2749134" cy="1852855"/>
          </a:xfrm>
        </p:grpSpPr>
        <p:grpSp>
          <p:nvGrpSpPr>
            <p:cNvPr id="14" name="组合 13"/>
            <p:cNvGrpSpPr/>
            <p:nvPr/>
          </p:nvGrpSpPr>
          <p:grpSpPr>
            <a:xfrm>
              <a:off x="5288021" y="1163823"/>
              <a:ext cx="2749134" cy="1852855"/>
              <a:chOff x="5288021" y="1163823"/>
              <a:chExt cx="2749134" cy="1852855"/>
            </a:xfrm>
          </p:grpSpPr>
          <p:sp>
            <p:nvSpPr>
              <p:cNvPr id="16" name="TextBox 16"/>
              <p:cNvSpPr txBox="1"/>
              <p:nvPr/>
            </p:nvSpPr>
            <p:spPr>
              <a:xfrm rot="16200000">
                <a:off x="5739258" y="718782"/>
                <a:ext cx="1846659" cy="2749134"/>
              </a:xfrm>
              <a:prstGeom prst="rect">
                <a:avLst/>
              </a:prstGeom>
              <a:noFill/>
            </p:spPr>
            <p:txBody>
              <a:bodyPr vert="eaVert" wrap="square" rtlCol="0">
                <a:spAutoFit/>
              </a:bodyPr>
              <a:lstStyle/>
              <a:p>
                <a:pPr>
                  <a:lnSpc>
                    <a:spcPct val="150000"/>
                  </a:lnSpc>
                </a:pPr>
                <a:r>
                  <a:rPr lang="zh-CN" altLang="en-US" sz="7200" b="1" spc="300" dirty="0">
                    <a:solidFill>
                      <a:schemeClr val="bg1"/>
                    </a:solidFill>
                    <a:latin typeface="微软雅黑" panose="020B0503020204020204" charset="-122"/>
                    <a:ea typeface="微软雅黑" panose="020B0503020204020204" charset="-122"/>
                  </a:rPr>
                  <a:t>叁 </a:t>
                </a:r>
                <a:r>
                  <a:rPr lang="zh-CN" altLang="en-US" sz="4800" b="1" spc="300" dirty="0">
                    <a:solidFill>
                      <a:schemeClr val="bg1"/>
                    </a:solidFill>
                    <a:latin typeface="微软雅黑" panose="020B0503020204020204" charset="-122"/>
                    <a:ea typeface="微软雅黑" panose="020B0503020204020204" charset="-122"/>
                  </a:rPr>
                  <a:t>视觉类</a:t>
                </a:r>
                <a:endParaRPr lang="zh-CN" altLang="en-US" sz="6600" b="1" spc="300" dirty="0">
                  <a:solidFill>
                    <a:schemeClr val="bg1"/>
                  </a:solidFill>
                  <a:latin typeface="微软雅黑" panose="020B0503020204020204" charset="-122"/>
                  <a:ea typeface="微软雅黑" panose="020B0503020204020204" charset="-122"/>
                </a:endParaRPr>
              </a:p>
            </p:txBody>
          </p:sp>
          <p:sp>
            <p:nvSpPr>
              <p:cNvPr id="17" name="TextBox 17"/>
              <p:cNvSpPr txBox="1"/>
              <p:nvPr/>
            </p:nvSpPr>
            <p:spPr>
              <a:xfrm rot="16200000">
                <a:off x="4852518" y="1871128"/>
                <a:ext cx="1846659" cy="432049"/>
              </a:xfrm>
              <a:prstGeom prst="rect">
                <a:avLst/>
              </a:prstGeom>
              <a:noFill/>
            </p:spPr>
            <p:txBody>
              <a:bodyPr vert="eaVert" wrap="square" rtlCol="0">
                <a:spAutoFit/>
              </a:bodyPr>
              <a:lstStyle/>
              <a:p>
                <a:pPr>
                  <a:lnSpc>
                    <a:spcPct val="150000"/>
                  </a:lnSpc>
                </a:pPr>
                <a:r>
                  <a:rPr lang="zh-CN" altLang="en-US" sz="7200" b="1" spc="300" dirty="0">
                    <a:solidFill>
                      <a:schemeClr val="bg1"/>
                    </a:solidFill>
                    <a:latin typeface="微软雅黑" panose="020B0503020204020204" charset="-122"/>
                    <a:ea typeface="微软雅黑" panose="020B0503020204020204" charset="-122"/>
                  </a:rPr>
                  <a:t>：</a:t>
                </a:r>
                <a:endParaRPr lang="zh-CN" altLang="en-US" sz="6600" b="1" spc="300" dirty="0">
                  <a:solidFill>
                    <a:schemeClr val="bg1"/>
                  </a:solidFill>
                  <a:latin typeface="微软雅黑" panose="020B0503020204020204" charset="-122"/>
                  <a:ea typeface="微软雅黑" panose="020B0503020204020204" charset="-122"/>
                </a:endParaRPr>
              </a:p>
            </p:txBody>
          </p:sp>
        </p:grpSp>
        <p:sp>
          <p:nvSpPr>
            <p:cNvPr id="15" name="TextBox 15"/>
            <p:cNvSpPr txBox="1"/>
            <p:nvPr/>
          </p:nvSpPr>
          <p:spPr>
            <a:xfrm>
              <a:off x="6711412" y="2154636"/>
              <a:ext cx="751300" cy="400110"/>
            </a:xfrm>
            <a:prstGeom prst="rect">
              <a:avLst/>
            </a:prstGeom>
            <a:noFill/>
          </p:spPr>
          <p:txBody>
            <a:bodyPr wrap="none" rtlCol="0">
              <a:spAutoFit/>
            </a:bodyPr>
            <a:lstStyle/>
            <a:p>
              <a:r>
                <a:rPr lang="en-US" altLang="zh-CN" sz="2000" b="1" dirty="0">
                  <a:solidFill>
                    <a:schemeClr val="bg1"/>
                  </a:solidFill>
                </a:rPr>
                <a:t>SHI JUE LEI</a:t>
              </a:r>
              <a:endParaRPr lang="zh-CN" altLang="en-US" sz="20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800" advClick="0" advTm="3000">
        <p14:flythrough/>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Scale>
                                      <p:cBhvr>
                                        <p:cTn id="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
                                        </p:tgtEl>
                                        <p:attrNameLst>
                                          <p:attrName>ppt_x</p:attrName>
                                          <p:attrName>ppt_y</p:attrName>
                                        </p:attrNameLst>
                                      </p:cBhvr>
                                    </p:animMotion>
                                    <p:animEffect transition="in" filter="fade">
                                      <p:cBhvr>
                                        <p:cTn id="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
          <p:cNvGrpSpPr/>
          <p:nvPr/>
        </p:nvGrpSpPr>
        <p:grpSpPr>
          <a:xfrm>
            <a:off x="993038" y="1767238"/>
            <a:ext cx="8173925" cy="2370845"/>
            <a:chOff x="1191645" y="2120686"/>
            <a:chExt cx="9808710" cy="2845014"/>
          </a:xfrm>
        </p:grpSpPr>
        <p:grpSp>
          <p:nvGrpSpPr>
            <p:cNvPr id="6" name="b7dc29a9-d94d-4266-9cc8-3af5545dc839"/>
            <p:cNvGrpSpPr>
              <a:grpSpLocks noChangeAspect="1"/>
            </p:cNvGrpSpPr>
            <p:nvPr/>
          </p:nvGrpSpPr>
          <p:grpSpPr>
            <a:xfrm>
              <a:off x="1191645" y="2120686"/>
              <a:ext cx="9808710" cy="2845014"/>
              <a:chOff x="839100" y="1484782"/>
              <a:chExt cx="7785396" cy="2258153"/>
            </a:xfrm>
          </p:grpSpPr>
          <p:sp>
            <p:nvSpPr>
              <p:cNvPr id="10" name="矩形 9"/>
              <p:cNvSpPr/>
              <p:nvPr/>
            </p:nvSpPr>
            <p:spPr bwMode="auto">
              <a:xfrm>
                <a:off x="839100" y="1484782"/>
                <a:ext cx="2312296" cy="2258153"/>
              </a:xfrm>
              <a:prstGeom prst="rect">
                <a:avLst/>
              </a:prstGeom>
              <a:solidFill>
                <a:schemeClr val="bg1">
                  <a:lumMod val="85000"/>
                </a:schemeClr>
              </a:solidFill>
              <a:ln w="25400" cap="flat">
                <a:solidFill>
                  <a:schemeClr val="tx1">
                    <a:alpha val="0"/>
                  </a:schemeClr>
                </a:solidFill>
                <a:prstDash val="solid"/>
                <a:miter lim="800000"/>
                <a:headEnd type="none" w="med" len="med"/>
                <a:tailEnd type="none" w="med" len="med"/>
              </a:ln>
              <a:effectLst/>
            </p:spPr>
            <p:txBody>
              <a:bodyPr anchor="ctr"/>
              <a:lstStyle/>
              <a:p>
                <a:pPr algn="ctr"/>
              </a:p>
            </p:txBody>
          </p:sp>
          <p:sp>
            <p:nvSpPr>
              <p:cNvPr id="11" name="矩形 10"/>
              <p:cNvSpPr/>
              <p:nvPr/>
            </p:nvSpPr>
            <p:spPr bwMode="auto">
              <a:xfrm>
                <a:off x="3575650" y="1484782"/>
                <a:ext cx="2312296" cy="2258153"/>
              </a:xfrm>
              <a:prstGeom prst="rect">
                <a:avLst/>
              </a:prstGeom>
              <a:solidFill>
                <a:schemeClr val="bg1">
                  <a:lumMod val="85000"/>
                </a:schemeClr>
              </a:solidFill>
              <a:ln w="25400" cap="flat">
                <a:solidFill>
                  <a:schemeClr val="tx1">
                    <a:alpha val="0"/>
                  </a:schemeClr>
                </a:solidFill>
                <a:prstDash val="solid"/>
                <a:miter lim="800000"/>
                <a:headEnd type="none" w="med" len="med"/>
                <a:tailEnd type="none" w="med" len="med"/>
              </a:ln>
              <a:effectLst/>
            </p:spPr>
            <p:txBody>
              <a:bodyPr anchor="ctr"/>
              <a:lstStyle/>
              <a:p>
                <a:pPr algn="ctr"/>
              </a:p>
            </p:txBody>
          </p:sp>
          <p:sp>
            <p:nvSpPr>
              <p:cNvPr id="12" name="矩形 11"/>
              <p:cNvSpPr/>
              <p:nvPr/>
            </p:nvSpPr>
            <p:spPr bwMode="auto">
              <a:xfrm>
                <a:off x="6312200" y="1484782"/>
                <a:ext cx="2312296" cy="2258153"/>
              </a:xfrm>
              <a:prstGeom prst="rect">
                <a:avLst/>
              </a:prstGeom>
              <a:solidFill>
                <a:schemeClr val="bg1">
                  <a:lumMod val="85000"/>
                </a:schemeClr>
              </a:solidFill>
              <a:ln w="25400" cap="flat">
                <a:solidFill>
                  <a:schemeClr val="tx1">
                    <a:alpha val="0"/>
                  </a:schemeClr>
                </a:solidFill>
                <a:prstDash val="solid"/>
                <a:miter lim="800000"/>
                <a:headEnd type="none" w="med" len="med"/>
                <a:tailEnd type="none" w="med" len="med"/>
              </a:ln>
              <a:effectLst/>
            </p:spPr>
            <p:txBody>
              <a:bodyPr anchor="ctr"/>
              <a:lstStyle/>
              <a:p>
                <a:pPr algn="ctr"/>
              </a:p>
            </p:txBody>
          </p:sp>
          <p:sp>
            <p:nvSpPr>
              <p:cNvPr id="13" name="文本框 7"/>
              <p:cNvSpPr txBox="1"/>
              <p:nvPr/>
            </p:nvSpPr>
            <p:spPr>
              <a:xfrm>
                <a:off x="902678" y="1554358"/>
                <a:ext cx="2185140" cy="384718"/>
              </a:xfrm>
              <a:prstGeom prst="rect">
                <a:avLst/>
              </a:prstGeom>
              <a:solidFill>
                <a:srgbClr val="443B39"/>
              </a:solidFill>
            </p:spPr>
            <p:txBody>
              <a:bodyPr wrap="none" anchor="ctr">
                <a:normAutofit/>
              </a:bodyPr>
              <a:lstStyle/>
              <a:p>
                <a:pPr algn="ctr"/>
                <a:endParaRPr lang="zh-CN" altLang="en-US" sz="1165" dirty="0">
                  <a:solidFill>
                    <a:schemeClr val="bg1"/>
                  </a:solidFill>
                </a:endParaRPr>
              </a:p>
            </p:txBody>
          </p:sp>
          <p:sp>
            <p:nvSpPr>
              <p:cNvPr id="14" name="文本框 8"/>
              <p:cNvSpPr txBox="1"/>
              <p:nvPr/>
            </p:nvSpPr>
            <p:spPr>
              <a:xfrm>
                <a:off x="3639228" y="1554358"/>
                <a:ext cx="2185140" cy="384718"/>
              </a:xfrm>
              <a:prstGeom prst="rect">
                <a:avLst/>
              </a:prstGeom>
              <a:solidFill>
                <a:srgbClr val="F8623E"/>
              </a:solidFill>
            </p:spPr>
            <p:txBody>
              <a:bodyPr wrap="none" anchor="ctr">
                <a:normAutofit/>
              </a:bodyPr>
              <a:lstStyle/>
              <a:p>
                <a:pPr algn="ctr"/>
                <a:endParaRPr lang="zh-CN" altLang="en-US" sz="1165" dirty="0">
                  <a:solidFill>
                    <a:schemeClr val="bg1"/>
                  </a:solidFill>
                </a:endParaRPr>
              </a:p>
            </p:txBody>
          </p:sp>
          <p:sp>
            <p:nvSpPr>
              <p:cNvPr id="15" name="文本框 9"/>
              <p:cNvSpPr txBox="1"/>
              <p:nvPr/>
            </p:nvSpPr>
            <p:spPr>
              <a:xfrm>
                <a:off x="6375779" y="1554358"/>
                <a:ext cx="2185140" cy="384718"/>
              </a:xfrm>
              <a:prstGeom prst="rect">
                <a:avLst/>
              </a:prstGeom>
              <a:solidFill>
                <a:srgbClr val="443B39"/>
              </a:solidFill>
            </p:spPr>
            <p:txBody>
              <a:bodyPr wrap="none" anchor="ctr">
                <a:normAutofit/>
              </a:bodyPr>
              <a:lstStyle/>
              <a:p>
                <a:pPr algn="ctr"/>
                <a:endParaRPr lang="zh-CN" altLang="en-US" sz="1165" dirty="0">
                  <a:solidFill>
                    <a:schemeClr val="bg1"/>
                  </a:solidFill>
                </a:endParaRPr>
              </a:p>
            </p:txBody>
          </p:sp>
        </p:grpSp>
        <p:sp>
          <p:nvSpPr>
            <p:cNvPr id="7" name="矩形 6"/>
            <p:cNvSpPr/>
            <p:nvPr/>
          </p:nvSpPr>
          <p:spPr>
            <a:xfrm>
              <a:off x="1539973" y="2222550"/>
              <a:ext cx="2241974" cy="50967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endParaRPr lang="zh-CN" altLang="en-US" b="1" dirty="0">
                <a:solidFill>
                  <a:schemeClr val="bg1"/>
                </a:solidFill>
              </a:endParaRPr>
            </a:p>
          </p:txBody>
        </p:sp>
        <p:sp>
          <p:nvSpPr>
            <p:cNvPr id="8" name="矩形 7"/>
            <p:cNvSpPr/>
            <p:nvPr/>
          </p:nvSpPr>
          <p:spPr>
            <a:xfrm>
              <a:off x="4995169" y="2222550"/>
              <a:ext cx="2241974" cy="50967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endParaRPr lang="zh-CN" altLang="en-US" b="1" dirty="0">
                <a:solidFill>
                  <a:schemeClr val="bg1"/>
                </a:solidFill>
              </a:endParaRPr>
            </a:p>
          </p:txBody>
        </p:sp>
        <p:sp>
          <p:nvSpPr>
            <p:cNvPr id="9" name="矩形 8"/>
            <p:cNvSpPr/>
            <p:nvPr/>
          </p:nvSpPr>
          <p:spPr>
            <a:xfrm>
              <a:off x="8422753" y="2222550"/>
              <a:ext cx="2241974" cy="50967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endParaRPr lang="zh-CN" altLang="en-US" b="1" dirty="0">
                <a:solidFill>
                  <a:schemeClr val="bg1"/>
                </a:solidFill>
              </a:endParaRPr>
            </a:p>
          </p:txBody>
        </p:sp>
      </p:grpSp>
      <p:pic>
        <p:nvPicPr>
          <p:cNvPr id="16" name="图片占位符 28"/>
          <p:cNvPicPr>
            <a:picLocks noChangeAspect="1"/>
          </p:cNvPicPr>
          <p:nvPr/>
        </p:nvPicPr>
        <p:blipFill>
          <a:blip r:embed="rId1" cstate="print">
            <a:extLst>
              <a:ext uri="{28A0092B-C50C-407E-A947-70E740481C1C}">
                <a14:useLocalDpi xmlns:a14="http://schemas.microsoft.com/office/drawing/2010/main" val="0"/>
              </a:ext>
            </a:extLst>
          </a:blip>
          <a:srcRect l="6777" r="6777"/>
          <a:stretch>
            <a:fillRect/>
          </a:stretch>
        </p:blipFill>
        <p:spPr>
          <a:xfrm>
            <a:off x="1059790" y="2244203"/>
            <a:ext cx="2294189" cy="1798630"/>
          </a:xfrm>
          <a:custGeom>
            <a:avLst/>
            <a:gdLst>
              <a:gd name="connsiteX0" fmla="*/ 0 w 2753027"/>
              <a:gd name="connsiteY0" fmla="*/ 0 h 2158356"/>
              <a:gd name="connsiteX1" fmla="*/ 2753027 w 2753027"/>
              <a:gd name="connsiteY1" fmla="*/ 0 h 2158356"/>
              <a:gd name="connsiteX2" fmla="*/ 2753027 w 2753027"/>
              <a:gd name="connsiteY2" fmla="*/ 2158356 h 2158356"/>
              <a:gd name="connsiteX3" fmla="*/ 0 w 2753027"/>
              <a:gd name="connsiteY3" fmla="*/ 2158356 h 2158356"/>
            </a:gdLst>
            <a:ahLst/>
            <a:cxnLst>
              <a:cxn ang="0">
                <a:pos x="connsiteX0" y="connsiteY0"/>
              </a:cxn>
              <a:cxn ang="0">
                <a:pos x="connsiteX1" y="connsiteY1"/>
              </a:cxn>
              <a:cxn ang="0">
                <a:pos x="connsiteX2" y="connsiteY2"/>
              </a:cxn>
              <a:cxn ang="0">
                <a:pos x="connsiteX3" y="connsiteY3"/>
              </a:cxn>
            </a:cxnLst>
            <a:rect l="l" t="t" r="r" b="b"/>
            <a:pathLst>
              <a:path w="2753027" h="2158356">
                <a:moveTo>
                  <a:pt x="0" y="0"/>
                </a:moveTo>
                <a:lnTo>
                  <a:pt x="2753027" y="0"/>
                </a:lnTo>
                <a:lnTo>
                  <a:pt x="2753027" y="2158356"/>
                </a:lnTo>
                <a:lnTo>
                  <a:pt x="0" y="2158356"/>
                </a:lnTo>
                <a:close/>
              </a:path>
            </a:pathLst>
          </a:custGeom>
        </p:spPr>
      </p:pic>
      <p:pic>
        <p:nvPicPr>
          <p:cNvPr id="17" name="图片占位符 30"/>
          <p:cNvPicPr>
            <a:picLocks noChangeAspect="1"/>
          </p:cNvPicPr>
          <p:nvPr/>
        </p:nvPicPr>
        <p:blipFill>
          <a:blip r:embed="rId2" cstate="print">
            <a:extLst>
              <a:ext uri="{28A0092B-C50C-407E-A947-70E740481C1C}">
                <a14:useLocalDpi xmlns:a14="http://schemas.microsoft.com/office/drawing/2010/main" val="0"/>
              </a:ext>
            </a:extLst>
          </a:blip>
          <a:srcRect l="7542" r="7542"/>
          <a:stretch>
            <a:fillRect/>
          </a:stretch>
        </p:blipFill>
        <p:spPr>
          <a:xfrm>
            <a:off x="3932907" y="2244203"/>
            <a:ext cx="2294189" cy="1798630"/>
          </a:xfrm>
          <a:custGeom>
            <a:avLst/>
            <a:gdLst>
              <a:gd name="connsiteX0" fmla="*/ 0 w 2753027"/>
              <a:gd name="connsiteY0" fmla="*/ 0 h 2158356"/>
              <a:gd name="connsiteX1" fmla="*/ 2753027 w 2753027"/>
              <a:gd name="connsiteY1" fmla="*/ 0 h 2158356"/>
              <a:gd name="connsiteX2" fmla="*/ 2753027 w 2753027"/>
              <a:gd name="connsiteY2" fmla="*/ 2158356 h 2158356"/>
              <a:gd name="connsiteX3" fmla="*/ 0 w 2753027"/>
              <a:gd name="connsiteY3" fmla="*/ 2158356 h 2158356"/>
            </a:gdLst>
            <a:ahLst/>
            <a:cxnLst>
              <a:cxn ang="0">
                <a:pos x="connsiteX0" y="connsiteY0"/>
              </a:cxn>
              <a:cxn ang="0">
                <a:pos x="connsiteX1" y="connsiteY1"/>
              </a:cxn>
              <a:cxn ang="0">
                <a:pos x="connsiteX2" y="connsiteY2"/>
              </a:cxn>
              <a:cxn ang="0">
                <a:pos x="connsiteX3" y="connsiteY3"/>
              </a:cxn>
            </a:cxnLst>
            <a:rect l="l" t="t" r="r" b="b"/>
            <a:pathLst>
              <a:path w="2753027" h="2158356">
                <a:moveTo>
                  <a:pt x="0" y="0"/>
                </a:moveTo>
                <a:lnTo>
                  <a:pt x="2753027" y="0"/>
                </a:lnTo>
                <a:lnTo>
                  <a:pt x="2753027" y="2158356"/>
                </a:lnTo>
                <a:lnTo>
                  <a:pt x="0" y="2158356"/>
                </a:lnTo>
                <a:close/>
              </a:path>
            </a:pathLst>
          </a:custGeom>
        </p:spPr>
      </p:pic>
      <p:pic>
        <p:nvPicPr>
          <p:cNvPr id="18" name="图片占位符 32"/>
          <p:cNvPicPr>
            <a:picLocks noChangeAspect="1"/>
          </p:cNvPicPr>
          <p:nvPr/>
        </p:nvPicPr>
        <p:blipFill>
          <a:blip r:embed="rId3" cstate="print">
            <a:extLst>
              <a:ext uri="{28A0092B-C50C-407E-A947-70E740481C1C}">
                <a14:useLocalDpi xmlns:a14="http://schemas.microsoft.com/office/drawing/2010/main" val="0"/>
              </a:ext>
            </a:extLst>
          </a:blip>
          <a:srcRect l="2187" r="2187"/>
          <a:stretch>
            <a:fillRect/>
          </a:stretch>
        </p:blipFill>
        <p:spPr>
          <a:xfrm>
            <a:off x="6806024" y="2244203"/>
            <a:ext cx="2294189" cy="1798630"/>
          </a:xfrm>
          <a:custGeom>
            <a:avLst/>
            <a:gdLst>
              <a:gd name="connsiteX0" fmla="*/ 0 w 2753027"/>
              <a:gd name="connsiteY0" fmla="*/ 0 h 2158356"/>
              <a:gd name="connsiteX1" fmla="*/ 2753027 w 2753027"/>
              <a:gd name="connsiteY1" fmla="*/ 0 h 2158356"/>
              <a:gd name="connsiteX2" fmla="*/ 2753027 w 2753027"/>
              <a:gd name="connsiteY2" fmla="*/ 2158356 h 2158356"/>
              <a:gd name="connsiteX3" fmla="*/ 0 w 2753027"/>
              <a:gd name="connsiteY3" fmla="*/ 2158356 h 2158356"/>
            </a:gdLst>
            <a:ahLst/>
            <a:cxnLst>
              <a:cxn ang="0">
                <a:pos x="connsiteX0" y="connsiteY0"/>
              </a:cxn>
              <a:cxn ang="0">
                <a:pos x="connsiteX1" y="connsiteY1"/>
              </a:cxn>
              <a:cxn ang="0">
                <a:pos x="connsiteX2" y="connsiteY2"/>
              </a:cxn>
              <a:cxn ang="0">
                <a:pos x="connsiteX3" y="connsiteY3"/>
              </a:cxn>
            </a:cxnLst>
            <a:rect l="l" t="t" r="r" b="b"/>
            <a:pathLst>
              <a:path w="2753027" h="2158356">
                <a:moveTo>
                  <a:pt x="0" y="0"/>
                </a:moveTo>
                <a:lnTo>
                  <a:pt x="2753027" y="0"/>
                </a:lnTo>
                <a:lnTo>
                  <a:pt x="2753027" y="2158356"/>
                </a:lnTo>
                <a:lnTo>
                  <a:pt x="0" y="2158356"/>
                </a:lnTo>
                <a:close/>
              </a:path>
            </a:pathLst>
          </a:custGeom>
        </p:spPr>
      </p:pic>
      <p:sp>
        <p:nvSpPr>
          <p:cNvPr id="19" name="矩形 18"/>
          <p:cNvSpPr/>
          <p:nvPr/>
        </p:nvSpPr>
        <p:spPr>
          <a:xfrm>
            <a:off x="1144730" y="4211132"/>
            <a:ext cx="2145472" cy="7388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65" dirty="0">
                <a:solidFill>
                  <a:schemeClr val="tx1">
                    <a:lumMod val="50000"/>
                    <a:lumOff val="50000"/>
                  </a:schemeClr>
                </a:solidFill>
              </a:rPr>
              <a:t>用户可以在投影仪或者计算机上进行演示也可以将演示文稿打印出来制作成胶片</a:t>
            </a:r>
            <a:endParaRPr lang="zh-CN" altLang="en-US" sz="1165" dirty="0">
              <a:solidFill>
                <a:schemeClr val="tx1">
                  <a:lumMod val="50000"/>
                  <a:lumOff val="50000"/>
                </a:schemeClr>
              </a:solidFill>
            </a:endParaRPr>
          </a:p>
        </p:txBody>
      </p:sp>
      <p:sp>
        <p:nvSpPr>
          <p:cNvPr id="20" name="矩形 19"/>
          <p:cNvSpPr/>
          <p:nvPr/>
        </p:nvSpPr>
        <p:spPr>
          <a:xfrm>
            <a:off x="4024061" y="4211132"/>
            <a:ext cx="2145472" cy="7388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65" dirty="0">
                <a:solidFill>
                  <a:schemeClr val="tx1">
                    <a:lumMod val="50000"/>
                    <a:lumOff val="50000"/>
                  </a:schemeClr>
                </a:solidFill>
              </a:rPr>
              <a:t>用户可以在投影仪或者计算机上进行演示也可以将演示文稿打印出来制作成胶片</a:t>
            </a:r>
            <a:endParaRPr lang="zh-CN" altLang="en-US" sz="1165" dirty="0">
              <a:solidFill>
                <a:schemeClr val="tx1">
                  <a:lumMod val="50000"/>
                  <a:lumOff val="50000"/>
                </a:schemeClr>
              </a:solidFill>
            </a:endParaRPr>
          </a:p>
        </p:txBody>
      </p:sp>
      <p:sp>
        <p:nvSpPr>
          <p:cNvPr id="21" name="矩形 20"/>
          <p:cNvSpPr/>
          <p:nvPr/>
        </p:nvSpPr>
        <p:spPr>
          <a:xfrm>
            <a:off x="6880381" y="4211132"/>
            <a:ext cx="2145472" cy="7388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65" dirty="0">
                <a:solidFill>
                  <a:schemeClr val="tx1">
                    <a:lumMod val="50000"/>
                    <a:lumOff val="50000"/>
                  </a:schemeClr>
                </a:solidFill>
              </a:rPr>
              <a:t>用户可以在投影仪或者计算机上进行演示也可以将演示文稿打印出来制作成胶片</a:t>
            </a:r>
            <a:endParaRPr lang="zh-CN" altLang="en-US" sz="1165" dirty="0">
              <a:solidFill>
                <a:schemeClr val="tx1">
                  <a:lumMod val="50000"/>
                  <a:lumOff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randombar(horizontal)">
                                      <p:cBhvr>
                                        <p:cTn id="13" dur="500"/>
                                        <p:tgtEl>
                                          <p:spTgt spid="16"/>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horizontal)">
                                      <p:cBhvr>
                                        <p:cTn id="17" dur="500"/>
                                        <p:tgtEl>
                                          <p:spTgt spid="17"/>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randombar(horizontal)">
                                      <p:cBhvr>
                                        <p:cTn id="21" dur="500"/>
                                        <p:tgtEl>
                                          <p:spTgt spid="18"/>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Effect transition="in" filter="fade">
                                      <p:cBhvr>
                                        <p:cTn id="32" dur="500"/>
                                        <p:tgtEl>
                                          <p:spTgt spid="20"/>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01005" y="1366308"/>
            <a:ext cx="2661657" cy="3257550"/>
          </a:xfrm>
          <a:prstGeom prst="rect">
            <a:avLst/>
          </a:prstGeom>
          <a:blipFill>
            <a:blip r:embed="rId1" cstate="email"/>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 name="矩形 5"/>
          <p:cNvSpPr/>
          <p:nvPr/>
        </p:nvSpPr>
        <p:spPr>
          <a:xfrm>
            <a:off x="6400271" y="1513417"/>
            <a:ext cx="2611438" cy="2963332"/>
          </a:xfrm>
          <a:prstGeom prst="rect">
            <a:avLst/>
          </a:prstGeom>
          <a:solidFill>
            <a:srgbClr val="F8623E"/>
          </a:solidFill>
          <a:ln>
            <a:noFill/>
          </a:ln>
        </p:spPr>
        <p:txBody>
          <a:bodyPr vert="horz" wrap="square" lIns="76200" tIns="38100" rIns="76200" bIns="38100" numCol="1" anchor="t" anchorCtr="0" compatLnSpc="1"/>
          <a:lstStyle/>
          <a:p>
            <a:endParaRPr>
              <a:solidFill>
                <a:schemeClr val="tx1"/>
              </a:solidFill>
              <a:sym typeface="+mn-lt"/>
            </a:endParaRPr>
          </a:p>
        </p:txBody>
      </p:sp>
      <p:sp>
        <p:nvSpPr>
          <p:cNvPr id="7" name="矩形 6"/>
          <p:cNvSpPr/>
          <p:nvPr/>
        </p:nvSpPr>
        <p:spPr>
          <a:xfrm>
            <a:off x="859895" y="1513417"/>
            <a:ext cx="2611438" cy="2963332"/>
          </a:xfrm>
          <a:prstGeom prst="rect">
            <a:avLst/>
          </a:prstGeom>
          <a:solidFill>
            <a:srgbClr val="443B39"/>
          </a:solidFill>
          <a:ln>
            <a:noFill/>
          </a:ln>
        </p:spPr>
        <p:txBody>
          <a:bodyPr vert="horz" wrap="square" lIns="76200" tIns="38100" rIns="76200" bIns="38100" numCol="1" anchor="t" anchorCtr="0" compatLnSpc="1"/>
          <a:lstStyle/>
          <a:p>
            <a:endParaRPr>
              <a:solidFill>
                <a:schemeClr val="tx1"/>
              </a:solidFill>
              <a:sym typeface="+mn-lt"/>
            </a:endParaRPr>
          </a:p>
        </p:txBody>
      </p:sp>
      <p:sp>
        <p:nvSpPr>
          <p:cNvPr id="8" name="文本框 10"/>
          <p:cNvSpPr txBox="1"/>
          <p:nvPr/>
        </p:nvSpPr>
        <p:spPr>
          <a:xfrm>
            <a:off x="1676187" y="1963383"/>
            <a:ext cx="978853" cy="615553"/>
          </a:xfrm>
          <a:prstGeom prst="rect">
            <a:avLst/>
          </a:prstGeom>
          <a:noFill/>
        </p:spPr>
        <p:txBody>
          <a:bodyPr wrap="square" lIns="0" tIns="0" rIns="0" bIns="0" anchor="b" anchorCtr="0">
            <a:spAutoFit/>
          </a:bodyPr>
          <a:lstStyle/>
          <a:p>
            <a:pPr algn="ctr"/>
            <a:r>
              <a:rPr lang="en-US" altLang="zh-CN" sz="4000" spc="-125" dirty="0">
                <a:solidFill>
                  <a:schemeClr val="bg1"/>
                </a:solidFill>
                <a:latin typeface="Agency FB" panose="020B0503020202020204" pitchFamily="34" charset="0"/>
                <a:cs typeface="+mn-ea"/>
                <a:sym typeface="+mn-lt"/>
              </a:rPr>
              <a:t>54%</a:t>
            </a:r>
            <a:endParaRPr lang="en-US" altLang="zh-CN" sz="4000" spc="-125" dirty="0">
              <a:solidFill>
                <a:schemeClr val="bg1"/>
              </a:solidFill>
              <a:latin typeface="Agency FB" panose="020B0503020202020204" pitchFamily="34" charset="0"/>
              <a:cs typeface="+mn-ea"/>
              <a:sym typeface="+mn-lt"/>
            </a:endParaRPr>
          </a:p>
        </p:txBody>
      </p:sp>
      <p:sp>
        <p:nvSpPr>
          <p:cNvPr id="9" name="矩形 8"/>
          <p:cNvSpPr/>
          <p:nvPr/>
        </p:nvSpPr>
        <p:spPr>
          <a:xfrm>
            <a:off x="1518163" y="2902313"/>
            <a:ext cx="1294903" cy="368046"/>
          </a:xfrm>
          <a:prstGeom prst="rect">
            <a:avLst/>
          </a:prstGeom>
        </p:spPr>
        <p:txBody>
          <a:bodyPr wrap="none" lIns="0" tIns="0" rIns="0" bIns="0" anchor="ctr" anchorCtr="0">
            <a:normAutofit/>
          </a:bodyPr>
          <a:lstStyle/>
          <a:p>
            <a:pPr algn="ctr" defTabSz="761365">
              <a:defRPr/>
            </a:pPr>
            <a:r>
              <a:rPr lang="zh-CN" altLang="en-US" dirty="0">
                <a:solidFill>
                  <a:schemeClr val="bg1"/>
                </a:solidFill>
                <a:latin typeface="+mj-ea"/>
                <a:ea typeface="+mj-ea"/>
                <a:cs typeface="+mn-ea"/>
                <a:sym typeface="+mn-lt"/>
              </a:rPr>
              <a:t>标题内容</a:t>
            </a:r>
            <a:endParaRPr lang="zh-CN" altLang="en-US" dirty="0">
              <a:solidFill>
                <a:schemeClr val="bg1"/>
              </a:solidFill>
              <a:latin typeface="+mj-ea"/>
              <a:ea typeface="+mj-ea"/>
              <a:cs typeface="+mn-ea"/>
              <a:sym typeface="+mn-lt"/>
            </a:endParaRPr>
          </a:p>
        </p:txBody>
      </p:sp>
      <p:sp>
        <p:nvSpPr>
          <p:cNvPr id="10" name="矩形 9"/>
          <p:cNvSpPr/>
          <p:nvPr/>
        </p:nvSpPr>
        <p:spPr>
          <a:xfrm>
            <a:off x="1230272" y="3301561"/>
            <a:ext cx="1870683" cy="873670"/>
          </a:xfrm>
          <a:prstGeom prst="rect">
            <a:avLst/>
          </a:prstGeom>
        </p:spPr>
        <p:txBody>
          <a:bodyPr wrap="square">
            <a:normAutofit fontScale="92500"/>
          </a:bodyPr>
          <a:lstStyle/>
          <a:p>
            <a:pPr algn="ctr">
              <a:lnSpc>
                <a:spcPct val="150000"/>
              </a:lnSpc>
            </a:pPr>
            <a:r>
              <a:rPr lang="zh-CN" altLang="en-US" sz="915" dirty="0">
                <a:solidFill>
                  <a:schemeClr val="bg1"/>
                </a:solidFill>
              </a:rPr>
              <a:t>用户可以在投影仪或者计算机上进行演示也可以将演示文稿打印出来制作成胶片以便用户可以在投影仪或者计算机</a:t>
            </a:r>
            <a:endParaRPr lang="zh-CN" altLang="en-US" sz="915" dirty="0">
              <a:solidFill>
                <a:schemeClr val="bg1"/>
              </a:solidFill>
            </a:endParaRPr>
          </a:p>
        </p:txBody>
      </p:sp>
      <p:sp>
        <p:nvSpPr>
          <p:cNvPr id="11" name="文本框 10"/>
          <p:cNvSpPr txBox="1"/>
          <p:nvPr/>
        </p:nvSpPr>
        <p:spPr>
          <a:xfrm>
            <a:off x="7221854" y="1963383"/>
            <a:ext cx="978853" cy="615553"/>
          </a:xfrm>
          <a:prstGeom prst="rect">
            <a:avLst/>
          </a:prstGeom>
          <a:noFill/>
        </p:spPr>
        <p:txBody>
          <a:bodyPr wrap="square" lIns="0" tIns="0" rIns="0" bIns="0" anchor="b" anchorCtr="0">
            <a:spAutoFit/>
          </a:bodyPr>
          <a:lstStyle/>
          <a:p>
            <a:pPr algn="ctr"/>
            <a:r>
              <a:rPr lang="en-US" altLang="zh-CN" sz="4000" spc="-125" dirty="0">
                <a:solidFill>
                  <a:schemeClr val="bg1"/>
                </a:solidFill>
                <a:latin typeface="Agency FB" panose="020B0503020202020204" pitchFamily="34" charset="0"/>
                <a:cs typeface="+mn-ea"/>
                <a:sym typeface="+mn-lt"/>
              </a:rPr>
              <a:t>46%</a:t>
            </a:r>
            <a:endParaRPr lang="en-US" altLang="zh-CN" sz="4000" spc="-125" dirty="0">
              <a:solidFill>
                <a:schemeClr val="bg1"/>
              </a:solidFill>
              <a:latin typeface="Agency FB" panose="020B0503020202020204" pitchFamily="34" charset="0"/>
              <a:cs typeface="+mn-ea"/>
              <a:sym typeface="+mn-lt"/>
            </a:endParaRPr>
          </a:p>
        </p:txBody>
      </p:sp>
      <p:sp>
        <p:nvSpPr>
          <p:cNvPr id="12" name="矩形 11"/>
          <p:cNvSpPr/>
          <p:nvPr/>
        </p:nvSpPr>
        <p:spPr>
          <a:xfrm>
            <a:off x="7063829" y="2902313"/>
            <a:ext cx="1294903" cy="368046"/>
          </a:xfrm>
          <a:prstGeom prst="rect">
            <a:avLst/>
          </a:prstGeom>
        </p:spPr>
        <p:txBody>
          <a:bodyPr wrap="none" lIns="0" tIns="0" rIns="0" bIns="0" anchor="ctr" anchorCtr="0">
            <a:normAutofit/>
          </a:bodyPr>
          <a:lstStyle/>
          <a:p>
            <a:pPr algn="ctr" defTabSz="761365">
              <a:defRPr/>
            </a:pPr>
            <a:r>
              <a:rPr lang="zh-CN" altLang="en-US" dirty="0">
                <a:solidFill>
                  <a:schemeClr val="bg1"/>
                </a:solidFill>
                <a:latin typeface="+mj-ea"/>
                <a:ea typeface="+mj-ea"/>
                <a:cs typeface="+mn-ea"/>
                <a:sym typeface="+mn-lt"/>
              </a:rPr>
              <a:t>标题内容</a:t>
            </a:r>
            <a:endParaRPr lang="zh-CN" altLang="en-US" dirty="0">
              <a:solidFill>
                <a:schemeClr val="bg1"/>
              </a:solidFill>
              <a:latin typeface="+mj-ea"/>
              <a:ea typeface="+mj-ea"/>
              <a:cs typeface="+mn-ea"/>
              <a:sym typeface="+mn-lt"/>
            </a:endParaRPr>
          </a:p>
        </p:txBody>
      </p:sp>
      <p:sp>
        <p:nvSpPr>
          <p:cNvPr id="13" name="矩形 12"/>
          <p:cNvSpPr/>
          <p:nvPr/>
        </p:nvSpPr>
        <p:spPr>
          <a:xfrm>
            <a:off x="6775939" y="3301561"/>
            <a:ext cx="1870683" cy="873670"/>
          </a:xfrm>
          <a:prstGeom prst="rect">
            <a:avLst/>
          </a:prstGeom>
        </p:spPr>
        <p:txBody>
          <a:bodyPr wrap="square">
            <a:normAutofit fontScale="92500"/>
          </a:bodyPr>
          <a:lstStyle/>
          <a:p>
            <a:pPr algn="ctr">
              <a:lnSpc>
                <a:spcPct val="150000"/>
              </a:lnSpc>
            </a:pPr>
            <a:r>
              <a:rPr lang="zh-CN" altLang="en-US" sz="915" dirty="0">
                <a:solidFill>
                  <a:schemeClr val="bg1"/>
                </a:solidFill>
              </a:rPr>
              <a:t>用户可以在投影仪或者计算机上进行演示也可以将演示文稿打印出来制作成胶片以便用户可以在投影仪或者计算机</a:t>
            </a:r>
            <a:endParaRPr lang="zh-CN" altLang="en-US" sz="915"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ppt_x</p:attrName>
                                        </p:attrNameLst>
                                      </p:cBhvr>
                                      <p:tavLst>
                                        <p:tav tm="0">
                                          <p:val>
                                            <p:strVal val="#ppt_x+#ppt_w*1.125000"/>
                                          </p:val>
                                        </p:tav>
                                        <p:tav tm="100000">
                                          <p:val>
                                            <p:strVal val="#ppt_x"/>
                                          </p:val>
                                        </p:tav>
                                      </p:tavLst>
                                    </p:anim>
                                    <p:animEffect transition="in" filter="wipe(left)">
                                      <p:cBhvr>
                                        <p:cTn id="14" dur="500"/>
                                        <p:tgtEl>
                                          <p:spTgt spid="7"/>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ppt_x</p:attrName>
                                        </p:attrNameLst>
                                      </p:cBhvr>
                                      <p:tavLst>
                                        <p:tav tm="0">
                                          <p:val>
                                            <p:strVal val="#ppt_x-#ppt_w*1.125000"/>
                                          </p:val>
                                        </p:tav>
                                        <p:tav tm="100000">
                                          <p:val>
                                            <p:strVal val="#ppt_x"/>
                                          </p:val>
                                        </p:tav>
                                      </p:tavLst>
                                    </p:anim>
                                    <p:animEffect transition="in" filter="wipe(right)">
                                      <p:cBhvr>
                                        <p:cTn id="18" dur="500"/>
                                        <p:tgtEl>
                                          <p:spTgt spid="6"/>
                                        </p:tgtEl>
                                      </p:cBhvr>
                                    </p:animEffect>
                                  </p:childTnLst>
                                </p:cTn>
                              </p:par>
                            </p:childTnLst>
                          </p:cTn>
                        </p:par>
                        <p:par>
                          <p:cTn id="19" fill="hold">
                            <p:stCondLst>
                              <p:cond delay="1500"/>
                            </p:stCondLst>
                            <p:childTnLst>
                              <p:par>
                                <p:cTn id="20" presetID="17" presetClass="entr" presetSubtype="10" fill="hold" grpId="0" nodeType="afterEffect">
                                  <p:stCondLst>
                                    <p:cond delay="0"/>
                                  </p:stCondLst>
                                  <p:iterate type="lt">
                                    <p:tmPct val="10000"/>
                                  </p:iterate>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strVal val="#ppt_h"/>
                                          </p:val>
                                        </p:tav>
                                        <p:tav tm="100000">
                                          <p:val>
                                            <p:strVal val="#ppt_h"/>
                                          </p:val>
                                        </p:tav>
                                      </p:tavLst>
                                    </p:anim>
                                  </p:childTnLst>
                                </p:cTn>
                              </p:par>
                            </p:childTnLst>
                          </p:cTn>
                        </p:par>
                        <p:par>
                          <p:cTn id="24" fill="hold">
                            <p:stCondLst>
                              <p:cond delay="2099"/>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childTnLst>
                          </p:cTn>
                        </p:par>
                        <p:par>
                          <p:cTn id="30" fill="hold">
                            <p:stCondLst>
                              <p:cond delay="2750"/>
                            </p:stCondLst>
                            <p:childTnLst>
                              <p:par>
                                <p:cTn id="31" presetID="22" presetClass="entr" presetSubtype="1"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par>
                          <p:cTn id="34" fill="hold">
                            <p:stCondLst>
                              <p:cond delay="3250"/>
                            </p:stCondLst>
                            <p:childTnLst>
                              <p:par>
                                <p:cTn id="35" presetID="17" presetClass="entr" presetSubtype="10" fill="hold" grpId="0" nodeType="afterEffect">
                                  <p:stCondLst>
                                    <p:cond delay="0"/>
                                  </p:stCondLst>
                                  <p:iterate type="lt">
                                    <p:tmPct val="10000"/>
                                  </p:iterate>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strVal val="#ppt_h"/>
                                          </p:val>
                                        </p:tav>
                                        <p:tav tm="100000">
                                          <p:val>
                                            <p:strVal val="#ppt_h"/>
                                          </p:val>
                                        </p:tav>
                                      </p:tavLst>
                                    </p:anim>
                                  </p:childTnLst>
                                </p:cTn>
                              </p:par>
                            </p:childTnLst>
                          </p:cTn>
                        </p:par>
                        <p:par>
                          <p:cTn id="39" fill="hold">
                            <p:stCondLst>
                              <p:cond delay="3849"/>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childTnLst>
                          </p:cTn>
                        </p:par>
                        <p:par>
                          <p:cTn id="45" fill="hold">
                            <p:stCondLst>
                              <p:cond delay="4500"/>
                            </p:stCondLst>
                            <p:childTnLst>
                              <p:par>
                                <p:cTn id="46" presetID="22" presetClass="entr" presetSubtype="1"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up)">
                                      <p:cBhvr>
                                        <p:cTn id="4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1" grpId="0"/>
      <p:bldP spid="12"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9250" y="0"/>
            <a:ext cx="1248833" cy="1037167"/>
          </a:xfrm>
          <a:prstGeom prst="rect">
            <a:avLst/>
          </a:prstGeom>
          <a:solidFill>
            <a:srgbClr val="443B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矩形 2"/>
          <p:cNvSpPr/>
          <p:nvPr/>
        </p:nvSpPr>
        <p:spPr>
          <a:xfrm>
            <a:off x="349250" y="595528"/>
            <a:ext cx="1248833" cy="400110"/>
          </a:xfrm>
          <a:prstGeom prst="rect">
            <a:avLst/>
          </a:prstGeom>
        </p:spPr>
        <p:txBody>
          <a:bodyPr wrap="square">
            <a:spAutoFit/>
          </a:bodyPr>
          <a:lstStyle/>
          <a:p>
            <a:pPr algn="dist"/>
            <a:r>
              <a:rPr lang="zh-CN" altLang="en-US" sz="2000" b="1" spc="-25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目标展示</a:t>
            </a:r>
            <a:endParaRPr lang="zh-CN" altLang="en-US" sz="2000" b="1" spc="-25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4" name="矩形 3"/>
          <p:cNvSpPr/>
          <p:nvPr/>
        </p:nvSpPr>
        <p:spPr>
          <a:xfrm>
            <a:off x="349250" y="1"/>
            <a:ext cx="1248833" cy="646331"/>
          </a:xfrm>
          <a:prstGeom prst="rect">
            <a:avLst/>
          </a:prstGeom>
        </p:spPr>
        <p:txBody>
          <a:bodyPr wrap="square">
            <a:spAutoFit/>
          </a:bodyPr>
          <a:lstStyle/>
          <a:p>
            <a:pPr algn="dist"/>
            <a:r>
              <a:rPr lang="en-US" altLang="zh-CN" spc="-250" dirty="0">
                <a:solidFill>
                  <a:schemeClr val="bg1"/>
                </a:solidFill>
                <a:effectLst>
                  <a:outerShdw blurRad="38100" dist="38100" dir="2700000" algn="tl">
                    <a:srgbClr val="000000">
                      <a:alpha val="43137"/>
                    </a:srgbClr>
                  </a:outerShdw>
                </a:effectLst>
                <a:latin typeface="+mj-ea"/>
              </a:rPr>
              <a:t>BRAND</a:t>
            </a:r>
            <a:endParaRPr lang="en-US" altLang="zh-CN" spc="-250" dirty="0">
              <a:solidFill>
                <a:schemeClr val="bg1"/>
              </a:solidFill>
              <a:effectLst>
                <a:outerShdw blurRad="38100" dist="38100" dir="2700000" algn="tl">
                  <a:srgbClr val="000000">
                    <a:alpha val="43137"/>
                  </a:srgbClr>
                </a:outerShdw>
              </a:effectLst>
              <a:latin typeface="+mj-ea"/>
            </a:endParaRPr>
          </a:p>
          <a:p>
            <a:pPr algn="dist"/>
            <a:r>
              <a:rPr lang="en-US" altLang="zh-CN" spc="-250" dirty="0">
                <a:solidFill>
                  <a:schemeClr val="bg1"/>
                </a:solidFill>
                <a:effectLst>
                  <a:outerShdw blurRad="38100" dist="38100" dir="2700000" algn="tl">
                    <a:srgbClr val="000000">
                      <a:alpha val="43137"/>
                    </a:srgbClr>
                  </a:outerShdw>
                </a:effectLst>
                <a:latin typeface="+mj-ea"/>
              </a:rPr>
              <a:t>PROMOTON</a:t>
            </a:r>
            <a:endParaRPr lang="zh-CN" altLang="en-US" spc="-250" dirty="0">
              <a:solidFill>
                <a:schemeClr val="bg1"/>
              </a:solidFill>
            </a:endParaRPr>
          </a:p>
        </p:txBody>
      </p:sp>
      <p:sp>
        <p:nvSpPr>
          <p:cNvPr id="5" name="矩形 4"/>
          <p:cNvSpPr/>
          <p:nvPr/>
        </p:nvSpPr>
        <p:spPr>
          <a:xfrm>
            <a:off x="0" y="0"/>
            <a:ext cx="10160000" cy="2842381"/>
          </a:xfrm>
          <a:prstGeom prst="rect">
            <a:avLst/>
          </a:prstGeom>
          <a:solidFill>
            <a:srgbClr val="443B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43B39"/>
              </a:solidFill>
            </a:endParaRPr>
          </a:p>
        </p:txBody>
      </p:sp>
      <p:sp>
        <p:nvSpPr>
          <p:cNvPr id="6" name="矩形 5"/>
          <p:cNvSpPr/>
          <p:nvPr/>
        </p:nvSpPr>
        <p:spPr>
          <a:xfrm>
            <a:off x="1197429" y="1124857"/>
            <a:ext cx="7765143" cy="3435047"/>
          </a:xfrm>
          <a:prstGeom prst="rect">
            <a:avLst/>
          </a:prstGeom>
          <a:solidFill>
            <a:srgbClr val="F8623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54667" y="2842381"/>
            <a:ext cx="7450667" cy="2050673"/>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8"/>
          <p:cNvGrpSpPr/>
          <p:nvPr/>
        </p:nvGrpSpPr>
        <p:grpSpPr>
          <a:xfrm>
            <a:off x="2044096" y="3322870"/>
            <a:ext cx="6071810" cy="1032710"/>
            <a:chOff x="1433160" y="3325188"/>
            <a:chExt cx="7286172" cy="1239251"/>
          </a:xfrm>
        </p:grpSpPr>
        <p:sp>
          <p:nvSpPr>
            <p:cNvPr id="9" name="矩形 8"/>
            <p:cNvSpPr/>
            <p:nvPr/>
          </p:nvSpPr>
          <p:spPr>
            <a:xfrm>
              <a:off x="1433160" y="3677811"/>
              <a:ext cx="7286172" cy="8866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65" dirty="0">
                  <a:solidFill>
                    <a:schemeClr val="tx1">
                      <a:lumMod val="50000"/>
                      <a:lumOff val="50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用户可以在投影仪或者计算机上</a:t>
              </a:r>
              <a:endParaRPr lang="zh-CN" altLang="en-US" sz="1165" dirty="0">
                <a:solidFill>
                  <a:schemeClr val="tx1">
                    <a:lumMod val="50000"/>
                    <a:lumOff val="50000"/>
                  </a:schemeClr>
                </a:solidFill>
              </a:endParaRPr>
            </a:p>
          </p:txBody>
        </p:sp>
        <p:sp>
          <p:nvSpPr>
            <p:cNvPr id="10" name="矩形 9"/>
            <p:cNvSpPr/>
            <p:nvPr/>
          </p:nvSpPr>
          <p:spPr>
            <a:xfrm>
              <a:off x="3955258" y="3325188"/>
              <a:ext cx="2241974" cy="50967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pic>
        <p:nvPicPr>
          <p:cNvPr id="11" name="图片占位符 13"/>
          <p:cNvPicPr>
            <a:picLocks noChangeAspect="1"/>
          </p:cNvPicPr>
          <p:nvPr/>
        </p:nvPicPr>
        <p:blipFill>
          <a:blip r:embed="rId1">
            <a:extLst>
              <a:ext uri="{28A0092B-C50C-407E-A947-70E740481C1C}">
                <a14:useLocalDpi xmlns:a14="http://schemas.microsoft.com/office/drawing/2010/main" val="0"/>
              </a:ext>
            </a:extLst>
          </a:blip>
          <a:srcRect t="29346" b="29346"/>
          <a:stretch>
            <a:fillRect/>
          </a:stretch>
        </p:blipFill>
        <p:spPr>
          <a:xfrm>
            <a:off x="1354667" y="791709"/>
            <a:ext cx="7450667" cy="2050673"/>
          </a:xfrm>
          <a:custGeom>
            <a:avLst/>
            <a:gdLst>
              <a:gd name="connsiteX0" fmla="*/ 0 w 8940800"/>
              <a:gd name="connsiteY0" fmla="*/ 0 h 2460807"/>
              <a:gd name="connsiteX1" fmla="*/ 8940800 w 8940800"/>
              <a:gd name="connsiteY1" fmla="*/ 0 h 2460807"/>
              <a:gd name="connsiteX2" fmla="*/ 8940800 w 8940800"/>
              <a:gd name="connsiteY2" fmla="*/ 2460807 h 2460807"/>
              <a:gd name="connsiteX3" fmla="*/ 0 w 8940800"/>
              <a:gd name="connsiteY3" fmla="*/ 2460807 h 2460807"/>
            </a:gdLst>
            <a:ahLst/>
            <a:cxnLst>
              <a:cxn ang="0">
                <a:pos x="connsiteX0" y="connsiteY0"/>
              </a:cxn>
              <a:cxn ang="0">
                <a:pos x="connsiteX1" y="connsiteY1"/>
              </a:cxn>
              <a:cxn ang="0">
                <a:pos x="connsiteX2" y="connsiteY2"/>
              </a:cxn>
              <a:cxn ang="0">
                <a:pos x="connsiteX3" y="connsiteY3"/>
              </a:cxn>
            </a:cxnLst>
            <a:rect l="l" t="t" r="r" b="b"/>
            <a:pathLst>
              <a:path w="8940800" h="2460807">
                <a:moveTo>
                  <a:pt x="0" y="0"/>
                </a:moveTo>
                <a:lnTo>
                  <a:pt x="8940800" y="0"/>
                </a:lnTo>
                <a:lnTo>
                  <a:pt x="8940800" y="2460807"/>
                </a:lnTo>
                <a:lnTo>
                  <a:pt x="0" y="2460807"/>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3000"/>
                            </p:stCondLst>
                            <p:childTnLst>
                              <p:par>
                                <p:cTn id="26" presetID="14" presetClass="entr" presetSubtype="1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par>
                          <p:cTn id="29" fill="hold">
                            <p:stCondLst>
                              <p:cond delay="3500"/>
                            </p:stCondLst>
                            <p:childTnLst>
                              <p:par>
                                <p:cTn id="30" presetID="42" presetClass="entr" presetSubtype="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1215387" y="4040037"/>
            <a:ext cx="434942" cy="434942"/>
          </a:xfrm>
          <a:prstGeom prst="diamond">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25" b="1" dirty="0">
                <a:solidFill>
                  <a:schemeClr val="tx1"/>
                </a:solidFill>
                <a:latin typeface="Impact" panose="020B0806030902050204" pitchFamily="34" charset="0"/>
              </a:rPr>
              <a:t>1</a:t>
            </a:r>
            <a:endParaRPr lang="zh-CN" altLang="en-US" sz="2625" b="1" dirty="0">
              <a:solidFill>
                <a:schemeClr val="tx1"/>
              </a:solidFill>
              <a:latin typeface="Impact" panose="020B0806030902050204" pitchFamily="34" charset="0"/>
            </a:endParaRPr>
          </a:p>
        </p:txBody>
      </p:sp>
      <p:sp>
        <p:nvSpPr>
          <p:cNvPr id="5" name="菱形 4"/>
          <p:cNvSpPr/>
          <p:nvPr/>
        </p:nvSpPr>
        <p:spPr>
          <a:xfrm>
            <a:off x="3582646" y="4060522"/>
            <a:ext cx="434942" cy="434942"/>
          </a:xfrm>
          <a:prstGeom prst="diamond">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25" b="1" dirty="0">
                <a:solidFill>
                  <a:schemeClr val="tx1"/>
                </a:solidFill>
                <a:latin typeface="Impact" panose="020B0806030902050204" pitchFamily="34" charset="0"/>
              </a:rPr>
              <a:t>2</a:t>
            </a:r>
            <a:endParaRPr lang="zh-CN" altLang="en-US" sz="2625" b="1" dirty="0">
              <a:solidFill>
                <a:schemeClr val="tx1"/>
              </a:solidFill>
              <a:latin typeface="Impact" panose="020B0806030902050204" pitchFamily="34" charset="0"/>
            </a:endParaRPr>
          </a:p>
        </p:txBody>
      </p:sp>
      <p:sp>
        <p:nvSpPr>
          <p:cNvPr id="6" name="菱形 5"/>
          <p:cNvSpPr/>
          <p:nvPr/>
        </p:nvSpPr>
        <p:spPr>
          <a:xfrm>
            <a:off x="5981762" y="4060522"/>
            <a:ext cx="434942" cy="434942"/>
          </a:xfrm>
          <a:prstGeom prst="diamond">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25" b="1" dirty="0">
                <a:solidFill>
                  <a:schemeClr val="tx1"/>
                </a:solidFill>
                <a:latin typeface="Impact" panose="020B0806030902050204" pitchFamily="34" charset="0"/>
              </a:rPr>
              <a:t>3</a:t>
            </a:r>
            <a:endParaRPr lang="zh-CN" altLang="en-US" sz="2625" b="1" dirty="0">
              <a:solidFill>
                <a:schemeClr val="tx1"/>
              </a:solidFill>
              <a:latin typeface="Impact" panose="020B0806030902050204" pitchFamily="34" charset="0"/>
            </a:endParaRPr>
          </a:p>
        </p:txBody>
      </p:sp>
      <p:sp>
        <p:nvSpPr>
          <p:cNvPr id="7" name="菱形 6"/>
          <p:cNvSpPr/>
          <p:nvPr/>
        </p:nvSpPr>
        <p:spPr>
          <a:xfrm>
            <a:off x="8351777" y="4061639"/>
            <a:ext cx="434942" cy="434942"/>
          </a:xfrm>
          <a:prstGeom prst="diamond">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25" b="1" dirty="0">
                <a:solidFill>
                  <a:schemeClr val="tx1"/>
                </a:solidFill>
                <a:latin typeface="Impact" panose="020B0806030902050204" pitchFamily="34" charset="0"/>
              </a:rPr>
              <a:t>4</a:t>
            </a:r>
            <a:endParaRPr lang="zh-CN" altLang="en-US" sz="2625" b="1" dirty="0">
              <a:solidFill>
                <a:schemeClr val="tx1"/>
              </a:solidFill>
              <a:latin typeface="Impact" panose="020B0806030902050204" pitchFamily="34" charset="0"/>
            </a:endParaRPr>
          </a:p>
        </p:txBody>
      </p:sp>
      <p:sp>
        <p:nvSpPr>
          <p:cNvPr id="8" name="文本框 7"/>
          <p:cNvSpPr txBox="1"/>
          <p:nvPr/>
        </p:nvSpPr>
        <p:spPr>
          <a:xfrm>
            <a:off x="969422" y="3041346"/>
            <a:ext cx="973343" cy="328103"/>
          </a:xfrm>
          <a:prstGeom prst="rect">
            <a:avLst/>
          </a:prstGeom>
          <a:noFill/>
        </p:spPr>
        <p:txBody>
          <a:bodyPr wrap="none" rtlCol="0">
            <a:spAutoFit/>
          </a:bodyPr>
          <a:lstStyle/>
          <a:p>
            <a:r>
              <a:rPr lang="zh-CN" altLang="en-US" sz="1530" b="1" dirty="0">
                <a:latin typeface="微软雅黑" panose="020B0503020204020204" charset="-122"/>
                <a:ea typeface="微软雅黑" panose="020B0503020204020204" charset="-122"/>
              </a:rPr>
              <a:t>研发背景</a:t>
            </a:r>
            <a:endParaRPr lang="zh-CN" altLang="en-US" sz="1530" b="1" dirty="0">
              <a:latin typeface="微软雅黑" panose="020B0503020204020204" charset="-122"/>
              <a:ea typeface="微软雅黑" panose="020B0503020204020204" charset="-122"/>
            </a:endParaRPr>
          </a:p>
        </p:txBody>
      </p:sp>
      <p:sp>
        <p:nvSpPr>
          <p:cNvPr id="9" name="文本框 8"/>
          <p:cNvSpPr txBox="1"/>
          <p:nvPr/>
        </p:nvSpPr>
        <p:spPr>
          <a:xfrm>
            <a:off x="5615846" y="3028031"/>
            <a:ext cx="973343" cy="328103"/>
          </a:xfrm>
          <a:prstGeom prst="rect">
            <a:avLst/>
          </a:prstGeom>
          <a:noFill/>
        </p:spPr>
        <p:txBody>
          <a:bodyPr wrap="none" rtlCol="0">
            <a:spAutoFit/>
          </a:bodyPr>
          <a:lstStyle/>
          <a:p>
            <a:r>
              <a:rPr lang="zh-CN" altLang="en-US" sz="1530" b="1" dirty="0">
                <a:latin typeface="微软雅黑" panose="020B0503020204020204" charset="-122"/>
                <a:ea typeface="微软雅黑" panose="020B0503020204020204" charset="-122"/>
              </a:rPr>
              <a:t>成果展示</a:t>
            </a:r>
            <a:endParaRPr lang="zh-CN" altLang="en-US" sz="1530" b="1" dirty="0">
              <a:latin typeface="微软雅黑" panose="020B0503020204020204" charset="-122"/>
              <a:ea typeface="微软雅黑" panose="020B0503020204020204" charset="-122"/>
            </a:endParaRPr>
          </a:p>
        </p:txBody>
      </p:sp>
      <p:sp>
        <p:nvSpPr>
          <p:cNvPr id="10" name="文本框 9"/>
          <p:cNvSpPr txBox="1"/>
          <p:nvPr/>
        </p:nvSpPr>
        <p:spPr>
          <a:xfrm>
            <a:off x="8151406" y="3036083"/>
            <a:ext cx="973343" cy="328103"/>
          </a:xfrm>
          <a:prstGeom prst="rect">
            <a:avLst/>
          </a:prstGeom>
          <a:noFill/>
        </p:spPr>
        <p:txBody>
          <a:bodyPr wrap="none" rtlCol="0">
            <a:spAutoFit/>
          </a:bodyPr>
          <a:lstStyle/>
          <a:p>
            <a:r>
              <a:rPr lang="zh-CN" altLang="en-US" sz="1530" b="1" dirty="0">
                <a:latin typeface="微软雅黑" panose="020B0503020204020204" charset="-122"/>
                <a:ea typeface="微软雅黑" panose="020B0503020204020204" charset="-122"/>
              </a:rPr>
              <a:t>发展前景</a:t>
            </a:r>
            <a:endParaRPr lang="zh-CN" altLang="en-US" sz="1530" b="1" dirty="0">
              <a:latin typeface="微软雅黑" panose="020B0503020204020204" charset="-122"/>
              <a:ea typeface="微软雅黑" panose="020B0503020204020204" charset="-122"/>
            </a:endParaRPr>
          </a:p>
        </p:txBody>
      </p:sp>
      <p:sp>
        <p:nvSpPr>
          <p:cNvPr id="11" name="文本框 10"/>
          <p:cNvSpPr txBox="1"/>
          <p:nvPr/>
        </p:nvSpPr>
        <p:spPr>
          <a:xfrm>
            <a:off x="3245827" y="3054795"/>
            <a:ext cx="1170513" cy="328103"/>
          </a:xfrm>
          <a:prstGeom prst="rect">
            <a:avLst/>
          </a:prstGeom>
          <a:noFill/>
        </p:spPr>
        <p:txBody>
          <a:bodyPr wrap="none" rtlCol="0">
            <a:spAutoFit/>
          </a:bodyPr>
          <a:lstStyle/>
          <a:p>
            <a:r>
              <a:rPr lang="zh-CN" altLang="en-US" sz="1530" b="1" dirty="0">
                <a:latin typeface="微软雅黑" panose="020B0503020204020204" charset="-122"/>
                <a:ea typeface="微软雅黑" panose="020B0503020204020204" charset="-122"/>
              </a:rPr>
              <a:t>新技术展示</a:t>
            </a:r>
            <a:endParaRPr lang="zh-CN" altLang="en-US" sz="1530" b="1" dirty="0">
              <a:latin typeface="微软雅黑" panose="020B0503020204020204" charset="-122"/>
              <a:ea typeface="微软雅黑" panose="020B0503020204020204" charset="-122"/>
            </a:endParaRPr>
          </a:p>
        </p:txBody>
      </p:sp>
      <p:sp>
        <p:nvSpPr>
          <p:cNvPr id="12" name="矩形 11"/>
          <p:cNvSpPr/>
          <p:nvPr/>
        </p:nvSpPr>
        <p:spPr>
          <a:xfrm>
            <a:off x="761087" y="3471082"/>
            <a:ext cx="1831250" cy="260841"/>
          </a:xfrm>
          <a:prstGeom prst="rect">
            <a:avLst/>
          </a:prstGeom>
        </p:spPr>
        <p:txBody>
          <a:bodyPr wrap="square">
            <a:spAutoFit/>
          </a:bodyPr>
          <a:lstStyle/>
          <a:p>
            <a:r>
              <a:rPr lang="en-US" altLang="zh-CN" sz="1095" dirty="0">
                <a:latin typeface="微软雅黑" panose="020B0503020204020204" charset="-122"/>
                <a:ea typeface="微软雅黑" panose="020B0503020204020204" charset="-122"/>
              </a:rPr>
              <a:t>Company profile</a:t>
            </a:r>
            <a:endParaRPr lang="en-US" altLang="zh-CN" sz="1095" dirty="0">
              <a:latin typeface="微软雅黑" panose="020B0503020204020204" charset="-122"/>
              <a:ea typeface="微软雅黑" panose="020B0503020204020204" charset="-122"/>
            </a:endParaRPr>
          </a:p>
        </p:txBody>
      </p:sp>
      <p:sp>
        <p:nvSpPr>
          <p:cNvPr id="13" name="矩形 12"/>
          <p:cNvSpPr/>
          <p:nvPr/>
        </p:nvSpPr>
        <p:spPr>
          <a:xfrm>
            <a:off x="3049866" y="3473211"/>
            <a:ext cx="2262133" cy="260841"/>
          </a:xfrm>
          <a:prstGeom prst="rect">
            <a:avLst/>
          </a:prstGeom>
        </p:spPr>
        <p:txBody>
          <a:bodyPr wrap="square">
            <a:spAutoFit/>
          </a:bodyPr>
          <a:lstStyle/>
          <a:p>
            <a:r>
              <a:rPr lang="en-US" altLang="zh-CN" sz="1095" dirty="0">
                <a:latin typeface="微软雅黑" panose="020B0503020204020204" charset="-122"/>
                <a:ea typeface="微软雅黑" panose="020B0503020204020204" charset="-122"/>
              </a:rPr>
              <a:t>cultural background</a:t>
            </a:r>
            <a:endParaRPr lang="en-US" altLang="zh-CN" sz="1095" dirty="0">
              <a:latin typeface="微软雅黑" panose="020B0503020204020204" charset="-122"/>
              <a:ea typeface="微软雅黑" panose="020B0503020204020204" charset="-122"/>
            </a:endParaRPr>
          </a:p>
        </p:txBody>
      </p:sp>
      <p:sp>
        <p:nvSpPr>
          <p:cNvPr id="14" name="矩形 13"/>
          <p:cNvSpPr/>
          <p:nvPr/>
        </p:nvSpPr>
        <p:spPr>
          <a:xfrm>
            <a:off x="5306888" y="3455481"/>
            <a:ext cx="2502920" cy="260841"/>
          </a:xfrm>
          <a:prstGeom prst="rect">
            <a:avLst/>
          </a:prstGeom>
        </p:spPr>
        <p:txBody>
          <a:bodyPr wrap="square">
            <a:spAutoFit/>
          </a:bodyPr>
          <a:lstStyle/>
          <a:p>
            <a:r>
              <a:rPr lang="en-US" altLang="zh-CN" sz="1095" dirty="0">
                <a:latin typeface="微软雅黑" panose="020B0503020204020204" charset="-122"/>
                <a:ea typeface="微软雅黑" panose="020B0503020204020204" charset="-122"/>
              </a:rPr>
              <a:t>Enterprise characteristics</a:t>
            </a:r>
            <a:endParaRPr lang="en-US" altLang="zh-CN" sz="1095" dirty="0">
              <a:latin typeface="微软雅黑" panose="020B0503020204020204" charset="-122"/>
              <a:ea typeface="微软雅黑" panose="020B0503020204020204" charset="-122"/>
            </a:endParaRPr>
          </a:p>
        </p:txBody>
      </p:sp>
      <p:sp>
        <p:nvSpPr>
          <p:cNvPr id="15" name="矩形 14"/>
          <p:cNvSpPr/>
          <p:nvPr/>
        </p:nvSpPr>
        <p:spPr>
          <a:xfrm>
            <a:off x="7950556" y="3455481"/>
            <a:ext cx="1997191" cy="260841"/>
          </a:xfrm>
          <a:prstGeom prst="rect">
            <a:avLst/>
          </a:prstGeom>
        </p:spPr>
        <p:txBody>
          <a:bodyPr wrap="square">
            <a:spAutoFit/>
          </a:bodyPr>
          <a:lstStyle/>
          <a:p>
            <a:r>
              <a:rPr lang="en-US" altLang="zh-CN" sz="1095" dirty="0">
                <a:latin typeface="微软雅黑" panose="020B0503020204020204" charset="-122"/>
                <a:ea typeface="微软雅黑" panose="020B0503020204020204" charset="-122"/>
              </a:rPr>
              <a:t>Enterprise prospect</a:t>
            </a:r>
            <a:endParaRPr lang="en-US" altLang="zh-CN" sz="1095" dirty="0">
              <a:latin typeface="微软雅黑" panose="020B0503020204020204" charset="-122"/>
              <a:ea typeface="微软雅黑" panose="020B0503020204020204" charset="-122"/>
            </a:endParaRPr>
          </a:p>
        </p:txBody>
      </p:sp>
      <p:grpSp>
        <p:nvGrpSpPr>
          <p:cNvPr id="19" name="组合 18"/>
          <p:cNvGrpSpPr/>
          <p:nvPr/>
        </p:nvGrpSpPr>
        <p:grpSpPr>
          <a:xfrm>
            <a:off x="481594" y="1668776"/>
            <a:ext cx="2061063" cy="2208737"/>
            <a:chOff x="2639027" y="549819"/>
            <a:chExt cx="3680751" cy="3944476"/>
          </a:xfrm>
        </p:grpSpPr>
        <p:sp>
          <p:nvSpPr>
            <p:cNvPr id="17" name="矩形 16"/>
            <p:cNvSpPr/>
            <p:nvPr/>
          </p:nvSpPr>
          <p:spPr>
            <a:xfrm>
              <a:off x="2639027" y="549819"/>
              <a:ext cx="3680751" cy="3944476"/>
            </a:xfrm>
            <a:prstGeom prst="rect">
              <a:avLst/>
            </a:prstGeom>
            <a:noFill/>
            <a:ln>
              <a:solidFill>
                <a:srgbClr val="0D0D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70"/>
            </a:p>
          </p:txBody>
        </p:sp>
        <p:pic>
          <p:nvPicPr>
            <p:cNvPr id="18" name="图片 17"/>
            <p:cNvPicPr>
              <a:picLocks noChangeAspect="1"/>
            </p:cNvPicPr>
            <p:nvPr/>
          </p:nvPicPr>
          <p:blipFill rotWithShape="1">
            <a:blip r:embed="rId1" cstate="print">
              <a:extLst>
                <a:ext uri="{28A0092B-C50C-407E-A947-70E740481C1C}">
                  <a14:useLocalDpi xmlns:a14="http://schemas.microsoft.com/office/drawing/2010/main" val="0"/>
                </a:ext>
              </a:extLst>
            </a:blip>
            <a:srcRect t="14375"/>
            <a:stretch>
              <a:fillRect/>
            </a:stretch>
          </p:blipFill>
          <p:spPr>
            <a:xfrm>
              <a:off x="3016208" y="747024"/>
              <a:ext cx="2910029" cy="1661141"/>
            </a:xfrm>
            <a:prstGeom prst="rect">
              <a:avLst/>
            </a:prstGeom>
          </p:spPr>
        </p:pic>
      </p:grpSp>
      <p:grpSp>
        <p:nvGrpSpPr>
          <p:cNvPr id="20" name="组合 19"/>
          <p:cNvGrpSpPr/>
          <p:nvPr/>
        </p:nvGrpSpPr>
        <p:grpSpPr>
          <a:xfrm>
            <a:off x="2838660" y="1668776"/>
            <a:ext cx="2061063" cy="2208737"/>
            <a:chOff x="2639027" y="549819"/>
            <a:chExt cx="3680751" cy="3944476"/>
          </a:xfrm>
        </p:grpSpPr>
        <p:sp>
          <p:nvSpPr>
            <p:cNvPr id="21" name="矩形 20"/>
            <p:cNvSpPr/>
            <p:nvPr/>
          </p:nvSpPr>
          <p:spPr>
            <a:xfrm>
              <a:off x="2639027" y="549819"/>
              <a:ext cx="3680751" cy="3944476"/>
            </a:xfrm>
            <a:prstGeom prst="rect">
              <a:avLst/>
            </a:prstGeom>
            <a:noFill/>
            <a:ln>
              <a:solidFill>
                <a:srgbClr val="0D0D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70"/>
            </a:p>
          </p:txBody>
        </p:sp>
        <p:pic>
          <p:nvPicPr>
            <p:cNvPr id="22" name="图片 21"/>
            <p:cNvPicPr>
              <a:picLocks noChangeAspect="1"/>
            </p:cNvPicPr>
            <p:nvPr/>
          </p:nvPicPr>
          <p:blipFill rotWithShape="1">
            <a:blip r:embed="rId1" cstate="print">
              <a:extLst>
                <a:ext uri="{28A0092B-C50C-407E-A947-70E740481C1C}">
                  <a14:useLocalDpi xmlns:a14="http://schemas.microsoft.com/office/drawing/2010/main" val="0"/>
                </a:ext>
              </a:extLst>
            </a:blip>
            <a:srcRect t="14375"/>
            <a:stretch>
              <a:fillRect/>
            </a:stretch>
          </p:blipFill>
          <p:spPr>
            <a:xfrm>
              <a:off x="3016208" y="747024"/>
              <a:ext cx="2910029" cy="1661141"/>
            </a:xfrm>
            <a:prstGeom prst="rect">
              <a:avLst/>
            </a:prstGeom>
          </p:spPr>
        </p:pic>
      </p:grpSp>
      <p:grpSp>
        <p:nvGrpSpPr>
          <p:cNvPr id="23" name="组合 22"/>
          <p:cNvGrpSpPr/>
          <p:nvPr/>
        </p:nvGrpSpPr>
        <p:grpSpPr>
          <a:xfrm>
            <a:off x="5208356" y="1668776"/>
            <a:ext cx="2061063" cy="2208737"/>
            <a:chOff x="2639027" y="549819"/>
            <a:chExt cx="3680751" cy="3944476"/>
          </a:xfrm>
        </p:grpSpPr>
        <p:sp>
          <p:nvSpPr>
            <p:cNvPr id="24" name="矩形 23"/>
            <p:cNvSpPr/>
            <p:nvPr/>
          </p:nvSpPr>
          <p:spPr>
            <a:xfrm>
              <a:off x="2639027" y="549819"/>
              <a:ext cx="3680751" cy="3944476"/>
            </a:xfrm>
            <a:prstGeom prst="rect">
              <a:avLst/>
            </a:prstGeom>
            <a:noFill/>
            <a:ln>
              <a:solidFill>
                <a:srgbClr val="0D0D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70"/>
            </a:p>
          </p:txBody>
        </p:sp>
        <p:pic>
          <p:nvPicPr>
            <p:cNvPr id="25" name="图片 24"/>
            <p:cNvPicPr>
              <a:picLocks noChangeAspect="1"/>
            </p:cNvPicPr>
            <p:nvPr/>
          </p:nvPicPr>
          <p:blipFill rotWithShape="1">
            <a:blip r:embed="rId1" cstate="print">
              <a:extLst>
                <a:ext uri="{28A0092B-C50C-407E-A947-70E740481C1C}">
                  <a14:useLocalDpi xmlns:a14="http://schemas.microsoft.com/office/drawing/2010/main" val="0"/>
                </a:ext>
              </a:extLst>
            </a:blip>
            <a:srcRect t="14375"/>
            <a:stretch>
              <a:fillRect/>
            </a:stretch>
          </p:blipFill>
          <p:spPr>
            <a:xfrm>
              <a:off x="3016208" y="747024"/>
              <a:ext cx="2910029" cy="1661141"/>
            </a:xfrm>
            <a:prstGeom prst="rect">
              <a:avLst/>
            </a:prstGeom>
          </p:spPr>
        </p:pic>
      </p:grpSp>
      <p:grpSp>
        <p:nvGrpSpPr>
          <p:cNvPr id="26" name="组合 25"/>
          <p:cNvGrpSpPr/>
          <p:nvPr/>
        </p:nvGrpSpPr>
        <p:grpSpPr>
          <a:xfrm>
            <a:off x="7578051" y="1668776"/>
            <a:ext cx="2061063" cy="2208737"/>
            <a:chOff x="2639027" y="549819"/>
            <a:chExt cx="3680751" cy="3944476"/>
          </a:xfrm>
        </p:grpSpPr>
        <p:sp>
          <p:nvSpPr>
            <p:cNvPr id="27" name="矩形 26"/>
            <p:cNvSpPr/>
            <p:nvPr/>
          </p:nvSpPr>
          <p:spPr>
            <a:xfrm>
              <a:off x="2639027" y="549819"/>
              <a:ext cx="3680751" cy="3944476"/>
            </a:xfrm>
            <a:prstGeom prst="rect">
              <a:avLst/>
            </a:prstGeom>
            <a:noFill/>
            <a:ln>
              <a:solidFill>
                <a:srgbClr val="0D0D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70"/>
            </a:p>
          </p:txBody>
        </p:sp>
        <p:pic>
          <p:nvPicPr>
            <p:cNvPr id="28" name="图片 27"/>
            <p:cNvPicPr>
              <a:picLocks noChangeAspect="1"/>
            </p:cNvPicPr>
            <p:nvPr/>
          </p:nvPicPr>
          <p:blipFill rotWithShape="1">
            <a:blip r:embed="rId1" cstate="print">
              <a:extLst>
                <a:ext uri="{28A0092B-C50C-407E-A947-70E740481C1C}">
                  <a14:useLocalDpi xmlns:a14="http://schemas.microsoft.com/office/drawing/2010/main" val="0"/>
                </a:ext>
              </a:extLst>
            </a:blip>
            <a:srcRect t="14375"/>
            <a:stretch>
              <a:fillRect/>
            </a:stretch>
          </p:blipFill>
          <p:spPr>
            <a:xfrm>
              <a:off x="3016208" y="747024"/>
              <a:ext cx="2910029" cy="1661141"/>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600" advClick="0" advTm="2000">
        <p14:prism isInverted="1"/>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2"/>
                                        </p:tgtEl>
                                        <p:attrNameLst>
                                          <p:attrName>ppt_y</p:attrName>
                                        </p:attrNameLst>
                                      </p:cBhvr>
                                      <p:tavLst>
                                        <p:tav tm="0">
                                          <p:val>
                                            <p:strVal val="#ppt_y"/>
                                          </p:val>
                                        </p:tav>
                                        <p:tav tm="100000">
                                          <p:val>
                                            <p:strVal val="#ppt_y"/>
                                          </p:val>
                                        </p:tav>
                                      </p:tavLst>
                                    </p:anim>
                                    <p:anim calcmode="lin" valueType="num">
                                      <p:cBhvr>
                                        <p:cTn id="3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41" presetClass="entr" presetSubtype="0" fill="hold" grpId="0" nodeType="clickEffect">
                                  <p:stCondLst>
                                    <p:cond delay="0"/>
                                  </p:stCondLst>
                                  <p:iterate type="lt">
                                    <p:tmPct val="10000"/>
                                  </p:iterate>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3"/>
                                        </p:tgtEl>
                                        <p:attrNameLst>
                                          <p:attrName>ppt_y</p:attrName>
                                        </p:attrNameLst>
                                      </p:cBhvr>
                                      <p:tavLst>
                                        <p:tav tm="0">
                                          <p:val>
                                            <p:strVal val="#ppt_y"/>
                                          </p:val>
                                        </p:tav>
                                        <p:tav tm="100000">
                                          <p:val>
                                            <p:strVal val="#ppt_y"/>
                                          </p:val>
                                        </p:tav>
                                      </p:tavLst>
                                    </p:anim>
                                    <p:anim calcmode="lin" valueType="num">
                                      <p:cBhvr>
                                        <p:cTn id="50"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down)">
                                      <p:cBhvr>
                                        <p:cTn id="57" dur="500"/>
                                        <p:tgtEl>
                                          <p:spTgt spid="9"/>
                                        </p:tgtEl>
                                      </p:cBhvr>
                                    </p:animEffect>
                                  </p:childTnLst>
                                </p:cTn>
                              </p:par>
                            </p:childTnLst>
                          </p:cTn>
                        </p:par>
                      </p:childTnLst>
                    </p:cTn>
                  </p:par>
                  <p:par>
                    <p:cTn id="58" fill="hold">
                      <p:stCondLst>
                        <p:cond delay="indefinite"/>
                      </p:stCondLst>
                      <p:childTnLst>
                        <p:par>
                          <p:cTn id="59" fill="hold">
                            <p:stCondLst>
                              <p:cond delay="0"/>
                            </p:stCondLst>
                            <p:childTnLst>
                              <p:par>
                                <p:cTn id="60" presetID="41" presetClass="entr" presetSubtype="0" fill="hold" grpId="0" nodeType="clickEffect">
                                  <p:stCondLst>
                                    <p:cond delay="0"/>
                                  </p:stCondLst>
                                  <p:iterate type="lt">
                                    <p:tmPct val="10000"/>
                                  </p:iterate>
                                  <p:childTnLst>
                                    <p:set>
                                      <p:cBhvr>
                                        <p:cTn id="61" dur="1" fill="hold">
                                          <p:stCondLst>
                                            <p:cond delay="0"/>
                                          </p:stCondLst>
                                        </p:cTn>
                                        <p:tgtEl>
                                          <p:spTgt spid="14"/>
                                        </p:tgtEl>
                                        <p:attrNameLst>
                                          <p:attrName>style.visibility</p:attrName>
                                        </p:attrNameLst>
                                      </p:cBhvr>
                                      <p:to>
                                        <p:strVal val="visible"/>
                                      </p:to>
                                    </p:set>
                                    <p:anim calcmode="lin" valueType="num">
                                      <p:cBhvr>
                                        <p:cTn id="62"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4"/>
                                        </p:tgtEl>
                                        <p:attrNameLst>
                                          <p:attrName>ppt_y</p:attrName>
                                        </p:attrNameLst>
                                      </p:cBhvr>
                                      <p:tavLst>
                                        <p:tav tm="0">
                                          <p:val>
                                            <p:strVal val="#ppt_y"/>
                                          </p:val>
                                        </p:tav>
                                        <p:tav tm="100000">
                                          <p:val>
                                            <p:strVal val="#ppt_y"/>
                                          </p:val>
                                        </p:tav>
                                      </p:tavLst>
                                    </p:anim>
                                    <p:anim calcmode="lin" valueType="num">
                                      <p:cBhvr>
                                        <p:cTn id="64"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4"/>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down)">
                                      <p:cBhvr>
                                        <p:cTn id="71" dur="500"/>
                                        <p:tgtEl>
                                          <p:spTgt spid="10"/>
                                        </p:tgtEl>
                                      </p:cBhvr>
                                    </p:animEffect>
                                  </p:childTnLst>
                                </p:cTn>
                              </p:par>
                            </p:childTnLst>
                          </p:cTn>
                        </p:par>
                      </p:childTnLst>
                    </p:cTn>
                  </p:par>
                  <p:par>
                    <p:cTn id="72" fill="hold">
                      <p:stCondLst>
                        <p:cond delay="indefinite"/>
                      </p:stCondLst>
                      <p:childTnLst>
                        <p:par>
                          <p:cTn id="73" fill="hold">
                            <p:stCondLst>
                              <p:cond delay="0"/>
                            </p:stCondLst>
                            <p:childTnLst>
                              <p:par>
                                <p:cTn id="74" presetID="41" presetClass="entr" presetSubtype="0" fill="hold" grpId="0" nodeType="clickEffect">
                                  <p:stCondLst>
                                    <p:cond delay="0"/>
                                  </p:stCondLst>
                                  <p:iterate type="lt">
                                    <p:tmPct val="10000"/>
                                  </p:iterate>
                                  <p:childTnLst>
                                    <p:set>
                                      <p:cBhvr>
                                        <p:cTn id="75" dur="1" fill="hold">
                                          <p:stCondLst>
                                            <p:cond delay="0"/>
                                          </p:stCondLst>
                                        </p:cTn>
                                        <p:tgtEl>
                                          <p:spTgt spid="15"/>
                                        </p:tgtEl>
                                        <p:attrNameLst>
                                          <p:attrName>style.visibility</p:attrName>
                                        </p:attrNameLst>
                                      </p:cBhvr>
                                      <p:to>
                                        <p:strVal val="visible"/>
                                      </p:to>
                                    </p:set>
                                    <p:anim calcmode="lin" valueType="num">
                                      <p:cBhvr>
                                        <p:cTn id="7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15"/>
                                        </p:tgtEl>
                                        <p:attrNameLst>
                                          <p:attrName>ppt_y</p:attrName>
                                        </p:attrNameLst>
                                      </p:cBhvr>
                                      <p:tavLst>
                                        <p:tav tm="0">
                                          <p:val>
                                            <p:strVal val="#ppt_y"/>
                                          </p:val>
                                        </p:tav>
                                        <p:tav tm="100000">
                                          <p:val>
                                            <p:strVal val="#ppt_y"/>
                                          </p:val>
                                        </p:tav>
                                      </p:tavLst>
                                    </p:anim>
                                    <p:anim calcmode="lin" valueType="num">
                                      <p:cBhvr>
                                        <p:cTn id="7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71767" y="1305632"/>
            <a:ext cx="2088232" cy="461665"/>
          </a:xfrm>
          <a:prstGeom prst="rect">
            <a:avLst/>
          </a:prstGeom>
          <a:noFill/>
        </p:spPr>
        <p:txBody>
          <a:bodyPr wrap="square" rtlCol="0">
            <a:spAutoFit/>
          </a:bodyPr>
          <a:lstStyle/>
          <a:p>
            <a:r>
              <a:rPr lang="en-US" altLang="zh-CN" sz="2400" b="1" spc="300" dirty="0">
                <a:latin typeface="华文细黑" panose="02010600040101010101" pitchFamily="2" charset="-122"/>
                <a:ea typeface="华文细黑" panose="02010600040101010101" pitchFamily="2" charset="-122"/>
                <a:cs typeface="Arial" panose="020B0604020202020204" pitchFamily="34" charset="0"/>
              </a:rPr>
              <a:t>CONTENTS</a:t>
            </a:r>
            <a:endParaRPr lang="zh-CN" altLang="en-US" sz="2400" b="1" spc="300" dirty="0">
              <a:latin typeface="华文细黑" panose="02010600040101010101" pitchFamily="2" charset="-122"/>
              <a:ea typeface="华文细黑" panose="02010600040101010101" pitchFamily="2" charset="-122"/>
              <a:cs typeface="Arial" panose="020B0604020202020204" pitchFamily="34" charset="0"/>
            </a:endParaRPr>
          </a:p>
        </p:txBody>
      </p:sp>
      <p:sp>
        <p:nvSpPr>
          <p:cNvPr id="3" name="TextBox 2"/>
          <p:cNvSpPr txBox="1"/>
          <p:nvPr/>
        </p:nvSpPr>
        <p:spPr>
          <a:xfrm>
            <a:off x="1387791" y="488325"/>
            <a:ext cx="1944216" cy="1015663"/>
          </a:xfrm>
          <a:prstGeom prst="rect">
            <a:avLst/>
          </a:prstGeom>
          <a:noFill/>
        </p:spPr>
        <p:txBody>
          <a:bodyPr wrap="square" rtlCol="0">
            <a:spAutoFit/>
          </a:bodyPr>
          <a:lstStyle/>
          <a:p>
            <a:r>
              <a:rPr lang="zh-CN" altLang="en-US" sz="6000" b="1" dirty="0">
                <a:latin typeface="微软雅黑" panose="020B0503020204020204" charset="-122"/>
                <a:ea typeface="微软雅黑" panose="020B0503020204020204" charset="-122"/>
              </a:rPr>
              <a:t>目录</a:t>
            </a:r>
            <a:endParaRPr lang="en-US" altLang="zh-CN" sz="6000" b="1" dirty="0">
              <a:latin typeface="微软雅黑" panose="020B0503020204020204" charset="-122"/>
              <a:ea typeface="微软雅黑" panose="020B0503020204020204" charset="-122"/>
            </a:endParaRPr>
          </a:p>
        </p:txBody>
      </p:sp>
      <p:grpSp>
        <p:nvGrpSpPr>
          <p:cNvPr id="4" name="组合 3"/>
          <p:cNvGrpSpPr/>
          <p:nvPr/>
        </p:nvGrpSpPr>
        <p:grpSpPr>
          <a:xfrm>
            <a:off x="5512048" y="1705373"/>
            <a:ext cx="2281326" cy="926201"/>
            <a:chOff x="5288013" y="1631670"/>
            <a:chExt cx="2281326" cy="926202"/>
          </a:xfrm>
        </p:grpSpPr>
        <p:grpSp>
          <p:nvGrpSpPr>
            <p:cNvPr id="5" name="组合 4"/>
            <p:cNvGrpSpPr/>
            <p:nvPr/>
          </p:nvGrpSpPr>
          <p:grpSpPr>
            <a:xfrm>
              <a:off x="5288013" y="1631670"/>
              <a:ext cx="1732260" cy="926202"/>
              <a:chOff x="5288013" y="1631670"/>
              <a:chExt cx="1732260" cy="926202"/>
            </a:xfrm>
          </p:grpSpPr>
          <p:sp>
            <p:nvSpPr>
              <p:cNvPr id="7" name="TextBox 6"/>
              <p:cNvSpPr txBox="1"/>
              <p:nvPr/>
            </p:nvSpPr>
            <p:spPr>
              <a:xfrm rot="16200000">
                <a:off x="5692477" y="1227206"/>
                <a:ext cx="923331" cy="1732260"/>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charset="-122"/>
                    <a:ea typeface="微软雅黑" panose="020B0503020204020204" charset="-122"/>
                  </a:rPr>
                  <a:t>壹 </a:t>
                </a:r>
                <a:r>
                  <a:rPr lang="zh-CN" altLang="en-US" spc="300" dirty="0">
                    <a:latin typeface="微软雅黑" panose="020B0503020204020204" charset="-122"/>
                    <a:ea typeface="微软雅黑" panose="020B0503020204020204" charset="-122"/>
                  </a:rPr>
                  <a:t>环艺类</a:t>
                </a:r>
                <a:endParaRPr lang="zh-CN" altLang="en-US" sz="2800" spc="300" dirty="0">
                  <a:latin typeface="微软雅黑" panose="020B0503020204020204" charset="-122"/>
                  <a:ea typeface="微软雅黑" panose="020B0503020204020204" charset="-122"/>
                </a:endParaRPr>
              </a:p>
            </p:txBody>
          </p:sp>
          <p:sp>
            <p:nvSpPr>
              <p:cNvPr id="8" name="TextBox 7"/>
              <p:cNvSpPr txBox="1"/>
              <p:nvPr/>
            </p:nvSpPr>
            <p:spPr>
              <a:xfrm rot="16200000">
                <a:off x="5353887" y="1880182"/>
                <a:ext cx="923331" cy="432049"/>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charset="-122"/>
                    <a:ea typeface="微软雅黑" panose="020B0503020204020204" charset="-122"/>
                  </a:rPr>
                  <a:t>：</a:t>
                </a:r>
                <a:endParaRPr lang="zh-CN" altLang="en-US" sz="2800" spc="300" dirty="0">
                  <a:latin typeface="微软雅黑" panose="020B0503020204020204" charset="-122"/>
                  <a:ea typeface="微软雅黑" panose="020B0503020204020204" charset="-122"/>
                </a:endParaRPr>
              </a:p>
            </p:txBody>
          </p:sp>
        </p:grpSp>
        <p:sp>
          <p:nvSpPr>
            <p:cNvPr id="6" name="TextBox 5"/>
            <p:cNvSpPr txBox="1"/>
            <p:nvPr/>
          </p:nvSpPr>
          <p:spPr>
            <a:xfrm>
              <a:off x="6711412" y="2154636"/>
              <a:ext cx="857927" cy="230832"/>
            </a:xfrm>
            <a:prstGeom prst="rect">
              <a:avLst/>
            </a:prstGeom>
            <a:noFill/>
          </p:spPr>
          <p:txBody>
            <a:bodyPr wrap="none" rtlCol="0">
              <a:spAutoFit/>
            </a:bodyPr>
            <a:lstStyle/>
            <a:p>
              <a:r>
                <a:rPr lang="en-US" altLang="zh-CN" sz="900" dirty="0">
                  <a:solidFill>
                    <a:schemeClr val="bg1">
                      <a:lumMod val="50000"/>
                    </a:schemeClr>
                  </a:solidFill>
                </a:rPr>
                <a:t>HUAN YI LEI</a:t>
              </a:r>
              <a:endParaRPr lang="zh-CN" altLang="en-US" sz="900" dirty="0">
                <a:solidFill>
                  <a:schemeClr val="bg1">
                    <a:lumMod val="50000"/>
                  </a:schemeClr>
                </a:solidFill>
              </a:endParaRPr>
            </a:p>
          </p:txBody>
        </p:sp>
      </p:grpSp>
      <p:grpSp>
        <p:nvGrpSpPr>
          <p:cNvPr id="9" name="组合 8"/>
          <p:cNvGrpSpPr/>
          <p:nvPr/>
        </p:nvGrpSpPr>
        <p:grpSpPr>
          <a:xfrm>
            <a:off x="5512048" y="2288470"/>
            <a:ext cx="2383919" cy="926201"/>
            <a:chOff x="5288012" y="1631670"/>
            <a:chExt cx="2383919" cy="926202"/>
          </a:xfrm>
        </p:grpSpPr>
        <p:grpSp>
          <p:nvGrpSpPr>
            <p:cNvPr id="10" name="组合 9"/>
            <p:cNvGrpSpPr/>
            <p:nvPr/>
          </p:nvGrpSpPr>
          <p:grpSpPr>
            <a:xfrm>
              <a:off x="5288012" y="1631670"/>
              <a:ext cx="1732260" cy="926202"/>
              <a:chOff x="5288012" y="1631670"/>
              <a:chExt cx="1732260" cy="926202"/>
            </a:xfrm>
          </p:grpSpPr>
          <p:sp>
            <p:nvSpPr>
              <p:cNvPr id="12" name="TextBox 11"/>
              <p:cNvSpPr txBox="1"/>
              <p:nvPr/>
            </p:nvSpPr>
            <p:spPr>
              <a:xfrm rot="16200000">
                <a:off x="5692476" y="1227206"/>
                <a:ext cx="923331" cy="1732260"/>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charset="-122"/>
                    <a:ea typeface="微软雅黑" panose="020B0503020204020204" charset="-122"/>
                  </a:rPr>
                  <a:t>贰 </a:t>
                </a:r>
                <a:r>
                  <a:rPr lang="zh-CN" altLang="en-US" spc="300" dirty="0">
                    <a:latin typeface="微软雅黑" panose="020B0503020204020204" charset="-122"/>
                    <a:ea typeface="微软雅黑" panose="020B0503020204020204" charset="-122"/>
                  </a:rPr>
                  <a:t>平面类</a:t>
                </a:r>
                <a:endParaRPr lang="zh-CN" altLang="en-US" sz="2800" spc="300" dirty="0">
                  <a:latin typeface="微软雅黑" panose="020B0503020204020204" charset="-122"/>
                  <a:ea typeface="微软雅黑" panose="020B0503020204020204" charset="-122"/>
                </a:endParaRPr>
              </a:p>
            </p:txBody>
          </p:sp>
          <p:sp>
            <p:nvSpPr>
              <p:cNvPr id="13" name="TextBox 12"/>
              <p:cNvSpPr txBox="1"/>
              <p:nvPr/>
            </p:nvSpPr>
            <p:spPr>
              <a:xfrm rot="16200000">
                <a:off x="5353887" y="1880182"/>
                <a:ext cx="923331" cy="432049"/>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charset="-122"/>
                    <a:ea typeface="微软雅黑" panose="020B0503020204020204" charset="-122"/>
                  </a:rPr>
                  <a:t>：</a:t>
                </a:r>
                <a:endParaRPr lang="zh-CN" altLang="en-US" sz="2800" spc="300" dirty="0">
                  <a:latin typeface="微软雅黑" panose="020B0503020204020204" charset="-122"/>
                  <a:ea typeface="微软雅黑" panose="020B0503020204020204" charset="-122"/>
                </a:endParaRPr>
              </a:p>
            </p:txBody>
          </p:sp>
        </p:grpSp>
        <p:sp>
          <p:nvSpPr>
            <p:cNvPr id="11" name="TextBox 10"/>
            <p:cNvSpPr txBox="1"/>
            <p:nvPr/>
          </p:nvSpPr>
          <p:spPr>
            <a:xfrm>
              <a:off x="6711412" y="2154636"/>
              <a:ext cx="960519" cy="230832"/>
            </a:xfrm>
            <a:prstGeom prst="rect">
              <a:avLst/>
            </a:prstGeom>
            <a:noFill/>
          </p:spPr>
          <p:txBody>
            <a:bodyPr wrap="none" rtlCol="0">
              <a:spAutoFit/>
            </a:bodyPr>
            <a:lstStyle/>
            <a:p>
              <a:r>
                <a:rPr lang="en-US" altLang="zh-CN" sz="900" dirty="0">
                  <a:solidFill>
                    <a:schemeClr val="bg1">
                      <a:lumMod val="50000"/>
                    </a:schemeClr>
                  </a:solidFill>
                </a:rPr>
                <a:t>PING MIANLEI</a:t>
              </a:r>
              <a:endParaRPr lang="zh-CN" altLang="en-US" sz="900" dirty="0">
                <a:solidFill>
                  <a:schemeClr val="bg1">
                    <a:lumMod val="50000"/>
                  </a:schemeClr>
                </a:solidFill>
              </a:endParaRPr>
            </a:p>
          </p:txBody>
        </p:sp>
      </p:grpSp>
      <p:grpSp>
        <p:nvGrpSpPr>
          <p:cNvPr id="14" name="组合 13"/>
          <p:cNvGrpSpPr/>
          <p:nvPr/>
        </p:nvGrpSpPr>
        <p:grpSpPr>
          <a:xfrm>
            <a:off x="5512048" y="2936542"/>
            <a:ext cx="2255679" cy="926201"/>
            <a:chOff x="5288012" y="1631670"/>
            <a:chExt cx="2255679" cy="926202"/>
          </a:xfrm>
        </p:grpSpPr>
        <p:grpSp>
          <p:nvGrpSpPr>
            <p:cNvPr id="15" name="组合 14"/>
            <p:cNvGrpSpPr/>
            <p:nvPr/>
          </p:nvGrpSpPr>
          <p:grpSpPr>
            <a:xfrm>
              <a:off x="5288012" y="1631670"/>
              <a:ext cx="1732260" cy="926202"/>
              <a:chOff x="5288012" y="1631670"/>
              <a:chExt cx="1732260" cy="926202"/>
            </a:xfrm>
          </p:grpSpPr>
          <p:sp>
            <p:nvSpPr>
              <p:cNvPr id="17" name="TextBox 16"/>
              <p:cNvSpPr txBox="1"/>
              <p:nvPr/>
            </p:nvSpPr>
            <p:spPr>
              <a:xfrm rot="16200000">
                <a:off x="5692476" y="1227206"/>
                <a:ext cx="923331" cy="1732260"/>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charset="-122"/>
                    <a:ea typeface="微软雅黑" panose="020B0503020204020204" charset="-122"/>
                  </a:rPr>
                  <a:t>叁 </a:t>
                </a:r>
                <a:r>
                  <a:rPr lang="zh-CN" altLang="en-US" spc="300" dirty="0">
                    <a:latin typeface="微软雅黑" panose="020B0503020204020204" charset="-122"/>
                    <a:ea typeface="微软雅黑" panose="020B0503020204020204" charset="-122"/>
                  </a:rPr>
                  <a:t>视觉类</a:t>
                </a:r>
                <a:endParaRPr lang="zh-CN" altLang="en-US" sz="2800" spc="300" dirty="0">
                  <a:latin typeface="微软雅黑" panose="020B0503020204020204" charset="-122"/>
                  <a:ea typeface="微软雅黑" panose="020B0503020204020204" charset="-122"/>
                </a:endParaRPr>
              </a:p>
            </p:txBody>
          </p:sp>
          <p:sp>
            <p:nvSpPr>
              <p:cNvPr id="18" name="TextBox 17"/>
              <p:cNvSpPr txBox="1"/>
              <p:nvPr/>
            </p:nvSpPr>
            <p:spPr>
              <a:xfrm rot="16200000">
                <a:off x="5353887" y="1880182"/>
                <a:ext cx="923331" cy="432049"/>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charset="-122"/>
                    <a:ea typeface="微软雅黑" panose="020B0503020204020204" charset="-122"/>
                  </a:rPr>
                  <a:t>：</a:t>
                </a:r>
                <a:endParaRPr lang="zh-CN" altLang="en-US" sz="2800" spc="300" dirty="0">
                  <a:latin typeface="微软雅黑" panose="020B0503020204020204" charset="-122"/>
                  <a:ea typeface="微软雅黑" panose="020B0503020204020204" charset="-122"/>
                </a:endParaRPr>
              </a:p>
            </p:txBody>
          </p:sp>
        </p:grpSp>
        <p:sp>
          <p:nvSpPr>
            <p:cNvPr id="16" name="TextBox 15"/>
            <p:cNvSpPr txBox="1"/>
            <p:nvPr/>
          </p:nvSpPr>
          <p:spPr>
            <a:xfrm>
              <a:off x="6711412" y="2154636"/>
              <a:ext cx="832279" cy="230832"/>
            </a:xfrm>
            <a:prstGeom prst="rect">
              <a:avLst/>
            </a:prstGeom>
            <a:noFill/>
          </p:spPr>
          <p:txBody>
            <a:bodyPr wrap="none" rtlCol="0">
              <a:spAutoFit/>
            </a:bodyPr>
            <a:lstStyle/>
            <a:p>
              <a:r>
                <a:rPr lang="en-US" altLang="zh-CN" sz="900" dirty="0">
                  <a:solidFill>
                    <a:schemeClr val="bg1">
                      <a:lumMod val="50000"/>
                    </a:schemeClr>
                  </a:solidFill>
                </a:rPr>
                <a:t>SHI JUE LEI</a:t>
              </a:r>
              <a:endParaRPr lang="zh-CN" altLang="en-US" sz="900" dirty="0">
                <a:solidFill>
                  <a:schemeClr val="bg1">
                    <a:lumMod val="50000"/>
                  </a:schemeClr>
                </a:solidFill>
              </a:endParaRPr>
            </a:p>
          </p:txBody>
        </p:sp>
      </p:grpSp>
      <p:grpSp>
        <p:nvGrpSpPr>
          <p:cNvPr id="19" name="组合 18"/>
          <p:cNvGrpSpPr/>
          <p:nvPr/>
        </p:nvGrpSpPr>
        <p:grpSpPr>
          <a:xfrm>
            <a:off x="5512047" y="3543467"/>
            <a:ext cx="2364683" cy="926201"/>
            <a:chOff x="5288012" y="1631670"/>
            <a:chExt cx="2364683" cy="926202"/>
          </a:xfrm>
        </p:grpSpPr>
        <p:grpSp>
          <p:nvGrpSpPr>
            <p:cNvPr id="20" name="组合 19"/>
            <p:cNvGrpSpPr/>
            <p:nvPr/>
          </p:nvGrpSpPr>
          <p:grpSpPr>
            <a:xfrm>
              <a:off x="5288012" y="1631670"/>
              <a:ext cx="1732260" cy="926202"/>
              <a:chOff x="5288012" y="1631670"/>
              <a:chExt cx="1732260" cy="926202"/>
            </a:xfrm>
          </p:grpSpPr>
          <p:sp>
            <p:nvSpPr>
              <p:cNvPr id="22" name="TextBox 21"/>
              <p:cNvSpPr txBox="1"/>
              <p:nvPr/>
            </p:nvSpPr>
            <p:spPr>
              <a:xfrm rot="16200000">
                <a:off x="5692476" y="1227206"/>
                <a:ext cx="923331" cy="1732260"/>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charset="-122"/>
                    <a:ea typeface="微软雅黑" panose="020B0503020204020204" charset="-122"/>
                  </a:rPr>
                  <a:t>肆 </a:t>
                </a:r>
                <a:r>
                  <a:rPr lang="zh-CN" altLang="en-US" spc="300" dirty="0">
                    <a:latin typeface="微软雅黑" panose="020B0503020204020204" charset="-122"/>
                    <a:ea typeface="微软雅黑" panose="020B0503020204020204" charset="-122"/>
                  </a:rPr>
                  <a:t>摄影类</a:t>
                </a:r>
                <a:endParaRPr lang="zh-CN" altLang="en-US" sz="2800" spc="300" dirty="0">
                  <a:latin typeface="微软雅黑" panose="020B0503020204020204" charset="-122"/>
                  <a:ea typeface="微软雅黑" panose="020B0503020204020204" charset="-122"/>
                </a:endParaRPr>
              </a:p>
            </p:txBody>
          </p:sp>
          <p:sp>
            <p:nvSpPr>
              <p:cNvPr id="23" name="TextBox 22"/>
              <p:cNvSpPr txBox="1"/>
              <p:nvPr/>
            </p:nvSpPr>
            <p:spPr>
              <a:xfrm rot="16200000">
                <a:off x="5353887" y="1880182"/>
                <a:ext cx="923331" cy="432049"/>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charset="-122"/>
                    <a:ea typeface="微软雅黑" panose="020B0503020204020204" charset="-122"/>
                  </a:rPr>
                  <a:t>：</a:t>
                </a:r>
                <a:endParaRPr lang="zh-CN" altLang="en-US" sz="2800" spc="300" dirty="0">
                  <a:latin typeface="微软雅黑" panose="020B0503020204020204" charset="-122"/>
                  <a:ea typeface="微软雅黑" panose="020B0503020204020204" charset="-122"/>
                </a:endParaRPr>
              </a:p>
            </p:txBody>
          </p:sp>
        </p:grpSp>
        <p:sp>
          <p:nvSpPr>
            <p:cNvPr id="21" name="TextBox 20"/>
            <p:cNvSpPr txBox="1"/>
            <p:nvPr/>
          </p:nvSpPr>
          <p:spPr>
            <a:xfrm>
              <a:off x="6711412" y="2154636"/>
              <a:ext cx="941283" cy="230832"/>
            </a:xfrm>
            <a:prstGeom prst="rect">
              <a:avLst/>
            </a:prstGeom>
            <a:noFill/>
          </p:spPr>
          <p:txBody>
            <a:bodyPr wrap="none" rtlCol="0">
              <a:spAutoFit/>
            </a:bodyPr>
            <a:lstStyle/>
            <a:p>
              <a:r>
                <a:rPr lang="en-US" altLang="zh-CN" sz="900" dirty="0">
                  <a:solidFill>
                    <a:schemeClr val="bg1">
                      <a:lumMod val="50000"/>
                    </a:schemeClr>
                  </a:solidFill>
                </a:rPr>
                <a:t>SHE YING LEI</a:t>
              </a:r>
              <a:endParaRPr lang="zh-CN" altLang="en-US" sz="900" dirty="0">
                <a:solidFill>
                  <a:schemeClr val="bg1">
                    <a:lumMod val="50000"/>
                  </a:schemeClr>
                </a:solidFill>
              </a:endParaRPr>
            </a:p>
          </p:txBody>
        </p:sp>
      </p:grpSp>
      <p:cxnSp>
        <p:nvCxnSpPr>
          <p:cNvPr id="24" name="直接连接符 23"/>
          <p:cNvCxnSpPr/>
          <p:nvPr/>
        </p:nvCxnSpPr>
        <p:spPr>
          <a:xfrm>
            <a:off x="6972010" y="-686345"/>
            <a:ext cx="2932913" cy="291158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761039" y="882026"/>
            <a:ext cx="3354853" cy="338437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26" name="图片 2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08046" y="2225235"/>
            <a:ext cx="2702074" cy="18013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3000">
        <p14:ripp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right)">
                                      <p:cBhvr>
                                        <p:cTn id="7" dur="500"/>
                                        <p:tgtEl>
                                          <p:spTgt spid="2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35" presetClass="emph" presetSubtype="0" repeatCount="8000" fill="hold" grpId="1" nodeType="withEffect">
                                  <p:stCondLst>
                                    <p:cond delay="400"/>
                                  </p:stCondLst>
                                  <p:childTnLst>
                                    <p:anim calcmode="discrete" valueType="str">
                                      <p:cBhvr>
                                        <p:cTn id="15" dur="50" fill="hold"/>
                                        <p:tgtEl>
                                          <p:spTgt spid="3"/>
                                        </p:tgtEl>
                                        <p:attrNameLst>
                                          <p:attrName>style.visibility</p:attrName>
                                        </p:attrNameLst>
                                      </p:cBhvr>
                                      <p:tavLst>
                                        <p:tav tm="0">
                                          <p:val>
                                            <p:strVal val="hidden"/>
                                          </p:val>
                                        </p:tav>
                                        <p:tav tm="50000">
                                          <p:val>
                                            <p:strVal val="visible"/>
                                          </p:val>
                                        </p:tav>
                                      </p:tavLst>
                                    </p:anim>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par>
                          <p:cTn id="24" fill="hold">
                            <p:stCondLst>
                              <p:cond delay="2000"/>
                            </p:stCondLst>
                            <p:childTnLst>
                              <p:par>
                                <p:cTn id="25" presetID="5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Scale>
                                      <p:cBhvr>
                                        <p:cTn id="2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4"/>
                                        </p:tgtEl>
                                        <p:attrNameLst>
                                          <p:attrName>ppt_x</p:attrName>
                                          <p:attrName>ppt_y</p:attrName>
                                        </p:attrNameLst>
                                      </p:cBhvr>
                                    </p:animMotion>
                                    <p:animEffect transition="in" filter="fade">
                                      <p:cBhvr>
                                        <p:cTn id="29" dur="1000"/>
                                        <p:tgtEl>
                                          <p:spTgt spid="4"/>
                                        </p:tgtEl>
                                      </p:cBhvr>
                                    </p:animEffect>
                                  </p:childTnLst>
                                </p:cTn>
                              </p:par>
                            </p:childTnLst>
                          </p:cTn>
                        </p:par>
                        <p:par>
                          <p:cTn id="30" fill="hold">
                            <p:stCondLst>
                              <p:cond delay="3000"/>
                            </p:stCondLst>
                            <p:childTnLst>
                              <p:par>
                                <p:cTn id="31" presetID="52"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Scale>
                                      <p:cBhvr>
                                        <p:cTn id="33"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9"/>
                                        </p:tgtEl>
                                        <p:attrNameLst>
                                          <p:attrName>ppt_x</p:attrName>
                                          <p:attrName>ppt_y</p:attrName>
                                        </p:attrNameLst>
                                      </p:cBhvr>
                                    </p:animMotion>
                                    <p:animEffect transition="in" filter="fade">
                                      <p:cBhvr>
                                        <p:cTn id="35" dur="1000"/>
                                        <p:tgtEl>
                                          <p:spTgt spid="9"/>
                                        </p:tgtEl>
                                      </p:cBhvr>
                                    </p:animEffect>
                                  </p:childTnLst>
                                </p:cTn>
                              </p:par>
                            </p:childTnLst>
                          </p:cTn>
                        </p:par>
                        <p:par>
                          <p:cTn id="36" fill="hold">
                            <p:stCondLst>
                              <p:cond delay="4000"/>
                            </p:stCondLst>
                            <p:childTnLst>
                              <p:par>
                                <p:cTn id="37" presetID="52" presetClass="entr" presetSubtype="0"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Scale>
                                      <p:cBhvr>
                                        <p:cTn id="3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4"/>
                                        </p:tgtEl>
                                        <p:attrNameLst>
                                          <p:attrName>ppt_x</p:attrName>
                                          <p:attrName>ppt_y</p:attrName>
                                        </p:attrNameLst>
                                      </p:cBhvr>
                                    </p:animMotion>
                                    <p:animEffect transition="in" filter="fade">
                                      <p:cBhvr>
                                        <p:cTn id="41" dur="1000"/>
                                        <p:tgtEl>
                                          <p:spTgt spid="14"/>
                                        </p:tgtEl>
                                      </p:cBhvr>
                                    </p:animEffect>
                                  </p:childTnLst>
                                </p:cTn>
                              </p:par>
                            </p:childTnLst>
                          </p:cTn>
                        </p:par>
                        <p:par>
                          <p:cTn id="42" fill="hold">
                            <p:stCondLst>
                              <p:cond delay="5000"/>
                            </p:stCondLst>
                            <p:childTnLst>
                              <p:par>
                                <p:cTn id="43" presetID="52" presetClass="entr" presetSubtype="0"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Scale>
                                      <p:cBhvr>
                                        <p:cTn id="4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19"/>
                                        </p:tgtEl>
                                        <p:attrNameLst>
                                          <p:attrName>ppt_x</p:attrName>
                                          <p:attrName>ppt_y</p:attrName>
                                        </p:attrNameLst>
                                      </p:cBhvr>
                                    </p:animMotion>
                                    <p:animEffect transition="in" filter="fade">
                                      <p:cBhvr>
                                        <p:cTn id="4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tretch>
            <a:fillRect/>
          </a:stretch>
        </p:blipFill>
        <p:spPr>
          <a:xfrm>
            <a:off x="2503103" y="672043"/>
            <a:ext cx="5153796" cy="3436938"/>
          </a:xfrm>
        </p:spPr>
      </p:pic>
      <p:sp>
        <p:nvSpPr>
          <p:cNvPr id="474" name="Shape 474"/>
          <p:cNvSpPr>
            <a:spLocks noGrp="1"/>
          </p:cNvSpPr>
          <p:nvPr>
            <p:ph type="sldNum" sz="quarter" idx="2"/>
          </p:nvPr>
        </p:nvSpPr>
        <p:spPr>
          <a:prstGeom prst="rect">
            <a:avLst/>
          </a:prstGeom>
        </p:spPr>
        <p:txBody>
          <a:bodyPr/>
          <a:lstStyle/>
          <a:p>
            <a:fld id="{86CB4B4D-7CA3-9044-876B-883B54F8677D}" type="slidenum">
              <a:rPr>
                <a:latin typeface="Arial" panose="020B0604020202020204" pitchFamily="34" charset="0"/>
                <a:ea typeface="微软雅黑" panose="020B0503020204020204" charset="-122"/>
                <a:sym typeface="Arial" panose="020B0604020202020204" pitchFamily="34" charset="0"/>
              </a:rPr>
            </a:fld>
            <a:endParaRPr>
              <a:latin typeface="Arial" panose="020B0604020202020204" pitchFamily="34" charset="0"/>
              <a:ea typeface="微软雅黑" panose="020B0503020204020204" charset="-122"/>
              <a:sym typeface="Arial" panose="020B0604020202020204" pitchFamily="34" charset="0"/>
            </a:endParaRPr>
          </a:p>
        </p:txBody>
      </p:sp>
      <p:sp>
        <p:nvSpPr>
          <p:cNvPr id="476" name="Shape 476"/>
          <p:cNvSpPr/>
          <p:nvPr/>
        </p:nvSpPr>
        <p:spPr>
          <a:xfrm>
            <a:off x="1350289" y="2942067"/>
            <a:ext cx="7459423" cy="1766811"/>
          </a:xfrm>
          <a:prstGeom prst="rect">
            <a:avLst/>
          </a:prstGeom>
          <a:solidFill>
            <a:srgbClr val="E5E5E5"/>
          </a:solidFill>
          <a:ln w="3175">
            <a:miter lim="400000"/>
          </a:ln>
        </p:spPr>
        <p:txBody>
          <a:bodyPr lIns="15875" tIns="15875" rIns="15875" bIns="15875" anchor="ctr"/>
          <a:lstStyle/>
          <a:p>
            <a:pPr algn="ctr">
              <a:defRPr sz="3000">
                <a:solidFill>
                  <a:srgbClr val="FFFFFF"/>
                </a:solidFill>
                <a:latin typeface="Helvetica Light"/>
                <a:ea typeface="Helvetica Light"/>
                <a:cs typeface="Helvetica Light"/>
                <a:sym typeface="Helvetica Light"/>
              </a:defRPr>
            </a:pPr>
            <a:endParaRPr sz="1250">
              <a:latin typeface="Arial" panose="020B0604020202020204" pitchFamily="34" charset="0"/>
              <a:ea typeface="微软雅黑" panose="020B0503020204020204" charset="-122"/>
              <a:sym typeface="Arial" panose="020B0604020202020204" pitchFamily="34" charset="0"/>
            </a:endParaRPr>
          </a:p>
        </p:txBody>
      </p:sp>
      <p:sp>
        <p:nvSpPr>
          <p:cNvPr id="477" name="Shape 477"/>
          <p:cNvSpPr/>
          <p:nvPr/>
        </p:nvSpPr>
        <p:spPr>
          <a:xfrm>
            <a:off x="1660457" y="3096464"/>
            <a:ext cx="3295884" cy="793388"/>
          </a:xfrm>
          <a:prstGeom prst="rect">
            <a:avLst/>
          </a:prstGeom>
          <a:ln w="3175">
            <a:miter lim="400000"/>
          </a:ln>
        </p:spPr>
        <p:txBody>
          <a:bodyPr lIns="15875" tIns="15875" rIns="15875" bIns="15875">
            <a:normAutofit/>
          </a:bodyPr>
          <a:lstStyle>
            <a:lvl1pPr algn="l">
              <a:defRPr sz="4500">
                <a:solidFill>
                  <a:srgbClr val="000000"/>
                </a:solidFill>
                <a:latin typeface="Roboto Slab Regular"/>
                <a:ea typeface="Roboto Slab Regular"/>
                <a:cs typeface="Roboto Slab Regular"/>
                <a:sym typeface="Roboto Slab Regular"/>
              </a:defRPr>
            </a:lvl1pPr>
          </a:lstStyle>
          <a:p>
            <a:r>
              <a:rPr lang="zh-CN" altLang="en-US" sz="2500" dirty="0">
                <a:solidFill>
                  <a:srgbClr val="878787"/>
                </a:solidFill>
                <a:latin typeface="Arial" panose="020B0604020202020204" pitchFamily="34" charset="0"/>
                <a:ea typeface="微软雅黑" panose="020B0503020204020204" charset="-122"/>
                <a:cs typeface="Wawati SC" charset="-122"/>
                <a:sym typeface="Arial" panose="020B0604020202020204" pitchFamily="34" charset="0"/>
              </a:rPr>
              <a:t>欧美旅游之旅</a:t>
            </a:r>
            <a:endParaRPr sz="2500" dirty="0">
              <a:solidFill>
                <a:srgbClr val="878787"/>
              </a:solidFill>
              <a:latin typeface="Arial" panose="020B0604020202020204" pitchFamily="34" charset="0"/>
              <a:ea typeface="微软雅黑" panose="020B0503020204020204" charset="-122"/>
              <a:cs typeface="Wawati SC" charset="-122"/>
              <a:sym typeface="Arial" panose="020B0604020202020204" pitchFamily="34" charset="0"/>
            </a:endParaRPr>
          </a:p>
        </p:txBody>
      </p:sp>
      <p:sp>
        <p:nvSpPr>
          <p:cNvPr id="478" name="Shape 478"/>
          <p:cNvSpPr/>
          <p:nvPr/>
        </p:nvSpPr>
        <p:spPr>
          <a:xfrm>
            <a:off x="1679022" y="3659052"/>
            <a:ext cx="6801957" cy="793387"/>
          </a:xfrm>
          <a:prstGeom prst="rect">
            <a:avLst/>
          </a:prstGeom>
          <a:ln w="3175">
            <a:miter lim="400000"/>
          </a:ln>
        </p:spPr>
        <p:txBody>
          <a:bodyPr lIns="15875" tIns="15875" rIns="15875" bIns="15875">
            <a:noAutofit/>
          </a:bodyPr>
          <a:lstStyle/>
          <a:p>
            <a:r>
              <a:rPr sz="1000" dirty="0">
                <a:latin typeface="Arial" panose="020B0604020202020204" pitchFamily="34" charset="0"/>
                <a:ea typeface="微软雅黑" panose="020B0503020204020204" charset="-122"/>
                <a:sym typeface="Arial" panose="020B0604020202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a:t>
            </a:r>
            <a:endParaRPr sz="1000" dirty="0">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478"/>
                                        </p:tgtEl>
                                        <p:attrNameLst>
                                          <p:attrName>style.visibility</p:attrName>
                                        </p:attrNameLst>
                                      </p:cBhvr>
                                      <p:to>
                                        <p:strVal val="visible"/>
                                      </p:to>
                                    </p:set>
                                    <p:animEffect transition="in" filter="blinds(horizontal)">
                                      <p:cBhvr>
                                        <p:cTn id="14" dur="500"/>
                                        <p:tgtEl>
                                          <p:spTgt spid="478"/>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477"/>
                                        </p:tgtEl>
                                        <p:attrNameLst>
                                          <p:attrName>style.visibility</p:attrName>
                                        </p:attrNameLst>
                                      </p:cBhvr>
                                      <p:to>
                                        <p:strVal val="visible"/>
                                      </p:to>
                                    </p:set>
                                    <p:animEffect transition="in" filter="blinds(horizontal)">
                                      <p:cBhvr>
                                        <p:cTn id="17" dur="500"/>
                                        <p:tgtEl>
                                          <p:spTgt spid="477"/>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476"/>
                                        </p:tgtEl>
                                        <p:attrNameLst>
                                          <p:attrName>style.visibility</p:attrName>
                                        </p:attrNameLst>
                                      </p:cBhvr>
                                      <p:to>
                                        <p:strVal val="visible"/>
                                      </p:to>
                                    </p:set>
                                    <p:animEffect transition="in" filter="blinds(horizontal)">
                                      <p:cBhvr>
                                        <p:cTn id="20" dur="500"/>
                                        <p:tgtEl>
                                          <p:spTgt spid="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6" grpId="0" animBg="1"/>
      <p:bldP spid="477" grpId="0" animBg="1"/>
      <p:bldP spid="47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59720" y="481236"/>
            <a:ext cx="4752528" cy="4752528"/>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937618"/>
            <a:ext cx="10160000" cy="1777381"/>
          </a:xfrm>
          <a:prstGeom prst="rect">
            <a:avLst/>
          </a:prstGeom>
        </p:spPr>
      </p:pic>
      <p:sp>
        <p:nvSpPr>
          <p:cNvPr id="5" name="矩形 4"/>
          <p:cNvSpPr/>
          <p:nvPr/>
        </p:nvSpPr>
        <p:spPr>
          <a:xfrm>
            <a:off x="0" y="3937619"/>
            <a:ext cx="10160000" cy="1787733"/>
          </a:xfrm>
          <a:prstGeom prst="rect">
            <a:avLst/>
          </a:prstGeom>
          <a:gradFill flip="none" rotWithShape="1">
            <a:gsLst>
              <a:gs pos="93000">
                <a:schemeClr val="tx1">
                  <a:alpha val="50000"/>
                </a:schemeClr>
              </a:gs>
              <a:gs pos="100000">
                <a:schemeClr val="tx1">
                  <a:alpha val="93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56677" y="4146378"/>
            <a:ext cx="301414" cy="338329"/>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368568" y="4153644"/>
            <a:ext cx="301414" cy="338329"/>
          </a:xfrm>
          <a:prstGeom prst="rect">
            <a:avLst/>
          </a:prstGeom>
        </p:spPr>
      </p:pic>
      <p:sp>
        <p:nvSpPr>
          <p:cNvPr id="17" name="TextBox 55"/>
          <p:cNvSpPr txBox="1"/>
          <p:nvPr/>
        </p:nvSpPr>
        <p:spPr>
          <a:xfrm>
            <a:off x="2835471" y="4572999"/>
            <a:ext cx="4675924" cy="369332"/>
          </a:xfrm>
          <a:prstGeom prst="rect">
            <a:avLst/>
          </a:prstGeom>
          <a:noFill/>
        </p:spPr>
        <p:txBody>
          <a:bodyPr wrap="square" rtlCol="0">
            <a:spAutoFit/>
          </a:bodyPr>
          <a:lstStyle/>
          <a:p>
            <a:r>
              <a:rPr lang="zh-CN" altLang="en-US" b="1" dirty="0" smtClean="0">
                <a:solidFill>
                  <a:schemeClr val="bg1"/>
                </a:solidFill>
                <a:latin typeface="微软雅黑" panose="020B0503020204020204" charset="-122"/>
                <a:ea typeface="微软雅黑" panose="020B0503020204020204" charset="-122"/>
              </a:rPr>
              <a:t>完整框架 逻辑清晰 修改方便 实用简单</a:t>
            </a:r>
            <a:endParaRPr lang="zh-CN" altLang="en-US" b="1" dirty="0">
              <a:solidFill>
                <a:schemeClr val="bg1"/>
              </a:solidFill>
              <a:latin typeface="微软雅黑" panose="020B0503020204020204" charset="-122"/>
              <a:ea typeface="微软雅黑" panose="020B0503020204020204" charset="-122"/>
            </a:endParaRPr>
          </a:p>
        </p:txBody>
      </p:sp>
      <p:sp>
        <p:nvSpPr>
          <p:cNvPr id="19" name="TextBox 57"/>
          <p:cNvSpPr txBox="1"/>
          <p:nvPr/>
        </p:nvSpPr>
        <p:spPr>
          <a:xfrm>
            <a:off x="3980551" y="4100981"/>
            <a:ext cx="3021127" cy="461665"/>
          </a:xfrm>
          <a:prstGeom prst="rect">
            <a:avLst/>
          </a:prstGeom>
          <a:noFill/>
          <a:effectLst/>
        </p:spPr>
        <p:txBody>
          <a:bodyPr wrap="square">
            <a:spAutoFit/>
          </a:bodyPr>
          <a:lstStyle/>
          <a:p>
            <a:pPr fontAlgn="auto">
              <a:spcBef>
                <a:spcPts val="0"/>
              </a:spcBef>
              <a:spcAft>
                <a:spcPts val="0"/>
              </a:spcAft>
              <a:defRPr/>
            </a:pPr>
            <a:r>
              <a:rPr lang="zh-CN" altLang="en-US" sz="2400" b="1" dirty="0" smtClean="0">
                <a:solidFill>
                  <a:schemeClr val="bg1"/>
                </a:solidFill>
                <a:effectLst>
                  <a:reflection blurRad="25400" stA="30000" endPos="30000" dist="50800" dir="5400000" sy="-100000" algn="bl" rotWithShape="0"/>
                </a:effectLst>
                <a:latin typeface="微软雅黑" panose="020B0503020204020204" charset="-122"/>
                <a:ea typeface="微软雅黑" panose="020B0503020204020204" charset="-122"/>
              </a:rPr>
              <a:t>感谢您的收看</a:t>
            </a:r>
            <a:endParaRPr lang="zh-CN" altLang="en-US" sz="2400" b="1" dirty="0">
              <a:solidFill>
                <a:schemeClr val="bg1"/>
              </a:solidFill>
              <a:effectLst>
                <a:reflection blurRad="25400" stA="30000" endPos="30000" dist="50800" dir="5400000" sy="-100000" algn="bl" rotWithShape="0"/>
              </a:effectLst>
              <a:latin typeface="微软雅黑" panose="020B0503020204020204" charset="-122"/>
              <a:ea typeface="微软雅黑" panose="020B0503020204020204" charset="-122"/>
            </a:endParaRPr>
          </a:p>
        </p:txBody>
      </p:sp>
      <p:sp>
        <p:nvSpPr>
          <p:cNvPr id="6" name="矩形 5"/>
          <p:cNvSpPr/>
          <p:nvPr/>
        </p:nvSpPr>
        <p:spPr>
          <a:xfrm>
            <a:off x="2559720" y="481236"/>
            <a:ext cx="4752528" cy="4608512"/>
          </a:xfrm>
          <a:prstGeom prst="rect">
            <a:avLst/>
          </a:prstGeom>
          <a:noFill/>
          <a:ln w="76200">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Click="0" advTm="0">
        <p:cut/>
      </p:transition>
    </mc:Choice>
    <mc:Fallback>
      <p:transition advClick="0" advTm="0">
        <p:cu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heel(4)">
                                          <p:cBhvr>
                                            <p:cTn id="14" dur="2000"/>
                                            <p:tgtEl>
                                              <p:spTgt spid="6"/>
                                            </p:tgtEl>
                                          </p:cBhvr>
                                        </p:animEffect>
                                      </p:childTnLst>
                                    </p:cTn>
                                  </p:par>
                                  <p:par>
                                    <p:cTn id="15" presetID="14" presetClass="entr" presetSubtype="10" fill="hold" grpId="0" nodeType="withEffect">
                                      <p:stCondLst>
                                        <p:cond delay="1000"/>
                                      </p:stCondLst>
                                      <p:childTnLst>
                                        <p:set>
                                          <p:cBhvr>
                                            <p:cTn id="16" dur="1" fill="hold">
                                              <p:stCondLst>
                                                <p:cond delay="0"/>
                                              </p:stCondLst>
                                            </p:cTn>
                                            <p:tgtEl>
                                              <p:spTgt spid="19"/>
                                            </p:tgtEl>
                                            <p:attrNameLst>
                                              <p:attrName>style.visibility</p:attrName>
                                            </p:attrNameLst>
                                          </p:cBhvr>
                                          <p:to>
                                            <p:strVal val="visible"/>
                                          </p:to>
                                        </p:set>
                                        <p:animEffect transition="in" filter="randombar(horizontal)">
                                          <p:cBhvr>
                                            <p:cTn id="17" dur="500"/>
                                            <p:tgtEl>
                                              <p:spTgt spid="19"/>
                                            </p:tgtEl>
                                          </p:cBhvr>
                                        </p:animEffect>
                                      </p:childTnLst>
                                    </p:cTn>
                                  </p:par>
                                  <p:par>
                                    <p:cTn id="18" presetID="10" presetClass="entr" presetSubtype="0" fill="hold" nodeType="withEffect">
                                      <p:stCondLst>
                                        <p:cond delay="15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63" presetClass="path" presetSubtype="0" accel="50000" fill="hold" nodeType="withEffect" p14:presetBounceEnd="64000">
                                      <p:stCondLst>
                                        <p:cond delay="1500"/>
                                      </p:stCondLst>
                                      <p:childTnLst>
                                        <p:animMotion origin="layout" path="M -0.87922 1.11111E-6 L 3.75E-6 1.11111E-6 " pathEditMode="relative" rAng="0" ptsTypes="AA" p14:bounceEnd="64000">
                                          <p:cBhvr>
                                            <p:cTn id="22" dur="500" fill="hold"/>
                                            <p:tgtEl>
                                              <p:spTgt spid="11"/>
                                            </p:tgtEl>
                                            <p:attrNameLst>
                                              <p:attrName>ppt_x</p:attrName>
                                              <p:attrName>ppt_y</p:attrName>
                                            </p:attrNameLst>
                                          </p:cBhvr>
                                          <p:rCtr x="43969" y="0"/>
                                        </p:animMotion>
                                      </p:childTnLst>
                                    </p:cTn>
                                  </p:par>
                                  <p:par>
                                    <p:cTn id="23" presetID="10" presetClass="entr" presetSubtype="0" fill="hold" nodeType="withEffect">
                                      <p:stCondLst>
                                        <p:cond delay="15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63" presetClass="path" presetSubtype="0" accel="50000" fill="hold" nodeType="withEffect" p14:presetBounceEnd="64000">
                                      <p:stCondLst>
                                        <p:cond delay="1500"/>
                                      </p:stCondLst>
                                      <p:childTnLst>
                                        <p:animMotion origin="layout" path="M 0.79641 1.11022E-16 L 5E-6 1.11022E-16 " pathEditMode="relative" rAng="0" ptsTypes="AA" p14:bounceEnd="64000">
                                          <p:cBhvr>
                                            <p:cTn id="27" dur="500" fill="hold"/>
                                            <p:tgtEl>
                                              <p:spTgt spid="10"/>
                                            </p:tgtEl>
                                            <p:attrNameLst>
                                              <p:attrName>ppt_x</p:attrName>
                                              <p:attrName>ppt_y</p:attrName>
                                            </p:attrNameLst>
                                          </p:cBhvr>
                                          <p:rCtr x="-39828" y="0"/>
                                        </p:animMotion>
                                      </p:childTnLst>
                                    </p:cTn>
                                  </p:par>
                                  <p:par>
                                    <p:cTn id="28" presetID="22" presetClass="entr" presetSubtype="8" fill="hold" grpId="0" nodeType="withEffect">
                                      <p:stCondLst>
                                        <p:cond delay="300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6"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heel(4)">
                                          <p:cBhvr>
                                            <p:cTn id="14" dur="2000"/>
                                            <p:tgtEl>
                                              <p:spTgt spid="6"/>
                                            </p:tgtEl>
                                          </p:cBhvr>
                                        </p:animEffect>
                                      </p:childTnLst>
                                    </p:cTn>
                                  </p:par>
                                  <p:par>
                                    <p:cTn id="15" presetID="14" presetClass="entr" presetSubtype="10" fill="hold" grpId="0" nodeType="withEffect">
                                      <p:stCondLst>
                                        <p:cond delay="1000"/>
                                      </p:stCondLst>
                                      <p:childTnLst>
                                        <p:set>
                                          <p:cBhvr>
                                            <p:cTn id="16" dur="1" fill="hold">
                                              <p:stCondLst>
                                                <p:cond delay="0"/>
                                              </p:stCondLst>
                                            </p:cTn>
                                            <p:tgtEl>
                                              <p:spTgt spid="19"/>
                                            </p:tgtEl>
                                            <p:attrNameLst>
                                              <p:attrName>style.visibility</p:attrName>
                                            </p:attrNameLst>
                                          </p:cBhvr>
                                          <p:to>
                                            <p:strVal val="visible"/>
                                          </p:to>
                                        </p:set>
                                        <p:animEffect transition="in" filter="randombar(horizontal)">
                                          <p:cBhvr>
                                            <p:cTn id="17" dur="500"/>
                                            <p:tgtEl>
                                              <p:spTgt spid="19"/>
                                            </p:tgtEl>
                                          </p:cBhvr>
                                        </p:animEffect>
                                      </p:childTnLst>
                                    </p:cTn>
                                  </p:par>
                                  <p:par>
                                    <p:cTn id="18" presetID="10" presetClass="entr" presetSubtype="0" fill="hold" nodeType="withEffect">
                                      <p:stCondLst>
                                        <p:cond delay="15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63" presetClass="path" presetSubtype="0" accel="50000" fill="hold" nodeType="withEffect">
                                      <p:stCondLst>
                                        <p:cond delay="1500"/>
                                      </p:stCondLst>
                                      <p:childTnLst>
                                        <p:animMotion origin="layout" path="M -0.87922 1.11111E-6 L 3.75E-6 1.11111E-6 " pathEditMode="relative" rAng="0" ptsTypes="AA">
                                          <p:cBhvr>
                                            <p:cTn id="22" dur="500" fill="hold"/>
                                            <p:tgtEl>
                                              <p:spTgt spid="11"/>
                                            </p:tgtEl>
                                            <p:attrNameLst>
                                              <p:attrName>ppt_x</p:attrName>
                                              <p:attrName>ppt_y</p:attrName>
                                            </p:attrNameLst>
                                          </p:cBhvr>
                                          <p:rCtr x="43969" y="0"/>
                                        </p:animMotion>
                                      </p:childTnLst>
                                    </p:cTn>
                                  </p:par>
                                  <p:par>
                                    <p:cTn id="23" presetID="10" presetClass="entr" presetSubtype="0" fill="hold" nodeType="withEffect">
                                      <p:stCondLst>
                                        <p:cond delay="15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63" presetClass="path" presetSubtype="0" accel="50000" fill="hold" nodeType="withEffect">
                                      <p:stCondLst>
                                        <p:cond delay="1500"/>
                                      </p:stCondLst>
                                      <p:childTnLst>
                                        <p:animMotion origin="layout" path="M 0.79641 1.11022E-16 L 5E-6 1.11022E-16 " pathEditMode="relative" rAng="0" ptsTypes="AA">
                                          <p:cBhvr>
                                            <p:cTn id="27" dur="500" fill="hold"/>
                                            <p:tgtEl>
                                              <p:spTgt spid="10"/>
                                            </p:tgtEl>
                                            <p:attrNameLst>
                                              <p:attrName>ppt_x</p:attrName>
                                              <p:attrName>ppt_y</p:attrName>
                                            </p:attrNameLst>
                                          </p:cBhvr>
                                          <p:rCtr x="-39828" y="0"/>
                                        </p:animMotion>
                                      </p:childTnLst>
                                    </p:cTn>
                                  </p:par>
                                  <p:par>
                                    <p:cTn id="28" presetID="22" presetClass="entr" presetSubtype="8" fill="hold" grpId="0" nodeType="withEffect">
                                      <p:stCondLst>
                                        <p:cond delay="300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6"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0160000" cy="5715000"/>
          </a:xfrm>
          <a:prstGeom prst="rect">
            <a:avLst/>
          </a:prstGeom>
        </p:spPr>
      </p:pic>
      <p:grpSp>
        <p:nvGrpSpPr>
          <p:cNvPr id="17" name="组合 16"/>
          <p:cNvGrpSpPr/>
          <p:nvPr/>
        </p:nvGrpSpPr>
        <p:grpSpPr>
          <a:xfrm>
            <a:off x="2483768" y="2003420"/>
            <a:ext cx="5600624" cy="1708160"/>
            <a:chOff x="5288021" y="1239267"/>
            <a:chExt cx="2429755" cy="1708161"/>
          </a:xfrm>
        </p:grpSpPr>
        <p:grpSp>
          <p:nvGrpSpPr>
            <p:cNvPr id="18" name="组合 17"/>
            <p:cNvGrpSpPr/>
            <p:nvPr/>
          </p:nvGrpSpPr>
          <p:grpSpPr>
            <a:xfrm>
              <a:off x="5288021" y="1239267"/>
              <a:ext cx="2429755" cy="1708161"/>
              <a:chOff x="5288021" y="1239267"/>
              <a:chExt cx="2429755" cy="1708161"/>
            </a:xfrm>
          </p:grpSpPr>
          <p:sp>
            <p:nvSpPr>
              <p:cNvPr id="20" name="TextBox 6"/>
              <p:cNvSpPr txBox="1"/>
              <p:nvPr/>
            </p:nvSpPr>
            <p:spPr>
              <a:xfrm rot="16200000">
                <a:off x="5648818" y="878470"/>
                <a:ext cx="1708161" cy="2429755"/>
              </a:xfrm>
              <a:prstGeom prst="rect">
                <a:avLst/>
              </a:prstGeom>
              <a:noFill/>
            </p:spPr>
            <p:txBody>
              <a:bodyPr vert="eaVert" wrap="square" rtlCol="0">
                <a:spAutoFit/>
              </a:bodyPr>
              <a:lstStyle/>
              <a:p>
                <a:pPr>
                  <a:lnSpc>
                    <a:spcPct val="150000"/>
                  </a:lnSpc>
                </a:pPr>
                <a:r>
                  <a:rPr lang="zh-CN" altLang="en-US" sz="6600" b="1" spc="300" dirty="0">
                    <a:solidFill>
                      <a:schemeClr val="bg1"/>
                    </a:solidFill>
                    <a:latin typeface="微软雅黑" panose="020B0503020204020204" charset="-122"/>
                    <a:ea typeface="微软雅黑" panose="020B0503020204020204" charset="-122"/>
                  </a:rPr>
                  <a:t>壹 </a:t>
                </a:r>
                <a:r>
                  <a:rPr lang="zh-CN" altLang="en-US" sz="4400" b="1" spc="300" dirty="0">
                    <a:solidFill>
                      <a:schemeClr val="bg1"/>
                    </a:solidFill>
                    <a:latin typeface="微软雅黑" panose="020B0503020204020204" charset="-122"/>
                    <a:ea typeface="微软雅黑" panose="020B0503020204020204" charset="-122"/>
                  </a:rPr>
                  <a:t>环艺类</a:t>
                </a:r>
                <a:endParaRPr lang="zh-CN" altLang="en-US" sz="6000" b="1" spc="300" dirty="0">
                  <a:solidFill>
                    <a:schemeClr val="bg1"/>
                  </a:solidFill>
                  <a:latin typeface="微软雅黑" panose="020B0503020204020204" charset="-122"/>
                  <a:ea typeface="微软雅黑" panose="020B0503020204020204" charset="-122"/>
                </a:endParaRPr>
              </a:p>
            </p:txBody>
          </p:sp>
          <p:sp>
            <p:nvSpPr>
              <p:cNvPr id="21" name="TextBox 7"/>
              <p:cNvSpPr txBox="1"/>
              <p:nvPr/>
            </p:nvSpPr>
            <p:spPr>
              <a:xfrm rot="16200000">
                <a:off x="4929612" y="1877323"/>
                <a:ext cx="1708161" cy="432049"/>
              </a:xfrm>
              <a:prstGeom prst="rect">
                <a:avLst/>
              </a:prstGeom>
              <a:noFill/>
            </p:spPr>
            <p:txBody>
              <a:bodyPr vert="eaVert" wrap="square" rtlCol="0">
                <a:spAutoFit/>
              </a:bodyPr>
              <a:lstStyle/>
              <a:p>
                <a:pPr>
                  <a:lnSpc>
                    <a:spcPct val="150000"/>
                  </a:lnSpc>
                </a:pPr>
                <a:r>
                  <a:rPr lang="zh-CN" altLang="en-US" sz="6600" b="1" spc="300" dirty="0">
                    <a:solidFill>
                      <a:schemeClr val="bg1"/>
                    </a:solidFill>
                    <a:latin typeface="微软雅黑" panose="020B0503020204020204" charset="-122"/>
                    <a:ea typeface="微软雅黑" panose="020B0503020204020204" charset="-122"/>
                  </a:rPr>
                  <a:t>：</a:t>
                </a:r>
                <a:endParaRPr lang="zh-CN" altLang="en-US" sz="6000" b="1" spc="300" dirty="0">
                  <a:solidFill>
                    <a:schemeClr val="bg1"/>
                  </a:solidFill>
                  <a:latin typeface="微软雅黑" panose="020B0503020204020204" charset="-122"/>
                  <a:ea typeface="微软雅黑" panose="020B0503020204020204" charset="-122"/>
                </a:endParaRPr>
              </a:p>
            </p:txBody>
          </p:sp>
        </p:grpSp>
        <p:sp>
          <p:nvSpPr>
            <p:cNvPr id="19" name="TextBox 5"/>
            <p:cNvSpPr txBox="1"/>
            <p:nvPr/>
          </p:nvSpPr>
          <p:spPr>
            <a:xfrm>
              <a:off x="6711412" y="2154636"/>
              <a:ext cx="748449" cy="369332"/>
            </a:xfrm>
            <a:prstGeom prst="rect">
              <a:avLst/>
            </a:prstGeom>
            <a:noFill/>
          </p:spPr>
          <p:txBody>
            <a:bodyPr wrap="none" rtlCol="0">
              <a:spAutoFit/>
            </a:bodyPr>
            <a:lstStyle/>
            <a:p>
              <a:r>
                <a:rPr lang="en-US" altLang="zh-CN" b="1" dirty="0" smtClean="0">
                  <a:solidFill>
                    <a:schemeClr val="bg1"/>
                  </a:solidFill>
                </a:rPr>
                <a:t>HUAN YI LEI</a:t>
              </a:r>
              <a:endParaRPr lang="zh-CN" altLang="en-US"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800" advClick="0" advTm="3000">
        <p14:flythrough/>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Scale>
                                      <p:cBhvr>
                                        <p:cTn id="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7"/>
                                        </p:tgtEl>
                                        <p:attrNameLst>
                                          <p:attrName>ppt_x</p:attrName>
                                          <p:attrName>ppt_y</p:attrName>
                                        </p:attrNameLst>
                                      </p:cBhvr>
                                    </p:animMotion>
                                    <p:animEffect transition="in" filter="fade">
                                      <p:cBhvr>
                                        <p:cTn id="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84916" y="660990"/>
            <a:ext cx="6175084" cy="4560094"/>
          </a:xfrm>
          <a:prstGeom prst="rect">
            <a:avLst/>
          </a:prstGeom>
          <a:solidFill>
            <a:schemeClr val="tx1"/>
          </a:solidFill>
          <a:ln>
            <a:solidFill>
              <a:srgbClr val="3A5A4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513821" y="1781357"/>
            <a:ext cx="1383712" cy="451342"/>
          </a:xfrm>
          <a:prstGeom prst="rect">
            <a:avLst/>
          </a:prstGeom>
        </p:spPr>
        <p:txBody>
          <a:bodyPr wrap="none">
            <a:spAutoFit/>
          </a:bodyPr>
          <a:lstStyle/>
          <a:p>
            <a:r>
              <a:rPr lang="zh-CN" altLang="en-US" sz="2335" dirty="0">
                <a:solidFill>
                  <a:schemeClr val="bg1"/>
                </a:solidFill>
                <a:latin typeface="+mn-ea"/>
              </a:rPr>
              <a:t>输入标题</a:t>
            </a:r>
            <a:endParaRPr lang="zh-CN" altLang="en-US" sz="2335" dirty="0">
              <a:solidFill>
                <a:schemeClr val="bg1"/>
              </a:solidFill>
              <a:latin typeface="+mn-ea"/>
            </a:endParaRPr>
          </a:p>
        </p:txBody>
      </p:sp>
      <p:sp>
        <p:nvSpPr>
          <p:cNvPr id="8" name="Freeform 22"/>
          <p:cNvSpPr>
            <a:spLocks noEditPoints="1"/>
          </p:cNvSpPr>
          <p:nvPr/>
        </p:nvSpPr>
        <p:spPr bwMode="auto">
          <a:xfrm>
            <a:off x="6411499" y="4038564"/>
            <a:ext cx="375188" cy="270394"/>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rgbClr val="FFFFFF"/>
          </a:solidFill>
          <a:ln>
            <a:noFill/>
          </a:ln>
        </p:spPr>
        <p:txBody>
          <a:bodyPr vert="horz" wrap="square" lIns="76200" tIns="38100" rIns="76200" bIns="38100" numCol="1" anchor="t" anchorCtr="0" compatLnSpc="1"/>
          <a:lstStyle/>
          <a:p>
            <a:endParaRPr lang="id-ID"/>
          </a:p>
        </p:txBody>
      </p:sp>
      <p:grpSp>
        <p:nvGrpSpPr>
          <p:cNvPr id="9" name="Group 188"/>
          <p:cNvGrpSpPr/>
          <p:nvPr/>
        </p:nvGrpSpPr>
        <p:grpSpPr>
          <a:xfrm>
            <a:off x="5661107" y="4034763"/>
            <a:ext cx="209842" cy="277995"/>
            <a:chOff x="6351" y="0"/>
            <a:chExt cx="371475" cy="492125"/>
          </a:xfrm>
          <a:solidFill>
            <a:srgbClr val="FFFFFF"/>
          </a:solidFill>
        </p:grpSpPr>
        <p:sp>
          <p:nvSpPr>
            <p:cNvPr id="10" name="Freeform 23"/>
            <p:cNvSpPr>
              <a:spLocks noEditPoints="1"/>
            </p:cNvSpPr>
            <p:nvPr/>
          </p:nvSpPr>
          <p:spPr bwMode="auto">
            <a:xfrm>
              <a:off x="98426" y="88900"/>
              <a:ext cx="185738" cy="184150"/>
            </a:xfrm>
            <a:custGeom>
              <a:avLst/>
              <a:gdLst>
                <a:gd name="T0" fmla="*/ 24 w 48"/>
                <a:gd name="T1" fmla="*/ 48 h 48"/>
                <a:gd name="T2" fmla="*/ 48 w 48"/>
                <a:gd name="T3" fmla="*/ 24 h 48"/>
                <a:gd name="T4" fmla="*/ 24 w 48"/>
                <a:gd name="T5" fmla="*/ 0 h 48"/>
                <a:gd name="T6" fmla="*/ 0 w 48"/>
                <a:gd name="T7" fmla="*/ 24 h 48"/>
                <a:gd name="T8" fmla="*/ 24 w 48"/>
                <a:gd name="T9" fmla="*/ 48 h 48"/>
                <a:gd name="T10" fmla="*/ 24 w 48"/>
                <a:gd name="T11" fmla="*/ 4 h 48"/>
                <a:gd name="T12" fmla="*/ 44 w 48"/>
                <a:gd name="T13" fmla="*/ 24 h 48"/>
                <a:gd name="T14" fmla="*/ 24 w 48"/>
                <a:gd name="T15" fmla="*/ 44 h 48"/>
                <a:gd name="T16" fmla="*/ 4 w 48"/>
                <a:gd name="T17" fmla="*/ 24 h 48"/>
                <a:gd name="T18" fmla="*/ 24 w 48"/>
                <a:gd name="T19"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37" y="48"/>
                    <a:pt x="48" y="37"/>
                    <a:pt x="48" y="24"/>
                  </a:cubicBezTo>
                  <a:cubicBezTo>
                    <a:pt x="48" y="11"/>
                    <a:pt x="37" y="0"/>
                    <a:pt x="24" y="0"/>
                  </a:cubicBezTo>
                  <a:cubicBezTo>
                    <a:pt x="11" y="0"/>
                    <a:pt x="0" y="11"/>
                    <a:pt x="0" y="24"/>
                  </a:cubicBezTo>
                  <a:cubicBezTo>
                    <a:pt x="0" y="37"/>
                    <a:pt x="11" y="48"/>
                    <a:pt x="24" y="48"/>
                  </a:cubicBezTo>
                  <a:close/>
                  <a:moveTo>
                    <a:pt x="24" y="4"/>
                  </a:moveTo>
                  <a:cubicBezTo>
                    <a:pt x="35" y="4"/>
                    <a:pt x="44" y="13"/>
                    <a:pt x="44" y="24"/>
                  </a:cubicBezTo>
                  <a:cubicBezTo>
                    <a:pt x="44" y="35"/>
                    <a:pt x="35" y="44"/>
                    <a:pt x="24" y="44"/>
                  </a:cubicBezTo>
                  <a:cubicBezTo>
                    <a:pt x="13" y="44"/>
                    <a:pt x="4" y="35"/>
                    <a:pt x="4" y="24"/>
                  </a:cubicBezTo>
                  <a:cubicBezTo>
                    <a:pt x="4" y="13"/>
                    <a:pt x="13" y="4"/>
                    <a:pt x="2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6200" tIns="38100" rIns="76200" bIns="38100" numCol="1" anchor="t" anchorCtr="0" compatLnSpc="1"/>
            <a:lstStyle/>
            <a:p>
              <a:endParaRPr lang="id-ID"/>
            </a:p>
          </p:txBody>
        </p:sp>
        <p:sp>
          <p:nvSpPr>
            <p:cNvPr id="11" name="Freeform 24"/>
            <p:cNvSpPr>
              <a:spLocks noEditPoints="1"/>
            </p:cNvSpPr>
            <p:nvPr/>
          </p:nvSpPr>
          <p:spPr bwMode="auto">
            <a:xfrm>
              <a:off x="6351" y="0"/>
              <a:ext cx="371475" cy="492125"/>
            </a:xfrm>
            <a:custGeom>
              <a:avLst/>
              <a:gdLst>
                <a:gd name="T0" fmla="*/ 48 w 96"/>
                <a:gd name="T1" fmla="*/ 0 h 128"/>
                <a:gd name="T2" fmla="*/ 0 w 96"/>
                <a:gd name="T3" fmla="*/ 48 h 128"/>
                <a:gd name="T4" fmla="*/ 41 w 96"/>
                <a:gd name="T5" fmla="*/ 125 h 128"/>
                <a:gd name="T6" fmla="*/ 48 w 96"/>
                <a:gd name="T7" fmla="*/ 128 h 128"/>
                <a:gd name="T8" fmla="*/ 48 w 96"/>
                <a:gd name="T9" fmla="*/ 128 h 128"/>
                <a:gd name="T10" fmla="*/ 54 w 96"/>
                <a:gd name="T11" fmla="*/ 125 h 128"/>
                <a:gd name="T12" fmla="*/ 96 w 96"/>
                <a:gd name="T13" fmla="*/ 48 h 128"/>
                <a:gd name="T14" fmla="*/ 48 w 96"/>
                <a:gd name="T15" fmla="*/ 0 h 128"/>
                <a:gd name="T16" fmla="*/ 48 w 96"/>
                <a:gd name="T17" fmla="*/ 120 h 128"/>
                <a:gd name="T18" fmla="*/ 48 w 96"/>
                <a:gd name="T19" fmla="*/ 120 h 128"/>
                <a:gd name="T20" fmla="*/ 47 w 96"/>
                <a:gd name="T21" fmla="*/ 119 h 128"/>
                <a:gd name="T22" fmla="*/ 8 w 96"/>
                <a:gd name="T23" fmla="*/ 48 h 128"/>
                <a:gd name="T24" fmla="*/ 48 w 96"/>
                <a:gd name="T25" fmla="*/ 8 h 128"/>
                <a:gd name="T26" fmla="*/ 88 w 96"/>
                <a:gd name="T27" fmla="*/ 48 h 128"/>
                <a:gd name="T28" fmla="*/ 48 w 96"/>
                <a:gd name="T29"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28">
                  <a:moveTo>
                    <a:pt x="48" y="0"/>
                  </a:moveTo>
                  <a:cubicBezTo>
                    <a:pt x="22" y="0"/>
                    <a:pt x="0" y="21"/>
                    <a:pt x="0" y="48"/>
                  </a:cubicBezTo>
                  <a:cubicBezTo>
                    <a:pt x="0" y="76"/>
                    <a:pt x="24" y="105"/>
                    <a:pt x="41" y="125"/>
                  </a:cubicBezTo>
                  <a:cubicBezTo>
                    <a:pt x="42" y="125"/>
                    <a:pt x="44" y="128"/>
                    <a:pt x="48" y="128"/>
                  </a:cubicBezTo>
                  <a:cubicBezTo>
                    <a:pt x="48" y="128"/>
                    <a:pt x="48" y="128"/>
                    <a:pt x="48" y="128"/>
                  </a:cubicBezTo>
                  <a:cubicBezTo>
                    <a:pt x="52" y="128"/>
                    <a:pt x="54" y="125"/>
                    <a:pt x="54" y="125"/>
                  </a:cubicBezTo>
                  <a:cubicBezTo>
                    <a:pt x="72" y="105"/>
                    <a:pt x="96" y="76"/>
                    <a:pt x="96" y="48"/>
                  </a:cubicBezTo>
                  <a:cubicBezTo>
                    <a:pt x="96" y="21"/>
                    <a:pt x="74" y="0"/>
                    <a:pt x="48" y="0"/>
                  </a:cubicBezTo>
                  <a:close/>
                  <a:moveTo>
                    <a:pt x="48" y="120"/>
                  </a:moveTo>
                  <a:cubicBezTo>
                    <a:pt x="48" y="120"/>
                    <a:pt x="48" y="120"/>
                    <a:pt x="48" y="120"/>
                  </a:cubicBezTo>
                  <a:cubicBezTo>
                    <a:pt x="48" y="120"/>
                    <a:pt x="48" y="120"/>
                    <a:pt x="47" y="119"/>
                  </a:cubicBezTo>
                  <a:cubicBezTo>
                    <a:pt x="33" y="103"/>
                    <a:pt x="8" y="74"/>
                    <a:pt x="8" y="48"/>
                  </a:cubicBezTo>
                  <a:cubicBezTo>
                    <a:pt x="8" y="26"/>
                    <a:pt x="26" y="8"/>
                    <a:pt x="48" y="8"/>
                  </a:cubicBezTo>
                  <a:cubicBezTo>
                    <a:pt x="70" y="8"/>
                    <a:pt x="88" y="26"/>
                    <a:pt x="88" y="48"/>
                  </a:cubicBezTo>
                  <a:cubicBezTo>
                    <a:pt x="88" y="74"/>
                    <a:pt x="63" y="103"/>
                    <a:pt x="48"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6200" tIns="38100" rIns="76200" bIns="38100" numCol="1" anchor="t" anchorCtr="0" compatLnSpc="1"/>
            <a:lstStyle/>
            <a:p>
              <a:endParaRPr lang="id-ID"/>
            </a:p>
          </p:txBody>
        </p:sp>
      </p:grpSp>
      <p:grpSp>
        <p:nvGrpSpPr>
          <p:cNvPr id="12" name="Group 285"/>
          <p:cNvGrpSpPr/>
          <p:nvPr/>
        </p:nvGrpSpPr>
        <p:grpSpPr>
          <a:xfrm>
            <a:off x="7193258" y="4034762"/>
            <a:ext cx="267957" cy="306382"/>
            <a:chOff x="3326341" y="2887135"/>
            <a:chExt cx="420687" cy="481013"/>
          </a:xfrm>
          <a:solidFill>
            <a:srgbClr val="FFFFFF"/>
          </a:solidFill>
        </p:grpSpPr>
        <p:sp>
          <p:nvSpPr>
            <p:cNvPr id="13" name="Freeform 53"/>
            <p:cNvSpPr>
              <a:spLocks noEditPoints="1"/>
            </p:cNvSpPr>
            <p:nvPr/>
          </p:nvSpPr>
          <p:spPr bwMode="auto">
            <a:xfrm>
              <a:off x="3326341" y="2887135"/>
              <a:ext cx="420687" cy="481013"/>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p:spPr>
          <p:txBody>
            <a:bodyPr vert="horz" wrap="square" lIns="76200" tIns="38100" rIns="76200" bIns="38100" numCol="1" anchor="t" anchorCtr="0" compatLnSpc="1"/>
            <a:lstStyle/>
            <a:p>
              <a:endParaRPr lang="id-ID"/>
            </a:p>
          </p:txBody>
        </p:sp>
        <p:sp>
          <p:nvSpPr>
            <p:cNvPr id="14" name="Freeform 54"/>
            <p:cNvSpPr>
              <a:spLocks noEditPoints="1"/>
            </p:cNvSpPr>
            <p:nvPr/>
          </p:nvSpPr>
          <p:spPr bwMode="auto">
            <a:xfrm>
              <a:off x="3416829" y="3082397"/>
              <a:ext cx="60325"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76200" tIns="38100" rIns="76200" bIns="38100" numCol="1" anchor="t" anchorCtr="0" compatLnSpc="1"/>
            <a:lstStyle/>
            <a:p>
              <a:endParaRPr lang="id-ID"/>
            </a:p>
          </p:txBody>
        </p:sp>
        <p:sp>
          <p:nvSpPr>
            <p:cNvPr id="15" name="Freeform 55"/>
            <p:cNvSpPr>
              <a:spLocks noEditPoints="1"/>
            </p:cNvSpPr>
            <p:nvPr/>
          </p:nvSpPr>
          <p:spPr bwMode="auto">
            <a:xfrm>
              <a:off x="3507316" y="3082397"/>
              <a:ext cx="58737"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76200" tIns="38100" rIns="76200" bIns="38100" numCol="1" anchor="t" anchorCtr="0" compatLnSpc="1"/>
            <a:lstStyle/>
            <a:p>
              <a:endParaRPr lang="id-ID"/>
            </a:p>
          </p:txBody>
        </p:sp>
        <p:sp>
          <p:nvSpPr>
            <p:cNvPr id="16" name="Freeform 56"/>
            <p:cNvSpPr>
              <a:spLocks noEditPoints="1"/>
            </p:cNvSpPr>
            <p:nvPr/>
          </p:nvSpPr>
          <p:spPr bwMode="auto">
            <a:xfrm>
              <a:off x="3596216" y="3082397"/>
              <a:ext cx="60325"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76200" tIns="38100" rIns="76200" bIns="38100" numCol="1" anchor="t" anchorCtr="0" compatLnSpc="1"/>
            <a:lstStyle/>
            <a:p>
              <a:endParaRPr lang="id-ID"/>
            </a:p>
          </p:txBody>
        </p:sp>
      </p:grpSp>
      <p:cxnSp>
        <p:nvCxnSpPr>
          <p:cNvPr id="24" name="直接连接符 23"/>
          <p:cNvCxnSpPr/>
          <p:nvPr/>
        </p:nvCxnSpPr>
        <p:spPr>
          <a:xfrm>
            <a:off x="5611024" y="1503368"/>
            <a:ext cx="338382"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669189"/>
            <a:ext cx="3983790" cy="4576488"/>
          </a:xfrm>
          <a:prstGeom prst="rect">
            <a:avLst/>
          </a:prstGeom>
        </p:spPr>
      </p:pic>
      <p:sp>
        <p:nvSpPr>
          <p:cNvPr id="5" name="椭圆 4"/>
          <p:cNvSpPr/>
          <p:nvPr/>
        </p:nvSpPr>
        <p:spPr>
          <a:xfrm>
            <a:off x="3217920" y="2217374"/>
            <a:ext cx="1580603" cy="1580603"/>
          </a:xfrm>
          <a:prstGeom prst="ellipse">
            <a:avLst/>
          </a:prstGeom>
          <a:solidFill>
            <a:srgbClr val="FFFFFF"/>
          </a:solidFill>
          <a:ln>
            <a:solidFill>
              <a:srgbClr val="F2F2F2"/>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5523840" y="2349310"/>
            <a:ext cx="3908106" cy="1425711"/>
          </a:xfrm>
          <a:prstGeom prst="rect">
            <a:avLst/>
          </a:prstGeom>
        </p:spPr>
        <p:txBody>
          <a:bodyPr wrap="square">
            <a:spAutoFit/>
          </a:bodyPr>
          <a:lstStyle/>
          <a:p>
            <a:pPr algn="just">
              <a:lnSpc>
                <a:spcPct val="130000"/>
              </a:lnSpc>
            </a:pPr>
            <a:r>
              <a:rPr lang="zh-CN" altLang="en-US" sz="1335" spc="83" dirty="0">
                <a:solidFill>
                  <a:schemeClr val="bg1"/>
                </a:solidFill>
                <a:latin typeface="+mn-ea"/>
              </a:rPr>
              <a:t>输入需要编辑的内容，内容可以简洁表达，使用关键词。输入需要编辑的内容，内容可以简洁表达，使用关键词</a:t>
            </a:r>
            <a:r>
              <a:rPr lang="zh-CN" altLang="en-US" sz="1335" dirty="0">
                <a:solidFill>
                  <a:schemeClr val="bg1"/>
                </a:solidFill>
                <a:latin typeface="幼圆" panose="02010509060101010101" pitchFamily="49" charset="-122"/>
                <a:ea typeface="幼圆" panose="02010509060101010101" pitchFamily="49" charset="-122"/>
              </a:rPr>
              <a:t>。</a:t>
            </a:r>
            <a:r>
              <a:rPr lang="zh-CN" altLang="en-US" sz="1335" spc="83" dirty="0">
                <a:solidFill>
                  <a:schemeClr val="bg1"/>
                </a:solidFill>
                <a:latin typeface="+mn-ea"/>
              </a:rPr>
              <a:t>输入需要编辑的内容，内容可以简洁表达，使用关键词。输入需要编辑的内容，内容可以简洁表达，使用关键词。</a:t>
            </a:r>
            <a:endParaRPr lang="zh-CN" altLang="en-US" sz="1335" dirty="0">
              <a:solidFill>
                <a:schemeClr val="bg1"/>
              </a:solidFill>
              <a:latin typeface="幼圆" panose="02010509060101010101" pitchFamily="49" charset="-122"/>
              <a:ea typeface="幼圆" panose="02010509060101010101" pitchFamily="49" charset="-122"/>
            </a:endParaRPr>
          </a:p>
        </p:txBody>
      </p:sp>
      <p:sp>
        <p:nvSpPr>
          <p:cNvPr id="29" name="KSO_Shape"/>
          <p:cNvSpPr/>
          <p:nvPr/>
        </p:nvSpPr>
        <p:spPr bwMode="auto">
          <a:xfrm>
            <a:off x="3563414" y="2607429"/>
            <a:ext cx="889616" cy="667213"/>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3A5A4F"/>
          </a:solidFill>
          <a:ln>
            <a:solidFill>
              <a:srgbClr val="3A5A4F"/>
            </a:solid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8" grpId="0" animBg="1"/>
      <p:bldP spid="5" grpId="0" animBg="1"/>
      <p:bldP spid="27" grpId="0"/>
      <p:bldP spid="2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89271" y="1433879"/>
            <a:ext cx="2189702" cy="2041860"/>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56424" y="1433879"/>
            <a:ext cx="2194484" cy="204186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8359" y="1433879"/>
            <a:ext cx="2170818" cy="2041860"/>
          </a:xfrm>
          <a:prstGeom prst="rect">
            <a:avLst/>
          </a:prstGeom>
        </p:spPr>
      </p:pic>
      <p:grpSp>
        <p:nvGrpSpPr>
          <p:cNvPr id="11" name="组合 10"/>
          <p:cNvGrpSpPr/>
          <p:nvPr/>
        </p:nvGrpSpPr>
        <p:grpSpPr>
          <a:xfrm>
            <a:off x="7028358" y="3767468"/>
            <a:ext cx="1700261" cy="914474"/>
            <a:chOff x="1525846" y="4387030"/>
            <a:chExt cx="2040313" cy="1097368"/>
          </a:xfrm>
        </p:grpSpPr>
        <p:sp>
          <p:nvSpPr>
            <p:cNvPr id="12" name="矩形 11"/>
            <p:cNvSpPr/>
            <p:nvPr/>
          </p:nvSpPr>
          <p:spPr>
            <a:xfrm>
              <a:off x="1525846" y="4713187"/>
              <a:ext cx="2040313" cy="771211"/>
            </a:xfrm>
            <a:prstGeom prst="rect">
              <a:avLst/>
            </a:prstGeom>
          </p:spPr>
          <p:txBody>
            <a:bodyPr wrap="square">
              <a:spAutoFit/>
            </a:bodyPr>
            <a:lstStyle/>
            <a:p>
              <a:pPr algn="just">
                <a:lnSpc>
                  <a:spcPct val="130000"/>
                </a:lnSpc>
              </a:pPr>
              <a:r>
                <a:rPr lang="zh-CN" altLang="en-US" sz="915" spc="83" dirty="0">
                  <a:solidFill>
                    <a:schemeClr val="bg1">
                      <a:lumMod val="65000"/>
                    </a:schemeClr>
                  </a:solidFill>
                  <a:latin typeface="+mn-ea"/>
                </a:rPr>
                <a:t>输入需要编辑的内容，内容可以简洁表达，使用关键词</a:t>
              </a:r>
              <a:endParaRPr lang="zh-CN" altLang="en-US" sz="915" dirty="0">
                <a:solidFill>
                  <a:schemeClr val="bg1">
                    <a:lumMod val="65000"/>
                  </a:schemeClr>
                </a:solidFill>
                <a:latin typeface="幼圆" panose="02010509060101010101" pitchFamily="49" charset="-122"/>
                <a:ea typeface="幼圆" panose="02010509060101010101" pitchFamily="49" charset="-122"/>
              </a:endParaRPr>
            </a:p>
          </p:txBody>
        </p:sp>
        <p:sp>
          <p:nvSpPr>
            <p:cNvPr id="13" name="文本框 12"/>
            <p:cNvSpPr txBox="1"/>
            <p:nvPr/>
          </p:nvSpPr>
          <p:spPr>
            <a:xfrm>
              <a:off x="1525846" y="4387030"/>
              <a:ext cx="1933951" cy="356945"/>
            </a:xfrm>
            <a:prstGeom prst="rect">
              <a:avLst/>
            </a:prstGeom>
            <a:noFill/>
          </p:spPr>
          <p:txBody>
            <a:bodyPr wrap="square" rtlCol="0">
              <a:spAutoFit/>
            </a:bodyPr>
            <a:lstStyle/>
            <a:p>
              <a:r>
                <a:rPr lang="zh-CN" altLang="en-US" sz="1335" spc="250" dirty="0">
                  <a:solidFill>
                    <a:schemeClr val="tx1">
                      <a:lumMod val="85000"/>
                      <a:lumOff val="15000"/>
                    </a:schemeClr>
                  </a:solidFill>
                  <a:latin typeface="微软雅黑" panose="020B0503020204020204" charset="-122"/>
                  <a:ea typeface="微软雅黑" panose="020B0503020204020204" charset="-122"/>
                </a:rPr>
                <a:t>点击输入标题</a:t>
              </a:r>
              <a:endParaRPr lang="zh-CN" altLang="en-US" sz="1335" spc="250" dirty="0">
                <a:solidFill>
                  <a:schemeClr val="tx1">
                    <a:lumMod val="85000"/>
                    <a:lumOff val="15000"/>
                  </a:schemeClr>
                </a:solidFill>
                <a:latin typeface="微软雅黑" panose="020B0503020204020204" charset="-122"/>
                <a:ea typeface="微软雅黑" panose="020B0503020204020204" charset="-122"/>
              </a:endParaRPr>
            </a:p>
          </p:txBody>
        </p:sp>
      </p:grpSp>
      <p:grpSp>
        <p:nvGrpSpPr>
          <p:cNvPr id="15" name="组合 14"/>
          <p:cNvGrpSpPr/>
          <p:nvPr/>
        </p:nvGrpSpPr>
        <p:grpSpPr>
          <a:xfrm>
            <a:off x="4014497" y="3827108"/>
            <a:ext cx="1700261" cy="914474"/>
            <a:chOff x="1525846" y="4387030"/>
            <a:chExt cx="2040313" cy="1097368"/>
          </a:xfrm>
        </p:grpSpPr>
        <p:sp>
          <p:nvSpPr>
            <p:cNvPr id="16" name="矩形 15"/>
            <p:cNvSpPr/>
            <p:nvPr/>
          </p:nvSpPr>
          <p:spPr>
            <a:xfrm>
              <a:off x="1525846" y="4713187"/>
              <a:ext cx="2040313" cy="771211"/>
            </a:xfrm>
            <a:prstGeom prst="rect">
              <a:avLst/>
            </a:prstGeom>
          </p:spPr>
          <p:txBody>
            <a:bodyPr wrap="square">
              <a:spAutoFit/>
            </a:bodyPr>
            <a:lstStyle/>
            <a:p>
              <a:pPr algn="just">
                <a:lnSpc>
                  <a:spcPct val="130000"/>
                </a:lnSpc>
              </a:pPr>
              <a:r>
                <a:rPr lang="zh-CN" altLang="en-US" sz="915" spc="83" dirty="0">
                  <a:solidFill>
                    <a:schemeClr val="bg1">
                      <a:lumMod val="65000"/>
                    </a:schemeClr>
                  </a:solidFill>
                  <a:latin typeface="+mn-ea"/>
                </a:rPr>
                <a:t>输入需要编辑的内容，内容可以简洁表达，使用关键词</a:t>
              </a:r>
              <a:endParaRPr lang="zh-CN" altLang="en-US" sz="915" dirty="0">
                <a:solidFill>
                  <a:schemeClr val="bg1">
                    <a:lumMod val="65000"/>
                  </a:schemeClr>
                </a:solidFill>
                <a:latin typeface="幼圆" panose="02010509060101010101" pitchFamily="49" charset="-122"/>
                <a:ea typeface="幼圆" panose="02010509060101010101" pitchFamily="49" charset="-122"/>
              </a:endParaRPr>
            </a:p>
          </p:txBody>
        </p:sp>
        <p:sp>
          <p:nvSpPr>
            <p:cNvPr id="17" name="文本框 16"/>
            <p:cNvSpPr txBox="1"/>
            <p:nvPr/>
          </p:nvSpPr>
          <p:spPr>
            <a:xfrm>
              <a:off x="1525846" y="4387030"/>
              <a:ext cx="1933951" cy="356945"/>
            </a:xfrm>
            <a:prstGeom prst="rect">
              <a:avLst/>
            </a:prstGeom>
            <a:noFill/>
          </p:spPr>
          <p:txBody>
            <a:bodyPr wrap="square" rtlCol="0">
              <a:spAutoFit/>
            </a:bodyPr>
            <a:lstStyle/>
            <a:p>
              <a:r>
                <a:rPr lang="zh-CN" altLang="en-US" sz="1335" spc="250" dirty="0">
                  <a:solidFill>
                    <a:schemeClr val="tx1">
                      <a:lumMod val="85000"/>
                      <a:lumOff val="15000"/>
                    </a:schemeClr>
                  </a:solidFill>
                  <a:latin typeface="微软雅黑" panose="020B0503020204020204" charset="-122"/>
                  <a:ea typeface="微软雅黑" panose="020B0503020204020204" charset="-122"/>
                </a:rPr>
                <a:t>点击输入标题</a:t>
              </a:r>
              <a:endParaRPr lang="zh-CN" altLang="en-US" sz="1335" spc="250" dirty="0">
                <a:solidFill>
                  <a:schemeClr val="tx1">
                    <a:lumMod val="85000"/>
                    <a:lumOff val="15000"/>
                  </a:schemeClr>
                </a:solidFill>
                <a:latin typeface="微软雅黑" panose="020B0503020204020204" charset="-122"/>
                <a:ea typeface="微软雅黑" panose="020B0503020204020204" charset="-122"/>
              </a:endParaRPr>
            </a:p>
          </p:txBody>
        </p:sp>
      </p:grpSp>
      <p:grpSp>
        <p:nvGrpSpPr>
          <p:cNvPr id="18" name="组合 17"/>
          <p:cNvGrpSpPr/>
          <p:nvPr/>
        </p:nvGrpSpPr>
        <p:grpSpPr>
          <a:xfrm>
            <a:off x="1000636" y="3767468"/>
            <a:ext cx="1700261" cy="914474"/>
            <a:chOff x="1525846" y="4387030"/>
            <a:chExt cx="2040313" cy="1097368"/>
          </a:xfrm>
        </p:grpSpPr>
        <p:sp>
          <p:nvSpPr>
            <p:cNvPr id="19" name="矩形 18"/>
            <p:cNvSpPr/>
            <p:nvPr/>
          </p:nvSpPr>
          <p:spPr>
            <a:xfrm>
              <a:off x="1525846" y="4713187"/>
              <a:ext cx="2040313" cy="771211"/>
            </a:xfrm>
            <a:prstGeom prst="rect">
              <a:avLst/>
            </a:prstGeom>
          </p:spPr>
          <p:txBody>
            <a:bodyPr wrap="square">
              <a:spAutoFit/>
            </a:bodyPr>
            <a:lstStyle/>
            <a:p>
              <a:pPr algn="just">
                <a:lnSpc>
                  <a:spcPct val="130000"/>
                </a:lnSpc>
              </a:pPr>
              <a:r>
                <a:rPr lang="zh-CN" altLang="en-US" sz="915" spc="83" dirty="0">
                  <a:solidFill>
                    <a:schemeClr val="bg1">
                      <a:lumMod val="65000"/>
                    </a:schemeClr>
                  </a:solidFill>
                  <a:latin typeface="+mn-ea"/>
                </a:rPr>
                <a:t>输入需要编辑的内容，内容可以简洁表达，使用关键词</a:t>
              </a:r>
              <a:endParaRPr lang="zh-CN" altLang="en-US" sz="915" dirty="0">
                <a:solidFill>
                  <a:schemeClr val="bg1">
                    <a:lumMod val="65000"/>
                  </a:schemeClr>
                </a:solidFill>
                <a:latin typeface="幼圆" panose="02010509060101010101" pitchFamily="49" charset="-122"/>
                <a:ea typeface="幼圆" panose="02010509060101010101" pitchFamily="49" charset="-122"/>
              </a:endParaRPr>
            </a:p>
          </p:txBody>
        </p:sp>
        <p:sp>
          <p:nvSpPr>
            <p:cNvPr id="20" name="文本框 19"/>
            <p:cNvSpPr txBox="1"/>
            <p:nvPr/>
          </p:nvSpPr>
          <p:spPr>
            <a:xfrm>
              <a:off x="1525846" y="4387030"/>
              <a:ext cx="1933951" cy="356945"/>
            </a:xfrm>
            <a:prstGeom prst="rect">
              <a:avLst/>
            </a:prstGeom>
            <a:noFill/>
          </p:spPr>
          <p:txBody>
            <a:bodyPr wrap="square" rtlCol="0">
              <a:spAutoFit/>
            </a:bodyPr>
            <a:lstStyle/>
            <a:p>
              <a:r>
                <a:rPr lang="zh-CN" altLang="en-US" sz="1335" spc="250" dirty="0">
                  <a:solidFill>
                    <a:schemeClr val="tx1">
                      <a:lumMod val="85000"/>
                      <a:lumOff val="15000"/>
                    </a:schemeClr>
                  </a:solidFill>
                  <a:latin typeface="微软雅黑" panose="020B0503020204020204" charset="-122"/>
                  <a:ea typeface="微软雅黑" panose="020B0503020204020204" charset="-122"/>
                </a:rPr>
                <a:t>点击输入标题</a:t>
              </a:r>
              <a:endParaRPr lang="zh-CN" altLang="en-US" sz="1335" spc="250" dirty="0">
                <a:solidFill>
                  <a:schemeClr val="tx1">
                    <a:lumMod val="85000"/>
                    <a:lumOff val="15000"/>
                  </a:schemeClr>
                </a:solidFill>
                <a:latin typeface="微软雅黑" panose="020B0503020204020204" charset="-122"/>
                <a:ea typeface="微软雅黑" panose="020B0503020204020204" charset="-122"/>
              </a:endParaRPr>
            </a:p>
          </p:txBody>
        </p:sp>
      </p:grpSp>
      <p:sp>
        <p:nvSpPr>
          <p:cNvPr id="22" name="矩形 21"/>
          <p:cNvSpPr/>
          <p:nvPr/>
        </p:nvSpPr>
        <p:spPr>
          <a:xfrm>
            <a:off x="7028358" y="4523221"/>
            <a:ext cx="2290527" cy="415307"/>
          </a:xfrm>
          <a:prstGeom prst="rect">
            <a:avLst/>
          </a:prstGeom>
        </p:spPr>
        <p:txBody>
          <a:bodyPr wrap="square">
            <a:spAutoFit/>
          </a:bodyPr>
          <a:lstStyle/>
          <a:p>
            <a:pPr algn="just">
              <a:lnSpc>
                <a:spcPct val="120000"/>
              </a:lnSpc>
            </a:pPr>
            <a:r>
              <a:rPr lang="en-US" altLang="zh-CN" sz="585" dirty="0">
                <a:solidFill>
                  <a:schemeClr val="tx1">
                    <a:lumMod val="50000"/>
                    <a:lumOff val="50000"/>
                  </a:schemeClr>
                </a:solidFill>
              </a:rPr>
              <a:t>The township reports the beautiful countryside, the tourism town, the South Town, the village construction, the hometown introduction, the accurate poverty</a:t>
            </a:r>
            <a:endParaRPr lang="zh-CN" altLang="en-US" sz="585" dirty="0">
              <a:solidFill>
                <a:schemeClr val="tx1">
                  <a:lumMod val="50000"/>
                  <a:lumOff val="50000"/>
                </a:schemeClr>
              </a:solidFill>
            </a:endParaRPr>
          </a:p>
        </p:txBody>
      </p:sp>
      <p:sp>
        <p:nvSpPr>
          <p:cNvPr id="23" name="矩形 22"/>
          <p:cNvSpPr/>
          <p:nvPr/>
        </p:nvSpPr>
        <p:spPr>
          <a:xfrm>
            <a:off x="4043932" y="4523221"/>
            <a:ext cx="2290527" cy="415307"/>
          </a:xfrm>
          <a:prstGeom prst="rect">
            <a:avLst/>
          </a:prstGeom>
        </p:spPr>
        <p:txBody>
          <a:bodyPr wrap="square">
            <a:spAutoFit/>
          </a:bodyPr>
          <a:lstStyle/>
          <a:p>
            <a:pPr algn="just">
              <a:lnSpc>
                <a:spcPct val="120000"/>
              </a:lnSpc>
            </a:pPr>
            <a:r>
              <a:rPr lang="en-US" altLang="zh-CN" sz="585" dirty="0">
                <a:solidFill>
                  <a:schemeClr val="tx1">
                    <a:lumMod val="50000"/>
                    <a:lumOff val="50000"/>
                  </a:schemeClr>
                </a:solidFill>
              </a:rPr>
              <a:t>The township reports the beautiful countryside, the tourism town, the South Town, the village construction, the hometown introduction, the accurate poverty</a:t>
            </a:r>
            <a:endParaRPr lang="zh-CN" altLang="en-US" sz="585" dirty="0">
              <a:solidFill>
                <a:schemeClr val="tx1">
                  <a:lumMod val="50000"/>
                  <a:lumOff val="50000"/>
                </a:schemeClr>
              </a:solidFill>
            </a:endParaRPr>
          </a:p>
        </p:txBody>
      </p:sp>
      <p:sp>
        <p:nvSpPr>
          <p:cNvPr id="24" name="矩形 23"/>
          <p:cNvSpPr/>
          <p:nvPr/>
        </p:nvSpPr>
        <p:spPr>
          <a:xfrm>
            <a:off x="1009538" y="4523221"/>
            <a:ext cx="2290527" cy="415307"/>
          </a:xfrm>
          <a:prstGeom prst="rect">
            <a:avLst/>
          </a:prstGeom>
        </p:spPr>
        <p:txBody>
          <a:bodyPr wrap="square">
            <a:spAutoFit/>
          </a:bodyPr>
          <a:lstStyle/>
          <a:p>
            <a:pPr algn="just">
              <a:lnSpc>
                <a:spcPct val="120000"/>
              </a:lnSpc>
            </a:pPr>
            <a:r>
              <a:rPr lang="en-US" altLang="zh-CN" sz="585" dirty="0">
                <a:solidFill>
                  <a:schemeClr val="tx1">
                    <a:lumMod val="50000"/>
                    <a:lumOff val="50000"/>
                  </a:schemeClr>
                </a:solidFill>
              </a:rPr>
              <a:t>The township reports the beautiful countryside, the tourism town, the South Town, the village construction, the hometown introduction, the accurate poverty</a:t>
            </a:r>
            <a:endParaRPr lang="zh-CN" altLang="en-US" sz="585" dirty="0">
              <a:solidFill>
                <a:schemeClr val="tx1">
                  <a:lumMod val="50000"/>
                  <a:lumOff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828723" y="1577472"/>
            <a:ext cx="458348" cy="4583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mn-ea"/>
              </a:rPr>
              <a:t>01</a:t>
            </a:r>
            <a:endParaRPr lang="zh-CN" altLang="en-US" b="1" dirty="0">
              <a:latin typeface="+mn-ea"/>
            </a:endParaRPr>
          </a:p>
        </p:txBody>
      </p:sp>
      <p:sp>
        <p:nvSpPr>
          <p:cNvPr id="7" name="矩形 6"/>
          <p:cNvSpPr/>
          <p:nvPr/>
        </p:nvSpPr>
        <p:spPr>
          <a:xfrm>
            <a:off x="2828723" y="2772409"/>
            <a:ext cx="458348" cy="4583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mn-ea"/>
              </a:rPr>
              <a:t>02</a:t>
            </a:r>
            <a:endParaRPr lang="zh-CN" altLang="en-US" b="1" dirty="0">
              <a:latin typeface="+mn-ea"/>
            </a:endParaRPr>
          </a:p>
        </p:txBody>
      </p:sp>
      <p:sp>
        <p:nvSpPr>
          <p:cNvPr id="8" name="矩形 7"/>
          <p:cNvSpPr/>
          <p:nvPr/>
        </p:nvSpPr>
        <p:spPr>
          <a:xfrm>
            <a:off x="2828723" y="3967346"/>
            <a:ext cx="458348" cy="4583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mn-ea"/>
              </a:rPr>
              <a:t>03</a:t>
            </a:r>
            <a:endParaRPr lang="zh-CN" altLang="en-US" b="1" dirty="0">
              <a:latin typeface="+mn-ea"/>
            </a:endParaRPr>
          </a:p>
        </p:txBody>
      </p:sp>
      <p:sp>
        <p:nvSpPr>
          <p:cNvPr id="12" name="矩形 11"/>
          <p:cNvSpPr/>
          <p:nvPr/>
        </p:nvSpPr>
        <p:spPr>
          <a:xfrm>
            <a:off x="702644" y="1470969"/>
            <a:ext cx="1043876" cy="348878"/>
          </a:xfrm>
          <a:prstGeom prst="rect">
            <a:avLst/>
          </a:prstGeom>
        </p:spPr>
        <p:txBody>
          <a:bodyPr wrap="none">
            <a:spAutoFit/>
          </a:bodyPr>
          <a:lstStyle/>
          <a:p>
            <a:r>
              <a:rPr lang="zh-CN" altLang="en-US" sz="1665" b="1" dirty="0">
                <a:solidFill>
                  <a:srgbClr val="3A5A4F"/>
                </a:solidFill>
                <a:latin typeface="+mn-ea"/>
              </a:rPr>
              <a:t>输入标题</a:t>
            </a:r>
            <a:endParaRPr lang="zh-CN" altLang="en-US" sz="1665" b="1" dirty="0">
              <a:solidFill>
                <a:srgbClr val="3A5A4F"/>
              </a:solidFill>
              <a:latin typeface="+mn-ea"/>
            </a:endParaRPr>
          </a:p>
        </p:txBody>
      </p:sp>
      <p:sp>
        <p:nvSpPr>
          <p:cNvPr id="13" name="矩形 12"/>
          <p:cNvSpPr/>
          <p:nvPr/>
        </p:nvSpPr>
        <p:spPr>
          <a:xfrm>
            <a:off x="683916" y="1852815"/>
            <a:ext cx="1967255" cy="3025765"/>
          </a:xfrm>
          <a:prstGeom prst="rect">
            <a:avLst/>
          </a:prstGeom>
        </p:spPr>
        <p:txBody>
          <a:bodyPr wrap="square">
            <a:spAutoFit/>
          </a:bodyPr>
          <a:lstStyle/>
          <a:p>
            <a:pPr algn="just">
              <a:lnSpc>
                <a:spcPct val="130000"/>
              </a:lnSpc>
            </a:pPr>
            <a:r>
              <a:rPr lang="zh-CN" altLang="en-US" sz="1335" spc="83" dirty="0">
                <a:solidFill>
                  <a:schemeClr val="tx1">
                    <a:lumMod val="85000"/>
                    <a:lumOff val="15000"/>
                  </a:schemeClr>
                </a:solidFill>
                <a:latin typeface="+mn-ea"/>
              </a:rPr>
              <a:t>输入需要编辑的内容，内容可以简洁表达，使用关键词。输入需要编辑的内容，内容可以简洁表达，使用关键词</a:t>
            </a:r>
            <a:r>
              <a:rPr lang="zh-CN" altLang="en-US" sz="1335" dirty="0">
                <a:solidFill>
                  <a:schemeClr val="tx1">
                    <a:lumMod val="85000"/>
                    <a:lumOff val="15000"/>
                  </a:schemeClr>
                </a:solidFill>
                <a:latin typeface="幼圆" panose="02010509060101010101" pitchFamily="49" charset="-122"/>
                <a:ea typeface="幼圆" panose="02010509060101010101" pitchFamily="49" charset="-122"/>
              </a:rPr>
              <a:t>。</a:t>
            </a:r>
            <a:r>
              <a:rPr lang="zh-CN" altLang="en-US" sz="1335" spc="83" dirty="0">
                <a:solidFill>
                  <a:schemeClr val="tx1">
                    <a:lumMod val="85000"/>
                    <a:lumOff val="15000"/>
                  </a:schemeClr>
                </a:solidFill>
                <a:latin typeface="+mn-ea"/>
              </a:rPr>
              <a:t>输入需要编辑的内容，内容可以简洁表达，使用关键词。输入需要编辑的内容，内容可以简洁表达，使用关键词。</a:t>
            </a:r>
            <a:endParaRPr lang="zh-CN" altLang="en-US" sz="1335"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16" name="矩形 15"/>
          <p:cNvSpPr/>
          <p:nvPr/>
        </p:nvSpPr>
        <p:spPr>
          <a:xfrm>
            <a:off x="3394954" y="1489349"/>
            <a:ext cx="2726194" cy="625684"/>
          </a:xfrm>
          <a:prstGeom prst="rect">
            <a:avLst/>
          </a:prstGeom>
        </p:spPr>
        <p:txBody>
          <a:bodyPr wrap="square">
            <a:spAutoFit/>
          </a:bodyPr>
          <a:lstStyle/>
          <a:p>
            <a:pPr algn="just">
              <a:lnSpc>
                <a:spcPct val="130000"/>
              </a:lnSpc>
            </a:pPr>
            <a:r>
              <a:rPr lang="zh-CN" altLang="en-US" sz="1335" spc="83" dirty="0">
                <a:solidFill>
                  <a:schemeClr val="tx1">
                    <a:lumMod val="85000"/>
                    <a:lumOff val="15000"/>
                  </a:schemeClr>
                </a:solidFill>
                <a:latin typeface="+mn-ea"/>
              </a:rPr>
              <a:t>输入需要编辑的内容，内容可以简洁表达，使用关键词。</a:t>
            </a:r>
            <a:endParaRPr lang="zh-CN" altLang="en-US" sz="1335"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17" name="矩形 16"/>
          <p:cNvSpPr/>
          <p:nvPr/>
        </p:nvSpPr>
        <p:spPr>
          <a:xfrm>
            <a:off x="3394954" y="2697848"/>
            <a:ext cx="2726194" cy="625684"/>
          </a:xfrm>
          <a:prstGeom prst="rect">
            <a:avLst/>
          </a:prstGeom>
        </p:spPr>
        <p:txBody>
          <a:bodyPr wrap="square">
            <a:spAutoFit/>
          </a:bodyPr>
          <a:lstStyle/>
          <a:p>
            <a:pPr algn="just">
              <a:lnSpc>
                <a:spcPct val="130000"/>
              </a:lnSpc>
            </a:pPr>
            <a:r>
              <a:rPr lang="zh-CN" altLang="en-US" sz="1335" spc="83" dirty="0">
                <a:solidFill>
                  <a:schemeClr val="tx1">
                    <a:lumMod val="85000"/>
                    <a:lumOff val="15000"/>
                  </a:schemeClr>
                </a:solidFill>
                <a:latin typeface="+mn-ea"/>
              </a:rPr>
              <a:t>输入需要编辑的内容，内容可以简洁表达，使用关键词。</a:t>
            </a:r>
            <a:endParaRPr lang="zh-CN" altLang="en-US" sz="1335"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18" name="矩形 17"/>
          <p:cNvSpPr/>
          <p:nvPr/>
        </p:nvSpPr>
        <p:spPr>
          <a:xfrm>
            <a:off x="3394954" y="3891308"/>
            <a:ext cx="2726194" cy="625684"/>
          </a:xfrm>
          <a:prstGeom prst="rect">
            <a:avLst/>
          </a:prstGeom>
        </p:spPr>
        <p:txBody>
          <a:bodyPr wrap="square">
            <a:spAutoFit/>
          </a:bodyPr>
          <a:lstStyle/>
          <a:p>
            <a:pPr algn="just">
              <a:lnSpc>
                <a:spcPct val="130000"/>
              </a:lnSpc>
            </a:pPr>
            <a:r>
              <a:rPr lang="zh-CN" altLang="en-US" sz="1335" spc="83" dirty="0">
                <a:solidFill>
                  <a:schemeClr val="tx1">
                    <a:lumMod val="85000"/>
                    <a:lumOff val="15000"/>
                  </a:schemeClr>
                </a:solidFill>
                <a:latin typeface="+mn-ea"/>
              </a:rPr>
              <a:t>输入需要编辑的内容，内容可以简洁表达，使用关键词。</a:t>
            </a:r>
            <a:endParaRPr lang="zh-CN" altLang="en-US" sz="1335" dirty="0">
              <a:solidFill>
                <a:schemeClr val="tx1">
                  <a:lumMod val="85000"/>
                  <a:lumOff val="15000"/>
                </a:schemeClr>
              </a:solidFill>
              <a:latin typeface="幼圆" panose="02010509060101010101" pitchFamily="49" charset="-122"/>
              <a:ea typeface="幼圆" panose="02010509060101010101" pitchFamily="49" charset="-122"/>
            </a:endParaRPr>
          </a:p>
        </p:txBody>
      </p:sp>
      <p:pic>
        <p:nvPicPr>
          <p:cNvPr id="24" name="图片 2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04136" y="1489348"/>
            <a:ext cx="3142310" cy="3012383"/>
          </a:xfrm>
          <a:prstGeom prst="rect">
            <a:avLst/>
          </a:prstGeom>
          <a:effectLst>
            <a:outerShdw blurRad="50800" dist="38100" dir="5400000" algn="t"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6"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756141" y="1470390"/>
            <a:ext cx="2726194" cy="1303393"/>
            <a:chOff x="7927485" y="1226998"/>
            <a:chExt cx="3271433" cy="1564071"/>
          </a:xfrm>
        </p:grpSpPr>
        <p:sp>
          <p:nvSpPr>
            <p:cNvPr id="20" name="矩形 19"/>
            <p:cNvSpPr/>
            <p:nvPr/>
          </p:nvSpPr>
          <p:spPr>
            <a:xfrm>
              <a:off x="7927485" y="1226998"/>
              <a:ext cx="1452706" cy="480132"/>
            </a:xfrm>
            <a:prstGeom prst="rect">
              <a:avLst/>
            </a:prstGeom>
          </p:spPr>
          <p:txBody>
            <a:bodyPr wrap="none">
              <a:spAutoFit/>
            </a:bodyPr>
            <a:lstStyle/>
            <a:p>
              <a:r>
                <a:rPr lang="zh-CN" altLang="en-US" sz="2000" dirty="0">
                  <a:solidFill>
                    <a:srgbClr val="3A5A4F"/>
                  </a:solidFill>
                  <a:latin typeface="+mn-ea"/>
                </a:rPr>
                <a:t>输入标题</a:t>
              </a:r>
              <a:endParaRPr lang="zh-CN" altLang="en-US" sz="2000" dirty="0">
                <a:solidFill>
                  <a:srgbClr val="3A5A4F"/>
                </a:solidFill>
                <a:latin typeface="+mn-ea"/>
              </a:endParaRPr>
            </a:p>
          </p:txBody>
        </p:sp>
        <p:sp>
          <p:nvSpPr>
            <p:cNvPr id="22" name="矩形 21"/>
            <p:cNvSpPr/>
            <p:nvPr/>
          </p:nvSpPr>
          <p:spPr>
            <a:xfrm>
              <a:off x="7927485" y="1720237"/>
              <a:ext cx="3271433" cy="1070832"/>
            </a:xfrm>
            <a:prstGeom prst="rect">
              <a:avLst/>
            </a:prstGeom>
          </p:spPr>
          <p:txBody>
            <a:bodyPr wrap="square">
              <a:spAutoFit/>
            </a:bodyPr>
            <a:lstStyle/>
            <a:p>
              <a:pPr algn="just">
                <a:lnSpc>
                  <a:spcPct val="130000"/>
                </a:lnSpc>
              </a:pPr>
              <a:r>
                <a:rPr lang="zh-CN" altLang="en-US" sz="1335" spc="83" dirty="0">
                  <a:solidFill>
                    <a:schemeClr val="tx1">
                      <a:lumMod val="85000"/>
                      <a:lumOff val="15000"/>
                    </a:schemeClr>
                  </a:solidFill>
                  <a:latin typeface="+mn-ea"/>
                </a:rPr>
                <a:t>输入需要编辑的内容，内容可以简洁表达，使用关键词。输入需要编辑的内容，内容可以简洁</a:t>
              </a:r>
              <a:endParaRPr lang="zh-CN" altLang="en-US" sz="1335" dirty="0">
                <a:solidFill>
                  <a:schemeClr val="tx1">
                    <a:lumMod val="85000"/>
                    <a:lumOff val="15000"/>
                  </a:schemeClr>
                </a:solidFill>
                <a:latin typeface="幼圆" panose="02010509060101010101" pitchFamily="49" charset="-122"/>
                <a:ea typeface="幼圆" panose="02010509060101010101" pitchFamily="49" charset="-122"/>
              </a:endParaRPr>
            </a:p>
          </p:txBody>
        </p:sp>
      </p:grpSp>
      <p:grpSp>
        <p:nvGrpSpPr>
          <p:cNvPr id="27" name="组合 26"/>
          <p:cNvGrpSpPr/>
          <p:nvPr/>
        </p:nvGrpSpPr>
        <p:grpSpPr>
          <a:xfrm>
            <a:off x="6756141" y="3595018"/>
            <a:ext cx="2726194" cy="1327135"/>
            <a:chOff x="7927485" y="4106217"/>
            <a:chExt cx="3271433" cy="1592562"/>
          </a:xfrm>
        </p:grpSpPr>
        <p:sp>
          <p:nvSpPr>
            <p:cNvPr id="21" name="矩形 20"/>
            <p:cNvSpPr/>
            <p:nvPr/>
          </p:nvSpPr>
          <p:spPr>
            <a:xfrm>
              <a:off x="7927485" y="4106217"/>
              <a:ext cx="1452706" cy="480132"/>
            </a:xfrm>
            <a:prstGeom prst="rect">
              <a:avLst/>
            </a:prstGeom>
          </p:spPr>
          <p:txBody>
            <a:bodyPr wrap="none">
              <a:spAutoFit/>
            </a:bodyPr>
            <a:lstStyle/>
            <a:p>
              <a:r>
                <a:rPr lang="zh-CN" altLang="en-US" sz="2000" dirty="0">
                  <a:solidFill>
                    <a:srgbClr val="3A5A4F"/>
                  </a:solidFill>
                  <a:latin typeface="+mn-ea"/>
                </a:rPr>
                <a:t>输入标题</a:t>
              </a:r>
              <a:endParaRPr lang="zh-CN" altLang="en-US" sz="2000" dirty="0">
                <a:solidFill>
                  <a:srgbClr val="3A5A4F"/>
                </a:solidFill>
                <a:latin typeface="+mn-ea"/>
              </a:endParaRPr>
            </a:p>
          </p:txBody>
        </p:sp>
        <p:sp>
          <p:nvSpPr>
            <p:cNvPr id="23" name="矩形 22"/>
            <p:cNvSpPr/>
            <p:nvPr/>
          </p:nvSpPr>
          <p:spPr>
            <a:xfrm>
              <a:off x="7927485" y="4627947"/>
              <a:ext cx="3271433" cy="1070832"/>
            </a:xfrm>
            <a:prstGeom prst="rect">
              <a:avLst/>
            </a:prstGeom>
          </p:spPr>
          <p:txBody>
            <a:bodyPr wrap="square">
              <a:spAutoFit/>
            </a:bodyPr>
            <a:lstStyle/>
            <a:p>
              <a:pPr algn="just">
                <a:lnSpc>
                  <a:spcPct val="130000"/>
                </a:lnSpc>
              </a:pPr>
              <a:r>
                <a:rPr lang="zh-CN" altLang="en-US" sz="1335" spc="83" dirty="0">
                  <a:solidFill>
                    <a:schemeClr val="tx1">
                      <a:lumMod val="85000"/>
                      <a:lumOff val="15000"/>
                    </a:schemeClr>
                  </a:solidFill>
                  <a:latin typeface="+mn-ea"/>
                </a:rPr>
                <a:t>输入需要编辑的内容，内容可以简洁表达，使用关键词。输入需要编辑的内容，内容可以简洁</a:t>
              </a:r>
              <a:endParaRPr lang="zh-CN" altLang="en-US" sz="1335" dirty="0">
                <a:solidFill>
                  <a:schemeClr val="tx1">
                    <a:lumMod val="85000"/>
                    <a:lumOff val="15000"/>
                  </a:schemeClr>
                </a:solidFill>
                <a:latin typeface="幼圆" panose="02010509060101010101" pitchFamily="49" charset="-122"/>
                <a:ea typeface="幼圆" panose="02010509060101010101" pitchFamily="49" charset="-122"/>
              </a:endParaRPr>
            </a:p>
          </p:txBody>
        </p:sp>
      </p:grpSp>
      <p:pic>
        <p:nvPicPr>
          <p:cNvPr id="29" name="图片 2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80078" y="1393180"/>
            <a:ext cx="4804008" cy="3510621"/>
          </a:xfrm>
          <a:prstGeom prst="rect">
            <a:avLst/>
          </a:prstGeom>
        </p:spPr>
      </p:pic>
      <p:sp>
        <p:nvSpPr>
          <p:cNvPr id="30" name="KSO_Shape"/>
          <p:cNvSpPr/>
          <p:nvPr/>
        </p:nvSpPr>
        <p:spPr bwMode="auto">
          <a:xfrm>
            <a:off x="6255696" y="2196713"/>
            <a:ext cx="250321" cy="300747"/>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chemeClr val="tx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1" name="KSO_Shape"/>
          <p:cNvSpPr/>
          <p:nvPr/>
        </p:nvSpPr>
        <p:spPr bwMode="auto">
          <a:xfrm>
            <a:off x="6294583" y="4224330"/>
            <a:ext cx="211434" cy="396438"/>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chemeClr val="tx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0"/>
          <p:cNvGrpSpPr/>
          <p:nvPr/>
        </p:nvGrpSpPr>
        <p:grpSpPr>
          <a:xfrm>
            <a:off x="910019" y="1355706"/>
            <a:ext cx="476107" cy="317073"/>
            <a:chOff x="10594976" y="2798763"/>
            <a:chExt cx="760412" cy="506412"/>
          </a:xfrm>
          <a:solidFill>
            <a:srgbClr val="3A5A4F"/>
          </a:solidFill>
          <a:effectLst/>
        </p:grpSpPr>
        <p:sp>
          <p:nvSpPr>
            <p:cNvPr id="7" name="Freeform 5"/>
            <p:cNvSpPr>
              <a:spLocks noEditPoints="1"/>
            </p:cNvSpPr>
            <p:nvPr/>
          </p:nvSpPr>
          <p:spPr bwMode="auto">
            <a:xfrm>
              <a:off x="10594976" y="2798763"/>
              <a:ext cx="501650" cy="506412"/>
            </a:xfrm>
            <a:custGeom>
              <a:avLst/>
              <a:gdLst>
                <a:gd name="T0" fmla="*/ 116 w 132"/>
                <a:gd name="T1" fmla="*/ 39 h 132"/>
                <a:gd name="T2" fmla="*/ 113 w 132"/>
                <a:gd name="T3" fmla="*/ 20 h 132"/>
                <a:gd name="T4" fmla="*/ 100 w 132"/>
                <a:gd name="T5" fmla="*/ 21 h 132"/>
                <a:gd name="T6" fmla="*/ 98 w 132"/>
                <a:gd name="T7" fmla="*/ 9 h 132"/>
                <a:gd name="T8" fmla="*/ 78 w 132"/>
                <a:gd name="T9" fmla="*/ 11 h 132"/>
                <a:gd name="T10" fmla="*/ 68 w 132"/>
                <a:gd name="T11" fmla="*/ 9 h 132"/>
                <a:gd name="T12" fmla="*/ 49 w 132"/>
                <a:gd name="T13" fmla="*/ 2 h 132"/>
                <a:gd name="T14" fmla="*/ 44 w 132"/>
                <a:gd name="T15" fmla="*/ 14 h 132"/>
                <a:gd name="T16" fmla="*/ 32 w 132"/>
                <a:gd name="T17" fmla="*/ 9 h 132"/>
                <a:gd name="T18" fmla="*/ 24 w 132"/>
                <a:gd name="T19" fmla="*/ 28 h 132"/>
                <a:gd name="T20" fmla="*/ 17 w 132"/>
                <a:gd name="T21" fmla="*/ 36 h 132"/>
                <a:gd name="T22" fmla="*/ 2 w 132"/>
                <a:gd name="T23" fmla="*/ 49 h 132"/>
                <a:gd name="T24" fmla="*/ 9 w 132"/>
                <a:gd name="T25" fmla="*/ 59 h 132"/>
                <a:gd name="T26" fmla="*/ 0 w 132"/>
                <a:gd name="T27" fmla="*/ 67 h 132"/>
                <a:gd name="T28" fmla="*/ 11 w 132"/>
                <a:gd name="T29" fmla="*/ 83 h 132"/>
                <a:gd name="T30" fmla="*/ 15 w 132"/>
                <a:gd name="T31" fmla="*/ 93 h 132"/>
                <a:gd name="T32" fmla="*/ 19 w 132"/>
                <a:gd name="T33" fmla="*/ 113 h 132"/>
                <a:gd name="T34" fmla="*/ 31 w 132"/>
                <a:gd name="T35" fmla="*/ 112 h 132"/>
                <a:gd name="T36" fmla="*/ 33 w 132"/>
                <a:gd name="T37" fmla="*/ 124 h 132"/>
                <a:gd name="T38" fmla="*/ 53 w 132"/>
                <a:gd name="T39" fmla="*/ 122 h 132"/>
                <a:gd name="T40" fmla="*/ 64 w 132"/>
                <a:gd name="T41" fmla="*/ 123 h 132"/>
                <a:gd name="T42" fmla="*/ 83 w 132"/>
                <a:gd name="T43" fmla="*/ 130 h 132"/>
                <a:gd name="T44" fmla="*/ 88 w 132"/>
                <a:gd name="T45" fmla="*/ 119 h 132"/>
                <a:gd name="T46" fmla="*/ 100 w 132"/>
                <a:gd name="T47" fmla="*/ 123 h 132"/>
                <a:gd name="T48" fmla="*/ 108 w 132"/>
                <a:gd name="T49" fmla="*/ 105 h 132"/>
                <a:gd name="T50" fmla="*/ 114 w 132"/>
                <a:gd name="T51" fmla="*/ 96 h 132"/>
                <a:gd name="T52" fmla="*/ 130 w 132"/>
                <a:gd name="T53" fmla="*/ 83 h 132"/>
                <a:gd name="T54" fmla="*/ 122 w 132"/>
                <a:gd name="T55" fmla="*/ 73 h 132"/>
                <a:gd name="T56" fmla="*/ 132 w 132"/>
                <a:gd name="T57" fmla="*/ 66 h 132"/>
                <a:gd name="T58" fmla="*/ 120 w 132"/>
                <a:gd name="T59" fmla="*/ 49 h 132"/>
                <a:gd name="T60" fmla="*/ 91 w 132"/>
                <a:gd name="T61" fmla="*/ 86 h 132"/>
                <a:gd name="T62" fmla="*/ 62 w 132"/>
                <a:gd name="T63" fmla="*/ 98 h 132"/>
                <a:gd name="T64" fmla="*/ 36 w 132"/>
                <a:gd name="T65" fmla="*/ 79 h 132"/>
                <a:gd name="T66" fmla="*/ 40 w 132"/>
                <a:gd name="T67" fmla="*/ 47 h 132"/>
                <a:gd name="T68" fmla="*/ 70 w 132"/>
                <a:gd name="T69" fmla="*/ 34 h 132"/>
                <a:gd name="T70" fmla="*/ 95 w 132"/>
                <a:gd name="T71" fmla="*/ 54 h 132"/>
                <a:gd name="T72" fmla="*/ 91 w 132"/>
                <a:gd name="T73" fmla="*/ 8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2" h="132">
                  <a:moveTo>
                    <a:pt x="118" y="44"/>
                  </a:moveTo>
                  <a:cubicBezTo>
                    <a:pt x="116" y="39"/>
                    <a:pt x="116" y="39"/>
                    <a:pt x="116" y="39"/>
                  </a:cubicBezTo>
                  <a:cubicBezTo>
                    <a:pt x="118" y="37"/>
                    <a:pt x="121" y="35"/>
                    <a:pt x="123" y="33"/>
                  </a:cubicBezTo>
                  <a:cubicBezTo>
                    <a:pt x="120" y="28"/>
                    <a:pt x="116" y="23"/>
                    <a:pt x="113" y="20"/>
                  </a:cubicBezTo>
                  <a:cubicBezTo>
                    <a:pt x="110" y="21"/>
                    <a:pt x="107" y="23"/>
                    <a:pt x="104" y="24"/>
                  </a:cubicBezTo>
                  <a:cubicBezTo>
                    <a:pt x="103" y="23"/>
                    <a:pt x="102" y="22"/>
                    <a:pt x="100" y="21"/>
                  </a:cubicBezTo>
                  <a:cubicBezTo>
                    <a:pt x="99" y="20"/>
                    <a:pt x="97" y="19"/>
                    <a:pt x="96" y="18"/>
                  </a:cubicBezTo>
                  <a:cubicBezTo>
                    <a:pt x="97" y="15"/>
                    <a:pt x="98" y="12"/>
                    <a:pt x="98" y="9"/>
                  </a:cubicBezTo>
                  <a:cubicBezTo>
                    <a:pt x="93" y="6"/>
                    <a:pt x="88" y="4"/>
                    <a:pt x="83" y="2"/>
                  </a:cubicBezTo>
                  <a:cubicBezTo>
                    <a:pt x="81" y="5"/>
                    <a:pt x="80" y="8"/>
                    <a:pt x="78" y="11"/>
                  </a:cubicBezTo>
                  <a:cubicBezTo>
                    <a:pt x="76" y="10"/>
                    <a:pt x="75" y="10"/>
                    <a:pt x="73" y="10"/>
                  </a:cubicBezTo>
                  <a:cubicBezTo>
                    <a:pt x="71" y="9"/>
                    <a:pt x="69" y="9"/>
                    <a:pt x="68" y="9"/>
                  </a:cubicBezTo>
                  <a:cubicBezTo>
                    <a:pt x="67" y="6"/>
                    <a:pt x="66" y="3"/>
                    <a:pt x="65" y="0"/>
                  </a:cubicBezTo>
                  <a:cubicBezTo>
                    <a:pt x="60" y="0"/>
                    <a:pt x="54" y="1"/>
                    <a:pt x="49" y="2"/>
                  </a:cubicBezTo>
                  <a:cubicBezTo>
                    <a:pt x="49" y="6"/>
                    <a:pt x="48" y="9"/>
                    <a:pt x="49" y="12"/>
                  </a:cubicBezTo>
                  <a:cubicBezTo>
                    <a:pt x="44" y="14"/>
                    <a:pt x="44" y="14"/>
                    <a:pt x="44" y="14"/>
                  </a:cubicBezTo>
                  <a:cubicBezTo>
                    <a:pt x="39" y="16"/>
                    <a:pt x="39" y="16"/>
                    <a:pt x="39" y="16"/>
                  </a:cubicBezTo>
                  <a:cubicBezTo>
                    <a:pt x="37" y="14"/>
                    <a:pt x="34" y="12"/>
                    <a:pt x="32" y="9"/>
                  </a:cubicBezTo>
                  <a:cubicBezTo>
                    <a:pt x="27" y="12"/>
                    <a:pt x="23" y="16"/>
                    <a:pt x="19" y="19"/>
                  </a:cubicBezTo>
                  <a:cubicBezTo>
                    <a:pt x="20" y="22"/>
                    <a:pt x="22" y="25"/>
                    <a:pt x="24" y="28"/>
                  </a:cubicBezTo>
                  <a:cubicBezTo>
                    <a:pt x="23" y="29"/>
                    <a:pt x="21" y="30"/>
                    <a:pt x="20" y="32"/>
                  </a:cubicBezTo>
                  <a:cubicBezTo>
                    <a:pt x="19" y="33"/>
                    <a:pt x="18" y="35"/>
                    <a:pt x="17" y="36"/>
                  </a:cubicBezTo>
                  <a:cubicBezTo>
                    <a:pt x="14" y="35"/>
                    <a:pt x="11" y="35"/>
                    <a:pt x="8" y="34"/>
                  </a:cubicBezTo>
                  <a:cubicBezTo>
                    <a:pt x="5" y="39"/>
                    <a:pt x="3" y="44"/>
                    <a:pt x="2" y="49"/>
                  </a:cubicBezTo>
                  <a:cubicBezTo>
                    <a:pt x="5" y="51"/>
                    <a:pt x="7" y="52"/>
                    <a:pt x="10" y="54"/>
                  </a:cubicBezTo>
                  <a:cubicBezTo>
                    <a:pt x="10" y="56"/>
                    <a:pt x="10" y="57"/>
                    <a:pt x="9" y="59"/>
                  </a:cubicBezTo>
                  <a:cubicBezTo>
                    <a:pt x="9" y="61"/>
                    <a:pt x="9" y="63"/>
                    <a:pt x="9" y="64"/>
                  </a:cubicBezTo>
                  <a:cubicBezTo>
                    <a:pt x="6" y="65"/>
                    <a:pt x="3" y="66"/>
                    <a:pt x="0" y="67"/>
                  </a:cubicBezTo>
                  <a:cubicBezTo>
                    <a:pt x="0" y="73"/>
                    <a:pt x="0" y="78"/>
                    <a:pt x="2" y="83"/>
                  </a:cubicBezTo>
                  <a:cubicBezTo>
                    <a:pt x="5" y="84"/>
                    <a:pt x="8" y="84"/>
                    <a:pt x="11" y="83"/>
                  </a:cubicBezTo>
                  <a:cubicBezTo>
                    <a:pt x="13" y="88"/>
                    <a:pt x="13" y="88"/>
                    <a:pt x="13" y="88"/>
                  </a:cubicBezTo>
                  <a:cubicBezTo>
                    <a:pt x="15" y="93"/>
                    <a:pt x="15" y="93"/>
                    <a:pt x="15" y="93"/>
                  </a:cubicBezTo>
                  <a:cubicBezTo>
                    <a:pt x="13" y="95"/>
                    <a:pt x="11" y="98"/>
                    <a:pt x="9" y="100"/>
                  </a:cubicBezTo>
                  <a:cubicBezTo>
                    <a:pt x="12" y="105"/>
                    <a:pt x="15" y="109"/>
                    <a:pt x="19" y="113"/>
                  </a:cubicBezTo>
                  <a:cubicBezTo>
                    <a:pt x="22" y="112"/>
                    <a:pt x="25" y="110"/>
                    <a:pt x="27" y="108"/>
                  </a:cubicBezTo>
                  <a:cubicBezTo>
                    <a:pt x="29" y="109"/>
                    <a:pt x="30" y="111"/>
                    <a:pt x="31" y="112"/>
                  </a:cubicBezTo>
                  <a:cubicBezTo>
                    <a:pt x="33" y="113"/>
                    <a:pt x="34" y="114"/>
                    <a:pt x="36" y="115"/>
                  </a:cubicBezTo>
                  <a:cubicBezTo>
                    <a:pt x="35" y="118"/>
                    <a:pt x="34" y="121"/>
                    <a:pt x="33" y="124"/>
                  </a:cubicBezTo>
                  <a:cubicBezTo>
                    <a:pt x="38" y="127"/>
                    <a:pt x="43" y="129"/>
                    <a:pt x="49" y="130"/>
                  </a:cubicBezTo>
                  <a:cubicBezTo>
                    <a:pt x="50" y="127"/>
                    <a:pt x="52" y="125"/>
                    <a:pt x="53" y="122"/>
                  </a:cubicBezTo>
                  <a:cubicBezTo>
                    <a:pt x="55" y="122"/>
                    <a:pt x="57" y="123"/>
                    <a:pt x="59" y="123"/>
                  </a:cubicBezTo>
                  <a:cubicBezTo>
                    <a:pt x="60" y="123"/>
                    <a:pt x="62" y="123"/>
                    <a:pt x="64" y="123"/>
                  </a:cubicBezTo>
                  <a:cubicBezTo>
                    <a:pt x="65" y="126"/>
                    <a:pt x="66" y="130"/>
                    <a:pt x="67" y="132"/>
                  </a:cubicBezTo>
                  <a:cubicBezTo>
                    <a:pt x="72" y="132"/>
                    <a:pt x="78" y="132"/>
                    <a:pt x="83" y="130"/>
                  </a:cubicBezTo>
                  <a:cubicBezTo>
                    <a:pt x="83" y="127"/>
                    <a:pt x="83" y="124"/>
                    <a:pt x="83" y="121"/>
                  </a:cubicBezTo>
                  <a:cubicBezTo>
                    <a:pt x="88" y="119"/>
                    <a:pt x="88" y="119"/>
                    <a:pt x="88" y="119"/>
                  </a:cubicBezTo>
                  <a:cubicBezTo>
                    <a:pt x="93" y="117"/>
                    <a:pt x="93" y="117"/>
                    <a:pt x="93" y="117"/>
                  </a:cubicBezTo>
                  <a:cubicBezTo>
                    <a:pt x="95" y="119"/>
                    <a:pt x="97" y="121"/>
                    <a:pt x="100" y="123"/>
                  </a:cubicBezTo>
                  <a:cubicBezTo>
                    <a:pt x="104" y="121"/>
                    <a:pt x="109" y="117"/>
                    <a:pt x="113" y="113"/>
                  </a:cubicBezTo>
                  <a:cubicBezTo>
                    <a:pt x="111" y="110"/>
                    <a:pt x="109" y="108"/>
                    <a:pt x="108" y="105"/>
                  </a:cubicBezTo>
                  <a:cubicBezTo>
                    <a:pt x="109" y="103"/>
                    <a:pt x="110" y="102"/>
                    <a:pt x="111" y="101"/>
                  </a:cubicBezTo>
                  <a:cubicBezTo>
                    <a:pt x="112" y="99"/>
                    <a:pt x="113" y="98"/>
                    <a:pt x="114" y="96"/>
                  </a:cubicBezTo>
                  <a:cubicBezTo>
                    <a:pt x="117" y="97"/>
                    <a:pt x="120" y="98"/>
                    <a:pt x="123" y="99"/>
                  </a:cubicBezTo>
                  <a:cubicBezTo>
                    <a:pt x="126" y="94"/>
                    <a:pt x="128" y="89"/>
                    <a:pt x="130" y="83"/>
                  </a:cubicBezTo>
                  <a:cubicBezTo>
                    <a:pt x="127" y="82"/>
                    <a:pt x="124" y="80"/>
                    <a:pt x="121" y="79"/>
                  </a:cubicBezTo>
                  <a:cubicBezTo>
                    <a:pt x="122" y="77"/>
                    <a:pt x="122" y="75"/>
                    <a:pt x="122" y="73"/>
                  </a:cubicBezTo>
                  <a:cubicBezTo>
                    <a:pt x="123" y="72"/>
                    <a:pt x="123" y="70"/>
                    <a:pt x="123" y="68"/>
                  </a:cubicBezTo>
                  <a:cubicBezTo>
                    <a:pt x="126" y="67"/>
                    <a:pt x="129" y="67"/>
                    <a:pt x="132" y="66"/>
                  </a:cubicBezTo>
                  <a:cubicBezTo>
                    <a:pt x="132" y="60"/>
                    <a:pt x="131" y="54"/>
                    <a:pt x="130" y="49"/>
                  </a:cubicBezTo>
                  <a:cubicBezTo>
                    <a:pt x="126" y="49"/>
                    <a:pt x="123" y="49"/>
                    <a:pt x="120" y="49"/>
                  </a:cubicBezTo>
                  <a:lnTo>
                    <a:pt x="118" y="44"/>
                  </a:lnTo>
                  <a:close/>
                  <a:moveTo>
                    <a:pt x="91" y="86"/>
                  </a:moveTo>
                  <a:cubicBezTo>
                    <a:pt x="88" y="90"/>
                    <a:pt x="83" y="94"/>
                    <a:pt x="78" y="96"/>
                  </a:cubicBezTo>
                  <a:cubicBezTo>
                    <a:pt x="73" y="98"/>
                    <a:pt x="67" y="99"/>
                    <a:pt x="62" y="98"/>
                  </a:cubicBezTo>
                  <a:cubicBezTo>
                    <a:pt x="56" y="97"/>
                    <a:pt x="51" y="95"/>
                    <a:pt x="46" y="92"/>
                  </a:cubicBezTo>
                  <a:cubicBezTo>
                    <a:pt x="42" y="89"/>
                    <a:pt x="38" y="84"/>
                    <a:pt x="36" y="79"/>
                  </a:cubicBezTo>
                  <a:cubicBezTo>
                    <a:pt x="34" y="74"/>
                    <a:pt x="33" y="68"/>
                    <a:pt x="34" y="62"/>
                  </a:cubicBezTo>
                  <a:cubicBezTo>
                    <a:pt x="35" y="57"/>
                    <a:pt x="37" y="51"/>
                    <a:pt x="40" y="47"/>
                  </a:cubicBezTo>
                  <a:cubicBezTo>
                    <a:pt x="44" y="42"/>
                    <a:pt x="48" y="39"/>
                    <a:pt x="53" y="37"/>
                  </a:cubicBezTo>
                  <a:cubicBezTo>
                    <a:pt x="59" y="35"/>
                    <a:pt x="64" y="34"/>
                    <a:pt x="70" y="34"/>
                  </a:cubicBezTo>
                  <a:cubicBezTo>
                    <a:pt x="75" y="35"/>
                    <a:pt x="81" y="37"/>
                    <a:pt x="85" y="41"/>
                  </a:cubicBezTo>
                  <a:cubicBezTo>
                    <a:pt x="90" y="44"/>
                    <a:pt x="93" y="49"/>
                    <a:pt x="95" y="54"/>
                  </a:cubicBezTo>
                  <a:cubicBezTo>
                    <a:pt x="97" y="59"/>
                    <a:pt x="98" y="65"/>
                    <a:pt x="98" y="70"/>
                  </a:cubicBezTo>
                  <a:cubicBezTo>
                    <a:pt x="97" y="76"/>
                    <a:pt x="95" y="81"/>
                    <a:pt x="91"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6200" tIns="38100" rIns="76200" bIns="38100" numCol="1" anchor="t" anchorCtr="0" compatLnSpc="1"/>
            <a:lstStyle/>
            <a:p>
              <a:endParaRPr lang="id-ID"/>
            </a:p>
          </p:txBody>
        </p:sp>
        <p:sp>
          <p:nvSpPr>
            <p:cNvPr id="8" name="Freeform 6"/>
            <p:cNvSpPr>
              <a:spLocks noEditPoints="1"/>
            </p:cNvSpPr>
            <p:nvPr/>
          </p:nvSpPr>
          <p:spPr bwMode="auto">
            <a:xfrm>
              <a:off x="10594976" y="2798763"/>
              <a:ext cx="501650" cy="506412"/>
            </a:xfrm>
            <a:custGeom>
              <a:avLst/>
              <a:gdLst>
                <a:gd name="T0" fmla="*/ 116 w 132"/>
                <a:gd name="T1" fmla="*/ 39 h 132"/>
                <a:gd name="T2" fmla="*/ 113 w 132"/>
                <a:gd name="T3" fmla="*/ 20 h 132"/>
                <a:gd name="T4" fmla="*/ 100 w 132"/>
                <a:gd name="T5" fmla="*/ 21 h 132"/>
                <a:gd name="T6" fmla="*/ 98 w 132"/>
                <a:gd name="T7" fmla="*/ 9 h 132"/>
                <a:gd name="T8" fmla="*/ 78 w 132"/>
                <a:gd name="T9" fmla="*/ 11 h 132"/>
                <a:gd name="T10" fmla="*/ 68 w 132"/>
                <a:gd name="T11" fmla="*/ 9 h 132"/>
                <a:gd name="T12" fmla="*/ 49 w 132"/>
                <a:gd name="T13" fmla="*/ 2 h 132"/>
                <a:gd name="T14" fmla="*/ 44 w 132"/>
                <a:gd name="T15" fmla="*/ 14 h 132"/>
                <a:gd name="T16" fmla="*/ 32 w 132"/>
                <a:gd name="T17" fmla="*/ 9 h 132"/>
                <a:gd name="T18" fmla="*/ 24 w 132"/>
                <a:gd name="T19" fmla="*/ 28 h 132"/>
                <a:gd name="T20" fmla="*/ 17 w 132"/>
                <a:gd name="T21" fmla="*/ 36 h 132"/>
                <a:gd name="T22" fmla="*/ 2 w 132"/>
                <a:gd name="T23" fmla="*/ 49 h 132"/>
                <a:gd name="T24" fmla="*/ 9 w 132"/>
                <a:gd name="T25" fmla="*/ 59 h 132"/>
                <a:gd name="T26" fmla="*/ 0 w 132"/>
                <a:gd name="T27" fmla="*/ 67 h 132"/>
                <a:gd name="T28" fmla="*/ 11 w 132"/>
                <a:gd name="T29" fmla="*/ 83 h 132"/>
                <a:gd name="T30" fmla="*/ 15 w 132"/>
                <a:gd name="T31" fmla="*/ 93 h 132"/>
                <a:gd name="T32" fmla="*/ 19 w 132"/>
                <a:gd name="T33" fmla="*/ 113 h 132"/>
                <a:gd name="T34" fmla="*/ 31 w 132"/>
                <a:gd name="T35" fmla="*/ 112 h 132"/>
                <a:gd name="T36" fmla="*/ 33 w 132"/>
                <a:gd name="T37" fmla="*/ 124 h 132"/>
                <a:gd name="T38" fmla="*/ 53 w 132"/>
                <a:gd name="T39" fmla="*/ 122 h 132"/>
                <a:gd name="T40" fmla="*/ 64 w 132"/>
                <a:gd name="T41" fmla="*/ 123 h 132"/>
                <a:gd name="T42" fmla="*/ 83 w 132"/>
                <a:gd name="T43" fmla="*/ 130 h 132"/>
                <a:gd name="T44" fmla="*/ 88 w 132"/>
                <a:gd name="T45" fmla="*/ 119 h 132"/>
                <a:gd name="T46" fmla="*/ 100 w 132"/>
                <a:gd name="T47" fmla="*/ 123 h 132"/>
                <a:gd name="T48" fmla="*/ 108 w 132"/>
                <a:gd name="T49" fmla="*/ 105 h 132"/>
                <a:gd name="T50" fmla="*/ 114 w 132"/>
                <a:gd name="T51" fmla="*/ 96 h 132"/>
                <a:gd name="T52" fmla="*/ 130 w 132"/>
                <a:gd name="T53" fmla="*/ 83 h 132"/>
                <a:gd name="T54" fmla="*/ 122 w 132"/>
                <a:gd name="T55" fmla="*/ 73 h 132"/>
                <a:gd name="T56" fmla="*/ 132 w 132"/>
                <a:gd name="T57" fmla="*/ 66 h 132"/>
                <a:gd name="T58" fmla="*/ 120 w 132"/>
                <a:gd name="T59" fmla="*/ 49 h 132"/>
                <a:gd name="T60" fmla="*/ 91 w 132"/>
                <a:gd name="T61" fmla="*/ 86 h 132"/>
                <a:gd name="T62" fmla="*/ 62 w 132"/>
                <a:gd name="T63" fmla="*/ 98 h 132"/>
                <a:gd name="T64" fmla="*/ 36 w 132"/>
                <a:gd name="T65" fmla="*/ 79 h 132"/>
                <a:gd name="T66" fmla="*/ 40 w 132"/>
                <a:gd name="T67" fmla="*/ 47 h 132"/>
                <a:gd name="T68" fmla="*/ 70 w 132"/>
                <a:gd name="T69" fmla="*/ 34 h 132"/>
                <a:gd name="T70" fmla="*/ 95 w 132"/>
                <a:gd name="T71" fmla="*/ 54 h 132"/>
                <a:gd name="T72" fmla="*/ 91 w 132"/>
                <a:gd name="T73" fmla="*/ 8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2" h="132">
                  <a:moveTo>
                    <a:pt x="118" y="44"/>
                  </a:moveTo>
                  <a:cubicBezTo>
                    <a:pt x="116" y="39"/>
                    <a:pt x="116" y="39"/>
                    <a:pt x="116" y="39"/>
                  </a:cubicBezTo>
                  <a:cubicBezTo>
                    <a:pt x="118" y="37"/>
                    <a:pt x="121" y="35"/>
                    <a:pt x="123" y="33"/>
                  </a:cubicBezTo>
                  <a:cubicBezTo>
                    <a:pt x="120" y="28"/>
                    <a:pt x="116" y="23"/>
                    <a:pt x="113" y="20"/>
                  </a:cubicBezTo>
                  <a:cubicBezTo>
                    <a:pt x="110" y="21"/>
                    <a:pt x="107" y="23"/>
                    <a:pt x="104" y="24"/>
                  </a:cubicBezTo>
                  <a:cubicBezTo>
                    <a:pt x="103" y="23"/>
                    <a:pt x="102" y="22"/>
                    <a:pt x="100" y="21"/>
                  </a:cubicBezTo>
                  <a:cubicBezTo>
                    <a:pt x="99" y="20"/>
                    <a:pt x="97" y="19"/>
                    <a:pt x="96" y="18"/>
                  </a:cubicBezTo>
                  <a:cubicBezTo>
                    <a:pt x="97" y="15"/>
                    <a:pt x="98" y="12"/>
                    <a:pt x="98" y="9"/>
                  </a:cubicBezTo>
                  <a:cubicBezTo>
                    <a:pt x="93" y="6"/>
                    <a:pt x="88" y="4"/>
                    <a:pt x="83" y="2"/>
                  </a:cubicBezTo>
                  <a:cubicBezTo>
                    <a:pt x="81" y="5"/>
                    <a:pt x="80" y="8"/>
                    <a:pt x="78" y="11"/>
                  </a:cubicBezTo>
                  <a:cubicBezTo>
                    <a:pt x="76" y="10"/>
                    <a:pt x="75" y="10"/>
                    <a:pt x="73" y="10"/>
                  </a:cubicBezTo>
                  <a:cubicBezTo>
                    <a:pt x="71" y="9"/>
                    <a:pt x="69" y="9"/>
                    <a:pt x="68" y="9"/>
                  </a:cubicBezTo>
                  <a:cubicBezTo>
                    <a:pt x="67" y="6"/>
                    <a:pt x="66" y="3"/>
                    <a:pt x="65" y="0"/>
                  </a:cubicBezTo>
                  <a:cubicBezTo>
                    <a:pt x="60" y="0"/>
                    <a:pt x="54" y="1"/>
                    <a:pt x="49" y="2"/>
                  </a:cubicBezTo>
                  <a:cubicBezTo>
                    <a:pt x="49" y="6"/>
                    <a:pt x="48" y="9"/>
                    <a:pt x="49" y="12"/>
                  </a:cubicBezTo>
                  <a:cubicBezTo>
                    <a:pt x="44" y="14"/>
                    <a:pt x="44" y="14"/>
                    <a:pt x="44" y="14"/>
                  </a:cubicBezTo>
                  <a:cubicBezTo>
                    <a:pt x="39" y="16"/>
                    <a:pt x="39" y="16"/>
                    <a:pt x="39" y="16"/>
                  </a:cubicBezTo>
                  <a:cubicBezTo>
                    <a:pt x="37" y="14"/>
                    <a:pt x="34" y="12"/>
                    <a:pt x="32" y="9"/>
                  </a:cubicBezTo>
                  <a:cubicBezTo>
                    <a:pt x="27" y="12"/>
                    <a:pt x="23" y="16"/>
                    <a:pt x="19" y="19"/>
                  </a:cubicBezTo>
                  <a:cubicBezTo>
                    <a:pt x="20" y="22"/>
                    <a:pt x="22" y="25"/>
                    <a:pt x="24" y="28"/>
                  </a:cubicBezTo>
                  <a:cubicBezTo>
                    <a:pt x="23" y="29"/>
                    <a:pt x="21" y="30"/>
                    <a:pt x="20" y="32"/>
                  </a:cubicBezTo>
                  <a:cubicBezTo>
                    <a:pt x="19" y="33"/>
                    <a:pt x="18" y="35"/>
                    <a:pt x="17" y="36"/>
                  </a:cubicBezTo>
                  <a:cubicBezTo>
                    <a:pt x="14" y="35"/>
                    <a:pt x="11" y="35"/>
                    <a:pt x="8" y="34"/>
                  </a:cubicBezTo>
                  <a:cubicBezTo>
                    <a:pt x="5" y="39"/>
                    <a:pt x="3" y="44"/>
                    <a:pt x="2" y="49"/>
                  </a:cubicBezTo>
                  <a:cubicBezTo>
                    <a:pt x="5" y="51"/>
                    <a:pt x="7" y="52"/>
                    <a:pt x="10" y="54"/>
                  </a:cubicBezTo>
                  <a:cubicBezTo>
                    <a:pt x="10" y="56"/>
                    <a:pt x="10" y="57"/>
                    <a:pt x="9" y="59"/>
                  </a:cubicBezTo>
                  <a:cubicBezTo>
                    <a:pt x="9" y="61"/>
                    <a:pt x="9" y="63"/>
                    <a:pt x="9" y="64"/>
                  </a:cubicBezTo>
                  <a:cubicBezTo>
                    <a:pt x="6" y="65"/>
                    <a:pt x="3" y="66"/>
                    <a:pt x="0" y="67"/>
                  </a:cubicBezTo>
                  <a:cubicBezTo>
                    <a:pt x="0" y="73"/>
                    <a:pt x="0" y="78"/>
                    <a:pt x="2" y="83"/>
                  </a:cubicBezTo>
                  <a:cubicBezTo>
                    <a:pt x="5" y="84"/>
                    <a:pt x="8" y="84"/>
                    <a:pt x="11" y="83"/>
                  </a:cubicBezTo>
                  <a:cubicBezTo>
                    <a:pt x="13" y="88"/>
                    <a:pt x="13" y="88"/>
                    <a:pt x="13" y="88"/>
                  </a:cubicBezTo>
                  <a:cubicBezTo>
                    <a:pt x="15" y="93"/>
                    <a:pt x="15" y="93"/>
                    <a:pt x="15" y="93"/>
                  </a:cubicBezTo>
                  <a:cubicBezTo>
                    <a:pt x="13" y="95"/>
                    <a:pt x="11" y="98"/>
                    <a:pt x="9" y="100"/>
                  </a:cubicBezTo>
                  <a:cubicBezTo>
                    <a:pt x="12" y="105"/>
                    <a:pt x="15" y="109"/>
                    <a:pt x="19" y="113"/>
                  </a:cubicBezTo>
                  <a:cubicBezTo>
                    <a:pt x="22" y="112"/>
                    <a:pt x="25" y="110"/>
                    <a:pt x="27" y="108"/>
                  </a:cubicBezTo>
                  <a:cubicBezTo>
                    <a:pt x="29" y="109"/>
                    <a:pt x="30" y="111"/>
                    <a:pt x="31" y="112"/>
                  </a:cubicBezTo>
                  <a:cubicBezTo>
                    <a:pt x="33" y="113"/>
                    <a:pt x="34" y="114"/>
                    <a:pt x="36" y="115"/>
                  </a:cubicBezTo>
                  <a:cubicBezTo>
                    <a:pt x="35" y="118"/>
                    <a:pt x="34" y="121"/>
                    <a:pt x="33" y="124"/>
                  </a:cubicBezTo>
                  <a:cubicBezTo>
                    <a:pt x="38" y="127"/>
                    <a:pt x="43" y="129"/>
                    <a:pt x="49" y="130"/>
                  </a:cubicBezTo>
                  <a:cubicBezTo>
                    <a:pt x="50" y="127"/>
                    <a:pt x="52" y="125"/>
                    <a:pt x="53" y="122"/>
                  </a:cubicBezTo>
                  <a:cubicBezTo>
                    <a:pt x="55" y="122"/>
                    <a:pt x="57" y="123"/>
                    <a:pt x="59" y="123"/>
                  </a:cubicBezTo>
                  <a:cubicBezTo>
                    <a:pt x="60" y="123"/>
                    <a:pt x="62" y="123"/>
                    <a:pt x="64" y="123"/>
                  </a:cubicBezTo>
                  <a:cubicBezTo>
                    <a:pt x="65" y="126"/>
                    <a:pt x="66" y="130"/>
                    <a:pt x="67" y="132"/>
                  </a:cubicBezTo>
                  <a:cubicBezTo>
                    <a:pt x="72" y="132"/>
                    <a:pt x="78" y="132"/>
                    <a:pt x="83" y="130"/>
                  </a:cubicBezTo>
                  <a:cubicBezTo>
                    <a:pt x="83" y="127"/>
                    <a:pt x="83" y="124"/>
                    <a:pt x="83" y="121"/>
                  </a:cubicBezTo>
                  <a:cubicBezTo>
                    <a:pt x="88" y="119"/>
                    <a:pt x="88" y="119"/>
                    <a:pt x="88" y="119"/>
                  </a:cubicBezTo>
                  <a:cubicBezTo>
                    <a:pt x="93" y="117"/>
                    <a:pt x="93" y="117"/>
                    <a:pt x="93" y="117"/>
                  </a:cubicBezTo>
                  <a:cubicBezTo>
                    <a:pt x="95" y="119"/>
                    <a:pt x="97" y="121"/>
                    <a:pt x="100" y="123"/>
                  </a:cubicBezTo>
                  <a:cubicBezTo>
                    <a:pt x="104" y="121"/>
                    <a:pt x="109" y="117"/>
                    <a:pt x="113" y="113"/>
                  </a:cubicBezTo>
                  <a:cubicBezTo>
                    <a:pt x="111" y="110"/>
                    <a:pt x="109" y="108"/>
                    <a:pt x="108" y="105"/>
                  </a:cubicBezTo>
                  <a:cubicBezTo>
                    <a:pt x="109" y="103"/>
                    <a:pt x="110" y="102"/>
                    <a:pt x="111" y="101"/>
                  </a:cubicBezTo>
                  <a:cubicBezTo>
                    <a:pt x="112" y="99"/>
                    <a:pt x="113" y="98"/>
                    <a:pt x="114" y="96"/>
                  </a:cubicBezTo>
                  <a:cubicBezTo>
                    <a:pt x="117" y="97"/>
                    <a:pt x="120" y="98"/>
                    <a:pt x="123" y="99"/>
                  </a:cubicBezTo>
                  <a:cubicBezTo>
                    <a:pt x="126" y="94"/>
                    <a:pt x="128" y="89"/>
                    <a:pt x="130" y="83"/>
                  </a:cubicBezTo>
                  <a:cubicBezTo>
                    <a:pt x="127" y="82"/>
                    <a:pt x="124" y="80"/>
                    <a:pt x="121" y="79"/>
                  </a:cubicBezTo>
                  <a:cubicBezTo>
                    <a:pt x="122" y="77"/>
                    <a:pt x="122" y="75"/>
                    <a:pt x="122" y="73"/>
                  </a:cubicBezTo>
                  <a:cubicBezTo>
                    <a:pt x="123" y="72"/>
                    <a:pt x="123" y="70"/>
                    <a:pt x="123" y="68"/>
                  </a:cubicBezTo>
                  <a:cubicBezTo>
                    <a:pt x="126" y="67"/>
                    <a:pt x="129" y="67"/>
                    <a:pt x="132" y="66"/>
                  </a:cubicBezTo>
                  <a:cubicBezTo>
                    <a:pt x="132" y="60"/>
                    <a:pt x="131" y="54"/>
                    <a:pt x="130" y="49"/>
                  </a:cubicBezTo>
                  <a:cubicBezTo>
                    <a:pt x="126" y="49"/>
                    <a:pt x="123" y="49"/>
                    <a:pt x="120" y="49"/>
                  </a:cubicBezTo>
                  <a:lnTo>
                    <a:pt x="118" y="44"/>
                  </a:lnTo>
                  <a:close/>
                  <a:moveTo>
                    <a:pt x="91" y="86"/>
                  </a:moveTo>
                  <a:cubicBezTo>
                    <a:pt x="88" y="90"/>
                    <a:pt x="83" y="94"/>
                    <a:pt x="78" y="96"/>
                  </a:cubicBezTo>
                  <a:cubicBezTo>
                    <a:pt x="73" y="98"/>
                    <a:pt x="67" y="99"/>
                    <a:pt x="62" y="98"/>
                  </a:cubicBezTo>
                  <a:cubicBezTo>
                    <a:pt x="56" y="97"/>
                    <a:pt x="51" y="95"/>
                    <a:pt x="46" y="92"/>
                  </a:cubicBezTo>
                  <a:cubicBezTo>
                    <a:pt x="42" y="89"/>
                    <a:pt x="38" y="84"/>
                    <a:pt x="36" y="79"/>
                  </a:cubicBezTo>
                  <a:cubicBezTo>
                    <a:pt x="34" y="74"/>
                    <a:pt x="33" y="68"/>
                    <a:pt x="34" y="62"/>
                  </a:cubicBezTo>
                  <a:cubicBezTo>
                    <a:pt x="35" y="57"/>
                    <a:pt x="37" y="51"/>
                    <a:pt x="40" y="47"/>
                  </a:cubicBezTo>
                  <a:cubicBezTo>
                    <a:pt x="44" y="42"/>
                    <a:pt x="48" y="39"/>
                    <a:pt x="53" y="37"/>
                  </a:cubicBezTo>
                  <a:cubicBezTo>
                    <a:pt x="59" y="35"/>
                    <a:pt x="64" y="34"/>
                    <a:pt x="70" y="34"/>
                  </a:cubicBezTo>
                  <a:cubicBezTo>
                    <a:pt x="75" y="35"/>
                    <a:pt x="81" y="37"/>
                    <a:pt x="85" y="41"/>
                  </a:cubicBezTo>
                  <a:cubicBezTo>
                    <a:pt x="90" y="44"/>
                    <a:pt x="93" y="49"/>
                    <a:pt x="95" y="54"/>
                  </a:cubicBezTo>
                  <a:cubicBezTo>
                    <a:pt x="97" y="59"/>
                    <a:pt x="98" y="65"/>
                    <a:pt x="98" y="70"/>
                  </a:cubicBezTo>
                  <a:cubicBezTo>
                    <a:pt x="97" y="76"/>
                    <a:pt x="95" y="81"/>
                    <a:pt x="91"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6200" tIns="38100" rIns="76200" bIns="38100" numCol="1" anchor="t" anchorCtr="0" compatLnSpc="1"/>
            <a:lstStyle/>
            <a:p>
              <a:endParaRPr lang="id-ID"/>
            </a:p>
          </p:txBody>
        </p:sp>
        <p:sp>
          <p:nvSpPr>
            <p:cNvPr id="9" name="Freeform 7"/>
            <p:cNvSpPr>
              <a:spLocks noEditPoints="1"/>
            </p:cNvSpPr>
            <p:nvPr/>
          </p:nvSpPr>
          <p:spPr bwMode="auto">
            <a:xfrm>
              <a:off x="11107738" y="2982913"/>
              <a:ext cx="247650" cy="249237"/>
            </a:xfrm>
            <a:custGeom>
              <a:avLst/>
              <a:gdLst>
                <a:gd name="T0" fmla="*/ 60 w 65"/>
                <a:gd name="T1" fmla="*/ 30 h 65"/>
                <a:gd name="T2" fmla="*/ 63 w 65"/>
                <a:gd name="T3" fmla="*/ 20 h 65"/>
                <a:gd name="T4" fmla="*/ 57 w 65"/>
                <a:gd name="T5" fmla="*/ 18 h 65"/>
                <a:gd name="T6" fmla="*/ 58 w 65"/>
                <a:gd name="T7" fmla="*/ 12 h 65"/>
                <a:gd name="T8" fmla="*/ 49 w 65"/>
                <a:gd name="T9" fmla="*/ 9 h 65"/>
                <a:gd name="T10" fmla="*/ 44 w 65"/>
                <a:gd name="T11" fmla="*/ 6 h 65"/>
                <a:gd name="T12" fmla="*/ 37 w 65"/>
                <a:gd name="T13" fmla="*/ 0 h 65"/>
                <a:gd name="T14" fmla="*/ 32 w 65"/>
                <a:gd name="T15" fmla="*/ 4 h 65"/>
                <a:gd name="T16" fmla="*/ 28 w 65"/>
                <a:gd name="T17" fmla="*/ 0 h 65"/>
                <a:gd name="T18" fmla="*/ 20 w 65"/>
                <a:gd name="T19" fmla="*/ 6 h 65"/>
                <a:gd name="T20" fmla="*/ 16 w 65"/>
                <a:gd name="T21" fmla="*/ 9 h 65"/>
                <a:gd name="T22" fmla="*/ 6 w 65"/>
                <a:gd name="T23" fmla="*/ 12 h 65"/>
                <a:gd name="T24" fmla="*/ 8 w 65"/>
                <a:gd name="T25" fmla="*/ 18 h 65"/>
                <a:gd name="T26" fmla="*/ 2 w 65"/>
                <a:gd name="T27" fmla="*/ 20 h 65"/>
                <a:gd name="T28" fmla="*/ 4 w 65"/>
                <a:gd name="T29" fmla="*/ 30 h 65"/>
                <a:gd name="T30" fmla="*/ 4 w 65"/>
                <a:gd name="T31" fmla="*/ 35 h 65"/>
                <a:gd name="T32" fmla="*/ 2 w 65"/>
                <a:gd name="T33" fmla="*/ 45 h 65"/>
                <a:gd name="T34" fmla="*/ 8 w 65"/>
                <a:gd name="T35" fmla="*/ 46 h 65"/>
                <a:gd name="T36" fmla="*/ 6 w 65"/>
                <a:gd name="T37" fmla="*/ 52 h 65"/>
                <a:gd name="T38" fmla="*/ 16 w 65"/>
                <a:gd name="T39" fmla="*/ 55 h 65"/>
                <a:gd name="T40" fmla="*/ 20 w 65"/>
                <a:gd name="T41" fmla="*/ 58 h 65"/>
                <a:gd name="T42" fmla="*/ 28 w 65"/>
                <a:gd name="T43" fmla="*/ 65 h 65"/>
                <a:gd name="T44" fmla="*/ 32 w 65"/>
                <a:gd name="T45" fmla="*/ 61 h 65"/>
                <a:gd name="T46" fmla="*/ 37 w 65"/>
                <a:gd name="T47" fmla="*/ 65 h 65"/>
                <a:gd name="T48" fmla="*/ 44 w 65"/>
                <a:gd name="T49" fmla="*/ 58 h 65"/>
                <a:gd name="T50" fmla="*/ 49 w 65"/>
                <a:gd name="T51" fmla="*/ 55 h 65"/>
                <a:gd name="T52" fmla="*/ 58 w 65"/>
                <a:gd name="T53" fmla="*/ 52 h 65"/>
                <a:gd name="T54" fmla="*/ 57 w 65"/>
                <a:gd name="T55" fmla="*/ 46 h 65"/>
                <a:gd name="T56" fmla="*/ 63 w 65"/>
                <a:gd name="T57" fmla="*/ 45 h 65"/>
                <a:gd name="T58" fmla="*/ 60 w 65"/>
                <a:gd name="T59" fmla="*/ 35 h 65"/>
                <a:gd name="T60" fmla="*/ 40 w 65"/>
                <a:gd name="T61" fmla="*/ 46 h 65"/>
                <a:gd name="T62" fmla="*/ 24 w 65"/>
                <a:gd name="T63" fmla="*/ 46 h 65"/>
                <a:gd name="T64" fmla="*/ 16 w 65"/>
                <a:gd name="T65" fmla="*/ 32 h 65"/>
                <a:gd name="T66" fmla="*/ 24 w 65"/>
                <a:gd name="T67" fmla="*/ 18 h 65"/>
                <a:gd name="T68" fmla="*/ 40 w 65"/>
                <a:gd name="T69" fmla="*/ 18 h 65"/>
                <a:gd name="T70" fmla="*/ 48 w 65"/>
                <a:gd name="T71" fmla="*/ 32 h 65"/>
                <a:gd name="T72" fmla="*/ 40 w 65"/>
                <a:gd name="T73"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65">
                  <a:moveTo>
                    <a:pt x="61" y="32"/>
                  </a:moveTo>
                  <a:cubicBezTo>
                    <a:pt x="60" y="30"/>
                    <a:pt x="60" y="30"/>
                    <a:pt x="60" y="30"/>
                  </a:cubicBezTo>
                  <a:cubicBezTo>
                    <a:pt x="62" y="29"/>
                    <a:pt x="63" y="28"/>
                    <a:pt x="65" y="28"/>
                  </a:cubicBezTo>
                  <a:cubicBezTo>
                    <a:pt x="64" y="25"/>
                    <a:pt x="64" y="22"/>
                    <a:pt x="63" y="20"/>
                  </a:cubicBezTo>
                  <a:cubicBezTo>
                    <a:pt x="61" y="20"/>
                    <a:pt x="60" y="20"/>
                    <a:pt x="58" y="20"/>
                  </a:cubicBezTo>
                  <a:cubicBezTo>
                    <a:pt x="58" y="20"/>
                    <a:pt x="57" y="19"/>
                    <a:pt x="57" y="18"/>
                  </a:cubicBezTo>
                  <a:cubicBezTo>
                    <a:pt x="56" y="17"/>
                    <a:pt x="56" y="16"/>
                    <a:pt x="55" y="16"/>
                  </a:cubicBezTo>
                  <a:cubicBezTo>
                    <a:pt x="56" y="15"/>
                    <a:pt x="57" y="13"/>
                    <a:pt x="58" y="12"/>
                  </a:cubicBezTo>
                  <a:cubicBezTo>
                    <a:pt x="57" y="10"/>
                    <a:pt x="55" y="8"/>
                    <a:pt x="52" y="6"/>
                  </a:cubicBezTo>
                  <a:cubicBezTo>
                    <a:pt x="51" y="7"/>
                    <a:pt x="50" y="8"/>
                    <a:pt x="49" y="9"/>
                  </a:cubicBezTo>
                  <a:cubicBezTo>
                    <a:pt x="48" y="8"/>
                    <a:pt x="47" y="8"/>
                    <a:pt x="46" y="8"/>
                  </a:cubicBezTo>
                  <a:cubicBezTo>
                    <a:pt x="46" y="7"/>
                    <a:pt x="45" y="7"/>
                    <a:pt x="44" y="6"/>
                  </a:cubicBezTo>
                  <a:cubicBezTo>
                    <a:pt x="44" y="5"/>
                    <a:pt x="44" y="3"/>
                    <a:pt x="45" y="2"/>
                  </a:cubicBezTo>
                  <a:cubicBezTo>
                    <a:pt x="42" y="1"/>
                    <a:pt x="39" y="0"/>
                    <a:pt x="37" y="0"/>
                  </a:cubicBezTo>
                  <a:cubicBezTo>
                    <a:pt x="36" y="1"/>
                    <a:pt x="35" y="2"/>
                    <a:pt x="35" y="4"/>
                  </a:cubicBezTo>
                  <a:cubicBezTo>
                    <a:pt x="32" y="4"/>
                    <a:pt x="32" y="4"/>
                    <a:pt x="32" y="4"/>
                  </a:cubicBezTo>
                  <a:cubicBezTo>
                    <a:pt x="30" y="4"/>
                    <a:pt x="30" y="4"/>
                    <a:pt x="30" y="4"/>
                  </a:cubicBezTo>
                  <a:cubicBezTo>
                    <a:pt x="29" y="2"/>
                    <a:pt x="28" y="1"/>
                    <a:pt x="28" y="0"/>
                  </a:cubicBezTo>
                  <a:cubicBezTo>
                    <a:pt x="25" y="0"/>
                    <a:pt x="22" y="1"/>
                    <a:pt x="20" y="2"/>
                  </a:cubicBezTo>
                  <a:cubicBezTo>
                    <a:pt x="20" y="3"/>
                    <a:pt x="20" y="5"/>
                    <a:pt x="20" y="6"/>
                  </a:cubicBezTo>
                  <a:cubicBezTo>
                    <a:pt x="20" y="7"/>
                    <a:pt x="19" y="7"/>
                    <a:pt x="18" y="8"/>
                  </a:cubicBezTo>
                  <a:cubicBezTo>
                    <a:pt x="17" y="8"/>
                    <a:pt x="16" y="8"/>
                    <a:pt x="16" y="9"/>
                  </a:cubicBezTo>
                  <a:cubicBezTo>
                    <a:pt x="15" y="8"/>
                    <a:pt x="13" y="7"/>
                    <a:pt x="12" y="6"/>
                  </a:cubicBezTo>
                  <a:cubicBezTo>
                    <a:pt x="10" y="8"/>
                    <a:pt x="8" y="10"/>
                    <a:pt x="6" y="12"/>
                  </a:cubicBezTo>
                  <a:cubicBezTo>
                    <a:pt x="7" y="13"/>
                    <a:pt x="8" y="15"/>
                    <a:pt x="9" y="16"/>
                  </a:cubicBezTo>
                  <a:cubicBezTo>
                    <a:pt x="8" y="16"/>
                    <a:pt x="8" y="17"/>
                    <a:pt x="8" y="18"/>
                  </a:cubicBezTo>
                  <a:cubicBezTo>
                    <a:pt x="7" y="19"/>
                    <a:pt x="7" y="20"/>
                    <a:pt x="6" y="20"/>
                  </a:cubicBezTo>
                  <a:cubicBezTo>
                    <a:pt x="5" y="20"/>
                    <a:pt x="3" y="20"/>
                    <a:pt x="2" y="20"/>
                  </a:cubicBezTo>
                  <a:cubicBezTo>
                    <a:pt x="1" y="22"/>
                    <a:pt x="0" y="25"/>
                    <a:pt x="0" y="28"/>
                  </a:cubicBezTo>
                  <a:cubicBezTo>
                    <a:pt x="1" y="28"/>
                    <a:pt x="2" y="29"/>
                    <a:pt x="4" y="30"/>
                  </a:cubicBezTo>
                  <a:cubicBezTo>
                    <a:pt x="4" y="32"/>
                    <a:pt x="4" y="32"/>
                    <a:pt x="4" y="32"/>
                  </a:cubicBezTo>
                  <a:cubicBezTo>
                    <a:pt x="4" y="35"/>
                    <a:pt x="4" y="35"/>
                    <a:pt x="4" y="35"/>
                  </a:cubicBezTo>
                  <a:cubicBezTo>
                    <a:pt x="2" y="35"/>
                    <a:pt x="1" y="36"/>
                    <a:pt x="0" y="37"/>
                  </a:cubicBezTo>
                  <a:cubicBezTo>
                    <a:pt x="0" y="39"/>
                    <a:pt x="1" y="42"/>
                    <a:pt x="2" y="45"/>
                  </a:cubicBezTo>
                  <a:cubicBezTo>
                    <a:pt x="3" y="44"/>
                    <a:pt x="5" y="44"/>
                    <a:pt x="6" y="44"/>
                  </a:cubicBezTo>
                  <a:cubicBezTo>
                    <a:pt x="7" y="45"/>
                    <a:pt x="7" y="46"/>
                    <a:pt x="8" y="46"/>
                  </a:cubicBezTo>
                  <a:cubicBezTo>
                    <a:pt x="8" y="47"/>
                    <a:pt x="8" y="48"/>
                    <a:pt x="9" y="49"/>
                  </a:cubicBezTo>
                  <a:cubicBezTo>
                    <a:pt x="8" y="50"/>
                    <a:pt x="7" y="51"/>
                    <a:pt x="6" y="52"/>
                  </a:cubicBezTo>
                  <a:cubicBezTo>
                    <a:pt x="8" y="55"/>
                    <a:pt x="10" y="56"/>
                    <a:pt x="12" y="58"/>
                  </a:cubicBezTo>
                  <a:cubicBezTo>
                    <a:pt x="13" y="57"/>
                    <a:pt x="15" y="56"/>
                    <a:pt x="16" y="55"/>
                  </a:cubicBezTo>
                  <a:cubicBezTo>
                    <a:pt x="16" y="56"/>
                    <a:pt x="17" y="56"/>
                    <a:pt x="18" y="57"/>
                  </a:cubicBezTo>
                  <a:cubicBezTo>
                    <a:pt x="19" y="57"/>
                    <a:pt x="20" y="58"/>
                    <a:pt x="20" y="58"/>
                  </a:cubicBezTo>
                  <a:cubicBezTo>
                    <a:pt x="20" y="59"/>
                    <a:pt x="20" y="61"/>
                    <a:pt x="20" y="63"/>
                  </a:cubicBezTo>
                  <a:cubicBezTo>
                    <a:pt x="22" y="64"/>
                    <a:pt x="25" y="64"/>
                    <a:pt x="28" y="65"/>
                  </a:cubicBezTo>
                  <a:cubicBezTo>
                    <a:pt x="28" y="63"/>
                    <a:pt x="29" y="62"/>
                    <a:pt x="30" y="60"/>
                  </a:cubicBezTo>
                  <a:cubicBezTo>
                    <a:pt x="32" y="61"/>
                    <a:pt x="32" y="61"/>
                    <a:pt x="32" y="61"/>
                  </a:cubicBezTo>
                  <a:cubicBezTo>
                    <a:pt x="35" y="60"/>
                    <a:pt x="35" y="60"/>
                    <a:pt x="35" y="60"/>
                  </a:cubicBezTo>
                  <a:cubicBezTo>
                    <a:pt x="35" y="62"/>
                    <a:pt x="36" y="63"/>
                    <a:pt x="37" y="65"/>
                  </a:cubicBezTo>
                  <a:cubicBezTo>
                    <a:pt x="39" y="64"/>
                    <a:pt x="42" y="64"/>
                    <a:pt x="45" y="63"/>
                  </a:cubicBezTo>
                  <a:cubicBezTo>
                    <a:pt x="44" y="61"/>
                    <a:pt x="44" y="59"/>
                    <a:pt x="44" y="58"/>
                  </a:cubicBezTo>
                  <a:cubicBezTo>
                    <a:pt x="45" y="58"/>
                    <a:pt x="46" y="57"/>
                    <a:pt x="46" y="57"/>
                  </a:cubicBezTo>
                  <a:cubicBezTo>
                    <a:pt x="47" y="56"/>
                    <a:pt x="48" y="56"/>
                    <a:pt x="49" y="55"/>
                  </a:cubicBezTo>
                  <a:cubicBezTo>
                    <a:pt x="50" y="56"/>
                    <a:pt x="51" y="57"/>
                    <a:pt x="52" y="58"/>
                  </a:cubicBezTo>
                  <a:cubicBezTo>
                    <a:pt x="55" y="56"/>
                    <a:pt x="57" y="55"/>
                    <a:pt x="58" y="52"/>
                  </a:cubicBezTo>
                  <a:cubicBezTo>
                    <a:pt x="57" y="51"/>
                    <a:pt x="56" y="50"/>
                    <a:pt x="55" y="49"/>
                  </a:cubicBezTo>
                  <a:cubicBezTo>
                    <a:pt x="56" y="48"/>
                    <a:pt x="56" y="47"/>
                    <a:pt x="57" y="46"/>
                  </a:cubicBezTo>
                  <a:cubicBezTo>
                    <a:pt x="57" y="46"/>
                    <a:pt x="58" y="45"/>
                    <a:pt x="58" y="44"/>
                  </a:cubicBezTo>
                  <a:cubicBezTo>
                    <a:pt x="60" y="44"/>
                    <a:pt x="61" y="44"/>
                    <a:pt x="63" y="45"/>
                  </a:cubicBezTo>
                  <a:cubicBezTo>
                    <a:pt x="64" y="42"/>
                    <a:pt x="64" y="39"/>
                    <a:pt x="65" y="37"/>
                  </a:cubicBezTo>
                  <a:cubicBezTo>
                    <a:pt x="63" y="36"/>
                    <a:pt x="62" y="35"/>
                    <a:pt x="60" y="35"/>
                  </a:cubicBezTo>
                  <a:lnTo>
                    <a:pt x="61" y="32"/>
                  </a:lnTo>
                  <a:close/>
                  <a:moveTo>
                    <a:pt x="40" y="46"/>
                  </a:moveTo>
                  <a:cubicBezTo>
                    <a:pt x="38" y="47"/>
                    <a:pt x="35" y="48"/>
                    <a:pt x="32" y="48"/>
                  </a:cubicBezTo>
                  <a:cubicBezTo>
                    <a:pt x="29" y="48"/>
                    <a:pt x="27" y="47"/>
                    <a:pt x="24" y="46"/>
                  </a:cubicBezTo>
                  <a:cubicBezTo>
                    <a:pt x="22" y="45"/>
                    <a:pt x="20" y="43"/>
                    <a:pt x="18" y="40"/>
                  </a:cubicBezTo>
                  <a:cubicBezTo>
                    <a:pt x="17" y="38"/>
                    <a:pt x="16" y="35"/>
                    <a:pt x="16" y="32"/>
                  </a:cubicBezTo>
                  <a:cubicBezTo>
                    <a:pt x="16" y="29"/>
                    <a:pt x="17" y="27"/>
                    <a:pt x="18" y="24"/>
                  </a:cubicBezTo>
                  <a:cubicBezTo>
                    <a:pt x="20" y="22"/>
                    <a:pt x="22" y="20"/>
                    <a:pt x="24" y="18"/>
                  </a:cubicBezTo>
                  <a:cubicBezTo>
                    <a:pt x="27" y="17"/>
                    <a:pt x="29" y="16"/>
                    <a:pt x="32" y="16"/>
                  </a:cubicBezTo>
                  <a:cubicBezTo>
                    <a:pt x="35" y="16"/>
                    <a:pt x="38" y="17"/>
                    <a:pt x="40" y="18"/>
                  </a:cubicBezTo>
                  <a:cubicBezTo>
                    <a:pt x="43" y="20"/>
                    <a:pt x="45" y="22"/>
                    <a:pt x="46" y="24"/>
                  </a:cubicBezTo>
                  <a:cubicBezTo>
                    <a:pt x="47" y="27"/>
                    <a:pt x="48" y="29"/>
                    <a:pt x="48" y="32"/>
                  </a:cubicBezTo>
                  <a:cubicBezTo>
                    <a:pt x="48" y="35"/>
                    <a:pt x="47" y="38"/>
                    <a:pt x="46" y="40"/>
                  </a:cubicBezTo>
                  <a:cubicBezTo>
                    <a:pt x="45" y="43"/>
                    <a:pt x="43" y="45"/>
                    <a:pt x="4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6200" tIns="38100" rIns="76200" bIns="38100" numCol="1" anchor="t" anchorCtr="0" compatLnSpc="1"/>
            <a:lstStyle/>
            <a:p>
              <a:endParaRPr lang="id-ID"/>
            </a:p>
          </p:txBody>
        </p:sp>
      </p:grpSp>
      <p:cxnSp>
        <p:nvCxnSpPr>
          <p:cNvPr id="13" name="直接连接符 12"/>
          <p:cNvCxnSpPr/>
          <p:nvPr/>
        </p:nvCxnSpPr>
        <p:spPr>
          <a:xfrm>
            <a:off x="848261" y="3425733"/>
            <a:ext cx="121073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800636" y="2151650"/>
            <a:ext cx="5827012" cy="1159035"/>
          </a:xfrm>
          <a:prstGeom prst="rect">
            <a:avLst/>
          </a:prstGeom>
        </p:spPr>
        <p:txBody>
          <a:bodyPr wrap="square">
            <a:spAutoFit/>
          </a:bodyPr>
          <a:lstStyle/>
          <a:p>
            <a:pPr algn="just">
              <a:lnSpc>
                <a:spcPct val="130000"/>
              </a:lnSpc>
            </a:pPr>
            <a:r>
              <a:rPr lang="zh-CN" altLang="en-US" sz="1335" spc="83" dirty="0">
                <a:solidFill>
                  <a:schemeClr val="tx1">
                    <a:lumMod val="85000"/>
                    <a:lumOff val="15000"/>
                  </a:schemeClr>
                </a:solidFill>
                <a:latin typeface="+mn-ea"/>
              </a:rPr>
              <a:t>输入需要编辑的内容，内容可以简洁表达，使用关键词。输入需要编辑的内容，内容可以简洁表达，使用关键词</a:t>
            </a:r>
            <a:r>
              <a:rPr lang="zh-CN" altLang="en-US" sz="1335" dirty="0">
                <a:solidFill>
                  <a:schemeClr val="tx1">
                    <a:lumMod val="85000"/>
                    <a:lumOff val="15000"/>
                  </a:schemeClr>
                </a:solidFill>
                <a:latin typeface="幼圆" panose="02010509060101010101" pitchFamily="49" charset="-122"/>
                <a:ea typeface="幼圆" panose="02010509060101010101" pitchFamily="49" charset="-122"/>
              </a:rPr>
              <a:t>。</a:t>
            </a:r>
            <a:r>
              <a:rPr lang="zh-CN" altLang="en-US" sz="1335" spc="83" dirty="0">
                <a:solidFill>
                  <a:schemeClr val="tx1">
                    <a:lumMod val="85000"/>
                    <a:lumOff val="15000"/>
                  </a:schemeClr>
                </a:solidFill>
                <a:latin typeface="+mn-ea"/>
              </a:rPr>
              <a:t>输入需要编辑的内容，内容可以简洁表达，使用关键词。输入需要编辑的内容，内容可以简洁表达，使用关键词。</a:t>
            </a:r>
            <a:endParaRPr lang="zh-CN" altLang="en-US" sz="1335"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15" name="矩形 14"/>
          <p:cNvSpPr/>
          <p:nvPr/>
        </p:nvSpPr>
        <p:spPr>
          <a:xfrm>
            <a:off x="800636" y="1837792"/>
            <a:ext cx="1043876" cy="348878"/>
          </a:xfrm>
          <a:prstGeom prst="rect">
            <a:avLst/>
          </a:prstGeom>
        </p:spPr>
        <p:txBody>
          <a:bodyPr wrap="none">
            <a:spAutoFit/>
          </a:bodyPr>
          <a:lstStyle/>
          <a:p>
            <a:r>
              <a:rPr lang="zh-CN" altLang="en-US" sz="1665" b="1" dirty="0">
                <a:solidFill>
                  <a:srgbClr val="3A5A4F"/>
                </a:solidFill>
                <a:latin typeface="+mn-ea"/>
              </a:rPr>
              <a:t>输入标题</a:t>
            </a:r>
            <a:endParaRPr lang="zh-CN" altLang="en-US" sz="1665" b="1" dirty="0">
              <a:solidFill>
                <a:srgbClr val="3A5A4F"/>
              </a:solidFill>
              <a:latin typeface="+mn-ea"/>
            </a:endParaRPr>
          </a:p>
        </p:txBody>
      </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74998" y="3653588"/>
            <a:ext cx="2764668" cy="1395643"/>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36322" y="3662997"/>
            <a:ext cx="2761712" cy="1395643"/>
          </a:xfrm>
          <a:prstGeom prst="rect">
            <a:avLst/>
          </a:prstGeom>
        </p:spPr>
      </p:pic>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l="22683" r="22146"/>
          <a:stretch>
            <a:fillRect/>
          </a:stretch>
        </p:blipFill>
        <p:spPr>
          <a:xfrm>
            <a:off x="6810822" y="1471005"/>
            <a:ext cx="2741362" cy="3550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4249</Words>
  <Application>WPS 演示</Application>
  <PresentationFormat>自定义</PresentationFormat>
  <Paragraphs>323</Paragraphs>
  <Slides>31</Slides>
  <Notes>17</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31</vt:i4>
      </vt:variant>
    </vt:vector>
  </HeadingPairs>
  <TitlesOfParts>
    <vt:vector size="53" baseType="lpstr">
      <vt:lpstr>Arial</vt:lpstr>
      <vt:lpstr>宋体</vt:lpstr>
      <vt:lpstr>Wingdings</vt:lpstr>
      <vt:lpstr>Calibri</vt:lpstr>
      <vt:lpstr>微软雅黑</vt:lpstr>
      <vt:lpstr>华文细黑</vt:lpstr>
      <vt:lpstr>Calibri</vt:lpstr>
      <vt:lpstr>幼圆</vt:lpstr>
      <vt:lpstr>Arial Unicode MS</vt:lpstr>
      <vt:lpstr>Lora</vt:lpstr>
      <vt:lpstr>Open Sans Light</vt:lpstr>
      <vt:lpstr>Poppins SemiBold</vt:lpstr>
      <vt:lpstr>Agency FB</vt:lpstr>
      <vt:lpstr>Impact</vt:lpstr>
      <vt:lpstr>Helvetica Light</vt:lpstr>
      <vt:lpstr>Roboto Slab Regular</vt:lpstr>
      <vt:lpstr>Wawati SC</vt:lpstr>
      <vt:lpstr>Corbel</vt:lpstr>
      <vt:lpstr>Kozuka Gothic Pro R</vt:lpstr>
      <vt:lpstr>Wide Latin</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大侠素材铺</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dc:title>
  <dc:creator>大侠素材铺</dc:creator>
  <dc:description>https://dxpu.taobao.com/</dc:description>
  <cp:category>https://dxpu.taobao.com/</cp:category>
  <cp:lastModifiedBy>李慧民</cp:lastModifiedBy>
  <cp:revision>100</cp:revision>
  <dcterms:created xsi:type="dcterms:W3CDTF">2011-10-15T07:26:00Z</dcterms:created>
  <dcterms:modified xsi:type="dcterms:W3CDTF">2018-06-22T05:07:21Z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