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notesSlides/notesSlide3.xml" ContentType="application/vnd.openxmlformats-officedocument.presentationml.notesSlide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notesSlides/notesSlide4.xml" ContentType="application/vnd.openxmlformats-officedocument.presentationml.notesSlide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9" r:id="rId2"/>
    <p:sldId id="280" r:id="rId3"/>
    <p:sldId id="299" r:id="rId4"/>
    <p:sldId id="281" r:id="rId5"/>
    <p:sldId id="282" r:id="rId6"/>
    <p:sldId id="284" r:id="rId7"/>
    <p:sldId id="285" r:id="rId8"/>
    <p:sldId id="286" r:id="rId9"/>
    <p:sldId id="287" r:id="rId10"/>
    <p:sldId id="289" r:id="rId11"/>
    <p:sldId id="290" r:id="rId12"/>
    <p:sldId id="292" r:id="rId13"/>
    <p:sldId id="293" r:id="rId14"/>
    <p:sldId id="296" r:id="rId15"/>
    <p:sldId id="291" r:id="rId16"/>
    <p:sldId id="295" r:id="rId17"/>
    <p:sldId id="294" r:id="rId18"/>
    <p:sldId id="297" r:id="rId19"/>
    <p:sldId id="29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758C1900-EEDD-4EDE-81D6-DAFCA83E9A7C}">
          <p14:sldIdLst>
            <p14:sldId id="279"/>
            <p14:sldId id="280"/>
            <p14:sldId id="299"/>
          </p14:sldIdLst>
        </p14:section>
        <p14:section name="过渡页" id="{1E14D18C-8A6A-42F0-8537-17A17A875581}">
          <p14:sldIdLst>
            <p14:sldId id="281"/>
            <p14:sldId id="282"/>
            <p14:sldId id="284"/>
            <p14:sldId id="285"/>
          </p14:sldIdLst>
        </p14:section>
        <p14:section name="无标题节" id="{DEAB3817-7E83-4ECB-ACCC-5B1118060847}">
          <p14:sldIdLst>
            <p14:sldId id="286"/>
            <p14:sldId id="287"/>
            <p14:sldId id="289"/>
            <p14:sldId id="290"/>
            <p14:sldId id="292"/>
            <p14:sldId id="293"/>
            <p14:sldId id="296"/>
            <p14:sldId id="291"/>
            <p14:sldId id="295"/>
            <p14:sldId id="294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16">
          <p15:clr>
            <a:srgbClr val="A4A3A4"/>
          </p15:clr>
        </p15:guide>
        <p15:guide id="2" pos="37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ADC2"/>
    <a:srgbClr val="ECEEF2"/>
    <a:srgbClr val="FFFFFF"/>
    <a:srgbClr val="E8E8E8"/>
    <a:srgbClr val="C8D2E0"/>
    <a:srgbClr val="7886A1"/>
    <a:srgbClr val="F4CFCE"/>
    <a:srgbClr val="F7E9DE"/>
    <a:srgbClr val="F4D0CF"/>
    <a:srgbClr val="C9D3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" y="108"/>
      </p:cViewPr>
      <p:guideLst>
        <p:guide orient="horz" pos="2216"/>
        <p:guide pos="37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64-4D71-857D-77B59DED60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64-4D71-857D-77B59DED60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4CFC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64-4D71-857D-77B59DED60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2405760"/>
        <c:axId val="469630339"/>
      </c:barChart>
      <c:catAx>
        <c:axId val="2524057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69630339"/>
        <c:crosses val="autoZero"/>
        <c:auto val="1"/>
        <c:lblAlgn val="ctr"/>
        <c:lblOffset val="100"/>
        <c:noMultiLvlLbl val="0"/>
      </c:catAx>
      <c:valAx>
        <c:axId val="4696303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2405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2020/1/7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notesSlide" Target="../notesSlides/notesSlide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slideLayout" Target="../slideLayouts/slideLayout1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8" Type="http://schemas.openxmlformats.org/officeDocument/2006/relationships/tags" Target="../tags/tag9.xml"/><Relationship Id="rId3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366.xml"/><Relationship Id="rId18" Type="http://schemas.openxmlformats.org/officeDocument/2006/relationships/tags" Target="../tags/tag371.xml"/><Relationship Id="rId26" Type="http://schemas.openxmlformats.org/officeDocument/2006/relationships/tags" Target="../tags/tag379.xml"/><Relationship Id="rId39" Type="http://schemas.openxmlformats.org/officeDocument/2006/relationships/tags" Target="../tags/tag392.xml"/><Relationship Id="rId21" Type="http://schemas.openxmlformats.org/officeDocument/2006/relationships/tags" Target="../tags/tag374.xml"/><Relationship Id="rId34" Type="http://schemas.openxmlformats.org/officeDocument/2006/relationships/tags" Target="../tags/tag387.xml"/><Relationship Id="rId42" Type="http://schemas.openxmlformats.org/officeDocument/2006/relationships/slideLayout" Target="../slideLayouts/slideLayout1.xml"/><Relationship Id="rId47" Type="http://schemas.openxmlformats.org/officeDocument/2006/relationships/image" Target="../media/image6.svg"/><Relationship Id="rId50" Type="http://schemas.openxmlformats.org/officeDocument/2006/relationships/image" Target="../media/image3.png"/><Relationship Id="rId7" Type="http://schemas.openxmlformats.org/officeDocument/2006/relationships/tags" Target="../tags/tag360.xml"/><Relationship Id="rId2" Type="http://schemas.openxmlformats.org/officeDocument/2006/relationships/tags" Target="../tags/tag355.xml"/><Relationship Id="rId16" Type="http://schemas.openxmlformats.org/officeDocument/2006/relationships/tags" Target="../tags/tag369.xml"/><Relationship Id="rId29" Type="http://schemas.openxmlformats.org/officeDocument/2006/relationships/tags" Target="../tags/tag382.xml"/><Relationship Id="rId11" Type="http://schemas.openxmlformats.org/officeDocument/2006/relationships/tags" Target="../tags/tag364.xml"/><Relationship Id="rId24" Type="http://schemas.openxmlformats.org/officeDocument/2006/relationships/tags" Target="../tags/tag377.xml"/><Relationship Id="rId32" Type="http://schemas.openxmlformats.org/officeDocument/2006/relationships/tags" Target="../tags/tag385.xml"/><Relationship Id="rId37" Type="http://schemas.openxmlformats.org/officeDocument/2006/relationships/tags" Target="../tags/tag390.xml"/><Relationship Id="rId40" Type="http://schemas.openxmlformats.org/officeDocument/2006/relationships/tags" Target="../tags/tag393.xml"/><Relationship Id="rId45" Type="http://schemas.openxmlformats.org/officeDocument/2006/relationships/image" Target="../media/image8.svg"/><Relationship Id="rId53" Type="http://schemas.openxmlformats.org/officeDocument/2006/relationships/image" Target="../media/image10.svg"/><Relationship Id="rId5" Type="http://schemas.openxmlformats.org/officeDocument/2006/relationships/tags" Target="../tags/tag358.xml"/><Relationship Id="rId10" Type="http://schemas.openxmlformats.org/officeDocument/2006/relationships/tags" Target="../tags/tag363.xml"/><Relationship Id="rId19" Type="http://schemas.openxmlformats.org/officeDocument/2006/relationships/tags" Target="../tags/tag372.xml"/><Relationship Id="rId31" Type="http://schemas.openxmlformats.org/officeDocument/2006/relationships/tags" Target="../tags/tag384.xml"/><Relationship Id="rId44" Type="http://schemas.openxmlformats.org/officeDocument/2006/relationships/image" Target="../media/image7.png"/><Relationship Id="rId52" Type="http://schemas.openxmlformats.org/officeDocument/2006/relationships/image" Target="../media/image9.png"/><Relationship Id="rId4" Type="http://schemas.openxmlformats.org/officeDocument/2006/relationships/tags" Target="../tags/tag357.xml"/><Relationship Id="rId9" Type="http://schemas.openxmlformats.org/officeDocument/2006/relationships/tags" Target="../tags/tag362.xml"/><Relationship Id="rId14" Type="http://schemas.openxmlformats.org/officeDocument/2006/relationships/tags" Target="../tags/tag367.xml"/><Relationship Id="rId22" Type="http://schemas.openxmlformats.org/officeDocument/2006/relationships/tags" Target="../tags/tag375.xml"/><Relationship Id="rId27" Type="http://schemas.openxmlformats.org/officeDocument/2006/relationships/tags" Target="../tags/tag380.xml"/><Relationship Id="rId30" Type="http://schemas.openxmlformats.org/officeDocument/2006/relationships/tags" Target="../tags/tag383.xml"/><Relationship Id="rId35" Type="http://schemas.openxmlformats.org/officeDocument/2006/relationships/tags" Target="../tags/tag388.xml"/><Relationship Id="rId43" Type="http://schemas.openxmlformats.org/officeDocument/2006/relationships/notesSlide" Target="../notesSlides/notesSlide3.xml"/><Relationship Id="rId48" Type="http://schemas.openxmlformats.org/officeDocument/2006/relationships/image" Target="../media/image1.png"/><Relationship Id="rId8" Type="http://schemas.openxmlformats.org/officeDocument/2006/relationships/tags" Target="../tags/tag361.xml"/><Relationship Id="rId51" Type="http://schemas.openxmlformats.org/officeDocument/2006/relationships/image" Target="../media/image4.svg"/><Relationship Id="rId3" Type="http://schemas.openxmlformats.org/officeDocument/2006/relationships/tags" Target="../tags/tag356.xml"/><Relationship Id="rId12" Type="http://schemas.openxmlformats.org/officeDocument/2006/relationships/tags" Target="../tags/tag365.xml"/><Relationship Id="rId17" Type="http://schemas.openxmlformats.org/officeDocument/2006/relationships/tags" Target="../tags/tag370.xml"/><Relationship Id="rId25" Type="http://schemas.openxmlformats.org/officeDocument/2006/relationships/tags" Target="../tags/tag378.xml"/><Relationship Id="rId33" Type="http://schemas.openxmlformats.org/officeDocument/2006/relationships/tags" Target="../tags/tag386.xml"/><Relationship Id="rId38" Type="http://schemas.openxmlformats.org/officeDocument/2006/relationships/tags" Target="../tags/tag391.xml"/><Relationship Id="rId46" Type="http://schemas.openxmlformats.org/officeDocument/2006/relationships/image" Target="../media/image5.png"/><Relationship Id="rId20" Type="http://schemas.openxmlformats.org/officeDocument/2006/relationships/tags" Target="../tags/tag373.xml"/><Relationship Id="rId41" Type="http://schemas.openxmlformats.org/officeDocument/2006/relationships/tags" Target="../tags/tag394.xml"/><Relationship Id="rId1" Type="http://schemas.openxmlformats.org/officeDocument/2006/relationships/tags" Target="../tags/tag354.xml"/><Relationship Id="rId6" Type="http://schemas.openxmlformats.org/officeDocument/2006/relationships/tags" Target="../tags/tag359.xml"/><Relationship Id="rId15" Type="http://schemas.openxmlformats.org/officeDocument/2006/relationships/tags" Target="../tags/tag368.xml"/><Relationship Id="rId23" Type="http://schemas.openxmlformats.org/officeDocument/2006/relationships/tags" Target="../tags/tag376.xml"/><Relationship Id="rId28" Type="http://schemas.openxmlformats.org/officeDocument/2006/relationships/tags" Target="../tags/tag381.xml"/><Relationship Id="rId36" Type="http://schemas.openxmlformats.org/officeDocument/2006/relationships/tags" Target="../tags/tag389.xml"/><Relationship Id="rId49" Type="http://schemas.openxmlformats.org/officeDocument/2006/relationships/image" Target="../media/image2.sv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tags" Target="../tags/tag407.xml"/><Relationship Id="rId18" Type="http://schemas.openxmlformats.org/officeDocument/2006/relationships/tags" Target="../tags/tag412.xml"/><Relationship Id="rId26" Type="http://schemas.openxmlformats.org/officeDocument/2006/relationships/tags" Target="../tags/tag420.xml"/><Relationship Id="rId39" Type="http://schemas.openxmlformats.org/officeDocument/2006/relationships/image" Target="../media/image1.png"/><Relationship Id="rId21" Type="http://schemas.openxmlformats.org/officeDocument/2006/relationships/tags" Target="../tags/tag415.xml"/><Relationship Id="rId34" Type="http://schemas.openxmlformats.org/officeDocument/2006/relationships/slideLayout" Target="../slideLayouts/slideLayout1.xml"/><Relationship Id="rId42" Type="http://schemas.openxmlformats.org/officeDocument/2006/relationships/image" Target="../media/image4.svg"/><Relationship Id="rId7" Type="http://schemas.openxmlformats.org/officeDocument/2006/relationships/tags" Target="../tags/tag401.xml"/><Relationship Id="rId2" Type="http://schemas.openxmlformats.org/officeDocument/2006/relationships/tags" Target="../tags/tag396.xml"/><Relationship Id="rId16" Type="http://schemas.openxmlformats.org/officeDocument/2006/relationships/tags" Target="../tags/tag410.xml"/><Relationship Id="rId20" Type="http://schemas.openxmlformats.org/officeDocument/2006/relationships/tags" Target="../tags/tag414.xml"/><Relationship Id="rId29" Type="http://schemas.openxmlformats.org/officeDocument/2006/relationships/tags" Target="../tags/tag423.xml"/><Relationship Id="rId41" Type="http://schemas.openxmlformats.org/officeDocument/2006/relationships/image" Target="../media/image3.png"/><Relationship Id="rId1" Type="http://schemas.openxmlformats.org/officeDocument/2006/relationships/tags" Target="../tags/tag395.xml"/><Relationship Id="rId6" Type="http://schemas.openxmlformats.org/officeDocument/2006/relationships/tags" Target="../tags/tag400.xml"/><Relationship Id="rId11" Type="http://schemas.openxmlformats.org/officeDocument/2006/relationships/tags" Target="../tags/tag405.xml"/><Relationship Id="rId24" Type="http://schemas.openxmlformats.org/officeDocument/2006/relationships/tags" Target="../tags/tag418.xml"/><Relationship Id="rId32" Type="http://schemas.openxmlformats.org/officeDocument/2006/relationships/tags" Target="../tags/tag426.xml"/><Relationship Id="rId37" Type="http://schemas.openxmlformats.org/officeDocument/2006/relationships/image" Target="../media/image5.png"/><Relationship Id="rId40" Type="http://schemas.openxmlformats.org/officeDocument/2006/relationships/image" Target="../media/image2.svg"/><Relationship Id="rId5" Type="http://schemas.openxmlformats.org/officeDocument/2006/relationships/tags" Target="../tags/tag399.xml"/><Relationship Id="rId15" Type="http://schemas.openxmlformats.org/officeDocument/2006/relationships/tags" Target="../tags/tag409.xml"/><Relationship Id="rId23" Type="http://schemas.openxmlformats.org/officeDocument/2006/relationships/tags" Target="../tags/tag417.xml"/><Relationship Id="rId28" Type="http://schemas.openxmlformats.org/officeDocument/2006/relationships/tags" Target="../tags/tag422.xml"/><Relationship Id="rId36" Type="http://schemas.openxmlformats.org/officeDocument/2006/relationships/image" Target="../media/image8.svg"/><Relationship Id="rId10" Type="http://schemas.openxmlformats.org/officeDocument/2006/relationships/tags" Target="../tags/tag404.xml"/><Relationship Id="rId19" Type="http://schemas.openxmlformats.org/officeDocument/2006/relationships/tags" Target="../tags/tag413.xml"/><Relationship Id="rId31" Type="http://schemas.openxmlformats.org/officeDocument/2006/relationships/tags" Target="../tags/tag425.xml"/><Relationship Id="rId44" Type="http://schemas.openxmlformats.org/officeDocument/2006/relationships/image" Target="../media/image10.svg"/><Relationship Id="rId4" Type="http://schemas.openxmlformats.org/officeDocument/2006/relationships/tags" Target="../tags/tag398.xml"/><Relationship Id="rId9" Type="http://schemas.openxmlformats.org/officeDocument/2006/relationships/tags" Target="../tags/tag403.xml"/><Relationship Id="rId14" Type="http://schemas.openxmlformats.org/officeDocument/2006/relationships/tags" Target="../tags/tag408.xml"/><Relationship Id="rId22" Type="http://schemas.openxmlformats.org/officeDocument/2006/relationships/tags" Target="../tags/tag416.xml"/><Relationship Id="rId27" Type="http://schemas.openxmlformats.org/officeDocument/2006/relationships/tags" Target="../tags/tag421.xml"/><Relationship Id="rId30" Type="http://schemas.openxmlformats.org/officeDocument/2006/relationships/tags" Target="../tags/tag424.xml"/><Relationship Id="rId35" Type="http://schemas.openxmlformats.org/officeDocument/2006/relationships/image" Target="../media/image7.png"/><Relationship Id="rId43" Type="http://schemas.openxmlformats.org/officeDocument/2006/relationships/image" Target="../media/image9.png"/><Relationship Id="rId8" Type="http://schemas.openxmlformats.org/officeDocument/2006/relationships/tags" Target="../tags/tag402.xml"/><Relationship Id="rId3" Type="http://schemas.openxmlformats.org/officeDocument/2006/relationships/tags" Target="../tags/tag397.xml"/><Relationship Id="rId12" Type="http://schemas.openxmlformats.org/officeDocument/2006/relationships/tags" Target="../tags/tag406.xml"/><Relationship Id="rId17" Type="http://schemas.openxmlformats.org/officeDocument/2006/relationships/tags" Target="../tags/tag411.xml"/><Relationship Id="rId25" Type="http://schemas.openxmlformats.org/officeDocument/2006/relationships/tags" Target="../tags/tag419.xml"/><Relationship Id="rId33" Type="http://schemas.openxmlformats.org/officeDocument/2006/relationships/tags" Target="../tags/tag427.xml"/><Relationship Id="rId38" Type="http://schemas.openxmlformats.org/officeDocument/2006/relationships/image" Target="../media/image6.sv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tags" Target="../tags/tag440.xml"/><Relationship Id="rId18" Type="http://schemas.openxmlformats.org/officeDocument/2006/relationships/tags" Target="../tags/tag445.xml"/><Relationship Id="rId26" Type="http://schemas.openxmlformats.org/officeDocument/2006/relationships/image" Target="../media/image7.png"/><Relationship Id="rId3" Type="http://schemas.openxmlformats.org/officeDocument/2006/relationships/tags" Target="../tags/tag430.xml"/><Relationship Id="rId21" Type="http://schemas.openxmlformats.org/officeDocument/2006/relationships/tags" Target="../tags/tag448.xml"/><Relationship Id="rId34" Type="http://schemas.openxmlformats.org/officeDocument/2006/relationships/image" Target="../media/image9.png"/><Relationship Id="rId7" Type="http://schemas.openxmlformats.org/officeDocument/2006/relationships/tags" Target="../tags/tag434.xml"/><Relationship Id="rId12" Type="http://schemas.openxmlformats.org/officeDocument/2006/relationships/tags" Target="../tags/tag439.xml"/><Relationship Id="rId17" Type="http://schemas.openxmlformats.org/officeDocument/2006/relationships/tags" Target="../tags/tag444.xml"/><Relationship Id="rId25" Type="http://schemas.openxmlformats.org/officeDocument/2006/relationships/slideLayout" Target="../slideLayouts/slideLayout1.xml"/><Relationship Id="rId33" Type="http://schemas.openxmlformats.org/officeDocument/2006/relationships/image" Target="../media/image4.svg"/><Relationship Id="rId2" Type="http://schemas.openxmlformats.org/officeDocument/2006/relationships/tags" Target="../tags/tag429.xml"/><Relationship Id="rId16" Type="http://schemas.openxmlformats.org/officeDocument/2006/relationships/tags" Target="../tags/tag443.xml"/><Relationship Id="rId20" Type="http://schemas.openxmlformats.org/officeDocument/2006/relationships/tags" Target="../tags/tag447.xml"/><Relationship Id="rId29" Type="http://schemas.openxmlformats.org/officeDocument/2006/relationships/image" Target="../media/image6.svg"/><Relationship Id="rId1" Type="http://schemas.openxmlformats.org/officeDocument/2006/relationships/tags" Target="../tags/tag428.xml"/><Relationship Id="rId6" Type="http://schemas.openxmlformats.org/officeDocument/2006/relationships/tags" Target="../tags/tag433.xml"/><Relationship Id="rId11" Type="http://schemas.openxmlformats.org/officeDocument/2006/relationships/tags" Target="../tags/tag438.xml"/><Relationship Id="rId24" Type="http://schemas.openxmlformats.org/officeDocument/2006/relationships/tags" Target="../tags/tag451.xml"/><Relationship Id="rId32" Type="http://schemas.openxmlformats.org/officeDocument/2006/relationships/image" Target="../media/image3.png"/><Relationship Id="rId5" Type="http://schemas.openxmlformats.org/officeDocument/2006/relationships/tags" Target="../tags/tag432.xml"/><Relationship Id="rId15" Type="http://schemas.openxmlformats.org/officeDocument/2006/relationships/tags" Target="../tags/tag442.xml"/><Relationship Id="rId23" Type="http://schemas.openxmlformats.org/officeDocument/2006/relationships/tags" Target="../tags/tag450.xml"/><Relationship Id="rId28" Type="http://schemas.openxmlformats.org/officeDocument/2006/relationships/image" Target="../media/image5.png"/><Relationship Id="rId36" Type="http://schemas.openxmlformats.org/officeDocument/2006/relationships/image" Target="../media/image11.jpeg"/><Relationship Id="rId10" Type="http://schemas.openxmlformats.org/officeDocument/2006/relationships/tags" Target="../tags/tag437.xml"/><Relationship Id="rId19" Type="http://schemas.openxmlformats.org/officeDocument/2006/relationships/tags" Target="../tags/tag446.xml"/><Relationship Id="rId31" Type="http://schemas.openxmlformats.org/officeDocument/2006/relationships/image" Target="../media/image2.svg"/><Relationship Id="rId4" Type="http://schemas.openxmlformats.org/officeDocument/2006/relationships/tags" Target="../tags/tag431.xml"/><Relationship Id="rId9" Type="http://schemas.openxmlformats.org/officeDocument/2006/relationships/tags" Target="../tags/tag436.xml"/><Relationship Id="rId14" Type="http://schemas.openxmlformats.org/officeDocument/2006/relationships/tags" Target="../tags/tag441.xml"/><Relationship Id="rId22" Type="http://schemas.openxmlformats.org/officeDocument/2006/relationships/tags" Target="../tags/tag449.xml"/><Relationship Id="rId27" Type="http://schemas.openxmlformats.org/officeDocument/2006/relationships/image" Target="../media/image8.svg"/><Relationship Id="rId30" Type="http://schemas.openxmlformats.org/officeDocument/2006/relationships/image" Target="../media/image1.png"/><Relationship Id="rId35" Type="http://schemas.openxmlformats.org/officeDocument/2006/relationships/image" Target="../media/image10.svg"/><Relationship Id="rId8" Type="http://schemas.openxmlformats.org/officeDocument/2006/relationships/tags" Target="../tags/tag435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tags" Target="../tags/tag464.xml"/><Relationship Id="rId18" Type="http://schemas.openxmlformats.org/officeDocument/2006/relationships/tags" Target="../tags/tag469.xml"/><Relationship Id="rId26" Type="http://schemas.openxmlformats.org/officeDocument/2006/relationships/tags" Target="../tags/tag477.xml"/><Relationship Id="rId39" Type="http://schemas.openxmlformats.org/officeDocument/2006/relationships/image" Target="../media/image9.png"/><Relationship Id="rId21" Type="http://schemas.openxmlformats.org/officeDocument/2006/relationships/tags" Target="../tags/tag472.xml"/><Relationship Id="rId34" Type="http://schemas.openxmlformats.org/officeDocument/2006/relationships/tags" Target="../tags/tag485.xml"/><Relationship Id="rId42" Type="http://schemas.openxmlformats.org/officeDocument/2006/relationships/image" Target="../media/image8.svg"/><Relationship Id="rId7" Type="http://schemas.openxmlformats.org/officeDocument/2006/relationships/tags" Target="../tags/tag458.xml"/><Relationship Id="rId2" Type="http://schemas.openxmlformats.org/officeDocument/2006/relationships/tags" Target="../tags/tag453.xml"/><Relationship Id="rId16" Type="http://schemas.openxmlformats.org/officeDocument/2006/relationships/tags" Target="../tags/tag467.xml"/><Relationship Id="rId20" Type="http://schemas.openxmlformats.org/officeDocument/2006/relationships/tags" Target="../tags/tag471.xml"/><Relationship Id="rId29" Type="http://schemas.openxmlformats.org/officeDocument/2006/relationships/tags" Target="../tags/tag480.xml"/><Relationship Id="rId41" Type="http://schemas.openxmlformats.org/officeDocument/2006/relationships/image" Target="../media/image7.png"/><Relationship Id="rId1" Type="http://schemas.openxmlformats.org/officeDocument/2006/relationships/tags" Target="../tags/tag452.xml"/><Relationship Id="rId6" Type="http://schemas.openxmlformats.org/officeDocument/2006/relationships/tags" Target="../tags/tag457.xml"/><Relationship Id="rId11" Type="http://schemas.openxmlformats.org/officeDocument/2006/relationships/tags" Target="../tags/tag462.xml"/><Relationship Id="rId24" Type="http://schemas.openxmlformats.org/officeDocument/2006/relationships/tags" Target="../tags/tag475.xml"/><Relationship Id="rId32" Type="http://schemas.openxmlformats.org/officeDocument/2006/relationships/tags" Target="../tags/tag483.xml"/><Relationship Id="rId37" Type="http://schemas.openxmlformats.org/officeDocument/2006/relationships/image" Target="../media/image3.png"/><Relationship Id="rId40" Type="http://schemas.openxmlformats.org/officeDocument/2006/relationships/image" Target="../media/image10.svg"/><Relationship Id="rId5" Type="http://schemas.openxmlformats.org/officeDocument/2006/relationships/tags" Target="../tags/tag456.xml"/><Relationship Id="rId15" Type="http://schemas.openxmlformats.org/officeDocument/2006/relationships/tags" Target="../tags/tag466.xml"/><Relationship Id="rId23" Type="http://schemas.openxmlformats.org/officeDocument/2006/relationships/tags" Target="../tags/tag474.xml"/><Relationship Id="rId28" Type="http://schemas.openxmlformats.org/officeDocument/2006/relationships/tags" Target="../tags/tag479.xml"/><Relationship Id="rId36" Type="http://schemas.openxmlformats.org/officeDocument/2006/relationships/notesSlide" Target="../notesSlides/notesSlide4.xml"/><Relationship Id="rId10" Type="http://schemas.openxmlformats.org/officeDocument/2006/relationships/tags" Target="../tags/tag461.xml"/><Relationship Id="rId19" Type="http://schemas.openxmlformats.org/officeDocument/2006/relationships/tags" Target="../tags/tag470.xml"/><Relationship Id="rId31" Type="http://schemas.openxmlformats.org/officeDocument/2006/relationships/tags" Target="../tags/tag482.xml"/><Relationship Id="rId44" Type="http://schemas.openxmlformats.org/officeDocument/2006/relationships/image" Target="../media/image6.svg"/><Relationship Id="rId4" Type="http://schemas.openxmlformats.org/officeDocument/2006/relationships/tags" Target="../tags/tag455.xml"/><Relationship Id="rId9" Type="http://schemas.openxmlformats.org/officeDocument/2006/relationships/tags" Target="../tags/tag460.xml"/><Relationship Id="rId14" Type="http://schemas.openxmlformats.org/officeDocument/2006/relationships/tags" Target="../tags/tag465.xml"/><Relationship Id="rId22" Type="http://schemas.openxmlformats.org/officeDocument/2006/relationships/tags" Target="../tags/tag473.xml"/><Relationship Id="rId27" Type="http://schemas.openxmlformats.org/officeDocument/2006/relationships/tags" Target="../tags/tag478.xml"/><Relationship Id="rId30" Type="http://schemas.openxmlformats.org/officeDocument/2006/relationships/tags" Target="../tags/tag481.xml"/><Relationship Id="rId35" Type="http://schemas.openxmlformats.org/officeDocument/2006/relationships/slideLayout" Target="../slideLayouts/slideLayout1.xml"/><Relationship Id="rId43" Type="http://schemas.openxmlformats.org/officeDocument/2006/relationships/image" Target="../media/image5.png"/><Relationship Id="rId8" Type="http://schemas.openxmlformats.org/officeDocument/2006/relationships/tags" Target="../tags/tag459.xml"/><Relationship Id="rId3" Type="http://schemas.openxmlformats.org/officeDocument/2006/relationships/tags" Target="../tags/tag454.xml"/><Relationship Id="rId12" Type="http://schemas.openxmlformats.org/officeDocument/2006/relationships/tags" Target="../tags/tag463.xml"/><Relationship Id="rId17" Type="http://schemas.openxmlformats.org/officeDocument/2006/relationships/tags" Target="../tags/tag468.xml"/><Relationship Id="rId25" Type="http://schemas.openxmlformats.org/officeDocument/2006/relationships/tags" Target="../tags/tag476.xml"/><Relationship Id="rId33" Type="http://schemas.openxmlformats.org/officeDocument/2006/relationships/tags" Target="../tags/tag484.xml"/><Relationship Id="rId38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tags" Target="../tags/tag498.xml"/><Relationship Id="rId18" Type="http://schemas.openxmlformats.org/officeDocument/2006/relationships/tags" Target="../tags/tag503.xml"/><Relationship Id="rId26" Type="http://schemas.openxmlformats.org/officeDocument/2006/relationships/chart" Target="../charts/chart1.xml"/><Relationship Id="rId3" Type="http://schemas.openxmlformats.org/officeDocument/2006/relationships/tags" Target="../tags/tag488.xml"/><Relationship Id="rId21" Type="http://schemas.openxmlformats.org/officeDocument/2006/relationships/tags" Target="../tags/tag506.xml"/><Relationship Id="rId34" Type="http://schemas.openxmlformats.org/officeDocument/2006/relationships/image" Target="../media/image6.svg"/><Relationship Id="rId7" Type="http://schemas.openxmlformats.org/officeDocument/2006/relationships/tags" Target="../tags/tag492.xml"/><Relationship Id="rId12" Type="http://schemas.openxmlformats.org/officeDocument/2006/relationships/tags" Target="../tags/tag497.xml"/><Relationship Id="rId17" Type="http://schemas.openxmlformats.org/officeDocument/2006/relationships/tags" Target="../tags/tag502.xml"/><Relationship Id="rId25" Type="http://schemas.openxmlformats.org/officeDocument/2006/relationships/slideLayout" Target="../slideLayouts/slideLayout1.xml"/><Relationship Id="rId33" Type="http://schemas.openxmlformats.org/officeDocument/2006/relationships/image" Target="../media/image5.png"/><Relationship Id="rId2" Type="http://schemas.openxmlformats.org/officeDocument/2006/relationships/tags" Target="../tags/tag487.xml"/><Relationship Id="rId16" Type="http://schemas.openxmlformats.org/officeDocument/2006/relationships/tags" Target="../tags/tag501.xml"/><Relationship Id="rId20" Type="http://schemas.openxmlformats.org/officeDocument/2006/relationships/tags" Target="../tags/tag505.xml"/><Relationship Id="rId29" Type="http://schemas.openxmlformats.org/officeDocument/2006/relationships/image" Target="../media/image9.png"/><Relationship Id="rId1" Type="http://schemas.openxmlformats.org/officeDocument/2006/relationships/tags" Target="../tags/tag486.xml"/><Relationship Id="rId6" Type="http://schemas.openxmlformats.org/officeDocument/2006/relationships/tags" Target="../tags/tag491.xml"/><Relationship Id="rId11" Type="http://schemas.openxmlformats.org/officeDocument/2006/relationships/tags" Target="../tags/tag496.xml"/><Relationship Id="rId24" Type="http://schemas.openxmlformats.org/officeDocument/2006/relationships/tags" Target="../tags/tag509.xml"/><Relationship Id="rId32" Type="http://schemas.openxmlformats.org/officeDocument/2006/relationships/image" Target="../media/image8.svg"/><Relationship Id="rId5" Type="http://schemas.openxmlformats.org/officeDocument/2006/relationships/tags" Target="../tags/tag490.xml"/><Relationship Id="rId15" Type="http://schemas.openxmlformats.org/officeDocument/2006/relationships/tags" Target="../tags/tag500.xml"/><Relationship Id="rId23" Type="http://schemas.openxmlformats.org/officeDocument/2006/relationships/tags" Target="../tags/tag508.xml"/><Relationship Id="rId28" Type="http://schemas.openxmlformats.org/officeDocument/2006/relationships/image" Target="../media/image4.svg"/><Relationship Id="rId10" Type="http://schemas.openxmlformats.org/officeDocument/2006/relationships/tags" Target="../tags/tag495.xml"/><Relationship Id="rId19" Type="http://schemas.openxmlformats.org/officeDocument/2006/relationships/tags" Target="../tags/tag504.xml"/><Relationship Id="rId31" Type="http://schemas.openxmlformats.org/officeDocument/2006/relationships/image" Target="../media/image7.png"/><Relationship Id="rId4" Type="http://schemas.openxmlformats.org/officeDocument/2006/relationships/tags" Target="../tags/tag489.xml"/><Relationship Id="rId9" Type="http://schemas.openxmlformats.org/officeDocument/2006/relationships/tags" Target="../tags/tag494.xml"/><Relationship Id="rId14" Type="http://schemas.openxmlformats.org/officeDocument/2006/relationships/tags" Target="../tags/tag499.xml"/><Relationship Id="rId22" Type="http://schemas.openxmlformats.org/officeDocument/2006/relationships/tags" Target="../tags/tag507.xml"/><Relationship Id="rId27" Type="http://schemas.openxmlformats.org/officeDocument/2006/relationships/image" Target="../media/image3.png"/><Relationship Id="rId30" Type="http://schemas.openxmlformats.org/officeDocument/2006/relationships/image" Target="../media/image10.svg"/><Relationship Id="rId8" Type="http://schemas.openxmlformats.org/officeDocument/2006/relationships/tags" Target="../tags/tag493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tags" Target="../tags/tag535.xml"/><Relationship Id="rId21" Type="http://schemas.openxmlformats.org/officeDocument/2006/relationships/tags" Target="../tags/tag530.xml"/><Relationship Id="rId42" Type="http://schemas.openxmlformats.org/officeDocument/2006/relationships/tags" Target="../tags/tag551.xml"/><Relationship Id="rId47" Type="http://schemas.openxmlformats.org/officeDocument/2006/relationships/tags" Target="../tags/tag556.xml"/><Relationship Id="rId63" Type="http://schemas.openxmlformats.org/officeDocument/2006/relationships/tags" Target="../tags/tag572.xml"/><Relationship Id="rId68" Type="http://schemas.openxmlformats.org/officeDocument/2006/relationships/tags" Target="../tags/tag577.xml"/><Relationship Id="rId16" Type="http://schemas.openxmlformats.org/officeDocument/2006/relationships/tags" Target="../tags/tag525.xml"/><Relationship Id="rId11" Type="http://schemas.openxmlformats.org/officeDocument/2006/relationships/tags" Target="../tags/tag520.xml"/><Relationship Id="rId32" Type="http://schemas.openxmlformats.org/officeDocument/2006/relationships/tags" Target="../tags/tag541.xml"/><Relationship Id="rId37" Type="http://schemas.openxmlformats.org/officeDocument/2006/relationships/tags" Target="../tags/tag546.xml"/><Relationship Id="rId53" Type="http://schemas.openxmlformats.org/officeDocument/2006/relationships/tags" Target="../tags/tag562.xml"/><Relationship Id="rId58" Type="http://schemas.openxmlformats.org/officeDocument/2006/relationships/tags" Target="../tags/tag567.xml"/><Relationship Id="rId74" Type="http://schemas.openxmlformats.org/officeDocument/2006/relationships/image" Target="../media/image8.svg"/><Relationship Id="rId79" Type="http://schemas.openxmlformats.org/officeDocument/2006/relationships/image" Target="../media/image3.png"/><Relationship Id="rId5" Type="http://schemas.openxmlformats.org/officeDocument/2006/relationships/tags" Target="../tags/tag514.xml"/><Relationship Id="rId61" Type="http://schemas.openxmlformats.org/officeDocument/2006/relationships/tags" Target="../tags/tag570.xml"/><Relationship Id="rId82" Type="http://schemas.openxmlformats.org/officeDocument/2006/relationships/image" Target="../media/image10.svg"/><Relationship Id="rId19" Type="http://schemas.openxmlformats.org/officeDocument/2006/relationships/tags" Target="../tags/tag528.xml"/><Relationship Id="rId14" Type="http://schemas.openxmlformats.org/officeDocument/2006/relationships/tags" Target="../tags/tag523.xml"/><Relationship Id="rId22" Type="http://schemas.openxmlformats.org/officeDocument/2006/relationships/tags" Target="../tags/tag531.xml"/><Relationship Id="rId27" Type="http://schemas.openxmlformats.org/officeDocument/2006/relationships/tags" Target="../tags/tag536.xml"/><Relationship Id="rId30" Type="http://schemas.openxmlformats.org/officeDocument/2006/relationships/tags" Target="../tags/tag539.xml"/><Relationship Id="rId35" Type="http://schemas.openxmlformats.org/officeDocument/2006/relationships/tags" Target="../tags/tag544.xml"/><Relationship Id="rId43" Type="http://schemas.openxmlformats.org/officeDocument/2006/relationships/tags" Target="../tags/tag552.xml"/><Relationship Id="rId48" Type="http://schemas.openxmlformats.org/officeDocument/2006/relationships/tags" Target="../tags/tag557.xml"/><Relationship Id="rId56" Type="http://schemas.openxmlformats.org/officeDocument/2006/relationships/tags" Target="../tags/tag565.xml"/><Relationship Id="rId64" Type="http://schemas.openxmlformats.org/officeDocument/2006/relationships/tags" Target="../tags/tag573.xml"/><Relationship Id="rId69" Type="http://schemas.openxmlformats.org/officeDocument/2006/relationships/tags" Target="../tags/tag578.xml"/><Relationship Id="rId77" Type="http://schemas.openxmlformats.org/officeDocument/2006/relationships/image" Target="../media/image1.png"/><Relationship Id="rId8" Type="http://schemas.openxmlformats.org/officeDocument/2006/relationships/tags" Target="../tags/tag517.xml"/><Relationship Id="rId51" Type="http://schemas.openxmlformats.org/officeDocument/2006/relationships/tags" Target="../tags/tag560.xml"/><Relationship Id="rId72" Type="http://schemas.openxmlformats.org/officeDocument/2006/relationships/slideLayout" Target="../slideLayouts/slideLayout1.xml"/><Relationship Id="rId80" Type="http://schemas.openxmlformats.org/officeDocument/2006/relationships/image" Target="../media/image4.svg"/><Relationship Id="rId3" Type="http://schemas.openxmlformats.org/officeDocument/2006/relationships/tags" Target="../tags/tag512.xml"/><Relationship Id="rId12" Type="http://schemas.openxmlformats.org/officeDocument/2006/relationships/tags" Target="../tags/tag521.xml"/><Relationship Id="rId17" Type="http://schemas.openxmlformats.org/officeDocument/2006/relationships/tags" Target="../tags/tag526.xml"/><Relationship Id="rId25" Type="http://schemas.openxmlformats.org/officeDocument/2006/relationships/tags" Target="../tags/tag534.xml"/><Relationship Id="rId33" Type="http://schemas.openxmlformats.org/officeDocument/2006/relationships/tags" Target="../tags/tag542.xml"/><Relationship Id="rId38" Type="http://schemas.openxmlformats.org/officeDocument/2006/relationships/tags" Target="../tags/tag547.xml"/><Relationship Id="rId46" Type="http://schemas.openxmlformats.org/officeDocument/2006/relationships/tags" Target="../tags/tag555.xml"/><Relationship Id="rId59" Type="http://schemas.openxmlformats.org/officeDocument/2006/relationships/tags" Target="../tags/tag568.xml"/><Relationship Id="rId67" Type="http://schemas.openxmlformats.org/officeDocument/2006/relationships/tags" Target="../tags/tag576.xml"/><Relationship Id="rId20" Type="http://schemas.openxmlformats.org/officeDocument/2006/relationships/tags" Target="../tags/tag529.xml"/><Relationship Id="rId41" Type="http://schemas.openxmlformats.org/officeDocument/2006/relationships/tags" Target="../tags/tag550.xml"/><Relationship Id="rId54" Type="http://schemas.openxmlformats.org/officeDocument/2006/relationships/tags" Target="../tags/tag563.xml"/><Relationship Id="rId62" Type="http://schemas.openxmlformats.org/officeDocument/2006/relationships/tags" Target="../tags/tag571.xml"/><Relationship Id="rId70" Type="http://schemas.openxmlformats.org/officeDocument/2006/relationships/tags" Target="../tags/tag579.xml"/><Relationship Id="rId75" Type="http://schemas.openxmlformats.org/officeDocument/2006/relationships/image" Target="../media/image5.png"/><Relationship Id="rId1" Type="http://schemas.openxmlformats.org/officeDocument/2006/relationships/tags" Target="../tags/tag510.xml"/><Relationship Id="rId6" Type="http://schemas.openxmlformats.org/officeDocument/2006/relationships/tags" Target="../tags/tag515.xml"/><Relationship Id="rId15" Type="http://schemas.openxmlformats.org/officeDocument/2006/relationships/tags" Target="../tags/tag524.xml"/><Relationship Id="rId23" Type="http://schemas.openxmlformats.org/officeDocument/2006/relationships/tags" Target="../tags/tag532.xml"/><Relationship Id="rId28" Type="http://schemas.openxmlformats.org/officeDocument/2006/relationships/tags" Target="../tags/tag537.xml"/><Relationship Id="rId36" Type="http://schemas.openxmlformats.org/officeDocument/2006/relationships/tags" Target="../tags/tag545.xml"/><Relationship Id="rId49" Type="http://schemas.openxmlformats.org/officeDocument/2006/relationships/tags" Target="../tags/tag558.xml"/><Relationship Id="rId57" Type="http://schemas.openxmlformats.org/officeDocument/2006/relationships/tags" Target="../tags/tag566.xml"/><Relationship Id="rId10" Type="http://schemas.openxmlformats.org/officeDocument/2006/relationships/tags" Target="../tags/tag519.xml"/><Relationship Id="rId31" Type="http://schemas.openxmlformats.org/officeDocument/2006/relationships/tags" Target="../tags/tag540.xml"/><Relationship Id="rId44" Type="http://schemas.openxmlformats.org/officeDocument/2006/relationships/tags" Target="../tags/tag553.xml"/><Relationship Id="rId52" Type="http://schemas.openxmlformats.org/officeDocument/2006/relationships/tags" Target="../tags/tag561.xml"/><Relationship Id="rId60" Type="http://schemas.openxmlformats.org/officeDocument/2006/relationships/tags" Target="../tags/tag569.xml"/><Relationship Id="rId65" Type="http://schemas.openxmlformats.org/officeDocument/2006/relationships/tags" Target="../tags/tag574.xml"/><Relationship Id="rId73" Type="http://schemas.openxmlformats.org/officeDocument/2006/relationships/image" Target="../media/image7.png"/><Relationship Id="rId78" Type="http://schemas.openxmlformats.org/officeDocument/2006/relationships/image" Target="../media/image2.svg"/><Relationship Id="rId81" Type="http://schemas.openxmlformats.org/officeDocument/2006/relationships/image" Target="../media/image9.png"/><Relationship Id="rId4" Type="http://schemas.openxmlformats.org/officeDocument/2006/relationships/tags" Target="../tags/tag513.xml"/><Relationship Id="rId9" Type="http://schemas.openxmlformats.org/officeDocument/2006/relationships/tags" Target="../tags/tag518.xml"/><Relationship Id="rId13" Type="http://schemas.openxmlformats.org/officeDocument/2006/relationships/tags" Target="../tags/tag522.xml"/><Relationship Id="rId18" Type="http://schemas.openxmlformats.org/officeDocument/2006/relationships/tags" Target="../tags/tag527.xml"/><Relationship Id="rId39" Type="http://schemas.openxmlformats.org/officeDocument/2006/relationships/tags" Target="../tags/tag548.xml"/><Relationship Id="rId34" Type="http://schemas.openxmlformats.org/officeDocument/2006/relationships/tags" Target="../tags/tag543.xml"/><Relationship Id="rId50" Type="http://schemas.openxmlformats.org/officeDocument/2006/relationships/tags" Target="../tags/tag559.xml"/><Relationship Id="rId55" Type="http://schemas.openxmlformats.org/officeDocument/2006/relationships/tags" Target="../tags/tag564.xml"/><Relationship Id="rId76" Type="http://schemas.openxmlformats.org/officeDocument/2006/relationships/image" Target="../media/image6.svg"/><Relationship Id="rId7" Type="http://schemas.openxmlformats.org/officeDocument/2006/relationships/tags" Target="../tags/tag516.xml"/><Relationship Id="rId71" Type="http://schemas.openxmlformats.org/officeDocument/2006/relationships/tags" Target="../tags/tag580.xml"/><Relationship Id="rId2" Type="http://schemas.openxmlformats.org/officeDocument/2006/relationships/tags" Target="../tags/tag511.xml"/><Relationship Id="rId29" Type="http://schemas.openxmlformats.org/officeDocument/2006/relationships/tags" Target="../tags/tag538.xml"/><Relationship Id="rId24" Type="http://schemas.openxmlformats.org/officeDocument/2006/relationships/tags" Target="../tags/tag533.xml"/><Relationship Id="rId40" Type="http://schemas.openxmlformats.org/officeDocument/2006/relationships/tags" Target="../tags/tag549.xml"/><Relationship Id="rId45" Type="http://schemas.openxmlformats.org/officeDocument/2006/relationships/tags" Target="../tags/tag554.xml"/><Relationship Id="rId66" Type="http://schemas.openxmlformats.org/officeDocument/2006/relationships/tags" Target="../tags/tag57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588.xml"/><Relationship Id="rId13" Type="http://schemas.openxmlformats.org/officeDocument/2006/relationships/tags" Target="../tags/tag593.xml"/><Relationship Id="rId3" Type="http://schemas.openxmlformats.org/officeDocument/2006/relationships/tags" Target="../tags/tag583.xml"/><Relationship Id="rId7" Type="http://schemas.openxmlformats.org/officeDocument/2006/relationships/tags" Target="../tags/tag587.xml"/><Relationship Id="rId12" Type="http://schemas.openxmlformats.org/officeDocument/2006/relationships/tags" Target="../tags/tag592.xml"/><Relationship Id="rId2" Type="http://schemas.openxmlformats.org/officeDocument/2006/relationships/tags" Target="../tags/tag582.xml"/><Relationship Id="rId1" Type="http://schemas.openxmlformats.org/officeDocument/2006/relationships/tags" Target="../tags/tag581.xml"/><Relationship Id="rId6" Type="http://schemas.openxmlformats.org/officeDocument/2006/relationships/tags" Target="../tags/tag586.xml"/><Relationship Id="rId11" Type="http://schemas.openxmlformats.org/officeDocument/2006/relationships/tags" Target="../tags/tag591.xml"/><Relationship Id="rId5" Type="http://schemas.openxmlformats.org/officeDocument/2006/relationships/tags" Target="../tags/tag585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590.xml"/><Relationship Id="rId4" Type="http://schemas.openxmlformats.org/officeDocument/2006/relationships/tags" Target="../tags/tag584.xml"/><Relationship Id="rId9" Type="http://schemas.openxmlformats.org/officeDocument/2006/relationships/tags" Target="../tags/tag589.xml"/><Relationship Id="rId14" Type="http://schemas.openxmlformats.org/officeDocument/2006/relationships/tags" Target="../tags/tag594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tags" Target="../tags/tag607.xml"/><Relationship Id="rId18" Type="http://schemas.openxmlformats.org/officeDocument/2006/relationships/tags" Target="../tags/tag612.xml"/><Relationship Id="rId26" Type="http://schemas.openxmlformats.org/officeDocument/2006/relationships/tags" Target="../tags/tag620.xml"/><Relationship Id="rId39" Type="http://schemas.openxmlformats.org/officeDocument/2006/relationships/tags" Target="../tags/tag633.xml"/><Relationship Id="rId21" Type="http://schemas.openxmlformats.org/officeDocument/2006/relationships/tags" Target="../tags/tag615.xml"/><Relationship Id="rId34" Type="http://schemas.openxmlformats.org/officeDocument/2006/relationships/tags" Target="../tags/tag628.xml"/><Relationship Id="rId42" Type="http://schemas.openxmlformats.org/officeDocument/2006/relationships/tags" Target="../tags/tag636.xml"/><Relationship Id="rId47" Type="http://schemas.openxmlformats.org/officeDocument/2006/relationships/tags" Target="../tags/tag641.xml"/><Relationship Id="rId50" Type="http://schemas.openxmlformats.org/officeDocument/2006/relationships/tags" Target="../tags/tag644.xml"/><Relationship Id="rId7" Type="http://schemas.openxmlformats.org/officeDocument/2006/relationships/tags" Target="../tags/tag601.xml"/><Relationship Id="rId2" Type="http://schemas.openxmlformats.org/officeDocument/2006/relationships/tags" Target="../tags/tag596.xml"/><Relationship Id="rId16" Type="http://schemas.openxmlformats.org/officeDocument/2006/relationships/tags" Target="../tags/tag610.xml"/><Relationship Id="rId29" Type="http://schemas.openxmlformats.org/officeDocument/2006/relationships/tags" Target="../tags/tag623.xml"/><Relationship Id="rId11" Type="http://schemas.openxmlformats.org/officeDocument/2006/relationships/tags" Target="../tags/tag605.xml"/><Relationship Id="rId24" Type="http://schemas.openxmlformats.org/officeDocument/2006/relationships/tags" Target="../tags/tag618.xml"/><Relationship Id="rId32" Type="http://schemas.openxmlformats.org/officeDocument/2006/relationships/tags" Target="../tags/tag626.xml"/><Relationship Id="rId37" Type="http://schemas.openxmlformats.org/officeDocument/2006/relationships/tags" Target="../tags/tag631.xml"/><Relationship Id="rId40" Type="http://schemas.openxmlformats.org/officeDocument/2006/relationships/tags" Target="../tags/tag634.xml"/><Relationship Id="rId45" Type="http://schemas.openxmlformats.org/officeDocument/2006/relationships/tags" Target="../tags/tag639.xml"/><Relationship Id="rId53" Type="http://schemas.openxmlformats.org/officeDocument/2006/relationships/tags" Target="../tags/tag647.xml"/><Relationship Id="rId5" Type="http://schemas.openxmlformats.org/officeDocument/2006/relationships/tags" Target="../tags/tag599.xml"/><Relationship Id="rId10" Type="http://schemas.openxmlformats.org/officeDocument/2006/relationships/tags" Target="../tags/tag604.xml"/><Relationship Id="rId19" Type="http://schemas.openxmlformats.org/officeDocument/2006/relationships/tags" Target="../tags/tag613.xml"/><Relationship Id="rId31" Type="http://schemas.openxmlformats.org/officeDocument/2006/relationships/tags" Target="../tags/tag625.xml"/><Relationship Id="rId44" Type="http://schemas.openxmlformats.org/officeDocument/2006/relationships/tags" Target="../tags/tag638.xml"/><Relationship Id="rId52" Type="http://schemas.openxmlformats.org/officeDocument/2006/relationships/tags" Target="../tags/tag646.xml"/><Relationship Id="rId4" Type="http://schemas.openxmlformats.org/officeDocument/2006/relationships/tags" Target="../tags/tag598.xml"/><Relationship Id="rId9" Type="http://schemas.openxmlformats.org/officeDocument/2006/relationships/tags" Target="../tags/tag603.xml"/><Relationship Id="rId14" Type="http://schemas.openxmlformats.org/officeDocument/2006/relationships/tags" Target="../tags/tag608.xml"/><Relationship Id="rId22" Type="http://schemas.openxmlformats.org/officeDocument/2006/relationships/tags" Target="../tags/tag616.xml"/><Relationship Id="rId27" Type="http://schemas.openxmlformats.org/officeDocument/2006/relationships/tags" Target="../tags/tag621.xml"/><Relationship Id="rId30" Type="http://schemas.openxmlformats.org/officeDocument/2006/relationships/tags" Target="../tags/tag624.xml"/><Relationship Id="rId35" Type="http://schemas.openxmlformats.org/officeDocument/2006/relationships/tags" Target="../tags/tag629.xml"/><Relationship Id="rId43" Type="http://schemas.openxmlformats.org/officeDocument/2006/relationships/tags" Target="../tags/tag637.xml"/><Relationship Id="rId48" Type="http://schemas.openxmlformats.org/officeDocument/2006/relationships/tags" Target="../tags/tag642.xml"/><Relationship Id="rId8" Type="http://schemas.openxmlformats.org/officeDocument/2006/relationships/tags" Target="../tags/tag602.xml"/><Relationship Id="rId51" Type="http://schemas.openxmlformats.org/officeDocument/2006/relationships/tags" Target="../tags/tag645.xml"/><Relationship Id="rId3" Type="http://schemas.openxmlformats.org/officeDocument/2006/relationships/tags" Target="../tags/tag597.xml"/><Relationship Id="rId12" Type="http://schemas.openxmlformats.org/officeDocument/2006/relationships/tags" Target="../tags/tag606.xml"/><Relationship Id="rId17" Type="http://schemas.openxmlformats.org/officeDocument/2006/relationships/tags" Target="../tags/tag611.xml"/><Relationship Id="rId25" Type="http://schemas.openxmlformats.org/officeDocument/2006/relationships/tags" Target="../tags/tag619.xml"/><Relationship Id="rId33" Type="http://schemas.openxmlformats.org/officeDocument/2006/relationships/tags" Target="../tags/tag627.xml"/><Relationship Id="rId38" Type="http://schemas.openxmlformats.org/officeDocument/2006/relationships/tags" Target="../tags/tag632.xml"/><Relationship Id="rId46" Type="http://schemas.openxmlformats.org/officeDocument/2006/relationships/tags" Target="../tags/tag640.xml"/><Relationship Id="rId20" Type="http://schemas.openxmlformats.org/officeDocument/2006/relationships/tags" Target="../tags/tag614.xml"/><Relationship Id="rId41" Type="http://schemas.openxmlformats.org/officeDocument/2006/relationships/tags" Target="../tags/tag635.xml"/><Relationship Id="rId54" Type="http://schemas.openxmlformats.org/officeDocument/2006/relationships/slideLayout" Target="../slideLayouts/slideLayout1.xml"/><Relationship Id="rId1" Type="http://schemas.openxmlformats.org/officeDocument/2006/relationships/tags" Target="../tags/tag595.xml"/><Relationship Id="rId6" Type="http://schemas.openxmlformats.org/officeDocument/2006/relationships/tags" Target="../tags/tag600.xml"/><Relationship Id="rId15" Type="http://schemas.openxmlformats.org/officeDocument/2006/relationships/tags" Target="../tags/tag609.xml"/><Relationship Id="rId23" Type="http://schemas.openxmlformats.org/officeDocument/2006/relationships/tags" Target="../tags/tag617.xml"/><Relationship Id="rId28" Type="http://schemas.openxmlformats.org/officeDocument/2006/relationships/tags" Target="../tags/tag622.xml"/><Relationship Id="rId36" Type="http://schemas.openxmlformats.org/officeDocument/2006/relationships/tags" Target="../tags/tag630.xml"/><Relationship Id="rId49" Type="http://schemas.openxmlformats.org/officeDocument/2006/relationships/tags" Target="../tags/tag643.xml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tags" Target="../tags/tag660.xml"/><Relationship Id="rId18" Type="http://schemas.openxmlformats.org/officeDocument/2006/relationships/tags" Target="../tags/tag665.xml"/><Relationship Id="rId26" Type="http://schemas.openxmlformats.org/officeDocument/2006/relationships/slideLayout" Target="../slideLayouts/slideLayout1.xml"/><Relationship Id="rId3" Type="http://schemas.openxmlformats.org/officeDocument/2006/relationships/tags" Target="../tags/tag650.xml"/><Relationship Id="rId21" Type="http://schemas.openxmlformats.org/officeDocument/2006/relationships/tags" Target="../tags/tag668.xml"/><Relationship Id="rId34" Type="http://schemas.openxmlformats.org/officeDocument/2006/relationships/image" Target="../media/image6.svg"/><Relationship Id="rId7" Type="http://schemas.openxmlformats.org/officeDocument/2006/relationships/tags" Target="../tags/tag654.xml"/><Relationship Id="rId12" Type="http://schemas.openxmlformats.org/officeDocument/2006/relationships/tags" Target="../tags/tag659.xml"/><Relationship Id="rId17" Type="http://schemas.openxmlformats.org/officeDocument/2006/relationships/tags" Target="../tags/tag664.xml"/><Relationship Id="rId25" Type="http://schemas.openxmlformats.org/officeDocument/2006/relationships/tags" Target="../tags/tag672.xml"/><Relationship Id="rId33" Type="http://schemas.openxmlformats.org/officeDocument/2006/relationships/image" Target="../media/image5.png"/><Relationship Id="rId2" Type="http://schemas.openxmlformats.org/officeDocument/2006/relationships/tags" Target="../tags/tag649.xml"/><Relationship Id="rId16" Type="http://schemas.openxmlformats.org/officeDocument/2006/relationships/tags" Target="../tags/tag663.xml"/><Relationship Id="rId20" Type="http://schemas.openxmlformats.org/officeDocument/2006/relationships/tags" Target="../tags/tag667.xml"/><Relationship Id="rId29" Type="http://schemas.openxmlformats.org/officeDocument/2006/relationships/image" Target="../media/image9.png"/><Relationship Id="rId1" Type="http://schemas.openxmlformats.org/officeDocument/2006/relationships/tags" Target="../tags/tag648.xml"/><Relationship Id="rId6" Type="http://schemas.openxmlformats.org/officeDocument/2006/relationships/tags" Target="../tags/tag653.xml"/><Relationship Id="rId11" Type="http://schemas.openxmlformats.org/officeDocument/2006/relationships/tags" Target="../tags/tag658.xml"/><Relationship Id="rId24" Type="http://schemas.openxmlformats.org/officeDocument/2006/relationships/tags" Target="../tags/tag671.xml"/><Relationship Id="rId32" Type="http://schemas.openxmlformats.org/officeDocument/2006/relationships/image" Target="../media/image8.svg"/><Relationship Id="rId5" Type="http://schemas.openxmlformats.org/officeDocument/2006/relationships/tags" Target="../tags/tag652.xml"/><Relationship Id="rId15" Type="http://schemas.openxmlformats.org/officeDocument/2006/relationships/tags" Target="../tags/tag662.xml"/><Relationship Id="rId23" Type="http://schemas.openxmlformats.org/officeDocument/2006/relationships/tags" Target="../tags/tag670.xml"/><Relationship Id="rId28" Type="http://schemas.openxmlformats.org/officeDocument/2006/relationships/image" Target="../media/image4.svg"/><Relationship Id="rId36" Type="http://schemas.openxmlformats.org/officeDocument/2006/relationships/image" Target="../media/image2.svg"/><Relationship Id="rId10" Type="http://schemas.openxmlformats.org/officeDocument/2006/relationships/tags" Target="../tags/tag657.xml"/><Relationship Id="rId19" Type="http://schemas.openxmlformats.org/officeDocument/2006/relationships/tags" Target="../tags/tag666.xml"/><Relationship Id="rId31" Type="http://schemas.openxmlformats.org/officeDocument/2006/relationships/image" Target="../media/image7.png"/><Relationship Id="rId4" Type="http://schemas.openxmlformats.org/officeDocument/2006/relationships/tags" Target="../tags/tag651.xml"/><Relationship Id="rId9" Type="http://schemas.openxmlformats.org/officeDocument/2006/relationships/tags" Target="../tags/tag656.xml"/><Relationship Id="rId14" Type="http://schemas.openxmlformats.org/officeDocument/2006/relationships/tags" Target="../tags/tag661.xml"/><Relationship Id="rId22" Type="http://schemas.openxmlformats.org/officeDocument/2006/relationships/tags" Target="../tags/tag669.xml"/><Relationship Id="rId27" Type="http://schemas.openxmlformats.org/officeDocument/2006/relationships/image" Target="../media/image3.png"/><Relationship Id="rId30" Type="http://schemas.openxmlformats.org/officeDocument/2006/relationships/image" Target="../media/image10.svg"/><Relationship Id="rId35" Type="http://schemas.openxmlformats.org/officeDocument/2006/relationships/image" Target="../media/image1.png"/><Relationship Id="rId8" Type="http://schemas.openxmlformats.org/officeDocument/2006/relationships/tags" Target="../tags/tag655.xml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tags" Target="../tags/tag685.xml"/><Relationship Id="rId18" Type="http://schemas.openxmlformats.org/officeDocument/2006/relationships/tags" Target="../tags/tag690.xml"/><Relationship Id="rId26" Type="http://schemas.openxmlformats.org/officeDocument/2006/relationships/image" Target="../media/image7.png"/><Relationship Id="rId3" Type="http://schemas.openxmlformats.org/officeDocument/2006/relationships/tags" Target="../tags/tag675.xml"/><Relationship Id="rId21" Type="http://schemas.openxmlformats.org/officeDocument/2006/relationships/tags" Target="../tags/tag693.xml"/><Relationship Id="rId7" Type="http://schemas.openxmlformats.org/officeDocument/2006/relationships/tags" Target="../tags/tag679.xml"/><Relationship Id="rId12" Type="http://schemas.openxmlformats.org/officeDocument/2006/relationships/tags" Target="../tags/tag684.xml"/><Relationship Id="rId17" Type="http://schemas.openxmlformats.org/officeDocument/2006/relationships/tags" Target="../tags/tag689.xml"/><Relationship Id="rId25" Type="http://schemas.openxmlformats.org/officeDocument/2006/relationships/slideLayout" Target="../slideLayouts/slideLayout1.xml"/><Relationship Id="rId33" Type="http://schemas.openxmlformats.org/officeDocument/2006/relationships/image" Target="../media/image4.svg"/><Relationship Id="rId2" Type="http://schemas.openxmlformats.org/officeDocument/2006/relationships/tags" Target="../tags/tag674.xml"/><Relationship Id="rId16" Type="http://schemas.openxmlformats.org/officeDocument/2006/relationships/tags" Target="../tags/tag688.xml"/><Relationship Id="rId20" Type="http://schemas.openxmlformats.org/officeDocument/2006/relationships/tags" Target="../tags/tag692.xml"/><Relationship Id="rId29" Type="http://schemas.openxmlformats.org/officeDocument/2006/relationships/image" Target="../media/image6.svg"/><Relationship Id="rId1" Type="http://schemas.openxmlformats.org/officeDocument/2006/relationships/tags" Target="../tags/tag673.xml"/><Relationship Id="rId6" Type="http://schemas.openxmlformats.org/officeDocument/2006/relationships/tags" Target="../tags/tag678.xml"/><Relationship Id="rId11" Type="http://schemas.openxmlformats.org/officeDocument/2006/relationships/tags" Target="../tags/tag683.xml"/><Relationship Id="rId24" Type="http://schemas.openxmlformats.org/officeDocument/2006/relationships/tags" Target="../tags/tag696.xml"/><Relationship Id="rId32" Type="http://schemas.openxmlformats.org/officeDocument/2006/relationships/image" Target="../media/image3.png"/><Relationship Id="rId5" Type="http://schemas.openxmlformats.org/officeDocument/2006/relationships/tags" Target="../tags/tag677.xml"/><Relationship Id="rId15" Type="http://schemas.openxmlformats.org/officeDocument/2006/relationships/tags" Target="../tags/tag687.xml"/><Relationship Id="rId23" Type="http://schemas.openxmlformats.org/officeDocument/2006/relationships/tags" Target="../tags/tag695.xml"/><Relationship Id="rId28" Type="http://schemas.openxmlformats.org/officeDocument/2006/relationships/image" Target="../media/image5.png"/><Relationship Id="rId10" Type="http://schemas.openxmlformats.org/officeDocument/2006/relationships/tags" Target="../tags/tag682.xml"/><Relationship Id="rId19" Type="http://schemas.openxmlformats.org/officeDocument/2006/relationships/tags" Target="../tags/tag691.xml"/><Relationship Id="rId31" Type="http://schemas.openxmlformats.org/officeDocument/2006/relationships/image" Target="../media/image2.svg"/><Relationship Id="rId4" Type="http://schemas.openxmlformats.org/officeDocument/2006/relationships/tags" Target="../tags/tag676.xml"/><Relationship Id="rId9" Type="http://schemas.openxmlformats.org/officeDocument/2006/relationships/tags" Target="../tags/tag681.xml"/><Relationship Id="rId14" Type="http://schemas.openxmlformats.org/officeDocument/2006/relationships/tags" Target="../tags/tag686.xml"/><Relationship Id="rId22" Type="http://schemas.openxmlformats.org/officeDocument/2006/relationships/tags" Target="../tags/tag694.xml"/><Relationship Id="rId27" Type="http://schemas.openxmlformats.org/officeDocument/2006/relationships/image" Target="../media/image8.svg"/><Relationship Id="rId30" Type="http://schemas.openxmlformats.org/officeDocument/2006/relationships/image" Target="../media/image1.png"/><Relationship Id="rId8" Type="http://schemas.openxmlformats.org/officeDocument/2006/relationships/tags" Target="../tags/tag680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49.xml"/><Relationship Id="rId18" Type="http://schemas.openxmlformats.org/officeDocument/2006/relationships/tags" Target="../tags/tag54.xml"/><Relationship Id="rId26" Type="http://schemas.openxmlformats.org/officeDocument/2006/relationships/tags" Target="../tags/tag62.xml"/><Relationship Id="rId39" Type="http://schemas.openxmlformats.org/officeDocument/2006/relationships/tags" Target="../tags/tag75.xml"/><Relationship Id="rId21" Type="http://schemas.openxmlformats.org/officeDocument/2006/relationships/tags" Target="../tags/tag57.xml"/><Relationship Id="rId34" Type="http://schemas.openxmlformats.org/officeDocument/2006/relationships/tags" Target="../tags/tag70.xml"/><Relationship Id="rId42" Type="http://schemas.openxmlformats.org/officeDocument/2006/relationships/tags" Target="../tags/tag78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6" Type="http://schemas.openxmlformats.org/officeDocument/2006/relationships/tags" Target="../tags/tag52.xml"/><Relationship Id="rId29" Type="http://schemas.openxmlformats.org/officeDocument/2006/relationships/tags" Target="../tags/tag65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24" Type="http://schemas.openxmlformats.org/officeDocument/2006/relationships/tags" Target="../tags/tag60.xml"/><Relationship Id="rId32" Type="http://schemas.openxmlformats.org/officeDocument/2006/relationships/tags" Target="../tags/tag68.xml"/><Relationship Id="rId37" Type="http://schemas.openxmlformats.org/officeDocument/2006/relationships/tags" Target="../tags/tag73.xml"/><Relationship Id="rId40" Type="http://schemas.openxmlformats.org/officeDocument/2006/relationships/tags" Target="../tags/tag76.xml"/><Relationship Id="rId45" Type="http://schemas.openxmlformats.org/officeDocument/2006/relationships/slideLayout" Target="../slideLayouts/slideLayout1.xml"/><Relationship Id="rId5" Type="http://schemas.openxmlformats.org/officeDocument/2006/relationships/tags" Target="../tags/tag41.xml"/><Relationship Id="rId15" Type="http://schemas.openxmlformats.org/officeDocument/2006/relationships/tags" Target="../tags/tag51.xml"/><Relationship Id="rId23" Type="http://schemas.openxmlformats.org/officeDocument/2006/relationships/tags" Target="../tags/tag59.xml"/><Relationship Id="rId28" Type="http://schemas.openxmlformats.org/officeDocument/2006/relationships/tags" Target="../tags/tag64.xml"/><Relationship Id="rId36" Type="http://schemas.openxmlformats.org/officeDocument/2006/relationships/tags" Target="../tags/tag72.xml"/><Relationship Id="rId10" Type="http://schemas.openxmlformats.org/officeDocument/2006/relationships/tags" Target="../tags/tag46.xml"/><Relationship Id="rId19" Type="http://schemas.openxmlformats.org/officeDocument/2006/relationships/tags" Target="../tags/tag55.xml"/><Relationship Id="rId31" Type="http://schemas.openxmlformats.org/officeDocument/2006/relationships/tags" Target="../tags/tag67.xml"/><Relationship Id="rId44" Type="http://schemas.openxmlformats.org/officeDocument/2006/relationships/tags" Target="../tags/tag80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tags" Target="../tags/tag50.xml"/><Relationship Id="rId22" Type="http://schemas.openxmlformats.org/officeDocument/2006/relationships/tags" Target="../tags/tag58.xml"/><Relationship Id="rId27" Type="http://schemas.openxmlformats.org/officeDocument/2006/relationships/tags" Target="../tags/tag63.xml"/><Relationship Id="rId30" Type="http://schemas.openxmlformats.org/officeDocument/2006/relationships/tags" Target="../tags/tag66.xml"/><Relationship Id="rId35" Type="http://schemas.openxmlformats.org/officeDocument/2006/relationships/tags" Target="../tags/tag71.xml"/><Relationship Id="rId43" Type="http://schemas.openxmlformats.org/officeDocument/2006/relationships/tags" Target="../tags/tag79.xml"/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12" Type="http://schemas.openxmlformats.org/officeDocument/2006/relationships/tags" Target="../tags/tag48.xml"/><Relationship Id="rId17" Type="http://schemas.openxmlformats.org/officeDocument/2006/relationships/tags" Target="../tags/tag53.xml"/><Relationship Id="rId25" Type="http://schemas.openxmlformats.org/officeDocument/2006/relationships/tags" Target="../tags/tag61.xml"/><Relationship Id="rId33" Type="http://schemas.openxmlformats.org/officeDocument/2006/relationships/tags" Target="../tags/tag69.xml"/><Relationship Id="rId38" Type="http://schemas.openxmlformats.org/officeDocument/2006/relationships/tags" Target="../tags/tag74.xml"/><Relationship Id="rId20" Type="http://schemas.openxmlformats.org/officeDocument/2006/relationships/tags" Target="../tags/tag56.xml"/><Relationship Id="rId41" Type="http://schemas.openxmlformats.org/officeDocument/2006/relationships/tags" Target="../tags/tag77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93.xml"/><Relationship Id="rId18" Type="http://schemas.openxmlformats.org/officeDocument/2006/relationships/tags" Target="../tags/tag98.xml"/><Relationship Id="rId26" Type="http://schemas.openxmlformats.org/officeDocument/2006/relationships/tags" Target="../tags/tag106.xml"/><Relationship Id="rId21" Type="http://schemas.openxmlformats.org/officeDocument/2006/relationships/tags" Target="../tags/tag101.xml"/><Relationship Id="rId34" Type="http://schemas.openxmlformats.org/officeDocument/2006/relationships/tags" Target="../tags/tag114.xml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tags" Target="../tags/tag97.xml"/><Relationship Id="rId25" Type="http://schemas.openxmlformats.org/officeDocument/2006/relationships/tags" Target="../tags/tag105.xml"/><Relationship Id="rId33" Type="http://schemas.openxmlformats.org/officeDocument/2006/relationships/tags" Target="../tags/tag113.xml"/><Relationship Id="rId2" Type="http://schemas.openxmlformats.org/officeDocument/2006/relationships/tags" Target="../tags/tag82.xml"/><Relationship Id="rId16" Type="http://schemas.openxmlformats.org/officeDocument/2006/relationships/tags" Target="../tags/tag96.xml"/><Relationship Id="rId20" Type="http://schemas.openxmlformats.org/officeDocument/2006/relationships/tags" Target="../tags/tag100.xml"/><Relationship Id="rId29" Type="http://schemas.openxmlformats.org/officeDocument/2006/relationships/tags" Target="../tags/tag109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24" Type="http://schemas.openxmlformats.org/officeDocument/2006/relationships/tags" Target="../tags/tag104.xml"/><Relationship Id="rId32" Type="http://schemas.openxmlformats.org/officeDocument/2006/relationships/tags" Target="../tags/tag112.xml"/><Relationship Id="rId37" Type="http://schemas.openxmlformats.org/officeDocument/2006/relationships/notesSlide" Target="../notesSlides/notesSlide2.xml"/><Relationship Id="rId5" Type="http://schemas.openxmlformats.org/officeDocument/2006/relationships/tags" Target="../tags/tag85.xml"/><Relationship Id="rId15" Type="http://schemas.openxmlformats.org/officeDocument/2006/relationships/tags" Target="../tags/tag95.xml"/><Relationship Id="rId23" Type="http://schemas.openxmlformats.org/officeDocument/2006/relationships/tags" Target="../tags/tag103.xml"/><Relationship Id="rId28" Type="http://schemas.openxmlformats.org/officeDocument/2006/relationships/tags" Target="../tags/tag108.xml"/><Relationship Id="rId36" Type="http://schemas.openxmlformats.org/officeDocument/2006/relationships/slideLayout" Target="../slideLayouts/slideLayout1.xml"/><Relationship Id="rId10" Type="http://schemas.openxmlformats.org/officeDocument/2006/relationships/tags" Target="../tags/tag90.xml"/><Relationship Id="rId19" Type="http://schemas.openxmlformats.org/officeDocument/2006/relationships/tags" Target="../tags/tag99.xml"/><Relationship Id="rId31" Type="http://schemas.openxmlformats.org/officeDocument/2006/relationships/tags" Target="../tags/tag111.xml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tags" Target="../tags/tag94.xml"/><Relationship Id="rId22" Type="http://schemas.openxmlformats.org/officeDocument/2006/relationships/tags" Target="../tags/tag102.xml"/><Relationship Id="rId27" Type="http://schemas.openxmlformats.org/officeDocument/2006/relationships/tags" Target="../tags/tag107.xml"/><Relationship Id="rId30" Type="http://schemas.openxmlformats.org/officeDocument/2006/relationships/tags" Target="../tags/tag110.xml"/><Relationship Id="rId35" Type="http://schemas.openxmlformats.org/officeDocument/2006/relationships/tags" Target="../tags/tag115.xml"/><Relationship Id="rId8" Type="http://schemas.openxmlformats.org/officeDocument/2006/relationships/tags" Target="../tags/tag88.xml"/><Relationship Id="rId3" Type="http://schemas.openxmlformats.org/officeDocument/2006/relationships/tags" Target="../tags/tag83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28.xml"/><Relationship Id="rId18" Type="http://schemas.openxmlformats.org/officeDocument/2006/relationships/tags" Target="../tags/tag133.xml"/><Relationship Id="rId26" Type="http://schemas.openxmlformats.org/officeDocument/2006/relationships/tags" Target="../tags/tag141.xml"/><Relationship Id="rId39" Type="http://schemas.openxmlformats.org/officeDocument/2006/relationships/tags" Target="../tags/tag154.xml"/><Relationship Id="rId21" Type="http://schemas.openxmlformats.org/officeDocument/2006/relationships/tags" Target="../tags/tag136.xml"/><Relationship Id="rId34" Type="http://schemas.openxmlformats.org/officeDocument/2006/relationships/tags" Target="../tags/tag149.xml"/><Relationship Id="rId7" Type="http://schemas.openxmlformats.org/officeDocument/2006/relationships/tags" Target="../tags/tag122.xml"/><Relationship Id="rId2" Type="http://schemas.openxmlformats.org/officeDocument/2006/relationships/tags" Target="../tags/tag117.xml"/><Relationship Id="rId16" Type="http://schemas.openxmlformats.org/officeDocument/2006/relationships/tags" Target="../tags/tag131.xml"/><Relationship Id="rId20" Type="http://schemas.openxmlformats.org/officeDocument/2006/relationships/tags" Target="../tags/tag135.xml"/><Relationship Id="rId29" Type="http://schemas.openxmlformats.org/officeDocument/2006/relationships/tags" Target="../tags/tag144.xml"/><Relationship Id="rId41" Type="http://schemas.openxmlformats.org/officeDocument/2006/relationships/slideLayout" Target="../slideLayouts/slideLayout1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tags" Target="../tags/tag126.xml"/><Relationship Id="rId24" Type="http://schemas.openxmlformats.org/officeDocument/2006/relationships/tags" Target="../tags/tag139.xml"/><Relationship Id="rId32" Type="http://schemas.openxmlformats.org/officeDocument/2006/relationships/tags" Target="../tags/tag147.xml"/><Relationship Id="rId37" Type="http://schemas.openxmlformats.org/officeDocument/2006/relationships/tags" Target="../tags/tag152.xml"/><Relationship Id="rId40" Type="http://schemas.openxmlformats.org/officeDocument/2006/relationships/tags" Target="../tags/tag155.xml"/><Relationship Id="rId5" Type="http://schemas.openxmlformats.org/officeDocument/2006/relationships/tags" Target="../tags/tag120.xml"/><Relationship Id="rId15" Type="http://schemas.openxmlformats.org/officeDocument/2006/relationships/tags" Target="../tags/tag130.xml"/><Relationship Id="rId23" Type="http://schemas.openxmlformats.org/officeDocument/2006/relationships/tags" Target="../tags/tag138.xml"/><Relationship Id="rId28" Type="http://schemas.openxmlformats.org/officeDocument/2006/relationships/tags" Target="../tags/tag143.xml"/><Relationship Id="rId36" Type="http://schemas.openxmlformats.org/officeDocument/2006/relationships/tags" Target="../tags/tag151.xml"/><Relationship Id="rId10" Type="http://schemas.openxmlformats.org/officeDocument/2006/relationships/tags" Target="../tags/tag125.xml"/><Relationship Id="rId19" Type="http://schemas.openxmlformats.org/officeDocument/2006/relationships/tags" Target="../tags/tag134.xml"/><Relationship Id="rId31" Type="http://schemas.openxmlformats.org/officeDocument/2006/relationships/tags" Target="../tags/tag146.xml"/><Relationship Id="rId4" Type="http://schemas.openxmlformats.org/officeDocument/2006/relationships/tags" Target="../tags/tag119.xml"/><Relationship Id="rId9" Type="http://schemas.openxmlformats.org/officeDocument/2006/relationships/tags" Target="../tags/tag124.xml"/><Relationship Id="rId14" Type="http://schemas.openxmlformats.org/officeDocument/2006/relationships/tags" Target="../tags/tag129.xml"/><Relationship Id="rId22" Type="http://schemas.openxmlformats.org/officeDocument/2006/relationships/tags" Target="../tags/tag137.xml"/><Relationship Id="rId27" Type="http://schemas.openxmlformats.org/officeDocument/2006/relationships/tags" Target="../tags/tag142.xml"/><Relationship Id="rId30" Type="http://schemas.openxmlformats.org/officeDocument/2006/relationships/tags" Target="../tags/tag145.xml"/><Relationship Id="rId35" Type="http://schemas.openxmlformats.org/officeDocument/2006/relationships/tags" Target="../tags/tag150.xml"/><Relationship Id="rId8" Type="http://schemas.openxmlformats.org/officeDocument/2006/relationships/tags" Target="../tags/tag123.xml"/><Relationship Id="rId3" Type="http://schemas.openxmlformats.org/officeDocument/2006/relationships/tags" Target="../tags/tag118.xml"/><Relationship Id="rId12" Type="http://schemas.openxmlformats.org/officeDocument/2006/relationships/tags" Target="../tags/tag127.xml"/><Relationship Id="rId17" Type="http://schemas.openxmlformats.org/officeDocument/2006/relationships/tags" Target="../tags/tag132.xml"/><Relationship Id="rId25" Type="http://schemas.openxmlformats.org/officeDocument/2006/relationships/tags" Target="../tags/tag140.xml"/><Relationship Id="rId33" Type="http://schemas.openxmlformats.org/officeDocument/2006/relationships/tags" Target="../tags/tag148.xml"/><Relationship Id="rId38" Type="http://schemas.openxmlformats.org/officeDocument/2006/relationships/tags" Target="../tags/tag153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168.xml"/><Relationship Id="rId18" Type="http://schemas.openxmlformats.org/officeDocument/2006/relationships/tags" Target="../tags/tag173.xml"/><Relationship Id="rId26" Type="http://schemas.openxmlformats.org/officeDocument/2006/relationships/tags" Target="../tags/tag181.xml"/><Relationship Id="rId39" Type="http://schemas.openxmlformats.org/officeDocument/2006/relationships/slideLayout" Target="../slideLayouts/slideLayout1.xml"/><Relationship Id="rId21" Type="http://schemas.openxmlformats.org/officeDocument/2006/relationships/tags" Target="../tags/tag176.xml"/><Relationship Id="rId34" Type="http://schemas.openxmlformats.org/officeDocument/2006/relationships/tags" Target="../tags/tag189.xml"/><Relationship Id="rId7" Type="http://schemas.openxmlformats.org/officeDocument/2006/relationships/tags" Target="../tags/tag162.xml"/><Relationship Id="rId12" Type="http://schemas.openxmlformats.org/officeDocument/2006/relationships/tags" Target="../tags/tag167.xml"/><Relationship Id="rId17" Type="http://schemas.openxmlformats.org/officeDocument/2006/relationships/tags" Target="../tags/tag172.xml"/><Relationship Id="rId25" Type="http://schemas.openxmlformats.org/officeDocument/2006/relationships/tags" Target="../tags/tag180.xml"/><Relationship Id="rId33" Type="http://schemas.openxmlformats.org/officeDocument/2006/relationships/tags" Target="../tags/tag188.xml"/><Relationship Id="rId38" Type="http://schemas.openxmlformats.org/officeDocument/2006/relationships/tags" Target="../tags/tag193.xml"/><Relationship Id="rId2" Type="http://schemas.openxmlformats.org/officeDocument/2006/relationships/tags" Target="../tags/tag157.xml"/><Relationship Id="rId16" Type="http://schemas.openxmlformats.org/officeDocument/2006/relationships/tags" Target="../tags/tag171.xml"/><Relationship Id="rId20" Type="http://schemas.openxmlformats.org/officeDocument/2006/relationships/tags" Target="../tags/tag175.xml"/><Relationship Id="rId29" Type="http://schemas.openxmlformats.org/officeDocument/2006/relationships/tags" Target="../tags/tag184.xml"/><Relationship Id="rId1" Type="http://schemas.openxmlformats.org/officeDocument/2006/relationships/tags" Target="../tags/tag156.xml"/><Relationship Id="rId6" Type="http://schemas.openxmlformats.org/officeDocument/2006/relationships/tags" Target="../tags/tag161.xml"/><Relationship Id="rId11" Type="http://schemas.openxmlformats.org/officeDocument/2006/relationships/tags" Target="../tags/tag166.xml"/><Relationship Id="rId24" Type="http://schemas.openxmlformats.org/officeDocument/2006/relationships/tags" Target="../tags/tag179.xml"/><Relationship Id="rId32" Type="http://schemas.openxmlformats.org/officeDocument/2006/relationships/tags" Target="../tags/tag187.xml"/><Relationship Id="rId37" Type="http://schemas.openxmlformats.org/officeDocument/2006/relationships/tags" Target="../tags/tag192.xml"/><Relationship Id="rId5" Type="http://schemas.openxmlformats.org/officeDocument/2006/relationships/tags" Target="../tags/tag160.xml"/><Relationship Id="rId15" Type="http://schemas.openxmlformats.org/officeDocument/2006/relationships/tags" Target="../tags/tag170.xml"/><Relationship Id="rId23" Type="http://schemas.openxmlformats.org/officeDocument/2006/relationships/tags" Target="../tags/tag178.xml"/><Relationship Id="rId28" Type="http://schemas.openxmlformats.org/officeDocument/2006/relationships/tags" Target="../tags/tag183.xml"/><Relationship Id="rId36" Type="http://schemas.openxmlformats.org/officeDocument/2006/relationships/tags" Target="../tags/tag191.xml"/><Relationship Id="rId10" Type="http://schemas.openxmlformats.org/officeDocument/2006/relationships/tags" Target="../tags/tag165.xml"/><Relationship Id="rId19" Type="http://schemas.openxmlformats.org/officeDocument/2006/relationships/tags" Target="../tags/tag174.xml"/><Relationship Id="rId31" Type="http://schemas.openxmlformats.org/officeDocument/2006/relationships/tags" Target="../tags/tag186.xml"/><Relationship Id="rId4" Type="http://schemas.openxmlformats.org/officeDocument/2006/relationships/tags" Target="../tags/tag159.xml"/><Relationship Id="rId9" Type="http://schemas.openxmlformats.org/officeDocument/2006/relationships/tags" Target="../tags/tag164.xml"/><Relationship Id="rId14" Type="http://schemas.openxmlformats.org/officeDocument/2006/relationships/tags" Target="../tags/tag169.xml"/><Relationship Id="rId22" Type="http://schemas.openxmlformats.org/officeDocument/2006/relationships/tags" Target="../tags/tag177.xml"/><Relationship Id="rId27" Type="http://schemas.openxmlformats.org/officeDocument/2006/relationships/tags" Target="../tags/tag182.xml"/><Relationship Id="rId30" Type="http://schemas.openxmlformats.org/officeDocument/2006/relationships/tags" Target="../tags/tag185.xml"/><Relationship Id="rId35" Type="http://schemas.openxmlformats.org/officeDocument/2006/relationships/tags" Target="../tags/tag190.xml"/><Relationship Id="rId8" Type="http://schemas.openxmlformats.org/officeDocument/2006/relationships/tags" Target="../tags/tag163.xml"/><Relationship Id="rId3" Type="http://schemas.openxmlformats.org/officeDocument/2006/relationships/tags" Target="../tags/tag158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206.xml"/><Relationship Id="rId18" Type="http://schemas.openxmlformats.org/officeDocument/2006/relationships/tags" Target="../tags/tag211.xml"/><Relationship Id="rId26" Type="http://schemas.openxmlformats.org/officeDocument/2006/relationships/tags" Target="../tags/tag219.xml"/><Relationship Id="rId39" Type="http://schemas.openxmlformats.org/officeDocument/2006/relationships/slideLayout" Target="../slideLayouts/slideLayout1.xml"/><Relationship Id="rId21" Type="http://schemas.openxmlformats.org/officeDocument/2006/relationships/tags" Target="../tags/tag214.xml"/><Relationship Id="rId34" Type="http://schemas.openxmlformats.org/officeDocument/2006/relationships/tags" Target="../tags/tag227.xml"/><Relationship Id="rId7" Type="http://schemas.openxmlformats.org/officeDocument/2006/relationships/tags" Target="../tags/tag200.xml"/><Relationship Id="rId12" Type="http://schemas.openxmlformats.org/officeDocument/2006/relationships/tags" Target="../tags/tag205.xml"/><Relationship Id="rId17" Type="http://schemas.openxmlformats.org/officeDocument/2006/relationships/tags" Target="../tags/tag210.xml"/><Relationship Id="rId25" Type="http://schemas.openxmlformats.org/officeDocument/2006/relationships/tags" Target="../tags/tag218.xml"/><Relationship Id="rId33" Type="http://schemas.openxmlformats.org/officeDocument/2006/relationships/tags" Target="../tags/tag226.xml"/><Relationship Id="rId38" Type="http://schemas.openxmlformats.org/officeDocument/2006/relationships/tags" Target="../tags/tag231.xml"/><Relationship Id="rId2" Type="http://schemas.openxmlformats.org/officeDocument/2006/relationships/tags" Target="../tags/tag195.xml"/><Relationship Id="rId16" Type="http://schemas.openxmlformats.org/officeDocument/2006/relationships/tags" Target="../tags/tag209.xml"/><Relationship Id="rId20" Type="http://schemas.openxmlformats.org/officeDocument/2006/relationships/tags" Target="../tags/tag213.xml"/><Relationship Id="rId29" Type="http://schemas.openxmlformats.org/officeDocument/2006/relationships/tags" Target="../tags/tag222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tags" Target="../tags/tag204.xml"/><Relationship Id="rId24" Type="http://schemas.openxmlformats.org/officeDocument/2006/relationships/tags" Target="../tags/tag217.xml"/><Relationship Id="rId32" Type="http://schemas.openxmlformats.org/officeDocument/2006/relationships/tags" Target="../tags/tag225.xml"/><Relationship Id="rId37" Type="http://schemas.openxmlformats.org/officeDocument/2006/relationships/tags" Target="../tags/tag230.xml"/><Relationship Id="rId5" Type="http://schemas.openxmlformats.org/officeDocument/2006/relationships/tags" Target="../tags/tag198.xml"/><Relationship Id="rId15" Type="http://schemas.openxmlformats.org/officeDocument/2006/relationships/tags" Target="../tags/tag208.xml"/><Relationship Id="rId23" Type="http://schemas.openxmlformats.org/officeDocument/2006/relationships/tags" Target="../tags/tag216.xml"/><Relationship Id="rId28" Type="http://schemas.openxmlformats.org/officeDocument/2006/relationships/tags" Target="../tags/tag221.xml"/><Relationship Id="rId36" Type="http://schemas.openxmlformats.org/officeDocument/2006/relationships/tags" Target="../tags/tag229.xml"/><Relationship Id="rId10" Type="http://schemas.openxmlformats.org/officeDocument/2006/relationships/tags" Target="../tags/tag203.xml"/><Relationship Id="rId19" Type="http://schemas.openxmlformats.org/officeDocument/2006/relationships/tags" Target="../tags/tag212.xml"/><Relationship Id="rId31" Type="http://schemas.openxmlformats.org/officeDocument/2006/relationships/tags" Target="../tags/tag224.xml"/><Relationship Id="rId4" Type="http://schemas.openxmlformats.org/officeDocument/2006/relationships/tags" Target="../tags/tag197.xml"/><Relationship Id="rId9" Type="http://schemas.openxmlformats.org/officeDocument/2006/relationships/tags" Target="../tags/tag202.xml"/><Relationship Id="rId14" Type="http://schemas.openxmlformats.org/officeDocument/2006/relationships/tags" Target="../tags/tag207.xml"/><Relationship Id="rId22" Type="http://schemas.openxmlformats.org/officeDocument/2006/relationships/tags" Target="../tags/tag215.xml"/><Relationship Id="rId27" Type="http://schemas.openxmlformats.org/officeDocument/2006/relationships/tags" Target="../tags/tag220.xml"/><Relationship Id="rId30" Type="http://schemas.openxmlformats.org/officeDocument/2006/relationships/tags" Target="../tags/tag223.xml"/><Relationship Id="rId35" Type="http://schemas.openxmlformats.org/officeDocument/2006/relationships/tags" Target="../tags/tag228.xml"/><Relationship Id="rId8" Type="http://schemas.openxmlformats.org/officeDocument/2006/relationships/tags" Target="../tags/tag201.xml"/><Relationship Id="rId3" Type="http://schemas.openxmlformats.org/officeDocument/2006/relationships/tags" Target="../tags/tag196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244.xml"/><Relationship Id="rId18" Type="http://schemas.openxmlformats.org/officeDocument/2006/relationships/tags" Target="../tags/tag249.xml"/><Relationship Id="rId26" Type="http://schemas.openxmlformats.org/officeDocument/2006/relationships/tags" Target="../tags/tag257.xml"/><Relationship Id="rId39" Type="http://schemas.openxmlformats.org/officeDocument/2006/relationships/slideLayout" Target="../slideLayouts/slideLayout1.xml"/><Relationship Id="rId21" Type="http://schemas.openxmlformats.org/officeDocument/2006/relationships/tags" Target="../tags/tag252.xml"/><Relationship Id="rId34" Type="http://schemas.openxmlformats.org/officeDocument/2006/relationships/tags" Target="../tags/tag265.xml"/><Relationship Id="rId7" Type="http://schemas.openxmlformats.org/officeDocument/2006/relationships/tags" Target="../tags/tag238.xml"/><Relationship Id="rId12" Type="http://schemas.openxmlformats.org/officeDocument/2006/relationships/tags" Target="../tags/tag243.xml"/><Relationship Id="rId17" Type="http://schemas.openxmlformats.org/officeDocument/2006/relationships/tags" Target="../tags/tag248.xml"/><Relationship Id="rId25" Type="http://schemas.openxmlformats.org/officeDocument/2006/relationships/tags" Target="../tags/tag256.xml"/><Relationship Id="rId33" Type="http://schemas.openxmlformats.org/officeDocument/2006/relationships/tags" Target="../tags/tag264.xml"/><Relationship Id="rId38" Type="http://schemas.openxmlformats.org/officeDocument/2006/relationships/tags" Target="../tags/tag269.xml"/><Relationship Id="rId2" Type="http://schemas.openxmlformats.org/officeDocument/2006/relationships/tags" Target="../tags/tag233.xml"/><Relationship Id="rId16" Type="http://schemas.openxmlformats.org/officeDocument/2006/relationships/tags" Target="../tags/tag247.xml"/><Relationship Id="rId20" Type="http://schemas.openxmlformats.org/officeDocument/2006/relationships/tags" Target="../tags/tag251.xml"/><Relationship Id="rId29" Type="http://schemas.openxmlformats.org/officeDocument/2006/relationships/tags" Target="../tags/tag260.xml"/><Relationship Id="rId1" Type="http://schemas.openxmlformats.org/officeDocument/2006/relationships/tags" Target="../tags/tag232.xml"/><Relationship Id="rId6" Type="http://schemas.openxmlformats.org/officeDocument/2006/relationships/tags" Target="../tags/tag237.xml"/><Relationship Id="rId11" Type="http://schemas.openxmlformats.org/officeDocument/2006/relationships/tags" Target="../tags/tag242.xml"/><Relationship Id="rId24" Type="http://schemas.openxmlformats.org/officeDocument/2006/relationships/tags" Target="../tags/tag255.xml"/><Relationship Id="rId32" Type="http://schemas.openxmlformats.org/officeDocument/2006/relationships/tags" Target="../tags/tag263.xml"/><Relationship Id="rId37" Type="http://schemas.openxmlformats.org/officeDocument/2006/relationships/tags" Target="../tags/tag268.xml"/><Relationship Id="rId5" Type="http://schemas.openxmlformats.org/officeDocument/2006/relationships/tags" Target="../tags/tag236.xml"/><Relationship Id="rId15" Type="http://schemas.openxmlformats.org/officeDocument/2006/relationships/tags" Target="../tags/tag246.xml"/><Relationship Id="rId23" Type="http://schemas.openxmlformats.org/officeDocument/2006/relationships/tags" Target="../tags/tag254.xml"/><Relationship Id="rId28" Type="http://schemas.openxmlformats.org/officeDocument/2006/relationships/tags" Target="../tags/tag259.xml"/><Relationship Id="rId36" Type="http://schemas.openxmlformats.org/officeDocument/2006/relationships/tags" Target="../tags/tag267.xml"/><Relationship Id="rId10" Type="http://schemas.openxmlformats.org/officeDocument/2006/relationships/tags" Target="../tags/tag241.xml"/><Relationship Id="rId19" Type="http://schemas.openxmlformats.org/officeDocument/2006/relationships/tags" Target="../tags/tag250.xml"/><Relationship Id="rId31" Type="http://schemas.openxmlformats.org/officeDocument/2006/relationships/tags" Target="../tags/tag262.xml"/><Relationship Id="rId4" Type="http://schemas.openxmlformats.org/officeDocument/2006/relationships/tags" Target="../tags/tag235.xml"/><Relationship Id="rId9" Type="http://schemas.openxmlformats.org/officeDocument/2006/relationships/tags" Target="../tags/tag240.xml"/><Relationship Id="rId14" Type="http://schemas.openxmlformats.org/officeDocument/2006/relationships/tags" Target="../tags/tag245.xml"/><Relationship Id="rId22" Type="http://schemas.openxmlformats.org/officeDocument/2006/relationships/tags" Target="../tags/tag253.xml"/><Relationship Id="rId27" Type="http://schemas.openxmlformats.org/officeDocument/2006/relationships/tags" Target="../tags/tag258.xml"/><Relationship Id="rId30" Type="http://schemas.openxmlformats.org/officeDocument/2006/relationships/tags" Target="../tags/tag261.xml"/><Relationship Id="rId35" Type="http://schemas.openxmlformats.org/officeDocument/2006/relationships/tags" Target="../tags/tag266.xml"/><Relationship Id="rId8" Type="http://schemas.openxmlformats.org/officeDocument/2006/relationships/tags" Target="../tags/tag239.xml"/><Relationship Id="rId3" Type="http://schemas.openxmlformats.org/officeDocument/2006/relationships/tags" Target="../tags/tag234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282.xml"/><Relationship Id="rId18" Type="http://schemas.openxmlformats.org/officeDocument/2006/relationships/tags" Target="../tags/tag287.xml"/><Relationship Id="rId26" Type="http://schemas.openxmlformats.org/officeDocument/2006/relationships/tags" Target="../tags/tag295.xml"/><Relationship Id="rId39" Type="http://schemas.openxmlformats.org/officeDocument/2006/relationships/tags" Target="../tags/tag308.xml"/><Relationship Id="rId21" Type="http://schemas.openxmlformats.org/officeDocument/2006/relationships/tags" Target="../tags/tag290.xml"/><Relationship Id="rId34" Type="http://schemas.openxmlformats.org/officeDocument/2006/relationships/tags" Target="../tags/tag303.xml"/><Relationship Id="rId42" Type="http://schemas.openxmlformats.org/officeDocument/2006/relationships/tags" Target="../tags/tag311.xml"/><Relationship Id="rId47" Type="http://schemas.openxmlformats.org/officeDocument/2006/relationships/image" Target="../media/image4.svg"/><Relationship Id="rId50" Type="http://schemas.openxmlformats.org/officeDocument/2006/relationships/image" Target="../media/image7.png"/><Relationship Id="rId7" Type="http://schemas.openxmlformats.org/officeDocument/2006/relationships/tags" Target="../tags/tag276.xml"/><Relationship Id="rId2" Type="http://schemas.openxmlformats.org/officeDocument/2006/relationships/tags" Target="../tags/tag271.xml"/><Relationship Id="rId16" Type="http://schemas.openxmlformats.org/officeDocument/2006/relationships/tags" Target="../tags/tag285.xml"/><Relationship Id="rId29" Type="http://schemas.openxmlformats.org/officeDocument/2006/relationships/tags" Target="../tags/tag298.xml"/><Relationship Id="rId11" Type="http://schemas.openxmlformats.org/officeDocument/2006/relationships/tags" Target="../tags/tag280.xml"/><Relationship Id="rId24" Type="http://schemas.openxmlformats.org/officeDocument/2006/relationships/tags" Target="../tags/tag293.xml"/><Relationship Id="rId32" Type="http://schemas.openxmlformats.org/officeDocument/2006/relationships/tags" Target="../tags/tag301.xml"/><Relationship Id="rId37" Type="http://schemas.openxmlformats.org/officeDocument/2006/relationships/tags" Target="../tags/tag306.xml"/><Relationship Id="rId40" Type="http://schemas.openxmlformats.org/officeDocument/2006/relationships/tags" Target="../tags/tag309.xml"/><Relationship Id="rId45" Type="http://schemas.openxmlformats.org/officeDocument/2006/relationships/image" Target="../media/image2.svg"/><Relationship Id="rId5" Type="http://schemas.openxmlformats.org/officeDocument/2006/relationships/tags" Target="../tags/tag274.xml"/><Relationship Id="rId15" Type="http://schemas.openxmlformats.org/officeDocument/2006/relationships/tags" Target="../tags/tag284.xml"/><Relationship Id="rId23" Type="http://schemas.openxmlformats.org/officeDocument/2006/relationships/tags" Target="../tags/tag292.xml"/><Relationship Id="rId28" Type="http://schemas.openxmlformats.org/officeDocument/2006/relationships/tags" Target="../tags/tag297.xml"/><Relationship Id="rId36" Type="http://schemas.openxmlformats.org/officeDocument/2006/relationships/tags" Target="../tags/tag305.xml"/><Relationship Id="rId49" Type="http://schemas.openxmlformats.org/officeDocument/2006/relationships/image" Target="../media/image6.svg"/><Relationship Id="rId10" Type="http://schemas.openxmlformats.org/officeDocument/2006/relationships/tags" Target="../tags/tag279.xml"/><Relationship Id="rId19" Type="http://schemas.openxmlformats.org/officeDocument/2006/relationships/tags" Target="../tags/tag288.xml"/><Relationship Id="rId31" Type="http://schemas.openxmlformats.org/officeDocument/2006/relationships/tags" Target="../tags/tag300.xml"/><Relationship Id="rId44" Type="http://schemas.openxmlformats.org/officeDocument/2006/relationships/image" Target="../media/image1.png"/><Relationship Id="rId4" Type="http://schemas.openxmlformats.org/officeDocument/2006/relationships/tags" Target="../tags/tag273.xml"/><Relationship Id="rId9" Type="http://schemas.openxmlformats.org/officeDocument/2006/relationships/tags" Target="../tags/tag278.xml"/><Relationship Id="rId14" Type="http://schemas.openxmlformats.org/officeDocument/2006/relationships/tags" Target="../tags/tag283.xml"/><Relationship Id="rId22" Type="http://schemas.openxmlformats.org/officeDocument/2006/relationships/tags" Target="../tags/tag291.xml"/><Relationship Id="rId27" Type="http://schemas.openxmlformats.org/officeDocument/2006/relationships/tags" Target="../tags/tag296.xml"/><Relationship Id="rId30" Type="http://schemas.openxmlformats.org/officeDocument/2006/relationships/tags" Target="../tags/tag299.xml"/><Relationship Id="rId35" Type="http://schemas.openxmlformats.org/officeDocument/2006/relationships/tags" Target="../tags/tag304.xml"/><Relationship Id="rId43" Type="http://schemas.openxmlformats.org/officeDocument/2006/relationships/slideLayout" Target="../slideLayouts/slideLayout1.xml"/><Relationship Id="rId48" Type="http://schemas.openxmlformats.org/officeDocument/2006/relationships/image" Target="../media/image5.png"/><Relationship Id="rId8" Type="http://schemas.openxmlformats.org/officeDocument/2006/relationships/tags" Target="../tags/tag277.xml"/><Relationship Id="rId51" Type="http://schemas.openxmlformats.org/officeDocument/2006/relationships/image" Target="../media/image8.svg"/><Relationship Id="rId3" Type="http://schemas.openxmlformats.org/officeDocument/2006/relationships/tags" Target="../tags/tag272.xml"/><Relationship Id="rId12" Type="http://schemas.openxmlformats.org/officeDocument/2006/relationships/tags" Target="../tags/tag281.xml"/><Relationship Id="rId17" Type="http://schemas.openxmlformats.org/officeDocument/2006/relationships/tags" Target="../tags/tag286.xml"/><Relationship Id="rId25" Type="http://schemas.openxmlformats.org/officeDocument/2006/relationships/tags" Target="../tags/tag294.xml"/><Relationship Id="rId33" Type="http://schemas.openxmlformats.org/officeDocument/2006/relationships/tags" Target="../tags/tag302.xml"/><Relationship Id="rId38" Type="http://schemas.openxmlformats.org/officeDocument/2006/relationships/tags" Target="../tags/tag307.xml"/><Relationship Id="rId46" Type="http://schemas.openxmlformats.org/officeDocument/2006/relationships/image" Target="../media/image3.png"/><Relationship Id="rId20" Type="http://schemas.openxmlformats.org/officeDocument/2006/relationships/tags" Target="../tags/tag289.xml"/><Relationship Id="rId41" Type="http://schemas.openxmlformats.org/officeDocument/2006/relationships/tags" Target="../tags/tag310.xml"/><Relationship Id="rId1" Type="http://schemas.openxmlformats.org/officeDocument/2006/relationships/tags" Target="../tags/tag270.xml"/><Relationship Id="rId6" Type="http://schemas.openxmlformats.org/officeDocument/2006/relationships/tags" Target="../tags/tag275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tags" Target="../tags/tag324.xml"/><Relationship Id="rId18" Type="http://schemas.openxmlformats.org/officeDocument/2006/relationships/tags" Target="../tags/tag329.xml"/><Relationship Id="rId26" Type="http://schemas.openxmlformats.org/officeDocument/2006/relationships/tags" Target="../tags/tag337.xml"/><Relationship Id="rId39" Type="http://schemas.openxmlformats.org/officeDocument/2006/relationships/tags" Target="../tags/tag350.xml"/><Relationship Id="rId21" Type="http://schemas.openxmlformats.org/officeDocument/2006/relationships/tags" Target="../tags/tag332.xml"/><Relationship Id="rId34" Type="http://schemas.openxmlformats.org/officeDocument/2006/relationships/tags" Target="../tags/tag345.xml"/><Relationship Id="rId42" Type="http://schemas.openxmlformats.org/officeDocument/2006/relationships/tags" Target="../tags/tag353.xml"/><Relationship Id="rId47" Type="http://schemas.openxmlformats.org/officeDocument/2006/relationships/image" Target="../media/image4.svg"/><Relationship Id="rId50" Type="http://schemas.openxmlformats.org/officeDocument/2006/relationships/image" Target="../media/image7.png"/><Relationship Id="rId7" Type="http://schemas.openxmlformats.org/officeDocument/2006/relationships/tags" Target="../tags/tag318.xml"/><Relationship Id="rId2" Type="http://schemas.openxmlformats.org/officeDocument/2006/relationships/tags" Target="../tags/tag313.xml"/><Relationship Id="rId16" Type="http://schemas.openxmlformats.org/officeDocument/2006/relationships/tags" Target="../tags/tag327.xml"/><Relationship Id="rId29" Type="http://schemas.openxmlformats.org/officeDocument/2006/relationships/tags" Target="../tags/tag340.xml"/><Relationship Id="rId11" Type="http://schemas.openxmlformats.org/officeDocument/2006/relationships/tags" Target="../tags/tag322.xml"/><Relationship Id="rId24" Type="http://schemas.openxmlformats.org/officeDocument/2006/relationships/tags" Target="../tags/tag335.xml"/><Relationship Id="rId32" Type="http://schemas.openxmlformats.org/officeDocument/2006/relationships/tags" Target="../tags/tag343.xml"/><Relationship Id="rId37" Type="http://schemas.openxmlformats.org/officeDocument/2006/relationships/tags" Target="../tags/tag348.xml"/><Relationship Id="rId40" Type="http://schemas.openxmlformats.org/officeDocument/2006/relationships/tags" Target="../tags/tag351.xml"/><Relationship Id="rId45" Type="http://schemas.openxmlformats.org/officeDocument/2006/relationships/image" Target="../media/image2.svg"/><Relationship Id="rId5" Type="http://schemas.openxmlformats.org/officeDocument/2006/relationships/tags" Target="../tags/tag316.xml"/><Relationship Id="rId15" Type="http://schemas.openxmlformats.org/officeDocument/2006/relationships/tags" Target="../tags/tag326.xml"/><Relationship Id="rId23" Type="http://schemas.openxmlformats.org/officeDocument/2006/relationships/tags" Target="../tags/tag334.xml"/><Relationship Id="rId28" Type="http://schemas.openxmlformats.org/officeDocument/2006/relationships/tags" Target="../tags/tag339.xml"/><Relationship Id="rId36" Type="http://schemas.openxmlformats.org/officeDocument/2006/relationships/tags" Target="../tags/tag347.xml"/><Relationship Id="rId49" Type="http://schemas.openxmlformats.org/officeDocument/2006/relationships/image" Target="../media/image6.svg"/><Relationship Id="rId10" Type="http://schemas.openxmlformats.org/officeDocument/2006/relationships/tags" Target="../tags/tag321.xml"/><Relationship Id="rId19" Type="http://schemas.openxmlformats.org/officeDocument/2006/relationships/tags" Target="../tags/tag330.xml"/><Relationship Id="rId31" Type="http://schemas.openxmlformats.org/officeDocument/2006/relationships/tags" Target="../tags/tag342.xml"/><Relationship Id="rId44" Type="http://schemas.openxmlformats.org/officeDocument/2006/relationships/image" Target="../media/image1.png"/><Relationship Id="rId4" Type="http://schemas.openxmlformats.org/officeDocument/2006/relationships/tags" Target="../tags/tag315.xml"/><Relationship Id="rId9" Type="http://schemas.openxmlformats.org/officeDocument/2006/relationships/tags" Target="../tags/tag320.xml"/><Relationship Id="rId14" Type="http://schemas.openxmlformats.org/officeDocument/2006/relationships/tags" Target="../tags/tag325.xml"/><Relationship Id="rId22" Type="http://schemas.openxmlformats.org/officeDocument/2006/relationships/tags" Target="../tags/tag333.xml"/><Relationship Id="rId27" Type="http://schemas.openxmlformats.org/officeDocument/2006/relationships/tags" Target="../tags/tag338.xml"/><Relationship Id="rId30" Type="http://schemas.openxmlformats.org/officeDocument/2006/relationships/tags" Target="../tags/tag341.xml"/><Relationship Id="rId35" Type="http://schemas.openxmlformats.org/officeDocument/2006/relationships/tags" Target="../tags/tag346.xml"/><Relationship Id="rId43" Type="http://schemas.openxmlformats.org/officeDocument/2006/relationships/slideLayout" Target="../slideLayouts/slideLayout1.xml"/><Relationship Id="rId48" Type="http://schemas.openxmlformats.org/officeDocument/2006/relationships/image" Target="../media/image5.png"/><Relationship Id="rId8" Type="http://schemas.openxmlformats.org/officeDocument/2006/relationships/tags" Target="../tags/tag319.xml"/><Relationship Id="rId51" Type="http://schemas.openxmlformats.org/officeDocument/2006/relationships/image" Target="../media/image8.svg"/><Relationship Id="rId3" Type="http://schemas.openxmlformats.org/officeDocument/2006/relationships/tags" Target="../tags/tag314.xml"/><Relationship Id="rId12" Type="http://schemas.openxmlformats.org/officeDocument/2006/relationships/tags" Target="../tags/tag323.xml"/><Relationship Id="rId17" Type="http://schemas.openxmlformats.org/officeDocument/2006/relationships/tags" Target="../tags/tag328.xml"/><Relationship Id="rId25" Type="http://schemas.openxmlformats.org/officeDocument/2006/relationships/tags" Target="../tags/tag336.xml"/><Relationship Id="rId33" Type="http://schemas.openxmlformats.org/officeDocument/2006/relationships/tags" Target="../tags/tag344.xml"/><Relationship Id="rId38" Type="http://schemas.openxmlformats.org/officeDocument/2006/relationships/tags" Target="../tags/tag349.xml"/><Relationship Id="rId46" Type="http://schemas.openxmlformats.org/officeDocument/2006/relationships/image" Target="../media/image3.png"/><Relationship Id="rId20" Type="http://schemas.openxmlformats.org/officeDocument/2006/relationships/tags" Target="../tags/tag331.xml"/><Relationship Id="rId41" Type="http://schemas.openxmlformats.org/officeDocument/2006/relationships/tags" Target="../tags/tag352.xml"/><Relationship Id="rId1" Type="http://schemas.openxmlformats.org/officeDocument/2006/relationships/tags" Target="../tags/tag312.xml"/><Relationship Id="rId6" Type="http://schemas.openxmlformats.org/officeDocument/2006/relationships/tags" Target="../tags/tag3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PA-组合 35"/>
          <p:cNvGrpSpPr/>
          <p:nvPr>
            <p:custDataLst>
              <p:tags r:id="rId2"/>
            </p:custDataLst>
          </p:nvPr>
        </p:nvGrpSpPr>
        <p:grpSpPr>
          <a:xfrm>
            <a:off x="1678940" y="-1408430"/>
            <a:ext cx="2825750" cy="2825750"/>
            <a:chOff x="6923" y="4132"/>
            <a:chExt cx="4450" cy="4450"/>
          </a:xfrm>
        </p:grpSpPr>
        <p:sp useBgFill="1">
          <p:nvSpPr>
            <p:cNvPr id="37" name="PA-椭圆 2"/>
            <p:cNvSpPr/>
            <p:nvPr>
              <p:custDataLst>
                <p:tags r:id="rId34"/>
              </p:custDataLst>
            </p:nvPr>
          </p:nvSpPr>
          <p:spPr>
            <a:xfrm>
              <a:off x="6923" y="4132"/>
              <a:ext cx="4451" cy="4451"/>
            </a:xfrm>
            <a:prstGeom prst="diamond">
              <a:avLst/>
            </a:prstGeom>
            <a:ln w="3175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PA-椭圆 1"/>
            <p:cNvSpPr/>
            <p:nvPr>
              <p:custDataLst>
                <p:tags r:id="rId35"/>
              </p:custDataLst>
            </p:nvPr>
          </p:nvSpPr>
          <p:spPr>
            <a:xfrm>
              <a:off x="7243" y="4451"/>
              <a:ext cx="3813" cy="3813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82490" y="-1408430"/>
            <a:ext cx="2825750" cy="2825750"/>
            <a:chOff x="7374" y="-2218"/>
            <a:chExt cx="4450" cy="4450"/>
          </a:xfrm>
        </p:grpSpPr>
        <p:sp useBgFill="1">
          <p:nvSpPr>
            <p:cNvPr id="42" name="PA-椭圆 2"/>
            <p:cNvSpPr/>
            <p:nvPr>
              <p:custDataLst>
                <p:tags r:id="rId32"/>
              </p:custDataLst>
            </p:nvPr>
          </p:nvSpPr>
          <p:spPr>
            <a:xfrm>
              <a:off x="7374" y="-2218"/>
              <a:ext cx="4451" cy="4451"/>
            </a:xfrm>
            <a:prstGeom prst="diamond">
              <a:avLst/>
            </a:prstGeom>
            <a:ln w="31750">
              <a:solidFill>
                <a:srgbClr val="7886A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PA-椭圆 1"/>
            <p:cNvSpPr/>
            <p:nvPr>
              <p:custDataLst>
                <p:tags r:id="rId33"/>
              </p:custDataLst>
            </p:nvPr>
          </p:nvSpPr>
          <p:spPr>
            <a:xfrm>
              <a:off x="7694" y="-1899"/>
              <a:ext cx="3813" cy="3813"/>
            </a:xfrm>
            <a:prstGeom prst="diamond">
              <a:avLst/>
            </a:prstGeom>
            <a:solidFill>
              <a:srgbClr val="7886A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PA-组合 43"/>
          <p:cNvGrpSpPr/>
          <p:nvPr>
            <p:custDataLst>
              <p:tags r:id="rId3"/>
            </p:custDataLst>
          </p:nvPr>
        </p:nvGrpSpPr>
        <p:grpSpPr>
          <a:xfrm>
            <a:off x="-1410335" y="-1408430"/>
            <a:ext cx="2825750" cy="2825750"/>
            <a:chOff x="2512" y="4132"/>
            <a:chExt cx="4450" cy="4450"/>
          </a:xfrm>
        </p:grpSpPr>
        <p:sp useBgFill="1">
          <p:nvSpPr>
            <p:cNvPr id="45" name="PA-椭圆 2"/>
            <p:cNvSpPr/>
            <p:nvPr>
              <p:custDataLst>
                <p:tags r:id="rId30"/>
              </p:custDataLst>
            </p:nvPr>
          </p:nvSpPr>
          <p:spPr>
            <a:xfrm>
              <a:off x="2512" y="4132"/>
              <a:ext cx="4451" cy="4451"/>
            </a:xfrm>
            <a:prstGeom prst="diamond">
              <a:avLst/>
            </a:prstGeom>
            <a:ln w="3175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PA-椭圆 1"/>
            <p:cNvSpPr/>
            <p:nvPr>
              <p:custDataLst>
                <p:tags r:id="rId31"/>
              </p:custDataLst>
            </p:nvPr>
          </p:nvSpPr>
          <p:spPr>
            <a:xfrm>
              <a:off x="2832" y="4451"/>
              <a:ext cx="3813" cy="3813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PA-组合 46"/>
          <p:cNvGrpSpPr/>
          <p:nvPr>
            <p:custDataLst>
              <p:tags r:id="rId4"/>
            </p:custDataLst>
          </p:nvPr>
        </p:nvGrpSpPr>
        <p:grpSpPr>
          <a:xfrm>
            <a:off x="7686040" y="-1408430"/>
            <a:ext cx="2825750" cy="2825750"/>
            <a:chOff x="11411" y="4132"/>
            <a:chExt cx="4450" cy="4450"/>
          </a:xfrm>
        </p:grpSpPr>
        <p:sp useBgFill="1">
          <p:nvSpPr>
            <p:cNvPr id="48" name="PA-椭圆 2"/>
            <p:cNvSpPr/>
            <p:nvPr>
              <p:custDataLst>
                <p:tags r:id="rId28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4CFC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PA-椭圆 1"/>
            <p:cNvSpPr/>
            <p:nvPr>
              <p:custDataLst>
                <p:tags r:id="rId29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4CF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PA-组合 49"/>
          <p:cNvGrpSpPr/>
          <p:nvPr>
            <p:custDataLst>
              <p:tags r:id="rId5"/>
            </p:custDataLst>
          </p:nvPr>
        </p:nvGrpSpPr>
        <p:grpSpPr>
          <a:xfrm>
            <a:off x="10775315" y="-1408430"/>
            <a:ext cx="2825750" cy="2825750"/>
            <a:chOff x="11411" y="4132"/>
            <a:chExt cx="4450" cy="4450"/>
          </a:xfrm>
        </p:grpSpPr>
        <p:sp useBgFill="1">
          <p:nvSpPr>
            <p:cNvPr id="51" name="PA-椭圆 2"/>
            <p:cNvSpPr/>
            <p:nvPr>
              <p:custDataLst>
                <p:tags r:id="rId26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7E9D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PA-椭圆 1"/>
            <p:cNvSpPr/>
            <p:nvPr>
              <p:custDataLst>
                <p:tags r:id="rId27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7E9D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PA-组合 52"/>
          <p:cNvGrpSpPr/>
          <p:nvPr>
            <p:custDataLst>
              <p:tags r:id="rId6"/>
            </p:custDataLst>
          </p:nvPr>
        </p:nvGrpSpPr>
        <p:grpSpPr>
          <a:xfrm rot="10800000">
            <a:off x="7687945" y="5454015"/>
            <a:ext cx="2825750" cy="2825750"/>
            <a:chOff x="6923" y="4132"/>
            <a:chExt cx="4450" cy="4450"/>
          </a:xfrm>
        </p:grpSpPr>
        <p:sp useBgFill="1">
          <p:nvSpPr>
            <p:cNvPr id="54" name="PA-椭圆 2"/>
            <p:cNvSpPr/>
            <p:nvPr>
              <p:custDataLst>
                <p:tags r:id="rId24"/>
              </p:custDataLst>
            </p:nvPr>
          </p:nvSpPr>
          <p:spPr>
            <a:xfrm>
              <a:off x="6923" y="4132"/>
              <a:ext cx="4451" cy="4451"/>
            </a:xfrm>
            <a:prstGeom prst="diamond">
              <a:avLst/>
            </a:prstGeom>
            <a:ln w="3175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PA-椭圆 1"/>
            <p:cNvSpPr/>
            <p:nvPr>
              <p:custDataLst>
                <p:tags r:id="rId25"/>
              </p:custDataLst>
            </p:nvPr>
          </p:nvSpPr>
          <p:spPr>
            <a:xfrm>
              <a:off x="7243" y="4451"/>
              <a:ext cx="3813" cy="3813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57" name="PA-椭圆 2"/>
          <p:cNvSpPr/>
          <p:nvPr>
            <p:custDataLst>
              <p:tags r:id="rId7"/>
            </p:custDataLst>
          </p:nvPr>
        </p:nvSpPr>
        <p:spPr>
          <a:xfrm rot="10800000">
            <a:off x="4683760" y="5453380"/>
            <a:ext cx="2826385" cy="2826385"/>
          </a:xfrm>
          <a:prstGeom prst="diamond">
            <a:avLst/>
          </a:prstGeom>
          <a:ln w="31750">
            <a:solidFill>
              <a:srgbClr val="7886A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PA-椭圆 1"/>
          <p:cNvSpPr/>
          <p:nvPr>
            <p:custDataLst>
              <p:tags r:id="rId8"/>
            </p:custDataLst>
          </p:nvPr>
        </p:nvSpPr>
        <p:spPr>
          <a:xfrm rot="10800000">
            <a:off x="4885690" y="5655945"/>
            <a:ext cx="2421255" cy="2421255"/>
          </a:xfrm>
          <a:prstGeom prst="diamond">
            <a:avLst/>
          </a:prstGeom>
          <a:solidFill>
            <a:srgbClr val="7886A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PA-组合 58"/>
          <p:cNvGrpSpPr/>
          <p:nvPr>
            <p:custDataLst>
              <p:tags r:id="rId9"/>
            </p:custDataLst>
          </p:nvPr>
        </p:nvGrpSpPr>
        <p:grpSpPr>
          <a:xfrm rot="10800000">
            <a:off x="10777220" y="5454015"/>
            <a:ext cx="2825750" cy="2825750"/>
            <a:chOff x="2512" y="4132"/>
            <a:chExt cx="4450" cy="4450"/>
          </a:xfrm>
        </p:grpSpPr>
        <p:sp useBgFill="1">
          <p:nvSpPr>
            <p:cNvPr id="60" name="PA-椭圆 2"/>
            <p:cNvSpPr/>
            <p:nvPr>
              <p:custDataLst>
                <p:tags r:id="rId22"/>
              </p:custDataLst>
            </p:nvPr>
          </p:nvSpPr>
          <p:spPr>
            <a:xfrm>
              <a:off x="2512" y="4132"/>
              <a:ext cx="4451" cy="4451"/>
            </a:xfrm>
            <a:prstGeom prst="diamond">
              <a:avLst/>
            </a:prstGeom>
            <a:ln w="3175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PA-椭圆 1"/>
            <p:cNvSpPr/>
            <p:nvPr>
              <p:custDataLst>
                <p:tags r:id="rId23"/>
              </p:custDataLst>
            </p:nvPr>
          </p:nvSpPr>
          <p:spPr>
            <a:xfrm>
              <a:off x="2832" y="4451"/>
              <a:ext cx="3813" cy="3813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PA-组合 61"/>
          <p:cNvGrpSpPr/>
          <p:nvPr>
            <p:custDataLst>
              <p:tags r:id="rId10"/>
            </p:custDataLst>
          </p:nvPr>
        </p:nvGrpSpPr>
        <p:grpSpPr>
          <a:xfrm rot="10800000">
            <a:off x="1680845" y="5454015"/>
            <a:ext cx="2825750" cy="2825750"/>
            <a:chOff x="11411" y="4132"/>
            <a:chExt cx="4450" cy="4450"/>
          </a:xfrm>
        </p:grpSpPr>
        <p:sp useBgFill="1">
          <p:nvSpPr>
            <p:cNvPr id="63" name="PA-椭圆 2"/>
            <p:cNvSpPr/>
            <p:nvPr>
              <p:custDataLst>
                <p:tags r:id="rId20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4CFC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PA-椭圆 1"/>
            <p:cNvSpPr/>
            <p:nvPr>
              <p:custDataLst>
                <p:tags r:id="rId21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4CF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PA-组合 64"/>
          <p:cNvGrpSpPr/>
          <p:nvPr>
            <p:custDataLst>
              <p:tags r:id="rId11"/>
            </p:custDataLst>
          </p:nvPr>
        </p:nvGrpSpPr>
        <p:grpSpPr>
          <a:xfrm rot="10800000">
            <a:off x="-1408430" y="5454015"/>
            <a:ext cx="2825750" cy="2825750"/>
            <a:chOff x="11411" y="4132"/>
            <a:chExt cx="4450" cy="4450"/>
          </a:xfrm>
        </p:grpSpPr>
        <p:sp useBgFill="1">
          <p:nvSpPr>
            <p:cNvPr id="66" name="PA-椭圆 2"/>
            <p:cNvSpPr/>
            <p:nvPr>
              <p:custDataLst>
                <p:tags r:id="rId18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7E9D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PA-椭圆 1"/>
            <p:cNvSpPr/>
            <p:nvPr>
              <p:custDataLst>
                <p:tags r:id="rId19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7E9D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70" name="PA-椭圆 2"/>
          <p:cNvSpPr/>
          <p:nvPr>
            <p:custDataLst>
              <p:tags r:id="rId12"/>
            </p:custDataLst>
          </p:nvPr>
        </p:nvSpPr>
        <p:spPr>
          <a:xfrm>
            <a:off x="10774680" y="2016125"/>
            <a:ext cx="2826385" cy="2826385"/>
          </a:xfrm>
          <a:prstGeom prst="diamond">
            <a:avLst/>
          </a:prstGeom>
          <a:ln w="31750">
            <a:solidFill>
              <a:srgbClr val="E8E8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PA-椭圆 1"/>
          <p:cNvSpPr/>
          <p:nvPr>
            <p:custDataLst>
              <p:tags r:id="rId13"/>
            </p:custDataLst>
          </p:nvPr>
        </p:nvSpPr>
        <p:spPr>
          <a:xfrm>
            <a:off x="10977880" y="2218690"/>
            <a:ext cx="2421255" cy="2421255"/>
          </a:xfrm>
          <a:prstGeom prst="diamond">
            <a:avLst/>
          </a:prstGeom>
          <a:solidFill>
            <a:srgbClr val="E8E8E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-1409700" y="2016125"/>
            <a:ext cx="2825750" cy="2825750"/>
            <a:chOff x="-2220" y="3175"/>
            <a:chExt cx="4450" cy="4450"/>
          </a:xfrm>
        </p:grpSpPr>
        <p:sp useBgFill="1">
          <p:nvSpPr>
            <p:cNvPr id="73" name="PA-椭圆 2"/>
            <p:cNvSpPr/>
            <p:nvPr>
              <p:custDataLst>
                <p:tags r:id="rId16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PA-椭圆 1"/>
            <p:cNvSpPr/>
            <p:nvPr>
              <p:custDataLst>
                <p:tags r:id="rId17"/>
              </p:custDataLst>
            </p:nvPr>
          </p:nvSpPr>
          <p:spPr>
            <a:xfrm>
              <a:off x="-1900" y="3494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PA-文本框 1"/>
          <p:cNvSpPr txBox="1"/>
          <p:nvPr>
            <p:custDataLst>
              <p:tags r:id="rId14"/>
            </p:custDataLst>
          </p:nvPr>
        </p:nvSpPr>
        <p:spPr>
          <a:xfrm>
            <a:off x="2084705" y="3044825"/>
            <a:ext cx="802449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>
                <a:solidFill>
                  <a:schemeClr val="tx1">
                    <a:lumMod val="65000"/>
                    <a:lumOff val="3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简约清新莫兰迪工作计划</a:t>
            </a:r>
          </a:p>
        </p:txBody>
      </p:sp>
      <p:sp>
        <p:nvSpPr>
          <p:cNvPr id="11" name="PA-文本框 10"/>
          <p:cNvSpPr txBox="1"/>
          <p:nvPr>
            <p:custDataLst>
              <p:tags r:id="rId15"/>
            </p:custDataLst>
          </p:nvPr>
        </p:nvSpPr>
        <p:spPr>
          <a:xfrm>
            <a:off x="2464711" y="3814009"/>
            <a:ext cx="7272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The user can perform the presentation on a projector or computer, and the powerpoint can be printed out and made into film. The user can perform the presentation on a projector or computer, jinggeppt and the powerpoint can be printed out and made into film.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70667" y="3689799"/>
            <a:ext cx="11850665" cy="0"/>
          </a:xfrm>
          <a:prstGeom prst="line">
            <a:avLst/>
          </a:prstGeom>
          <a:ln w="317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PA-组合 35"/>
          <p:cNvGrpSpPr/>
          <p:nvPr>
            <p:custDataLst>
              <p:tags r:id="rId2"/>
            </p:custDataLst>
          </p:nvPr>
        </p:nvGrpSpPr>
        <p:grpSpPr>
          <a:xfrm flipH="1">
            <a:off x="5881370" y="3470910"/>
            <a:ext cx="448945" cy="448945"/>
            <a:chOff x="6923" y="4132"/>
            <a:chExt cx="4450" cy="4450"/>
          </a:xfrm>
        </p:grpSpPr>
        <p:sp useBgFill="1">
          <p:nvSpPr>
            <p:cNvPr id="60" name="PA-椭圆 2"/>
            <p:cNvSpPr/>
            <p:nvPr>
              <p:custDataLst>
                <p:tags r:id="rId40"/>
              </p:custDataLst>
            </p:nvPr>
          </p:nvSpPr>
          <p:spPr>
            <a:xfrm>
              <a:off x="6923" y="4132"/>
              <a:ext cx="4451" cy="4451"/>
            </a:xfrm>
            <a:prstGeom prst="diamond">
              <a:avLst/>
            </a:prstGeom>
            <a:ln w="3175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PA-椭圆 1"/>
            <p:cNvSpPr/>
            <p:nvPr>
              <p:custDataLst>
                <p:tags r:id="rId41"/>
              </p:custDataLst>
            </p:nvPr>
          </p:nvSpPr>
          <p:spPr>
            <a:xfrm>
              <a:off x="7243" y="4451"/>
              <a:ext cx="3813" cy="3813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 flipH="1">
            <a:off x="7990205" y="3470275"/>
            <a:ext cx="448945" cy="448945"/>
            <a:chOff x="7374" y="-2218"/>
            <a:chExt cx="4450" cy="4450"/>
          </a:xfrm>
        </p:grpSpPr>
        <p:sp useBgFill="1">
          <p:nvSpPr>
            <p:cNvPr id="63" name="PA-椭圆 2"/>
            <p:cNvSpPr/>
            <p:nvPr>
              <p:custDataLst>
                <p:tags r:id="rId38"/>
              </p:custDataLst>
            </p:nvPr>
          </p:nvSpPr>
          <p:spPr>
            <a:xfrm>
              <a:off x="7374" y="-2218"/>
              <a:ext cx="4451" cy="4451"/>
            </a:xfrm>
            <a:prstGeom prst="diamond">
              <a:avLst/>
            </a:prstGeom>
            <a:ln w="31750">
              <a:solidFill>
                <a:srgbClr val="7886A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PA-椭圆 1"/>
            <p:cNvSpPr/>
            <p:nvPr>
              <p:custDataLst>
                <p:tags r:id="rId39"/>
              </p:custDataLst>
            </p:nvPr>
          </p:nvSpPr>
          <p:spPr>
            <a:xfrm>
              <a:off x="7694" y="-1899"/>
              <a:ext cx="3813" cy="3813"/>
            </a:xfrm>
            <a:prstGeom prst="diamond">
              <a:avLst/>
            </a:prstGeom>
            <a:solidFill>
              <a:srgbClr val="7886A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PA-组合 43"/>
          <p:cNvGrpSpPr/>
          <p:nvPr>
            <p:custDataLst>
              <p:tags r:id="rId3"/>
            </p:custDataLst>
          </p:nvPr>
        </p:nvGrpSpPr>
        <p:grpSpPr>
          <a:xfrm flipH="1">
            <a:off x="3772535" y="3469640"/>
            <a:ext cx="448945" cy="448945"/>
            <a:chOff x="2512" y="4132"/>
            <a:chExt cx="4450" cy="4450"/>
          </a:xfrm>
        </p:grpSpPr>
        <p:sp useBgFill="1">
          <p:nvSpPr>
            <p:cNvPr id="66" name="PA-椭圆 2"/>
            <p:cNvSpPr/>
            <p:nvPr>
              <p:custDataLst>
                <p:tags r:id="rId36"/>
              </p:custDataLst>
            </p:nvPr>
          </p:nvSpPr>
          <p:spPr>
            <a:xfrm>
              <a:off x="2512" y="4132"/>
              <a:ext cx="4451" cy="4451"/>
            </a:xfrm>
            <a:prstGeom prst="diamond">
              <a:avLst/>
            </a:prstGeom>
            <a:ln w="3175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PA-椭圆 1"/>
            <p:cNvSpPr/>
            <p:nvPr>
              <p:custDataLst>
                <p:tags r:id="rId37"/>
              </p:custDataLst>
            </p:nvPr>
          </p:nvSpPr>
          <p:spPr>
            <a:xfrm>
              <a:off x="2832" y="4451"/>
              <a:ext cx="3813" cy="3813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PA-组合 46"/>
          <p:cNvGrpSpPr/>
          <p:nvPr>
            <p:custDataLst>
              <p:tags r:id="rId4"/>
            </p:custDataLst>
          </p:nvPr>
        </p:nvGrpSpPr>
        <p:grpSpPr>
          <a:xfrm flipH="1">
            <a:off x="10099040" y="3471545"/>
            <a:ext cx="448945" cy="448945"/>
            <a:chOff x="11411" y="4132"/>
            <a:chExt cx="4450" cy="4450"/>
          </a:xfrm>
        </p:grpSpPr>
        <p:sp useBgFill="1">
          <p:nvSpPr>
            <p:cNvPr id="69" name="PA-椭圆 2"/>
            <p:cNvSpPr/>
            <p:nvPr>
              <p:custDataLst>
                <p:tags r:id="rId34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4CFC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PA-椭圆 1"/>
            <p:cNvSpPr/>
            <p:nvPr>
              <p:custDataLst>
                <p:tags r:id="rId35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4CF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 flipH="1">
            <a:off x="1691640" y="3469005"/>
            <a:ext cx="448945" cy="448945"/>
            <a:chOff x="-2220" y="3175"/>
            <a:chExt cx="4450" cy="4450"/>
          </a:xfrm>
        </p:grpSpPr>
        <p:sp useBgFill="1">
          <p:nvSpPr>
            <p:cNvPr id="72" name="PA-椭圆 2"/>
            <p:cNvSpPr/>
            <p:nvPr>
              <p:custDataLst>
                <p:tags r:id="rId32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PA-椭圆 1"/>
            <p:cNvSpPr/>
            <p:nvPr>
              <p:custDataLst>
                <p:tags r:id="rId33"/>
              </p:custDataLst>
            </p:nvPr>
          </p:nvSpPr>
          <p:spPr>
            <a:xfrm>
              <a:off x="-1900" y="3494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26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30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31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PA-组合 40"/>
            <p:cNvGrpSpPr/>
            <p:nvPr>
              <p:custDataLst>
                <p:tags r:id="rId27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42" name="PA-椭圆 2"/>
              <p:cNvSpPr/>
              <p:nvPr>
                <p:custDataLst>
                  <p:tags r:id="rId28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PA-椭圆 1"/>
              <p:cNvSpPr/>
              <p:nvPr>
                <p:custDataLst>
                  <p:tags r:id="rId29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5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01</a:t>
            </a:r>
          </a:p>
        </p:txBody>
      </p:sp>
      <p:sp>
        <p:nvSpPr>
          <p:cNvPr id="82" name="PA-文本框 81"/>
          <p:cNvSpPr txBox="1"/>
          <p:nvPr>
            <p:custDataLst>
              <p:tags r:id="rId6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7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grpSp>
        <p:nvGrpSpPr>
          <p:cNvPr id="111" name="组合 110"/>
          <p:cNvGrpSpPr/>
          <p:nvPr/>
        </p:nvGrpSpPr>
        <p:grpSpPr>
          <a:xfrm>
            <a:off x="1195705" y="1741805"/>
            <a:ext cx="1454150" cy="1454150"/>
            <a:chOff x="1883" y="2743"/>
            <a:chExt cx="2290" cy="2290"/>
          </a:xfrm>
        </p:grpSpPr>
        <p:grpSp>
          <p:nvGrpSpPr>
            <p:cNvPr id="91" name="组合 90"/>
            <p:cNvGrpSpPr/>
            <p:nvPr/>
          </p:nvGrpSpPr>
          <p:grpSpPr>
            <a:xfrm flipH="1">
              <a:off x="1883" y="2743"/>
              <a:ext cx="2291" cy="2291"/>
              <a:chOff x="-2220" y="3175"/>
              <a:chExt cx="4450" cy="4450"/>
            </a:xfrm>
          </p:grpSpPr>
          <p:sp useBgFill="1">
            <p:nvSpPr>
              <p:cNvPr id="92" name="PA-椭圆 2"/>
              <p:cNvSpPr/>
              <p:nvPr>
                <p:custDataLst>
                  <p:tags r:id="rId24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PA-椭圆 1"/>
              <p:cNvSpPr/>
              <p:nvPr>
                <p:custDataLst>
                  <p:tags r:id="rId25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4" name="图片 93" descr="3504369"/>
            <p:cNvPicPr>
              <a:picLocks noChangeAspect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/>
            </a:stretch>
          </p:blipFill>
          <p:spPr>
            <a:xfrm>
              <a:off x="2488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112" name="组合 111"/>
          <p:cNvGrpSpPr/>
          <p:nvPr/>
        </p:nvGrpSpPr>
        <p:grpSpPr>
          <a:xfrm>
            <a:off x="3276600" y="1742440"/>
            <a:ext cx="1454150" cy="1454150"/>
            <a:chOff x="5160" y="2744"/>
            <a:chExt cx="2290" cy="2290"/>
          </a:xfrm>
        </p:grpSpPr>
        <p:grpSp>
          <p:nvGrpSpPr>
            <p:cNvPr id="85" name="PA-组合 43"/>
            <p:cNvGrpSpPr/>
            <p:nvPr>
              <p:custDataLst>
                <p:tags r:id="rId21"/>
              </p:custDataLst>
            </p:nvPr>
          </p:nvGrpSpPr>
          <p:grpSpPr>
            <a:xfrm flipH="1">
              <a:off x="5160" y="2744"/>
              <a:ext cx="2291" cy="2291"/>
              <a:chOff x="2512" y="4132"/>
              <a:chExt cx="4450" cy="4450"/>
            </a:xfrm>
          </p:grpSpPr>
          <p:sp useBgFill="1">
            <p:nvSpPr>
              <p:cNvPr id="86" name="PA-椭圆 2"/>
              <p:cNvSpPr/>
              <p:nvPr>
                <p:custDataLst>
                  <p:tags r:id="rId22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PA-椭圆 1"/>
              <p:cNvSpPr/>
              <p:nvPr>
                <p:custDataLst>
                  <p:tags r:id="rId23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5" name="图片 94" descr="3504183"/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/>
            </a:stretch>
          </p:blipFill>
          <p:spPr>
            <a:xfrm>
              <a:off x="5776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113" name="组合 112"/>
          <p:cNvGrpSpPr/>
          <p:nvPr/>
        </p:nvGrpSpPr>
        <p:grpSpPr>
          <a:xfrm>
            <a:off x="5385435" y="1743710"/>
            <a:ext cx="1454150" cy="1454150"/>
            <a:chOff x="8481" y="2746"/>
            <a:chExt cx="2290" cy="2290"/>
          </a:xfrm>
        </p:grpSpPr>
        <p:grpSp>
          <p:nvGrpSpPr>
            <p:cNvPr id="76" name="PA-组合 35"/>
            <p:cNvGrpSpPr/>
            <p:nvPr>
              <p:custDataLst>
                <p:tags r:id="rId18"/>
              </p:custDataLst>
            </p:nvPr>
          </p:nvGrpSpPr>
          <p:grpSpPr>
            <a:xfrm flipH="1">
              <a:off x="8481" y="2746"/>
              <a:ext cx="2291" cy="2291"/>
              <a:chOff x="6923" y="4132"/>
              <a:chExt cx="4450" cy="4450"/>
            </a:xfrm>
          </p:grpSpPr>
          <p:sp useBgFill="1">
            <p:nvSpPr>
              <p:cNvPr id="77" name="PA-椭圆 2"/>
              <p:cNvSpPr/>
              <p:nvPr>
                <p:custDataLst>
                  <p:tags r:id="rId19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PA-椭圆 1"/>
              <p:cNvSpPr/>
              <p:nvPr>
                <p:custDataLst>
                  <p:tags r:id="rId20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6" name="图片 95" descr="3504233"/>
            <p:cNvPicPr>
              <a:picLocks noChangeAspect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tretch>
              <a:fillRect/>
            </a:stretch>
          </p:blipFill>
          <p:spPr>
            <a:xfrm>
              <a:off x="9071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114" name="组合 113"/>
          <p:cNvGrpSpPr/>
          <p:nvPr/>
        </p:nvGrpSpPr>
        <p:grpSpPr>
          <a:xfrm>
            <a:off x="7494270" y="1743075"/>
            <a:ext cx="1454150" cy="1454150"/>
            <a:chOff x="11802" y="2745"/>
            <a:chExt cx="2290" cy="2290"/>
          </a:xfrm>
        </p:grpSpPr>
        <p:grpSp>
          <p:nvGrpSpPr>
            <p:cNvPr id="79" name="组合 78"/>
            <p:cNvGrpSpPr/>
            <p:nvPr/>
          </p:nvGrpSpPr>
          <p:grpSpPr>
            <a:xfrm flipH="1">
              <a:off x="11802" y="2745"/>
              <a:ext cx="2291" cy="2291"/>
              <a:chOff x="7374" y="-2218"/>
              <a:chExt cx="4450" cy="4450"/>
            </a:xfrm>
          </p:grpSpPr>
          <p:sp useBgFill="1">
            <p:nvSpPr>
              <p:cNvPr id="80" name="PA-椭圆 2"/>
              <p:cNvSpPr/>
              <p:nvPr>
                <p:custDataLst>
                  <p:tags r:id="rId16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PA-椭圆 1"/>
              <p:cNvSpPr/>
              <p:nvPr>
                <p:custDataLst>
                  <p:tags r:id="rId17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7" name="图片 96" descr="3504348"/>
            <p:cNvPicPr>
              <a:picLocks noChangeAspect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tretch>
              <a:fillRect/>
            </a:stretch>
          </p:blipFill>
          <p:spPr>
            <a:xfrm>
              <a:off x="12418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115" name="组合 114"/>
          <p:cNvGrpSpPr/>
          <p:nvPr/>
        </p:nvGrpSpPr>
        <p:grpSpPr>
          <a:xfrm>
            <a:off x="9603105" y="1744345"/>
            <a:ext cx="1454150" cy="1454150"/>
            <a:chOff x="15123" y="2747"/>
            <a:chExt cx="2290" cy="2290"/>
          </a:xfrm>
        </p:grpSpPr>
        <p:grpSp>
          <p:nvGrpSpPr>
            <p:cNvPr id="88" name="PA-组合 46"/>
            <p:cNvGrpSpPr/>
            <p:nvPr>
              <p:custDataLst>
                <p:tags r:id="rId13"/>
              </p:custDataLst>
            </p:nvPr>
          </p:nvGrpSpPr>
          <p:grpSpPr>
            <a:xfrm flipH="1">
              <a:off x="15123" y="2747"/>
              <a:ext cx="2291" cy="2291"/>
              <a:chOff x="11411" y="4132"/>
              <a:chExt cx="4450" cy="4450"/>
            </a:xfrm>
          </p:grpSpPr>
          <p:sp useBgFill="1">
            <p:nvSpPr>
              <p:cNvPr id="89" name="PA-椭圆 2"/>
              <p:cNvSpPr/>
              <p:nvPr>
                <p:custDataLst>
                  <p:tags r:id="rId14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PA-椭圆 1"/>
              <p:cNvSpPr/>
              <p:nvPr>
                <p:custDataLst>
                  <p:tags r:id="rId15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8" name="图片 97" descr="3504345"/>
            <p:cNvPicPr>
              <a:picLocks noChangeAspect="1"/>
            </p:cNvPicPr>
            <p:nvPr/>
          </p:nvPicPr>
          <p:blipFill>
            <a:blip r:embed="rId52">
              <a:extLst>
                <a:ext uri="{96DAC541-7B7A-43D3-8B79-37D633B846F1}">
                  <asvg:svgBlip xmlns:asvg="http://schemas.microsoft.com/office/drawing/2016/SVG/main" r:embed="rId53"/>
                </a:ext>
              </a:extLst>
            </a:blip>
            <a:stretch>
              <a:fillRect/>
            </a:stretch>
          </p:blipFill>
          <p:spPr>
            <a:xfrm>
              <a:off x="15739" y="3364"/>
              <a:ext cx="1058" cy="1058"/>
            </a:xfrm>
            <a:prstGeom prst="rect">
              <a:avLst/>
            </a:prstGeom>
          </p:spPr>
        </p:pic>
      </p:grpSp>
      <p:sp>
        <p:nvSpPr>
          <p:cNvPr id="99" name="Subtitle 2"/>
          <p:cNvSpPr txBox="1"/>
          <p:nvPr/>
        </p:nvSpPr>
        <p:spPr>
          <a:xfrm>
            <a:off x="935355" y="4523105"/>
            <a:ext cx="1960245" cy="140017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rgbClr val="445469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2" name="Subtitle 2"/>
          <p:cNvSpPr txBox="1"/>
          <p:nvPr/>
        </p:nvSpPr>
        <p:spPr>
          <a:xfrm>
            <a:off x="3016250" y="4523105"/>
            <a:ext cx="1960245" cy="140017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rgbClr val="445469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3" name="Subtitle 2"/>
          <p:cNvSpPr txBox="1"/>
          <p:nvPr/>
        </p:nvSpPr>
        <p:spPr>
          <a:xfrm>
            <a:off x="5115560" y="4523105"/>
            <a:ext cx="1960245" cy="140017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rgbClr val="445469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4" name="Subtitle 2"/>
          <p:cNvSpPr txBox="1"/>
          <p:nvPr/>
        </p:nvSpPr>
        <p:spPr>
          <a:xfrm>
            <a:off x="7233920" y="4523105"/>
            <a:ext cx="1960245" cy="140017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rgbClr val="445469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5" name="Subtitle 2"/>
          <p:cNvSpPr txBox="1"/>
          <p:nvPr/>
        </p:nvSpPr>
        <p:spPr>
          <a:xfrm>
            <a:off x="9342755" y="4523105"/>
            <a:ext cx="1960245" cy="140017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rgbClr val="445469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6" name="PA-文本框 81"/>
          <p:cNvSpPr txBox="1"/>
          <p:nvPr>
            <p:custDataLst>
              <p:tags r:id="rId8"/>
            </p:custDataLst>
          </p:nvPr>
        </p:nvSpPr>
        <p:spPr>
          <a:xfrm>
            <a:off x="988695" y="412432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添加章节标题</a:t>
            </a:r>
          </a:p>
        </p:txBody>
      </p:sp>
      <p:sp>
        <p:nvSpPr>
          <p:cNvPr id="107" name="PA-文本框 81"/>
          <p:cNvSpPr txBox="1"/>
          <p:nvPr>
            <p:custDataLst>
              <p:tags r:id="rId9"/>
            </p:custDataLst>
          </p:nvPr>
        </p:nvSpPr>
        <p:spPr>
          <a:xfrm>
            <a:off x="3077210" y="412432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添加章节标题</a:t>
            </a:r>
          </a:p>
        </p:txBody>
      </p:sp>
      <p:sp>
        <p:nvSpPr>
          <p:cNvPr id="108" name="PA-文本框 81"/>
          <p:cNvSpPr txBox="1"/>
          <p:nvPr>
            <p:custDataLst>
              <p:tags r:id="rId10"/>
            </p:custDataLst>
          </p:nvPr>
        </p:nvSpPr>
        <p:spPr>
          <a:xfrm>
            <a:off x="5168900" y="412432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添加章节标题</a:t>
            </a:r>
          </a:p>
        </p:txBody>
      </p:sp>
      <p:sp>
        <p:nvSpPr>
          <p:cNvPr id="109" name="PA-文本框 81"/>
          <p:cNvSpPr txBox="1"/>
          <p:nvPr>
            <p:custDataLst>
              <p:tags r:id="rId11"/>
            </p:custDataLst>
          </p:nvPr>
        </p:nvSpPr>
        <p:spPr>
          <a:xfrm>
            <a:off x="7287260" y="412432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添加章节标题</a:t>
            </a:r>
          </a:p>
        </p:txBody>
      </p:sp>
      <p:sp>
        <p:nvSpPr>
          <p:cNvPr id="110" name="PA-文本框 81"/>
          <p:cNvSpPr txBox="1"/>
          <p:nvPr>
            <p:custDataLst>
              <p:tags r:id="rId12"/>
            </p:custDataLst>
          </p:nvPr>
        </p:nvSpPr>
        <p:spPr>
          <a:xfrm>
            <a:off x="9403080" y="412432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添加章节标题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28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32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33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PA-组合 40"/>
            <p:cNvGrpSpPr/>
            <p:nvPr>
              <p:custDataLst>
                <p:tags r:id="rId29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42" name="PA-椭圆 2"/>
              <p:cNvSpPr/>
              <p:nvPr>
                <p:custDataLst>
                  <p:tags r:id="rId30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PA-椭圆 1"/>
              <p:cNvSpPr/>
              <p:nvPr>
                <p:custDataLst>
                  <p:tags r:id="rId31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2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3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4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grpSp>
        <p:nvGrpSpPr>
          <p:cNvPr id="9" name="组合 8"/>
          <p:cNvGrpSpPr/>
          <p:nvPr/>
        </p:nvGrpSpPr>
        <p:grpSpPr>
          <a:xfrm rot="5400000">
            <a:off x="3499485" y="3350895"/>
            <a:ext cx="5440680" cy="803910"/>
            <a:chOff x="1883" y="2743"/>
            <a:chExt cx="15530" cy="2294"/>
          </a:xfrm>
        </p:grpSpPr>
        <p:grpSp>
          <p:nvGrpSpPr>
            <p:cNvPr id="111" name="组合 110"/>
            <p:cNvGrpSpPr/>
            <p:nvPr/>
          </p:nvGrpSpPr>
          <p:grpSpPr>
            <a:xfrm>
              <a:off x="1883" y="2743"/>
              <a:ext cx="2290" cy="2290"/>
              <a:chOff x="1883" y="2743"/>
              <a:chExt cx="2290" cy="2290"/>
            </a:xfrm>
          </p:grpSpPr>
          <p:grpSp>
            <p:nvGrpSpPr>
              <p:cNvPr id="91" name="组合 90"/>
              <p:cNvGrpSpPr/>
              <p:nvPr/>
            </p:nvGrpSpPr>
            <p:grpSpPr>
              <a:xfrm flipH="1">
                <a:off x="1883" y="2743"/>
                <a:ext cx="2291" cy="2291"/>
                <a:chOff x="-2220" y="3175"/>
                <a:chExt cx="4450" cy="4450"/>
              </a:xfrm>
            </p:grpSpPr>
            <p:sp useBgFill="1">
              <p:nvSpPr>
                <p:cNvPr id="92" name="PA-椭圆 2"/>
                <p:cNvSpPr/>
                <p:nvPr>
                  <p:custDataLst>
                    <p:tags r:id="rId26"/>
                  </p:custDataLst>
                </p:nvPr>
              </p:nvSpPr>
              <p:spPr>
                <a:xfrm>
                  <a:off x="-2220" y="3175"/>
                  <a:ext cx="4451" cy="4451"/>
                </a:xfrm>
                <a:prstGeom prst="diamond">
                  <a:avLst/>
                </a:prstGeom>
                <a:ln w="31750">
                  <a:solidFill>
                    <a:srgbClr val="E8E8E8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PA-椭圆 1"/>
                <p:cNvSpPr/>
                <p:nvPr>
                  <p:custDataLst>
                    <p:tags r:id="rId27"/>
                  </p:custDataLst>
                </p:nvPr>
              </p:nvSpPr>
              <p:spPr>
                <a:xfrm>
                  <a:off x="-1900" y="3494"/>
                  <a:ext cx="3813" cy="3813"/>
                </a:xfrm>
                <a:prstGeom prst="diamond">
                  <a:avLst/>
                </a:prstGeom>
                <a:solidFill>
                  <a:srgbClr val="E8E8E8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94" name="图片 93" descr="3504369"/>
              <p:cNvPicPr>
                <a:picLocks noChangeAspect="1"/>
              </p:cNvPicPr>
              <p:nvPr/>
            </p:nvPicPr>
            <p:blipFill>
              <a:blip r:embed="rId35">
                <a:extLst>
                  <a:ext uri="{96DAC541-7B7A-43D3-8B79-37D633B846F1}">
                    <asvg:svgBlip xmlns:asvg="http://schemas.microsoft.com/office/drawing/2016/SVG/main" r:embed="rId36"/>
                  </a:ext>
                </a:extLst>
              </a:blip>
              <a:stretch>
                <a:fillRect/>
              </a:stretch>
            </p:blipFill>
            <p:spPr>
              <a:xfrm>
                <a:off x="2488" y="3359"/>
                <a:ext cx="1058" cy="1058"/>
              </a:xfrm>
              <a:prstGeom prst="rect">
                <a:avLst/>
              </a:prstGeom>
            </p:spPr>
          </p:pic>
        </p:grpSp>
        <p:grpSp>
          <p:nvGrpSpPr>
            <p:cNvPr id="112" name="组合 111"/>
            <p:cNvGrpSpPr/>
            <p:nvPr/>
          </p:nvGrpSpPr>
          <p:grpSpPr>
            <a:xfrm>
              <a:off x="5160" y="2744"/>
              <a:ext cx="2290" cy="2290"/>
              <a:chOff x="5160" y="2744"/>
              <a:chExt cx="2290" cy="2290"/>
            </a:xfrm>
          </p:grpSpPr>
          <p:grpSp>
            <p:nvGrpSpPr>
              <p:cNvPr id="85" name="PA-组合 43"/>
              <p:cNvGrpSpPr/>
              <p:nvPr>
                <p:custDataLst>
                  <p:tags r:id="rId23"/>
                </p:custDataLst>
              </p:nvPr>
            </p:nvGrpSpPr>
            <p:grpSpPr>
              <a:xfrm flipH="1">
                <a:off x="5160" y="2744"/>
                <a:ext cx="2291" cy="2291"/>
                <a:chOff x="2512" y="4132"/>
                <a:chExt cx="4450" cy="4450"/>
              </a:xfrm>
            </p:grpSpPr>
            <p:sp useBgFill="1">
              <p:nvSpPr>
                <p:cNvPr id="86" name="PA-椭圆 2"/>
                <p:cNvSpPr/>
                <p:nvPr>
                  <p:custDataLst>
                    <p:tags r:id="rId24"/>
                  </p:custDataLst>
                </p:nvPr>
              </p:nvSpPr>
              <p:spPr>
                <a:xfrm>
                  <a:off x="2512" y="4132"/>
                  <a:ext cx="4451" cy="4451"/>
                </a:xfrm>
                <a:prstGeom prst="diamond">
                  <a:avLst/>
                </a:prstGeom>
                <a:ln w="31750">
                  <a:solidFill>
                    <a:srgbClr val="C8D2E0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PA-椭圆 1"/>
                <p:cNvSpPr/>
                <p:nvPr>
                  <p:custDataLst>
                    <p:tags r:id="rId25"/>
                  </p:custDataLst>
                </p:nvPr>
              </p:nvSpPr>
              <p:spPr>
                <a:xfrm>
                  <a:off x="2832" y="4451"/>
                  <a:ext cx="3813" cy="3813"/>
                </a:xfrm>
                <a:prstGeom prst="diamond">
                  <a:avLst/>
                </a:prstGeom>
                <a:solidFill>
                  <a:srgbClr val="C8D2E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95" name="图片 94" descr="3504183"/>
              <p:cNvPicPr>
                <a:picLocks noChangeAspect="1"/>
              </p:cNvPicPr>
              <p:nvPr/>
            </p:nvPicPr>
            <p:blipFill>
              <a:blip r:embed="rId37">
                <a:extLst>
                  <a:ext uri="{96DAC541-7B7A-43D3-8B79-37D633B846F1}">
                    <asvg:svgBlip xmlns:asvg="http://schemas.microsoft.com/office/drawing/2016/SVG/main" r:embed="rId38"/>
                  </a:ext>
                </a:extLst>
              </a:blip>
              <a:stretch>
                <a:fillRect/>
              </a:stretch>
            </p:blipFill>
            <p:spPr>
              <a:xfrm>
                <a:off x="5776" y="3364"/>
                <a:ext cx="1058" cy="1058"/>
              </a:xfrm>
              <a:prstGeom prst="rect">
                <a:avLst/>
              </a:prstGeom>
            </p:spPr>
          </p:pic>
        </p:grpSp>
        <p:grpSp>
          <p:nvGrpSpPr>
            <p:cNvPr id="113" name="组合 112"/>
            <p:cNvGrpSpPr/>
            <p:nvPr/>
          </p:nvGrpSpPr>
          <p:grpSpPr>
            <a:xfrm>
              <a:off x="8481" y="2746"/>
              <a:ext cx="2290" cy="2290"/>
              <a:chOff x="8481" y="2746"/>
              <a:chExt cx="2290" cy="2290"/>
            </a:xfrm>
          </p:grpSpPr>
          <p:grpSp>
            <p:nvGrpSpPr>
              <p:cNvPr id="76" name="PA-组合 35"/>
              <p:cNvGrpSpPr/>
              <p:nvPr>
                <p:custDataLst>
                  <p:tags r:id="rId20"/>
                </p:custDataLst>
              </p:nvPr>
            </p:nvGrpSpPr>
            <p:grpSpPr>
              <a:xfrm flipH="1">
                <a:off x="8481" y="2746"/>
                <a:ext cx="2291" cy="2291"/>
                <a:chOff x="6923" y="4132"/>
                <a:chExt cx="4450" cy="4450"/>
              </a:xfrm>
            </p:grpSpPr>
            <p:sp useBgFill="1">
              <p:nvSpPr>
                <p:cNvPr id="77" name="PA-椭圆 2"/>
                <p:cNvSpPr/>
                <p:nvPr>
                  <p:custDataLst>
                    <p:tags r:id="rId21"/>
                  </p:custDataLst>
                </p:nvPr>
              </p:nvSpPr>
              <p:spPr>
                <a:xfrm>
                  <a:off x="6923" y="4132"/>
                  <a:ext cx="4451" cy="4451"/>
                </a:xfrm>
                <a:prstGeom prst="diamond">
                  <a:avLst/>
                </a:prstGeom>
                <a:ln w="31750">
                  <a:solidFill>
                    <a:srgbClr val="9EADC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PA-椭圆 1"/>
                <p:cNvSpPr/>
                <p:nvPr>
                  <p:custDataLst>
                    <p:tags r:id="rId22"/>
                  </p:custDataLst>
                </p:nvPr>
              </p:nvSpPr>
              <p:spPr>
                <a:xfrm>
                  <a:off x="7243" y="4451"/>
                  <a:ext cx="3813" cy="3813"/>
                </a:xfrm>
                <a:prstGeom prst="diamond">
                  <a:avLst/>
                </a:prstGeom>
                <a:solidFill>
                  <a:srgbClr val="9EADC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96" name="图片 95" descr="3504233"/>
              <p:cNvPicPr>
                <a:picLocks noChangeAspect="1"/>
              </p:cNvPicPr>
              <p:nvPr/>
            </p:nvPicPr>
            <p:blipFill>
              <a:blip r:embed="rId39">
                <a:extLs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tretch>
                <a:fillRect/>
              </a:stretch>
            </p:blipFill>
            <p:spPr>
              <a:xfrm>
                <a:off x="9071" y="3359"/>
                <a:ext cx="1058" cy="1058"/>
              </a:xfrm>
              <a:prstGeom prst="rect">
                <a:avLst/>
              </a:prstGeom>
            </p:spPr>
          </p:pic>
        </p:grpSp>
        <p:grpSp>
          <p:nvGrpSpPr>
            <p:cNvPr id="114" name="组合 113"/>
            <p:cNvGrpSpPr/>
            <p:nvPr/>
          </p:nvGrpSpPr>
          <p:grpSpPr>
            <a:xfrm>
              <a:off x="11802" y="2745"/>
              <a:ext cx="2290" cy="2290"/>
              <a:chOff x="11802" y="2745"/>
              <a:chExt cx="2290" cy="2290"/>
            </a:xfrm>
          </p:grpSpPr>
          <p:grpSp>
            <p:nvGrpSpPr>
              <p:cNvPr id="79" name="组合 78"/>
              <p:cNvGrpSpPr/>
              <p:nvPr/>
            </p:nvGrpSpPr>
            <p:grpSpPr>
              <a:xfrm flipH="1">
                <a:off x="11802" y="2745"/>
                <a:ext cx="2291" cy="2291"/>
                <a:chOff x="7374" y="-2218"/>
                <a:chExt cx="4450" cy="4450"/>
              </a:xfrm>
            </p:grpSpPr>
            <p:sp useBgFill="1">
              <p:nvSpPr>
                <p:cNvPr id="80" name="PA-椭圆 2"/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7374" y="-2218"/>
                  <a:ext cx="4451" cy="4451"/>
                </a:xfrm>
                <a:prstGeom prst="diamond">
                  <a:avLst/>
                </a:prstGeom>
                <a:ln w="31750">
                  <a:solidFill>
                    <a:srgbClr val="7886A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PA-椭圆 1"/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7694" y="-1899"/>
                  <a:ext cx="3813" cy="3813"/>
                </a:xfrm>
                <a:prstGeom prst="diamond">
                  <a:avLst/>
                </a:prstGeom>
                <a:solidFill>
                  <a:srgbClr val="7886A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97" name="图片 96" descr="3504348"/>
              <p:cNvPicPr>
                <a:picLocks noChangeAspect="1"/>
              </p:cNvPicPr>
              <p:nvPr/>
            </p:nvPicPr>
            <p:blipFill>
              <a:blip r:embed="rId41">
                <a:extLst>
                  <a:ext uri="{96DAC541-7B7A-43D3-8B79-37D633B846F1}">
                    <asvg:svgBlip xmlns:asvg="http://schemas.microsoft.com/office/drawing/2016/SVG/main" r:embed="rId42"/>
                  </a:ext>
                </a:extLst>
              </a:blip>
              <a:stretch>
                <a:fillRect/>
              </a:stretch>
            </p:blipFill>
            <p:spPr>
              <a:xfrm>
                <a:off x="12418" y="3364"/>
                <a:ext cx="1058" cy="1058"/>
              </a:xfrm>
              <a:prstGeom prst="rect">
                <a:avLst/>
              </a:prstGeom>
            </p:spPr>
          </p:pic>
        </p:grpSp>
        <p:grpSp>
          <p:nvGrpSpPr>
            <p:cNvPr id="115" name="组合 114"/>
            <p:cNvGrpSpPr/>
            <p:nvPr/>
          </p:nvGrpSpPr>
          <p:grpSpPr>
            <a:xfrm>
              <a:off x="15123" y="2747"/>
              <a:ext cx="2290" cy="2290"/>
              <a:chOff x="15123" y="2747"/>
              <a:chExt cx="2290" cy="2290"/>
            </a:xfrm>
          </p:grpSpPr>
          <p:grpSp>
            <p:nvGrpSpPr>
              <p:cNvPr id="88" name="PA-组合 46"/>
              <p:cNvGrpSpPr/>
              <p:nvPr>
                <p:custDataLst>
                  <p:tags r:id="rId15"/>
                </p:custDataLst>
              </p:nvPr>
            </p:nvGrpSpPr>
            <p:grpSpPr>
              <a:xfrm flipH="1">
                <a:off x="15123" y="2747"/>
                <a:ext cx="2291" cy="2291"/>
                <a:chOff x="11411" y="4132"/>
                <a:chExt cx="4450" cy="4450"/>
              </a:xfrm>
            </p:grpSpPr>
            <p:sp useBgFill="1">
              <p:nvSpPr>
                <p:cNvPr id="89" name="PA-椭圆 2"/>
                <p:cNvSpPr/>
                <p:nvPr>
                  <p:custDataLst>
                    <p:tags r:id="rId16"/>
                  </p:custDataLst>
                </p:nvPr>
              </p:nvSpPr>
              <p:spPr>
                <a:xfrm>
                  <a:off x="11411" y="4132"/>
                  <a:ext cx="4451" cy="4451"/>
                </a:xfrm>
                <a:prstGeom prst="diamond">
                  <a:avLst/>
                </a:prstGeom>
                <a:ln w="31750">
                  <a:solidFill>
                    <a:srgbClr val="F4CFCE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PA-椭圆 1"/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11731" y="4451"/>
                  <a:ext cx="3813" cy="3813"/>
                </a:xfrm>
                <a:prstGeom prst="diamond">
                  <a:avLst/>
                </a:prstGeom>
                <a:solidFill>
                  <a:srgbClr val="F4CFCE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98" name="图片 97" descr="3504345"/>
              <p:cNvPicPr>
                <a:picLocks noChangeAspect="1"/>
              </p:cNvPicPr>
              <p:nvPr/>
            </p:nvPicPr>
            <p:blipFill>
              <a:blip r:embed="rId43">
                <a:extLs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tretch>
                <a:fillRect/>
              </a:stretch>
            </p:blipFill>
            <p:spPr>
              <a:xfrm>
                <a:off x="15739" y="3364"/>
                <a:ext cx="1058" cy="1058"/>
              </a:xfrm>
              <a:prstGeom prst="rect">
                <a:avLst/>
              </a:prstGeom>
            </p:spPr>
          </p:pic>
        </p:grpSp>
        <p:cxnSp>
          <p:nvCxnSpPr>
            <p:cNvPr id="3" name="直接连接符 2"/>
            <p:cNvCxnSpPr>
              <a:stCxn id="92" idx="1"/>
              <a:endCxn id="86" idx="3"/>
            </p:cNvCxnSpPr>
            <p:nvPr/>
          </p:nvCxnSpPr>
          <p:spPr>
            <a:xfrm>
              <a:off x="4174" y="3889"/>
              <a:ext cx="985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>
              <a:stCxn id="86" idx="1"/>
              <a:endCxn id="77" idx="3"/>
            </p:cNvCxnSpPr>
            <p:nvPr/>
          </p:nvCxnSpPr>
          <p:spPr>
            <a:xfrm>
              <a:off x="7451" y="3890"/>
              <a:ext cx="1029" cy="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77" idx="1"/>
              <a:endCxn id="80" idx="3"/>
            </p:cNvCxnSpPr>
            <p:nvPr/>
          </p:nvCxnSpPr>
          <p:spPr>
            <a:xfrm flipV="1">
              <a:off x="10772" y="3891"/>
              <a:ext cx="102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>
              <a:stCxn id="80" idx="1"/>
              <a:endCxn id="89" idx="3"/>
            </p:cNvCxnSpPr>
            <p:nvPr/>
          </p:nvCxnSpPr>
          <p:spPr>
            <a:xfrm>
              <a:off x="14093" y="3891"/>
              <a:ext cx="1029" cy="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" name="PA-文本框 75"/>
          <p:cNvSpPr txBox="1"/>
          <p:nvPr>
            <p:custDataLst>
              <p:tags r:id="rId5"/>
            </p:custDataLst>
          </p:nvPr>
        </p:nvSpPr>
        <p:spPr>
          <a:xfrm>
            <a:off x="6621780" y="1377950"/>
            <a:ext cx="4276090" cy="27813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 。</a:t>
            </a:r>
          </a:p>
        </p:txBody>
      </p:sp>
      <p:sp>
        <p:nvSpPr>
          <p:cNvPr id="106" name="PA-文本框 81"/>
          <p:cNvSpPr txBox="1"/>
          <p:nvPr>
            <p:custDataLst>
              <p:tags r:id="rId6"/>
            </p:custDataLst>
          </p:nvPr>
        </p:nvSpPr>
        <p:spPr>
          <a:xfrm>
            <a:off x="6620510" y="1113155"/>
            <a:ext cx="12033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10" name="PA-文本框 75"/>
          <p:cNvSpPr txBox="1"/>
          <p:nvPr>
            <p:custDataLst>
              <p:tags r:id="rId7"/>
            </p:custDataLst>
          </p:nvPr>
        </p:nvSpPr>
        <p:spPr>
          <a:xfrm>
            <a:off x="6621780" y="3810635"/>
            <a:ext cx="4276090" cy="27813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 。</a:t>
            </a:r>
          </a:p>
        </p:txBody>
      </p:sp>
      <p:sp>
        <p:nvSpPr>
          <p:cNvPr id="11" name="PA-文本框 81"/>
          <p:cNvSpPr txBox="1"/>
          <p:nvPr>
            <p:custDataLst>
              <p:tags r:id="rId8"/>
            </p:custDataLst>
          </p:nvPr>
        </p:nvSpPr>
        <p:spPr>
          <a:xfrm>
            <a:off x="6620510" y="3545840"/>
            <a:ext cx="12033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12" name="PA-文本框 75"/>
          <p:cNvSpPr txBox="1"/>
          <p:nvPr>
            <p:custDataLst>
              <p:tags r:id="rId9"/>
            </p:custDataLst>
          </p:nvPr>
        </p:nvSpPr>
        <p:spPr>
          <a:xfrm>
            <a:off x="6621780" y="6137910"/>
            <a:ext cx="4276090" cy="27813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 。</a:t>
            </a:r>
          </a:p>
        </p:txBody>
      </p:sp>
      <p:sp>
        <p:nvSpPr>
          <p:cNvPr id="13" name="PA-文本框 81"/>
          <p:cNvSpPr txBox="1"/>
          <p:nvPr>
            <p:custDataLst>
              <p:tags r:id="rId10"/>
            </p:custDataLst>
          </p:nvPr>
        </p:nvSpPr>
        <p:spPr>
          <a:xfrm>
            <a:off x="6620510" y="5873115"/>
            <a:ext cx="12033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14" name="PA-文本框 75"/>
          <p:cNvSpPr txBox="1"/>
          <p:nvPr>
            <p:custDataLst>
              <p:tags r:id="rId11"/>
            </p:custDataLst>
          </p:nvPr>
        </p:nvSpPr>
        <p:spPr>
          <a:xfrm>
            <a:off x="1541145" y="2647315"/>
            <a:ext cx="4276090" cy="27813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algn="r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</a:t>
            </a:r>
          </a:p>
        </p:txBody>
      </p:sp>
      <p:sp>
        <p:nvSpPr>
          <p:cNvPr id="15" name="PA-文本框 81"/>
          <p:cNvSpPr txBox="1"/>
          <p:nvPr>
            <p:custDataLst>
              <p:tags r:id="rId12"/>
            </p:custDataLst>
          </p:nvPr>
        </p:nvSpPr>
        <p:spPr>
          <a:xfrm>
            <a:off x="4613910" y="2382520"/>
            <a:ext cx="12033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16" name="PA-文本框 75"/>
          <p:cNvSpPr txBox="1"/>
          <p:nvPr>
            <p:custDataLst>
              <p:tags r:id="rId13"/>
            </p:custDataLst>
          </p:nvPr>
        </p:nvSpPr>
        <p:spPr>
          <a:xfrm>
            <a:off x="1541145" y="4973955"/>
            <a:ext cx="4276090" cy="27813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algn="r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</a:t>
            </a:r>
          </a:p>
        </p:txBody>
      </p:sp>
      <p:sp>
        <p:nvSpPr>
          <p:cNvPr id="17" name="PA-文本框 81"/>
          <p:cNvSpPr txBox="1"/>
          <p:nvPr>
            <p:custDataLst>
              <p:tags r:id="rId14"/>
            </p:custDataLst>
          </p:nvPr>
        </p:nvSpPr>
        <p:spPr>
          <a:xfrm>
            <a:off x="4613910" y="4709160"/>
            <a:ext cx="12033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-635" y="1787525"/>
            <a:ext cx="5681345" cy="457962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19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23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24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PA-组合 40"/>
            <p:cNvGrpSpPr/>
            <p:nvPr>
              <p:custDataLst>
                <p:tags r:id="rId20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42" name="PA-椭圆 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PA-椭圆 1"/>
              <p:cNvSpPr/>
              <p:nvPr>
                <p:custDataLst>
                  <p:tags r:id="rId22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2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3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4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862330" y="3478530"/>
            <a:ext cx="386397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1023620" y="3410585"/>
            <a:ext cx="2650490" cy="1377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 rot="5400000" flipH="1">
            <a:off x="594995" y="3225165"/>
            <a:ext cx="506730" cy="507365"/>
            <a:chOff x="-2220" y="3175"/>
            <a:chExt cx="4450" cy="4450"/>
          </a:xfrm>
        </p:grpSpPr>
        <p:sp useBgFill="1">
          <p:nvSpPr>
            <p:cNvPr id="92" name="PA-椭圆 2"/>
            <p:cNvSpPr/>
            <p:nvPr>
              <p:custDataLst>
                <p:tags r:id="rId17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PA-椭圆 1"/>
            <p:cNvSpPr/>
            <p:nvPr>
              <p:custDataLst>
                <p:tags r:id="rId18"/>
              </p:custDataLst>
            </p:nvPr>
          </p:nvSpPr>
          <p:spPr>
            <a:xfrm>
              <a:off x="-1900" y="3494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4" name="图片 93" descr="3504369"/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 rot="5400000">
            <a:off x="731520" y="3359150"/>
            <a:ext cx="234315" cy="234315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862965" y="4125595"/>
            <a:ext cx="386334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024255" y="4057015"/>
            <a:ext cx="2152015" cy="137795"/>
          </a:xfrm>
          <a:prstGeom prst="rect">
            <a:avLst/>
          </a:prstGeom>
          <a:solidFill>
            <a:srgbClr val="C8D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PA-组合 43"/>
          <p:cNvGrpSpPr/>
          <p:nvPr>
            <p:custDataLst>
              <p:tags r:id="rId5"/>
            </p:custDataLst>
          </p:nvPr>
        </p:nvGrpSpPr>
        <p:grpSpPr>
          <a:xfrm rot="5400000" flipH="1">
            <a:off x="594995" y="3872865"/>
            <a:ext cx="506730" cy="507365"/>
            <a:chOff x="2512" y="4132"/>
            <a:chExt cx="4450" cy="4450"/>
          </a:xfrm>
        </p:grpSpPr>
        <p:sp useBgFill="1">
          <p:nvSpPr>
            <p:cNvPr id="86" name="PA-椭圆 2"/>
            <p:cNvSpPr/>
            <p:nvPr>
              <p:custDataLst>
                <p:tags r:id="rId15"/>
              </p:custDataLst>
            </p:nvPr>
          </p:nvSpPr>
          <p:spPr>
            <a:xfrm>
              <a:off x="2512" y="4132"/>
              <a:ext cx="4451" cy="4451"/>
            </a:xfrm>
            <a:prstGeom prst="diamond">
              <a:avLst/>
            </a:prstGeom>
            <a:ln w="3175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PA-椭圆 1"/>
            <p:cNvSpPr/>
            <p:nvPr>
              <p:custDataLst>
                <p:tags r:id="rId16"/>
              </p:custDataLst>
            </p:nvPr>
          </p:nvSpPr>
          <p:spPr>
            <a:xfrm>
              <a:off x="2832" y="4451"/>
              <a:ext cx="3813" cy="3813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5" name="图片 94" descr="3504183"/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 rot="5400000">
            <a:off x="730250" y="4009390"/>
            <a:ext cx="234315" cy="23431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864235" y="4768850"/>
            <a:ext cx="386207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025525" y="4699000"/>
            <a:ext cx="1143635" cy="1377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PA-组合 35"/>
          <p:cNvGrpSpPr/>
          <p:nvPr>
            <p:custDataLst>
              <p:tags r:id="rId6"/>
            </p:custDataLst>
          </p:nvPr>
        </p:nvGrpSpPr>
        <p:grpSpPr>
          <a:xfrm rot="5400000" flipH="1">
            <a:off x="594995" y="4520565"/>
            <a:ext cx="506730" cy="506730"/>
            <a:chOff x="6923" y="4132"/>
            <a:chExt cx="4450" cy="4450"/>
          </a:xfrm>
        </p:grpSpPr>
        <p:sp useBgFill="1">
          <p:nvSpPr>
            <p:cNvPr id="77" name="PA-椭圆 2"/>
            <p:cNvSpPr/>
            <p:nvPr>
              <p:custDataLst>
                <p:tags r:id="rId13"/>
              </p:custDataLst>
            </p:nvPr>
          </p:nvSpPr>
          <p:spPr>
            <a:xfrm>
              <a:off x="6923" y="4132"/>
              <a:ext cx="4451" cy="4451"/>
            </a:xfrm>
            <a:prstGeom prst="diamond">
              <a:avLst/>
            </a:prstGeom>
            <a:ln w="31750">
              <a:solidFill>
                <a:srgbClr val="ECEEF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PA-椭圆 1"/>
            <p:cNvSpPr/>
            <p:nvPr>
              <p:custDataLst>
                <p:tags r:id="rId14"/>
              </p:custDataLst>
            </p:nvPr>
          </p:nvSpPr>
          <p:spPr>
            <a:xfrm>
              <a:off x="7243" y="4451"/>
              <a:ext cx="3813" cy="3813"/>
            </a:xfrm>
            <a:prstGeom prst="diamond">
              <a:avLst/>
            </a:prstGeom>
            <a:solidFill>
              <a:srgbClr val="ECEEF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6" name="图片 95" descr="3504233"/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 rot="5400000">
            <a:off x="732155" y="4651375"/>
            <a:ext cx="234315" cy="234315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862965" y="5422265"/>
            <a:ext cx="386334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1024255" y="5353050"/>
            <a:ext cx="3185160" cy="137795"/>
          </a:xfrm>
          <a:prstGeom prst="rect">
            <a:avLst/>
          </a:prstGeom>
          <a:solidFill>
            <a:srgbClr val="788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 rot="5400000" flipH="1">
            <a:off x="594995" y="5168265"/>
            <a:ext cx="506730" cy="507365"/>
            <a:chOff x="7374" y="-2218"/>
            <a:chExt cx="4450" cy="4450"/>
          </a:xfrm>
        </p:grpSpPr>
        <p:sp useBgFill="1">
          <p:nvSpPr>
            <p:cNvPr id="80" name="PA-椭圆 2"/>
            <p:cNvSpPr/>
            <p:nvPr>
              <p:custDataLst>
                <p:tags r:id="rId11"/>
              </p:custDataLst>
            </p:nvPr>
          </p:nvSpPr>
          <p:spPr>
            <a:xfrm>
              <a:off x="7374" y="-2218"/>
              <a:ext cx="4451" cy="4451"/>
            </a:xfrm>
            <a:prstGeom prst="diamond">
              <a:avLst/>
            </a:prstGeom>
            <a:ln w="31750">
              <a:solidFill>
                <a:srgbClr val="7886A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PA-椭圆 1"/>
            <p:cNvSpPr/>
            <p:nvPr>
              <p:custDataLst>
                <p:tags r:id="rId12"/>
              </p:custDataLst>
            </p:nvPr>
          </p:nvSpPr>
          <p:spPr>
            <a:xfrm>
              <a:off x="7694" y="-1899"/>
              <a:ext cx="3813" cy="3813"/>
            </a:xfrm>
            <a:prstGeom prst="diamond">
              <a:avLst/>
            </a:prstGeom>
            <a:solidFill>
              <a:srgbClr val="7886A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7" name="图片 96" descr="3504348"/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 rot="5400000">
            <a:off x="730885" y="5304790"/>
            <a:ext cx="234315" cy="234315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>
            <a:off x="859155" y="6069965"/>
            <a:ext cx="386207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020445" y="6000115"/>
            <a:ext cx="2518410" cy="137795"/>
          </a:xfrm>
          <a:prstGeom prst="rect">
            <a:avLst/>
          </a:prstGeom>
          <a:solidFill>
            <a:srgbClr val="F4C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8" name="PA-组合 46"/>
          <p:cNvGrpSpPr/>
          <p:nvPr>
            <p:custDataLst>
              <p:tags r:id="rId7"/>
            </p:custDataLst>
          </p:nvPr>
        </p:nvGrpSpPr>
        <p:grpSpPr>
          <a:xfrm rot="5400000" flipH="1">
            <a:off x="594995" y="5815965"/>
            <a:ext cx="506730" cy="506730"/>
            <a:chOff x="11411" y="4132"/>
            <a:chExt cx="4450" cy="4450"/>
          </a:xfrm>
        </p:grpSpPr>
        <p:sp useBgFill="1">
          <p:nvSpPr>
            <p:cNvPr id="89" name="PA-椭圆 2"/>
            <p:cNvSpPr/>
            <p:nvPr>
              <p:custDataLst>
                <p:tags r:id="rId9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4CFC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PA-椭圆 1"/>
            <p:cNvSpPr/>
            <p:nvPr>
              <p:custDataLst>
                <p:tags r:id="rId10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4CF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8" name="图片 97" descr="3504345"/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 rot="5400000">
            <a:off x="730885" y="5952490"/>
            <a:ext cx="234315" cy="234315"/>
          </a:xfrm>
          <a:prstGeom prst="rect">
            <a:avLst/>
          </a:prstGeom>
        </p:spPr>
      </p:pic>
      <p:sp>
        <p:nvSpPr>
          <p:cNvPr id="102" name="Subtitle 2"/>
          <p:cNvSpPr txBox="1"/>
          <p:nvPr/>
        </p:nvSpPr>
        <p:spPr>
          <a:xfrm>
            <a:off x="614680" y="2410460"/>
            <a:ext cx="4475480" cy="66167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7" name="PA-文本框 81"/>
          <p:cNvSpPr txBox="1"/>
          <p:nvPr>
            <p:custDataLst>
              <p:tags r:id="rId8"/>
            </p:custDataLst>
          </p:nvPr>
        </p:nvSpPr>
        <p:spPr>
          <a:xfrm>
            <a:off x="548640" y="204152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添加章节标题</a:t>
            </a: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646546" y="821691"/>
            <a:ext cx="4579620" cy="651128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 rot="16200000">
            <a:off x="7835265" y="4011930"/>
            <a:ext cx="3863340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 rot="16200000">
            <a:off x="8173720" y="4120515"/>
            <a:ext cx="3185160" cy="137795"/>
          </a:xfrm>
          <a:prstGeom prst="rect">
            <a:avLst/>
          </a:prstGeom>
          <a:solidFill>
            <a:srgbClr val="788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9512935" y="2425700"/>
            <a:ext cx="506730" cy="506730"/>
            <a:chOff x="14981" y="8983"/>
            <a:chExt cx="798" cy="798"/>
          </a:xfrm>
        </p:grpSpPr>
        <p:grpSp>
          <p:nvGrpSpPr>
            <p:cNvPr id="79" name="组合 78"/>
            <p:cNvGrpSpPr/>
            <p:nvPr/>
          </p:nvGrpSpPr>
          <p:grpSpPr>
            <a:xfrm flipH="1">
              <a:off x="14981" y="8983"/>
              <a:ext cx="798" cy="799"/>
              <a:chOff x="7374" y="-2218"/>
              <a:chExt cx="4450" cy="4450"/>
            </a:xfrm>
          </p:grpSpPr>
          <p:sp useBgFill="1">
            <p:nvSpPr>
              <p:cNvPr id="80" name="PA-椭圆 2"/>
              <p:cNvSpPr/>
              <p:nvPr>
                <p:custDataLst>
                  <p:tags r:id="rId33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PA-椭圆 1"/>
              <p:cNvSpPr/>
              <p:nvPr>
                <p:custDataLst>
                  <p:tags r:id="rId34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7" name="图片 96" descr="3504348"/>
            <p:cNvPicPr>
              <a:picLocks noChangeAspect="1"/>
            </p:cNvPicPr>
            <p:nvPr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15196" y="9199"/>
              <a:ext cx="369" cy="369"/>
            </a:xfrm>
            <a:prstGeom prst="rect">
              <a:avLst/>
            </a:prstGeom>
          </p:spPr>
        </p:pic>
      </p:grpSp>
      <p:cxnSp>
        <p:nvCxnSpPr>
          <p:cNvPr id="19" name="直接连接符 18"/>
          <p:cNvCxnSpPr/>
          <p:nvPr/>
        </p:nvCxnSpPr>
        <p:spPr>
          <a:xfrm rot="16200000">
            <a:off x="8483600" y="4016375"/>
            <a:ext cx="3862070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 rot="16200000">
            <a:off x="9154160" y="4457700"/>
            <a:ext cx="2518410" cy="137795"/>
          </a:xfrm>
          <a:prstGeom prst="rect">
            <a:avLst/>
          </a:prstGeom>
          <a:solidFill>
            <a:srgbClr val="F4C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160000" y="2956560"/>
            <a:ext cx="506730" cy="506730"/>
            <a:chOff x="16001" y="8984"/>
            <a:chExt cx="798" cy="798"/>
          </a:xfrm>
        </p:grpSpPr>
        <p:grpSp>
          <p:nvGrpSpPr>
            <p:cNvPr id="88" name="PA-组合 46"/>
            <p:cNvGrpSpPr/>
            <p:nvPr>
              <p:custDataLst>
                <p:tags r:id="rId30"/>
              </p:custDataLst>
            </p:nvPr>
          </p:nvGrpSpPr>
          <p:grpSpPr>
            <a:xfrm flipH="1">
              <a:off x="16001" y="8984"/>
              <a:ext cx="798" cy="798"/>
              <a:chOff x="11411" y="4132"/>
              <a:chExt cx="4450" cy="4450"/>
            </a:xfrm>
          </p:grpSpPr>
          <p:sp useBgFill="1">
            <p:nvSpPr>
              <p:cNvPr id="89" name="PA-椭圆 2"/>
              <p:cNvSpPr/>
              <p:nvPr>
                <p:custDataLst>
                  <p:tags r:id="rId31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PA-椭圆 1"/>
              <p:cNvSpPr/>
              <p:nvPr>
                <p:custDataLst>
                  <p:tags r:id="rId32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8" name="图片 97" descr="3504345"/>
            <p:cNvPicPr>
              <a:picLocks noChangeAspect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tretch>
              <a:fillRect/>
            </a:stretch>
          </p:blipFill>
          <p:spPr>
            <a:xfrm>
              <a:off x="16216" y="9199"/>
              <a:ext cx="369" cy="369"/>
            </a:xfrm>
            <a:prstGeom prst="rect">
              <a:avLst/>
            </a:prstGeom>
          </p:spPr>
        </p:pic>
      </p:grpSp>
      <p:cxnSp>
        <p:nvCxnSpPr>
          <p:cNvPr id="2" name="直接连接符 1"/>
          <p:cNvCxnSpPr/>
          <p:nvPr/>
        </p:nvCxnSpPr>
        <p:spPr>
          <a:xfrm rot="16200000">
            <a:off x="6462395" y="4011295"/>
            <a:ext cx="3863975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 rot="16200000">
            <a:off x="7070090" y="4387850"/>
            <a:ext cx="2650490" cy="13779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8143240" y="2896870"/>
            <a:ext cx="506730" cy="506730"/>
            <a:chOff x="12821" y="8982"/>
            <a:chExt cx="798" cy="798"/>
          </a:xfrm>
        </p:grpSpPr>
        <p:grpSp>
          <p:nvGrpSpPr>
            <p:cNvPr id="91" name="组合 90"/>
            <p:cNvGrpSpPr/>
            <p:nvPr/>
          </p:nvGrpSpPr>
          <p:grpSpPr>
            <a:xfrm flipH="1">
              <a:off x="12821" y="8982"/>
              <a:ext cx="798" cy="799"/>
              <a:chOff x="-2220" y="3175"/>
              <a:chExt cx="4450" cy="4450"/>
            </a:xfrm>
          </p:grpSpPr>
          <p:sp useBgFill="1">
            <p:nvSpPr>
              <p:cNvPr id="92" name="PA-椭圆 2"/>
              <p:cNvSpPr/>
              <p:nvPr>
                <p:custDataLst>
                  <p:tags r:id="rId28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PA-椭圆 1"/>
              <p:cNvSpPr/>
              <p:nvPr>
                <p:custDataLst>
                  <p:tags r:id="rId29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4" name="图片 93" descr="3504369"/>
            <p:cNvPicPr>
              <a:picLocks noChangeAspect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tretch>
              <a:fillRect/>
            </a:stretch>
          </p:blipFill>
          <p:spPr>
            <a:xfrm>
              <a:off x="13032" y="9197"/>
              <a:ext cx="369" cy="369"/>
            </a:xfrm>
            <a:prstGeom prst="rect">
              <a:avLst/>
            </a:prstGeom>
          </p:spPr>
        </p:pic>
      </p:grpSp>
      <p:cxnSp>
        <p:nvCxnSpPr>
          <p:cNvPr id="7" name="直接连接符 6"/>
          <p:cNvCxnSpPr/>
          <p:nvPr/>
        </p:nvCxnSpPr>
        <p:spPr>
          <a:xfrm rot="16200000">
            <a:off x="7110095" y="4011295"/>
            <a:ext cx="3863340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 rot="16200000">
            <a:off x="7966075" y="4636770"/>
            <a:ext cx="2152015" cy="137795"/>
          </a:xfrm>
          <a:prstGeom prst="rect">
            <a:avLst/>
          </a:prstGeom>
          <a:solidFill>
            <a:srgbClr val="C8D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8789035" y="3427095"/>
            <a:ext cx="506730" cy="506730"/>
            <a:chOff x="13841" y="8982"/>
            <a:chExt cx="798" cy="798"/>
          </a:xfrm>
        </p:grpSpPr>
        <p:grpSp>
          <p:nvGrpSpPr>
            <p:cNvPr id="85" name="PA-组合 43"/>
            <p:cNvGrpSpPr/>
            <p:nvPr>
              <p:custDataLst>
                <p:tags r:id="rId25"/>
              </p:custDataLst>
            </p:nvPr>
          </p:nvGrpSpPr>
          <p:grpSpPr>
            <a:xfrm flipH="1">
              <a:off x="13841" y="8982"/>
              <a:ext cx="798" cy="799"/>
              <a:chOff x="2512" y="4132"/>
              <a:chExt cx="4450" cy="4450"/>
            </a:xfrm>
          </p:grpSpPr>
          <p:sp useBgFill="1">
            <p:nvSpPr>
              <p:cNvPr id="86" name="PA-椭圆 2"/>
              <p:cNvSpPr/>
              <p:nvPr>
                <p:custDataLst>
                  <p:tags r:id="rId26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PA-椭圆 1"/>
              <p:cNvSpPr/>
              <p:nvPr>
                <p:custDataLst>
                  <p:tags r:id="rId27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5" name="图片 94" descr="3504183"/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tretch>
              <a:fillRect/>
            </a:stretch>
          </p:blipFill>
          <p:spPr>
            <a:xfrm>
              <a:off x="14056" y="9199"/>
              <a:ext cx="369" cy="369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8143240" y="5786120"/>
            <a:ext cx="2669540" cy="1562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059180" y="2026920"/>
            <a:ext cx="5854700" cy="768985"/>
            <a:chOff x="1164" y="3192"/>
            <a:chExt cx="9220" cy="1211"/>
          </a:xfrm>
        </p:grpSpPr>
        <p:sp>
          <p:nvSpPr>
            <p:cNvPr id="102" name="Subtitle 2"/>
            <p:cNvSpPr txBox="1"/>
            <p:nvPr/>
          </p:nvSpPr>
          <p:spPr>
            <a:xfrm>
              <a:off x="1268" y="3653"/>
              <a:ext cx="9117" cy="751"/>
            </a:xfrm>
            <a:prstGeom prst="rect">
              <a:avLst/>
            </a:prstGeom>
          </p:spPr>
          <p:txBody>
            <a:bodyPr vert="horz" wrap="square" lIns="108745" tIns="54372" rIns="108745" bIns="54372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800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Lorem ipsum dolor sit amet, consectetuer adipiscing elit. Maecenas porttitor congue massa. Fusce posuere, magna sed pulvinar ultriciesusce posuere, magna sed pulvinar ultriciesusce posuere, magna sed pulvinar ultricies</a:t>
              </a:r>
            </a:p>
          </p:txBody>
        </p:sp>
        <p:sp>
          <p:nvSpPr>
            <p:cNvPr id="107" name="PA-文本框 81"/>
            <p:cNvSpPr txBox="1"/>
            <p:nvPr>
              <p:custDataLst>
                <p:tags r:id="rId24"/>
              </p:custDataLst>
            </p:nvPr>
          </p:nvSpPr>
          <p:spPr>
            <a:xfrm>
              <a:off x="1164" y="3192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粗简黑简" panose="00020600040101010101" charset="-122"/>
                  <a:ea typeface="汉仪粗简黑简" panose="00020600040101010101" charset="-122"/>
                </a:rPr>
                <a:t>添加章节标题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59180" y="3075940"/>
            <a:ext cx="5854700" cy="768985"/>
            <a:chOff x="1164" y="3192"/>
            <a:chExt cx="9220" cy="1211"/>
          </a:xfrm>
        </p:grpSpPr>
        <p:sp>
          <p:nvSpPr>
            <p:cNvPr id="16" name="Subtitle 2"/>
            <p:cNvSpPr txBox="1"/>
            <p:nvPr/>
          </p:nvSpPr>
          <p:spPr>
            <a:xfrm>
              <a:off x="1268" y="3653"/>
              <a:ext cx="9117" cy="751"/>
            </a:xfrm>
            <a:prstGeom prst="rect">
              <a:avLst/>
            </a:prstGeom>
          </p:spPr>
          <p:txBody>
            <a:bodyPr vert="horz" wrap="square" lIns="108745" tIns="54372" rIns="108745" bIns="54372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800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Lorem ipsum dolor sit amet, consectetuer adipiscing elit. Maecenas porttitor congue massa. Fusce posuere, magna sed pulvinar ultriciesusce posuere, magna sed pulvinar ultriciesusce posuere, magna sed pulvinar ultricies</a:t>
              </a:r>
            </a:p>
          </p:txBody>
        </p:sp>
        <p:sp>
          <p:nvSpPr>
            <p:cNvPr id="17" name="PA-文本框 81"/>
            <p:cNvSpPr txBox="1"/>
            <p:nvPr>
              <p:custDataLst>
                <p:tags r:id="rId23"/>
              </p:custDataLst>
            </p:nvPr>
          </p:nvSpPr>
          <p:spPr>
            <a:xfrm>
              <a:off x="1164" y="3192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粗简黑简" panose="00020600040101010101" charset="-122"/>
                  <a:ea typeface="汉仪粗简黑简" panose="00020600040101010101" charset="-122"/>
                </a:rPr>
                <a:t>添加章节标题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59180" y="4124960"/>
            <a:ext cx="5854700" cy="768985"/>
            <a:chOff x="1164" y="3192"/>
            <a:chExt cx="9220" cy="1211"/>
          </a:xfrm>
        </p:grpSpPr>
        <p:sp>
          <p:nvSpPr>
            <p:cNvPr id="25" name="Subtitle 2"/>
            <p:cNvSpPr txBox="1"/>
            <p:nvPr/>
          </p:nvSpPr>
          <p:spPr>
            <a:xfrm>
              <a:off x="1268" y="3653"/>
              <a:ext cx="9117" cy="751"/>
            </a:xfrm>
            <a:prstGeom prst="rect">
              <a:avLst/>
            </a:prstGeom>
          </p:spPr>
          <p:txBody>
            <a:bodyPr vert="horz" wrap="square" lIns="108745" tIns="54372" rIns="108745" bIns="54372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800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Lorem ipsum dolor sit amet, consectetuer adipiscing elit. Maecenas porttitor congue massa. Fusce posuere, magna sed pulvinar ultriciesusce posuere, magna sed pulvinar ultriciesusce posuere, magna sed pulvinar ultricies</a:t>
              </a:r>
            </a:p>
          </p:txBody>
        </p:sp>
        <p:sp>
          <p:nvSpPr>
            <p:cNvPr id="26" name="PA-文本框 81"/>
            <p:cNvSpPr txBox="1"/>
            <p:nvPr>
              <p:custDataLst>
                <p:tags r:id="rId22"/>
              </p:custDataLst>
            </p:nvPr>
          </p:nvSpPr>
          <p:spPr>
            <a:xfrm>
              <a:off x="1164" y="3192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粗简黑简" panose="00020600040101010101" charset="-122"/>
                  <a:ea typeface="汉仪粗简黑简" panose="00020600040101010101" charset="-122"/>
                </a:rPr>
                <a:t>添加章节标题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59180" y="5173980"/>
            <a:ext cx="5854700" cy="768985"/>
            <a:chOff x="1164" y="3192"/>
            <a:chExt cx="9220" cy="1211"/>
          </a:xfrm>
        </p:grpSpPr>
        <p:sp>
          <p:nvSpPr>
            <p:cNvPr id="28" name="Subtitle 2"/>
            <p:cNvSpPr txBox="1"/>
            <p:nvPr/>
          </p:nvSpPr>
          <p:spPr>
            <a:xfrm>
              <a:off x="1268" y="3653"/>
              <a:ext cx="9117" cy="751"/>
            </a:xfrm>
            <a:prstGeom prst="rect">
              <a:avLst/>
            </a:prstGeom>
          </p:spPr>
          <p:txBody>
            <a:bodyPr vert="horz" wrap="square" lIns="108745" tIns="54372" rIns="108745" bIns="54372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800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Lorem ipsum dolor sit amet, consectetuer adipiscing elit. Maecenas porttitor congue massa. Fusce posuere, magna sed pulvinar ultriciesusce posuere, magna sed pulvinar ultriciesusce posuere, magna sed pulvinar ultricies</a:t>
              </a:r>
            </a:p>
          </p:txBody>
        </p:sp>
        <p:sp>
          <p:nvSpPr>
            <p:cNvPr id="29" name="PA-文本框 81"/>
            <p:cNvSpPr txBox="1"/>
            <p:nvPr>
              <p:custDataLst>
                <p:tags r:id="rId21"/>
              </p:custDataLst>
            </p:nvPr>
          </p:nvSpPr>
          <p:spPr>
            <a:xfrm>
              <a:off x="1164" y="3192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粗简黑简" panose="00020600040101010101" charset="-122"/>
                  <a:ea typeface="汉仪粗简黑简" panose="00020600040101010101" charset="-122"/>
                </a:rPr>
                <a:t>添加章节标题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15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19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20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PA-组合 40"/>
            <p:cNvGrpSpPr/>
            <p:nvPr>
              <p:custDataLst>
                <p:tags r:id="rId16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42" name="PA-椭圆 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PA-椭圆 1"/>
              <p:cNvSpPr/>
              <p:nvPr>
                <p:custDataLst>
                  <p:tags r:id="rId18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2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3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4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466725" y="4152265"/>
            <a:ext cx="506730" cy="506730"/>
            <a:chOff x="14981" y="8983"/>
            <a:chExt cx="798" cy="798"/>
          </a:xfrm>
        </p:grpSpPr>
        <p:grpSp>
          <p:nvGrpSpPr>
            <p:cNvPr id="62" name="组合 61"/>
            <p:cNvGrpSpPr/>
            <p:nvPr/>
          </p:nvGrpSpPr>
          <p:grpSpPr>
            <a:xfrm flipH="1">
              <a:off x="14981" y="8983"/>
              <a:ext cx="798" cy="799"/>
              <a:chOff x="7374" y="-2218"/>
              <a:chExt cx="4450" cy="4450"/>
            </a:xfrm>
          </p:grpSpPr>
          <p:sp useBgFill="1">
            <p:nvSpPr>
              <p:cNvPr id="63" name="PA-椭圆 2"/>
              <p:cNvSpPr/>
              <p:nvPr>
                <p:custDataLst>
                  <p:tags r:id="rId13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PA-椭圆 1"/>
              <p:cNvSpPr/>
              <p:nvPr>
                <p:custDataLst>
                  <p:tags r:id="rId14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5" name="图片 64" descr="3504348"/>
            <p:cNvPicPr>
              <a:picLocks noChangeAspect="1"/>
            </p:cNvPicPr>
            <p:nvPr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tretch>
              <a:fillRect/>
            </a:stretch>
          </p:blipFill>
          <p:spPr>
            <a:xfrm>
              <a:off x="15196" y="9199"/>
              <a:ext cx="369" cy="369"/>
            </a:xfrm>
            <a:prstGeom prst="rect">
              <a:avLst/>
            </a:prstGeom>
          </p:spPr>
        </p:pic>
      </p:grpSp>
      <p:grpSp>
        <p:nvGrpSpPr>
          <p:cNvPr id="66" name="组合 65"/>
          <p:cNvGrpSpPr/>
          <p:nvPr/>
        </p:nvGrpSpPr>
        <p:grpSpPr>
          <a:xfrm>
            <a:off x="458470" y="5120005"/>
            <a:ext cx="506730" cy="506730"/>
            <a:chOff x="16001" y="8984"/>
            <a:chExt cx="798" cy="798"/>
          </a:xfrm>
        </p:grpSpPr>
        <p:grpSp>
          <p:nvGrpSpPr>
            <p:cNvPr id="67" name="PA-组合 46"/>
            <p:cNvGrpSpPr/>
            <p:nvPr>
              <p:custDataLst>
                <p:tags r:id="rId10"/>
              </p:custDataLst>
            </p:nvPr>
          </p:nvGrpSpPr>
          <p:grpSpPr>
            <a:xfrm flipH="1">
              <a:off x="16001" y="8984"/>
              <a:ext cx="798" cy="798"/>
              <a:chOff x="11411" y="4132"/>
              <a:chExt cx="4450" cy="4450"/>
            </a:xfrm>
          </p:grpSpPr>
          <p:sp useBgFill="1">
            <p:nvSpPr>
              <p:cNvPr id="68" name="PA-椭圆 2"/>
              <p:cNvSpPr/>
              <p:nvPr>
                <p:custDataLst>
                  <p:tags r:id="rId11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PA-椭圆 1"/>
              <p:cNvSpPr/>
              <p:nvPr>
                <p:custDataLst>
                  <p:tags r:id="rId12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0" name="图片 69" descr="3504345"/>
            <p:cNvPicPr>
              <a:picLocks noChangeAspect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tretch>
              <a:fillRect/>
            </a:stretch>
          </p:blipFill>
          <p:spPr>
            <a:xfrm>
              <a:off x="16216" y="9199"/>
              <a:ext cx="369" cy="369"/>
            </a:xfrm>
            <a:prstGeom prst="rect">
              <a:avLst/>
            </a:prstGeom>
          </p:spPr>
        </p:pic>
      </p:grpSp>
      <p:grpSp>
        <p:nvGrpSpPr>
          <p:cNvPr id="71" name="组合 70"/>
          <p:cNvGrpSpPr/>
          <p:nvPr/>
        </p:nvGrpSpPr>
        <p:grpSpPr>
          <a:xfrm>
            <a:off x="469900" y="2054860"/>
            <a:ext cx="506730" cy="506730"/>
            <a:chOff x="12821" y="8982"/>
            <a:chExt cx="798" cy="798"/>
          </a:xfrm>
        </p:grpSpPr>
        <p:grpSp>
          <p:nvGrpSpPr>
            <p:cNvPr id="72" name="组合 71"/>
            <p:cNvGrpSpPr/>
            <p:nvPr/>
          </p:nvGrpSpPr>
          <p:grpSpPr>
            <a:xfrm flipH="1">
              <a:off x="12821" y="8982"/>
              <a:ext cx="798" cy="799"/>
              <a:chOff x="-2220" y="3175"/>
              <a:chExt cx="4450" cy="4450"/>
            </a:xfrm>
          </p:grpSpPr>
          <p:sp useBgFill="1">
            <p:nvSpPr>
              <p:cNvPr id="73" name="PA-椭圆 2"/>
              <p:cNvSpPr/>
              <p:nvPr>
                <p:custDataLst>
                  <p:tags r:id="rId8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PA-椭圆 1"/>
              <p:cNvSpPr/>
              <p:nvPr>
                <p:custDataLst>
                  <p:tags r:id="rId9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5" name="图片 74" descr="3504369"/>
            <p:cNvPicPr>
              <a:picLocks noChangeAspect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tretch>
              <a:fillRect/>
            </a:stretch>
          </p:blipFill>
          <p:spPr>
            <a:xfrm>
              <a:off x="13032" y="9197"/>
              <a:ext cx="369" cy="369"/>
            </a:xfrm>
            <a:prstGeom prst="rect">
              <a:avLst/>
            </a:prstGeom>
          </p:spPr>
        </p:pic>
      </p:grpSp>
      <p:grpSp>
        <p:nvGrpSpPr>
          <p:cNvPr id="76" name="组合 75"/>
          <p:cNvGrpSpPr/>
          <p:nvPr/>
        </p:nvGrpSpPr>
        <p:grpSpPr>
          <a:xfrm>
            <a:off x="467360" y="3192780"/>
            <a:ext cx="506730" cy="506730"/>
            <a:chOff x="13841" y="8982"/>
            <a:chExt cx="798" cy="798"/>
          </a:xfrm>
        </p:grpSpPr>
        <p:grpSp>
          <p:nvGrpSpPr>
            <p:cNvPr id="77" name="PA-组合 43"/>
            <p:cNvGrpSpPr/>
            <p:nvPr>
              <p:custDataLst>
                <p:tags r:id="rId5"/>
              </p:custDataLst>
            </p:nvPr>
          </p:nvGrpSpPr>
          <p:grpSpPr>
            <a:xfrm flipH="1">
              <a:off x="13841" y="8982"/>
              <a:ext cx="798" cy="799"/>
              <a:chOff x="2512" y="4132"/>
              <a:chExt cx="4450" cy="4450"/>
            </a:xfrm>
          </p:grpSpPr>
          <p:sp useBgFill="1">
            <p:nvSpPr>
              <p:cNvPr id="78" name="PA-椭圆 2"/>
              <p:cNvSpPr/>
              <p:nvPr>
                <p:custDataLst>
                  <p:tags r:id="rId6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PA-椭圆 1"/>
              <p:cNvSpPr/>
              <p:nvPr>
                <p:custDataLst>
                  <p:tags r:id="rId7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11" name="图片 110" descr="3504183"/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tretch>
              <a:fillRect/>
            </a:stretch>
          </p:blipFill>
          <p:spPr>
            <a:xfrm>
              <a:off x="14056" y="9199"/>
              <a:ext cx="369" cy="369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/>
        </p:nvGraphicFramePr>
        <p:xfrm>
          <a:off x="6811010" y="1505585"/>
          <a:ext cx="4622165" cy="4712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sp>
        <p:nvSpPr>
          <p:cNvPr id="102" name="Subtitle 2"/>
          <p:cNvSpPr txBox="1"/>
          <p:nvPr/>
        </p:nvSpPr>
        <p:spPr>
          <a:xfrm>
            <a:off x="1125220" y="2319655"/>
            <a:ext cx="5398770" cy="47688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7" name="PA-文本框 81"/>
          <p:cNvSpPr txBox="1"/>
          <p:nvPr>
            <p:custDataLst>
              <p:tags r:id="rId2"/>
            </p:custDataLst>
          </p:nvPr>
        </p:nvSpPr>
        <p:spPr>
          <a:xfrm>
            <a:off x="1122680" y="2026920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16" name="Subtitle 2"/>
          <p:cNvSpPr txBox="1"/>
          <p:nvPr/>
        </p:nvSpPr>
        <p:spPr>
          <a:xfrm>
            <a:off x="1125220" y="3368675"/>
            <a:ext cx="5398770" cy="47688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7" name="PA-文本框 81"/>
          <p:cNvSpPr txBox="1"/>
          <p:nvPr>
            <p:custDataLst>
              <p:tags r:id="rId3"/>
            </p:custDataLst>
          </p:nvPr>
        </p:nvSpPr>
        <p:spPr>
          <a:xfrm>
            <a:off x="1122680" y="3075940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25" name="Subtitle 2"/>
          <p:cNvSpPr txBox="1"/>
          <p:nvPr/>
        </p:nvSpPr>
        <p:spPr>
          <a:xfrm>
            <a:off x="1125220" y="4417695"/>
            <a:ext cx="5398770" cy="47688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26" name="PA-文本框 81"/>
          <p:cNvSpPr txBox="1"/>
          <p:nvPr>
            <p:custDataLst>
              <p:tags r:id="rId4"/>
            </p:custDataLst>
          </p:nvPr>
        </p:nvSpPr>
        <p:spPr>
          <a:xfrm>
            <a:off x="1122680" y="4124960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28" name="Subtitle 2"/>
          <p:cNvSpPr txBox="1"/>
          <p:nvPr/>
        </p:nvSpPr>
        <p:spPr>
          <a:xfrm>
            <a:off x="1125220" y="5466715"/>
            <a:ext cx="5398770" cy="47688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29" name="PA-文本框 81"/>
          <p:cNvSpPr txBox="1"/>
          <p:nvPr>
            <p:custDataLst>
              <p:tags r:id="rId5"/>
            </p:custDataLst>
          </p:nvPr>
        </p:nvSpPr>
        <p:spPr>
          <a:xfrm>
            <a:off x="1122680" y="5173980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466725" y="4152265"/>
            <a:ext cx="506730" cy="506730"/>
            <a:chOff x="14981" y="8983"/>
            <a:chExt cx="798" cy="798"/>
          </a:xfrm>
        </p:grpSpPr>
        <p:grpSp>
          <p:nvGrpSpPr>
            <p:cNvPr id="62" name="组合 61"/>
            <p:cNvGrpSpPr/>
            <p:nvPr/>
          </p:nvGrpSpPr>
          <p:grpSpPr>
            <a:xfrm flipH="1">
              <a:off x="14981" y="8983"/>
              <a:ext cx="798" cy="799"/>
              <a:chOff x="7374" y="-2218"/>
              <a:chExt cx="4450" cy="4450"/>
            </a:xfrm>
          </p:grpSpPr>
          <p:sp useBgFill="1">
            <p:nvSpPr>
              <p:cNvPr id="63" name="PA-椭圆 2"/>
              <p:cNvSpPr/>
              <p:nvPr>
                <p:custDataLst>
                  <p:tags r:id="rId23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PA-椭圆 1"/>
              <p:cNvSpPr/>
              <p:nvPr>
                <p:custDataLst>
                  <p:tags r:id="rId24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5" name="图片 64" descr="3504348"/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15196" y="9199"/>
              <a:ext cx="369" cy="369"/>
            </a:xfrm>
            <a:prstGeom prst="rect">
              <a:avLst/>
            </a:prstGeom>
          </p:spPr>
        </p:pic>
      </p:grpSp>
      <p:grpSp>
        <p:nvGrpSpPr>
          <p:cNvPr id="66" name="组合 65"/>
          <p:cNvGrpSpPr/>
          <p:nvPr/>
        </p:nvGrpSpPr>
        <p:grpSpPr>
          <a:xfrm>
            <a:off x="458470" y="5120005"/>
            <a:ext cx="506730" cy="506730"/>
            <a:chOff x="16001" y="8984"/>
            <a:chExt cx="798" cy="798"/>
          </a:xfrm>
        </p:grpSpPr>
        <p:grpSp>
          <p:nvGrpSpPr>
            <p:cNvPr id="67" name="PA-组合 46"/>
            <p:cNvGrpSpPr/>
            <p:nvPr>
              <p:custDataLst>
                <p:tags r:id="rId20"/>
              </p:custDataLst>
            </p:nvPr>
          </p:nvGrpSpPr>
          <p:grpSpPr>
            <a:xfrm flipH="1">
              <a:off x="16001" y="8984"/>
              <a:ext cx="798" cy="798"/>
              <a:chOff x="11411" y="4132"/>
              <a:chExt cx="4450" cy="4450"/>
            </a:xfrm>
          </p:grpSpPr>
          <p:sp useBgFill="1">
            <p:nvSpPr>
              <p:cNvPr id="68" name="PA-椭圆 2"/>
              <p:cNvSpPr/>
              <p:nvPr>
                <p:custDataLst>
                  <p:tags r:id="rId21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PA-椭圆 1"/>
              <p:cNvSpPr/>
              <p:nvPr>
                <p:custDataLst>
                  <p:tags r:id="rId22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0" name="图片 69" descr="3504345"/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16216" y="9199"/>
              <a:ext cx="369" cy="369"/>
            </a:xfrm>
            <a:prstGeom prst="rect">
              <a:avLst/>
            </a:prstGeom>
          </p:spPr>
        </p:pic>
      </p:grpSp>
      <p:grpSp>
        <p:nvGrpSpPr>
          <p:cNvPr id="71" name="组合 70"/>
          <p:cNvGrpSpPr/>
          <p:nvPr/>
        </p:nvGrpSpPr>
        <p:grpSpPr>
          <a:xfrm>
            <a:off x="469900" y="2054860"/>
            <a:ext cx="506730" cy="506730"/>
            <a:chOff x="12821" y="8982"/>
            <a:chExt cx="798" cy="798"/>
          </a:xfrm>
        </p:grpSpPr>
        <p:grpSp>
          <p:nvGrpSpPr>
            <p:cNvPr id="72" name="组合 71"/>
            <p:cNvGrpSpPr/>
            <p:nvPr/>
          </p:nvGrpSpPr>
          <p:grpSpPr>
            <a:xfrm flipH="1">
              <a:off x="12821" y="8982"/>
              <a:ext cx="798" cy="799"/>
              <a:chOff x="-2220" y="3175"/>
              <a:chExt cx="4450" cy="4450"/>
            </a:xfrm>
          </p:grpSpPr>
          <p:sp useBgFill="1">
            <p:nvSpPr>
              <p:cNvPr id="73" name="PA-椭圆 2"/>
              <p:cNvSpPr/>
              <p:nvPr>
                <p:custDataLst>
                  <p:tags r:id="rId18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PA-椭圆 1"/>
              <p:cNvSpPr/>
              <p:nvPr>
                <p:custDataLst>
                  <p:tags r:id="rId19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5" name="图片 74" descr="3504369"/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13032" y="9197"/>
              <a:ext cx="369" cy="369"/>
            </a:xfrm>
            <a:prstGeom prst="rect">
              <a:avLst/>
            </a:prstGeom>
          </p:spPr>
        </p:pic>
      </p:grpSp>
      <p:grpSp>
        <p:nvGrpSpPr>
          <p:cNvPr id="76" name="组合 75"/>
          <p:cNvGrpSpPr/>
          <p:nvPr/>
        </p:nvGrpSpPr>
        <p:grpSpPr>
          <a:xfrm>
            <a:off x="467360" y="3192780"/>
            <a:ext cx="506730" cy="506730"/>
            <a:chOff x="13841" y="8982"/>
            <a:chExt cx="798" cy="798"/>
          </a:xfrm>
        </p:grpSpPr>
        <p:grpSp>
          <p:nvGrpSpPr>
            <p:cNvPr id="77" name="PA-组合 43"/>
            <p:cNvGrpSpPr/>
            <p:nvPr>
              <p:custDataLst>
                <p:tags r:id="rId15"/>
              </p:custDataLst>
            </p:nvPr>
          </p:nvGrpSpPr>
          <p:grpSpPr>
            <a:xfrm flipH="1">
              <a:off x="13841" y="8982"/>
              <a:ext cx="798" cy="799"/>
              <a:chOff x="2512" y="4132"/>
              <a:chExt cx="4450" cy="4450"/>
            </a:xfrm>
          </p:grpSpPr>
          <p:sp useBgFill="1">
            <p:nvSpPr>
              <p:cNvPr id="78" name="PA-椭圆 2"/>
              <p:cNvSpPr/>
              <p:nvPr>
                <p:custDataLst>
                  <p:tags r:id="rId16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PA-椭圆 1"/>
              <p:cNvSpPr/>
              <p:nvPr>
                <p:custDataLst>
                  <p:tags r:id="rId17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11" name="图片 110" descr="3504183"/>
            <p:cNvPicPr>
              <a:picLocks noChangeAspect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14056" y="9199"/>
              <a:ext cx="369" cy="369"/>
            </a:xfrm>
            <a:prstGeom prst="rect">
              <a:avLst/>
            </a:prstGeom>
          </p:spPr>
        </p:pic>
      </p:grp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9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13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14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PA-组合 40"/>
            <p:cNvGrpSpPr/>
            <p:nvPr>
              <p:custDataLst>
                <p:tags r:id="rId10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42" name="PA-椭圆 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PA-椭圆 1"/>
              <p:cNvSpPr/>
              <p:nvPr>
                <p:custDataLst>
                  <p:tags r:id="rId12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6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7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8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" name="直接连接符 150"/>
          <p:cNvCxnSpPr/>
          <p:nvPr/>
        </p:nvCxnSpPr>
        <p:spPr>
          <a:xfrm>
            <a:off x="-34290" y="5561330"/>
            <a:ext cx="1228915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66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70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71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PA-组合 40"/>
            <p:cNvGrpSpPr/>
            <p:nvPr>
              <p:custDataLst>
                <p:tags r:id="rId67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42" name="PA-椭圆 2"/>
              <p:cNvSpPr/>
              <p:nvPr>
                <p:custDataLst>
                  <p:tags r:id="rId68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PA-椭圆 1"/>
              <p:cNvSpPr/>
              <p:nvPr>
                <p:custDataLst>
                  <p:tags r:id="rId69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2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3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4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sp>
        <p:nvSpPr>
          <p:cNvPr id="156" name="PA-文本框 75"/>
          <p:cNvSpPr txBox="1"/>
          <p:nvPr>
            <p:custDataLst>
              <p:tags r:id="rId5"/>
            </p:custDataLst>
          </p:nvPr>
        </p:nvSpPr>
        <p:spPr>
          <a:xfrm>
            <a:off x="6977380" y="-698500"/>
            <a:ext cx="4276090" cy="27813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 。</a:t>
            </a:r>
          </a:p>
        </p:txBody>
      </p:sp>
      <p:sp>
        <p:nvSpPr>
          <p:cNvPr id="106" name="PA-文本框 81"/>
          <p:cNvSpPr txBox="1"/>
          <p:nvPr>
            <p:custDataLst>
              <p:tags r:id="rId6"/>
            </p:custDataLst>
          </p:nvPr>
        </p:nvSpPr>
        <p:spPr>
          <a:xfrm>
            <a:off x="6976110" y="-963295"/>
            <a:ext cx="12033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81660" y="5204460"/>
            <a:ext cx="708025" cy="708025"/>
            <a:chOff x="1883" y="2743"/>
            <a:chExt cx="2290" cy="2290"/>
          </a:xfrm>
        </p:grpSpPr>
        <p:grpSp>
          <p:nvGrpSpPr>
            <p:cNvPr id="53" name="组合 52"/>
            <p:cNvGrpSpPr/>
            <p:nvPr/>
          </p:nvGrpSpPr>
          <p:grpSpPr>
            <a:xfrm flipH="1">
              <a:off x="1883" y="2743"/>
              <a:ext cx="2291" cy="2291"/>
              <a:chOff x="-2220" y="3175"/>
              <a:chExt cx="4450" cy="4450"/>
            </a:xfrm>
          </p:grpSpPr>
          <p:sp useBgFill="1">
            <p:nvSpPr>
              <p:cNvPr id="54" name="PA-椭圆 2"/>
              <p:cNvSpPr/>
              <p:nvPr>
                <p:custDataLst>
                  <p:tags r:id="rId64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PA-椭圆 1"/>
              <p:cNvSpPr/>
              <p:nvPr>
                <p:custDataLst>
                  <p:tags r:id="rId65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6" name="图片 55" descr="3504369"/>
            <p:cNvPicPr>
              <a:picLocks noChangeAspect="1"/>
            </p:cNvPicPr>
            <p:nvPr/>
          </p:nvPicPr>
          <p:blipFill>
            <a:blip r:embed="rId73">
              <a:extLst>
                <a:ext uri="{96DAC541-7B7A-43D3-8B79-37D633B846F1}">
                  <asvg:svgBlip xmlns:asvg="http://schemas.microsoft.com/office/drawing/2016/SVG/main" r:embed="rId74"/>
                </a:ext>
              </a:extLst>
            </a:blip>
            <a:stretch>
              <a:fillRect/>
            </a:stretch>
          </p:blipFill>
          <p:spPr>
            <a:xfrm>
              <a:off x="2488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57" name="组合 56"/>
          <p:cNvGrpSpPr/>
          <p:nvPr/>
        </p:nvGrpSpPr>
        <p:grpSpPr>
          <a:xfrm>
            <a:off x="1871345" y="5204460"/>
            <a:ext cx="708025" cy="708025"/>
            <a:chOff x="5160" y="2744"/>
            <a:chExt cx="2290" cy="2290"/>
          </a:xfrm>
        </p:grpSpPr>
        <p:grpSp>
          <p:nvGrpSpPr>
            <p:cNvPr id="58" name="PA-组合 43"/>
            <p:cNvGrpSpPr/>
            <p:nvPr>
              <p:custDataLst>
                <p:tags r:id="rId61"/>
              </p:custDataLst>
            </p:nvPr>
          </p:nvGrpSpPr>
          <p:grpSpPr>
            <a:xfrm flipH="1">
              <a:off x="5160" y="2744"/>
              <a:ext cx="2291" cy="2291"/>
              <a:chOff x="2512" y="4132"/>
              <a:chExt cx="4450" cy="4450"/>
            </a:xfrm>
          </p:grpSpPr>
          <p:sp useBgFill="1">
            <p:nvSpPr>
              <p:cNvPr id="59" name="PA-椭圆 2"/>
              <p:cNvSpPr/>
              <p:nvPr>
                <p:custDataLst>
                  <p:tags r:id="rId62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PA-椭圆 1"/>
              <p:cNvSpPr/>
              <p:nvPr>
                <p:custDataLst>
                  <p:tags r:id="rId63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1" name="图片 60" descr="3504183"/>
            <p:cNvPicPr>
              <a:picLocks noChangeAspect="1"/>
            </p:cNvPicPr>
            <p:nvPr/>
          </p:nvPicPr>
          <p:blipFill>
            <a:blip r:embed="rId75">
              <a:extLst>
                <a:ext uri="{96DAC541-7B7A-43D3-8B79-37D633B846F1}">
                  <asvg:svgBlip xmlns:asvg="http://schemas.microsoft.com/office/drawing/2016/SVG/main" r:embed="rId76"/>
                </a:ext>
              </a:extLst>
            </a:blip>
            <a:stretch>
              <a:fillRect/>
            </a:stretch>
          </p:blipFill>
          <p:spPr>
            <a:xfrm>
              <a:off x="5776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62" name="组合 61"/>
          <p:cNvGrpSpPr/>
          <p:nvPr/>
        </p:nvGrpSpPr>
        <p:grpSpPr>
          <a:xfrm>
            <a:off x="3161030" y="5204460"/>
            <a:ext cx="708025" cy="708025"/>
            <a:chOff x="8481" y="2746"/>
            <a:chExt cx="2290" cy="2290"/>
          </a:xfrm>
        </p:grpSpPr>
        <p:grpSp>
          <p:nvGrpSpPr>
            <p:cNvPr id="63" name="PA-组合 35"/>
            <p:cNvGrpSpPr/>
            <p:nvPr>
              <p:custDataLst>
                <p:tags r:id="rId58"/>
              </p:custDataLst>
            </p:nvPr>
          </p:nvGrpSpPr>
          <p:grpSpPr>
            <a:xfrm flipH="1">
              <a:off x="8481" y="2746"/>
              <a:ext cx="2291" cy="2291"/>
              <a:chOff x="6923" y="4132"/>
              <a:chExt cx="4450" cy="4450"/>
            </a:xfrm>
          </p:grpSpPr>
          <p:sp useBgFill="1">
            <p:nvSpPr>
              <p:cNvPr id="64" name="PA-椭圆 2"/>
              <p:cNvSpPr/>
              <p:nvPr>
                <p:custDataLst>
                  <p:tags r:id="rId59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PA-椭圆 1"/>
              <p:cNvSpPr/>
              <p:nvPr>
                <p:custDataLst>
                  <p:tags r:id="rId60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6" name="图片 65" descr="3504233"/>
            <p:cNvPicPr>
              <a:picLocks noChangeAspect="1"/>
            </p:cNvPicPr>
            <p:nvPr/>
          </p:nvPicPr>
          <p:blipFill>
            <a:blip r:embed="rId77">
              <a:extLst>
                <a:ext uri="{96DAC541-7B7A-43D3-8B79-37D633B846F1}">
                  <asvg:svgBlip xmlns:asvg="http://schemas.microsoft.com/office/drawing/2016/SVG/main" r:embed="rId78"/>
                </a:ext>
              </a:extLst>
            </a:blip>
            <a:stretch>
              <a:fillRect/>
            </a:stretch>
          </p:blipFill>
          <p:spPr>
            <a:xfrm>
              <a:off x="9071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67" name="组合 66"/>
          <p:cNvGrpSpPr/>
          <p:nvPr/>
        </p:nvGrpSpPr>
        <p:grpSpPr>
          <a:xfrm>
            <a:off x="4450715" y="5204460"/>
            <a:ext cx="708025" cy="708025"/>
            <a:chOff x="11802" y="2745"/>
            <a:chExt cx="2290" cy="2290"/>
          </a:xfrm>
        </p:grpSpPr>
        <p:grpSp>
          <p:nvGrpSpPr>
            <p:cNvPr id="68" name="组合 67"/>
            <p:cNvGrpSpPr/>
            <p:nvPr/>
          </p:nvGrpSpPr>
          <p:grpSpPr>
            <a:xfrm flipH="1">
              <a:off x="11802" y="2745"/>
              <a:ext cx="2291" cy="2291"/>
              <a:chOff x="7374" y="-2218"/>
              <a:chExt cx="4450" cy="4450"/>
            </a:xfrm>
          </p:grpSpPr>
          <p:sp useBgFill="1">
            <p:nvSpPr>
              <p:cNvPr id="69" name="PA-椭圆 2"/>
              <p:cNvSpPr/>
              <p:nvPr>
                <p:custDataLst>
                  <p:tags r:id="rId56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PA-椭圆 1"/>
              <p:cNvSpPr/>
              <p:nvPr>
                <p:custDataLst>
                  <p:tags r:id="rId57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1" name="图片 70" descr="3504348"/>
            <p:cNvPicPr>
              <a:picLocks noChangeAspect="1"/>
            </p:cNvPicPr>
            <p:nvPr/>
          </p:nvPicPr>
          <p:blipFill>
            <a:blip r:embed="rId79">
              <a:extLst>
                <a:ext uri="{96DAC541-7B7A-43D3-8B79-37D633B846F1}">
                  <asvg:svgBlip xmlns:asvg="http://schemas.microsoft.com/office/drawing/2016/SVG/main" r:embed="rId80"/>
                </a:ext>
              </a:extLst>
            </a:blip>
            <a:stretch>
              <a:fillRect/>
            </a:stretch>
          </p:blipFill>
          <p:spPr>
            <a:xfrm>
              <a:off x="12418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72" name="组合 71"/>
          <p:cNvGrpSpPr/>
          <p:nvPr/>
        </p:nvGrpSpPr>
        <p:grpSpPr>
          <a:xfrm>
            <a:off x="5740400" y="5204460"/>
            <a:ext cx="708025" cy="708025"/>
            <a:chOff x="15123" y="2747"/>
            <a:chExt cx="2290" cy="2290"/>
          </a:xfrm>
        </p:grpSpPr>
        <p:grpSp>
          <p:nvGrpSpPr>
            <p:cNvPr id="73" name="PA-组合 46"/>
            <p:cNvGrpSpPr/>
            <p:nvPr>
              <p:custDataLst>
                <p:tags r:id="rId53"/>
              </p:custDataLst>
            </p:nvPr>
          </p:nvGrpSpPr>
          <p:grpSpPr>
            <a:xfrm flipH="1">
              <a:off x="15123" y="2747"/>
              <a:ext cx="2291" cy="2291"/>
              <a:chOff x="11411" y="4132"/>
              <a:chExt cx="4450" cy="4450"/>
            </a:xfrm>
          </p:grpSpPr>
          <p:sp useBgFill="1">
            <p:nvSpPr>
              <p:cNvPr id="74" name="PA-椭圆 2"/>
              <p:cNvSpPr/>
              <p:nvPr>
                <p:custDataLst>
                  <p:tags r:id="rId54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PA-椭圆 1"/>
              <p:cNvSpPr/>
              <p:nvPr>
                <p:custDataLst>
                  <p:tags r:id="rId55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9" name="图片 98" descr="3504345"/>
            <p:cNvPicPr>
              <a:picLocks noChangeAspect="1"/>
            </p:cNvPicPr>
            <p:nvPr/>
          </p:nvPicPr>
          <p:blipFill>
            <a:blip r:embed="rId81">
              <a:extLst>
                <a:ext uri="{96DAC541-7B7A-43D3-8B79-37D633B846F1}">
                  <asvg:svgBlip xmlns:asvg="http://schemas.microsoft.com/office/drawing/2016/SVG/main" r:embed="rId82"/>
                </a:ext>
              </a:extLst>
            </a:blip>
            <a:stretch>
              <a:fillRect/>
            </a:stretch>
          </p:blipFill>
          <p:spPr>
            <a:xfrm>
              <a:off x="15739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131" name="组合 130"/>
          <p:cNvGrpSpPr/>
          <p:nvPr/>
        </p:nvGrpSpPr>
        <p:grpSpPr>
          <a:xfrm>
            <a:off x="7030085" y="5204460"/>
            <a:ext cx="708025" cy="708025"/>
            <a:chOff x="1883" y="2743"/>
            <a:chExt cx="2290" cy="2290"/>
          </a:xfrm>
        </p:grpSpPr>
        <p:grpSp>
          <p:nvGrpSpPr>
            <p:cNvPr id="132" name="组合 131"/>
            <p:cNvGrpSpPr/>
            <p:nvPr/>
          </p:nvGrpSpPr>
          <p:grpSpPr>
            <a:xfrm flipH="1">
              <a:off x="1883" y="2743"/>
              <a:ext cx="2291" cy="2291"/>
              <a:chOff x="-2220" y="3175"/>
              <a:chExt cx="4450" cy="4450"/>
            </a:xfrm>
          </p:grpSpPr>
          <p:sp useBgFill="1">
            <p:nvSpPr>
              <p:cNvPr id="133" name="PA-椭圆 2"/>
              <p:cNvSpPr/>
              <p:nvPr>
                <p:custDataLst>
                  <p:tags r:id="rId51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PA-椭圆 1"/>
              <p:cNvSpPr/>
              <p:nvPr>
                <p:custDataLst>
                  <p:tags r:id="rId52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35" name="图片 134" descr="3504369"/>
            <p:cNvPicPr>
              <a:picLocks noChangeAspect="1"/>
            </p:cNvPicPr>
            <p:nvPr/>
          </p:nvPicPr>
          <p:blipFill>
            <a:blip r:embed="rId73">
              <a:extLst>
                <a:ext uri="{96DAC541-7B7A-43D3-8B79-37D633B846F1}">
                  <asvg:svgBlip xmlns:asvg="http://schemas.microsoft.com/office/drawing/2016/SVG/main" r:embed="rId74"/>
                </a:ext>
              </a:extLst>
            </a:blip>
            <a:stretch>
              <a:fillRect/>
            </a:stretch>
          </p:blipFill>
          <p:spPr>
            <a:xfrm>
              <a:off x="2488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136" name="组合 135"/>
          <p:cNvGrpSpPr/>
          <p:nvPr/>
        </p:nvGrpSpPr>
        <p:grpSpPr>
          <a:xfrm>
            <a:off x="8319770" y="5204460"/>
            <a:ext cx="708025" cy="708025"/>
            <a:chOff x="5160" y="2744"/>
            <a:chExt cx="2290" cy="2290"/>
          </a:xfrm>
        </p:grpSpPr>
        <p:grpSp>
          <p:nvGrpSpPr>
            <p:cNvPr id="137" name="PA-组合 43"/>
            <p:cNvGrpSpPr/>
            <p:nvPr>
              <p:custDataLst>
                <p:tags r:id="rId48"/>
              </p:custDataLst>
            </p:nvPr>
          </p:nvGrpSpPr>
          <p:grpSpPr>
            <a:xfrm flipH="1">
              <a:off x="5160" y="2744"/>
              <a:ext cx="2291" cy="2291"/>
              <a:chOff x="2512" y="4132"/>
              <a:chExt cx="4450" cy="4450"/>
            </a:xfrm>
          </p:grpSpPr>
          <p:sp useBgFill="1">
            <p:nvSpPr>
              <p:cNvPr id="138" name="PA-椭圆 2"/>
              <p:cNvSpPr/>
              <p:nvPr>
                <p:custDataLst>
                  <p:tags r:id="rId49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PA-椭圆 1"/>
              <p:cNvSpPr/>
              <p:nvPr>
                <p:custDataLst>
                  <p:tags r:id="rId50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40" name="图片 139" descr="3504183"/>
            <p:cNvPicPr>
              <a:picLocks noChangeAspect="1"/>
            </p:cNvPicPr>
            <p:nvPr/>
          </p:nvPicPr>
          <p:blipFill>
            <a:blip r:embed="rId75">
              <a:extLst>
                <a:ext uri="{96DAC541-7B7A-43D3-8B79-37D633B846F1}">
                  <asvg:svgBlip xmlns:asvg="http://schemas.microsoft.com/office/drawing/2016/SVG/main" r:embed="rId76"/>
                </a:ext>
              </a:extLst>
            </a:blip>
            <a:stretch>
              <a:fillRect/>
            </a:stretch>
          </p:blipFill>
          <p:spPr>
            <a:xfrm>
              <a:off x="5776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141" name="组合 140"/>
          <p:cNvGrpSpPr/>
          <p:nvPr/>
        </p:nvGrpSpPr>
        <p:grpSpPr>
          <a:xfrm>
            <a:off x="9609455" y="5204460"/>
            <a:ext cx="708025" cy="708025"/>
            <a:chOff x="8481" y="2746"/>
            <a:chExt cx="2290" cy="2290"/>
          </a:xfrm>
        </p:grpSpPr>
        <p:grpSp>
          <p:nvGrpSpPr>
            <p:cNvPr id="142" name="PA-组合 35"/>
            <p:cNvGrpSpPr/>
            <p:nvPr>
              <p:custDataLst>
                <p:tags r:id="rId45"/>
              </p:custDataLst>
            </p:nvPr>
          </p:nvGrpSpPr>
          <p:grpSpPr>
            <a:xfrm flipH="1">
              <a:off x="8481" y="2746"/>
              <a:ext cx="2291" cy="2291"/>
              <a:chOff x="6923" y="4132"/>
              <a:chExt cx="4450" cy="4450"/>
            </a:xfrm>
          </p:grpSpPr>
          <p:sp useBgFill="1">
            <p:nvSpPr>
              <p:cNvPr id="143" name="PA-椭圆 2"/>
              <p:cNvSpPr/>
              <p:nvPr>
                <p:custDataLst>
                  <p:tags r:id="rId46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PA-椭圆 1"/>
              <p:cNvSpPr/>
              <p:nvPr>
                <p:custDataLst>
                  <p:tags r:id="rId47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45" name="图片 144" descr="3504233"/>
            <p:cNvPicPr>
              <a:picLocks noChangeAspect="1"/>
            </p:cNvPicPr>
            <p:nvPr/>
          </p:nvPicPr>
          <p:blipFill>
            <a:blip r:embed="rId77">
              <a:extLst>
                <a:ext uri="{96DAC541-7B7A-43D3-8B79-37D633B846F1}">
                  <asvg:svgBlip xmlns:asvg="http://schemas.microsoft.com/office/drawing/2016/SVG/main" r:embed="rId78"/>
                </a:ext>
              </a:extLst>
            </a:blip>
            <a:stretch>
              <a:fillRect/>
            </a:stretch>
          </p:blipFill>
          <p:spPr>
            <a:xfrm>
              <a:off x="9071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146" name="组合 145"/>
          <p:cNvGrpSpPr/>
          <p:nvPr/>
        </p:nvGrpSpPr>
        <p:grpSpPr>
          <a:xfrm>
            <a:off x="10899140" y="5204460"/>
            <a:ext cx="708025" cy="708025"/>
            <a:chOff x="11802" y="2745"/>
            <a:chExt cx="2290" cy="2290"/>
          </a:xfrm>
        </p:grpSpPr>
        <p:grpSp>
          <p:nvGrpSpPr>
            <p:cNvPr id="147" name="组合 146"/>
            <p:cNvGrpSpPr/>
            <p:nvPr/>
          </p:nvGrpSpPr>
          <p:grpSpPr>
            <a:xfrm flipH="1">
              <a:off x="11802" y="2745"/>
              <a:ext cx="2291" cy="2291"/>
              <a:chOff x="7374" y="-2218"/>
              <a:chExt cx="4450" cy="4450"/>
            </a:xfrm>
          </p:grpSpPr>
          <p:sp useBgFill="1">
            <p:nvSpPr>
              <p:cNvPr id="148" name="PA-椭圆 2"/>
              <p:cNvSpPr/>
              <p:nvPr>
                <p:custDataLst>
                  <p:tags r:id="rId43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PA-椭圆 1"/>
              <p:cNvSpPr/>
              <p:nvPr>
                <p:custDataLst>
                  <p:tags r:id="rId44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50" name="图片 149" descr="3504348"/>
            <p:cNvPicPr>
              <a:picLocks noChangeAspect="1"/>
            </p:cNvPicPr>
            <p:nvPr/>
          </p:nvPicPr>
          <p:blipFill>
            <a:blip r:embed="rId79">
              <a:extLst>
                <a:ext uri="{96DAC541-7B7A-43D3-8B79-37D633B846F1}">
                  <asvg:svgBlip xmlns:asvg="http://schemas.microsoft.com/office/drawing/2016/SVG/main" r:embed="rId80"/>
                </a:ext>
              </a:extLst>
            </a:blip>
            <a:stretch>
              <a:fillRect/>
            </a:stretch>
          </p:blipFill>
          <p:spPr>
            <a:xfrm>
              <a:off x="12418" y="3364"/>
              <a:ext cx="1058" cy="1058"/>
            </a:xfrm>
            <a:prstGeom prst="rect">
              <a:avLst/>
            </a:prstGeom>
          </p:spPr>
        </p:pic>
      </p:grpSp>
      <p:cxnSp>
        <p:nvCxnSpPr>
          <p:cNvPr id="152" name="直接连接符 151"/>
          <p:cNvCxnSpPr/>
          <p:nvPr/>
        </p:nvCxnSpPr>
        <p:spPr>
          <a:xfrm>
            <a:off x="935990" y="2747010"/>
            <a:ext cx="0" cy="245745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>
            <a:off x="2216150" y="3486150"/>
            <a:ext cx="0" cy="171831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>
            <a:off x="3506470" y="2762250"/>
            <a:ext cx="0" cy="244221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>
            <a:off x="4804410" y="2057400"/>
            <a:ext cx="0" cy="314706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>
            <a:off x="6094095" y="2552700"/>
            <a:ext cx="0" cy="265176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>
            <a:off x="7380605" y="1420495"/>
            <a:ext cx="0" cy="383476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>
            <a:off x="8673465" y="1790700"/>
            <a:ext cx="0" cy="3414395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9954895" y="2228850"/>
            <a:ext cx="0" cy="297561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>
            <a:off x="11253470" y="1714500"/>
            <a:ext cx="0" cy="348996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组合 162"/>
          <p:cNvGrpSpPr/>
          <p:nvPr/>
        </p:nvGrpSpPr>
        <p:grpSpPr>
          <a:xfrm flipH="1">
            <a:off x="801945" y="2531110"/>
            <a:ext cx="265490" cy="265490"/>
            <a:chOff x="-2220" y="3175"/>
            <a:chExt cx="4451" cy="4451"/>
          </a:xfrm>
        </p:grpSpPr>
        <p:sp useBgFill="1">
          <p:nvSpPr>
            <p:cNvPr id="164" name="PA-椭圆 2"/>
            <p:cNvSpPr/>
            <p:nvPr>
              <p:custDataLst>
                <p:tags r:id="rId41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PA-椭圆 1"/>
            <p:cNvSpPr/>
            <p:nvPr>
              <p:custDataLst>
                <p:tags r:id="rId42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 flipH="1">
            <a:off x="2082740" y="3326765"/>
            <a:ext cx="265490" cy="265490"/>
            <a:chOff x="-2220" y="3175"/>
            <a:chExt cx="4451" cy="4451"/>
          </a:xfrm>
        </p:grpSpPr>
        <p:sp useBgFill="1">
          <p:nvSpPr>
            <p:cNvPr id="168" name="PA-椭圆 2"/>
            <p:cNvSpPr/>
            <p:nvPr>
              <p:custDataLst>
                <p:tags r:id="rId39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PA-椭圆 1"/>
            <p:cNvSpPr/>
            <p:nvPr>
              <p:custDataLst>
                <p:tags r:id="rId40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 flipH="1">
            <a:off x="3381950" y="2496820"/>
            <a:ext cx="265490" cy="265490"/>
            <a:chOff x="-2220" y="3175"/>
            <a:chExt cx="4451" cy="4451"/>
          </a:xfrm>
        </p:grpSpPr>
        <p:sp useBgFill="1">
          <p:nvSpPr>
            <p:cNvPr id="171" name="PA-椭圆 2"/>
            <p:cNvSpPr/>
            <p:nvPr>
              <p:custDataLst>
                <p:tags r:id="rId37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PA-椭圆 1"/>
            <p:cNvSpPr/>
            <p:nvPr>
              <p:custDataLst>
                <p:tags r:id="rId38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 flipH="1">
            <a:off x="4671000" y="1756410"/>
            <a:ext cx="265490" cy="265490"/>
            <a:chOff x="-2220" y="3175"/>
            <a:chExt cx="4451" cy="4451"/>
          </a:xfrm>
        </p:grpSpPr>
        <p:sp useBgFill="1">
          <p:nvSpPr>
            <p:cNvPr id="174" name="PA-椭圆 2"/>
            <p:cNvSpPr/>
            <p:nvPr>
              <p:custDataLst>
                <p:tags r:id="rId35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7886A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PA-椭圆 1"/>
            <p:cNvSpPr/>
            <p:nvPr>
              <p:custDataLst>
                <p:tags r:id="rId36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7886A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 flipH="1">
            <a:off x="5960685" y="2299970"/>
            <a:ext cx="265490" cy="265490"/>
            <a:chOff x="-2220" y="3175"/>
            <a:chExt cx="4451" cy="4451"/>
          </a:xfrm>
        </p:grpSpPr>
        <p:sp useBgFill="1">
          <p:nvSpPr>
            <p:cNvPr id="177" name="PA-椭圆 2"/>
            <p:cNvSpPr/>
            <p:nvPr>
              <p:custDataLst>
                <p:tags r:id="rId33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F4CFC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PA-椭圆 1"/>
            <p:cNvSpPr/>
            <p:nvPr>
              <p:custDataLst>
                <p:tags r:id="rId34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F4CF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 flipH="1">
            <a:off x="7247195" y="1189990"/>
            <a:ext cx="265490" cy="265490"/>
            <a:chOff x="-2220" y="3175"/>
            <a:chExt cx="4451" cy="4451"/>
          </a:xfrm>
        </p:grpSpPr>
        <p:sp useBgFill="1">
          <p:nvSpPr>
            <p:cNvPr id="180" name="PA-椭圆 2"/>
            <p:cNvSpPr/>
            <p:nvPr>
              <p:custDataLst>
                <p:tags r:id="rId31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PA-椭圆 1"/>
            <p:cNvSpPr/>
            <p:nvPr>
              <p:custDataLst>
                <p:tags r:id="rId32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 flipH="1">
            <a:off x="8540690" y="1525905"/>
            <a:ext cx="265490" cy="265490"/>
            <a:chOff x="-2220" y="3175"/>
            <a:chExt cx="4451" cy="4451"/>
          </a:xfrm>
        </p:grpSpPr>
        <p:sp useBgFill="1">
          <p:nvSpPr>
            <p:cNvPr id="183" name="PA-椭圆 2"/>
            <p:cNvSpPr/>
            <p:nvPr>
              <p:custDataLst>
                <p:tags r:id="rId29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PA-椭圆 1"/>
            <p:cNvSpPr/>
            <p:nvPr>
              <p:custDataLst>
                <p:tags r:id="rId30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 flipH="1">
            <a:off x="9821485" y="1987550"/>
            <a:ext cx="265490" cy="265490"/>
            <a:chOff x="-2220" y="3175"/>
            <a:chExt cx="4451" cy="4451"/>
          </a:xfrm>
        </p:grpSpPr>
        <p:sp useBgFill="1">
          <p:nvSpPr>
            <p:cNvPr id="186" name="PA-椭圆 2"/>
            <p:cNvSpPr/>
            <p:nvPr>
              <p:custDataLst>
                <p:tags r:id="rId27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PA-椭圆 1"/>
            <p:cNvSpPr/>
            <p:nvPr>
              <p:custDataLst>
                <p:tags r:id="rId28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 flipH="1">
            <a:off x="11119425" y="1483360"/>
            <a:ext cx="265490" cy="265490"/>
            <a:chOff x="-2220" y="3175"/>
            <a:chExt cx="4451" cy="4451"/>
          </a:xfrm>
        </p:grpSpPr>
        <p:sp useBgFill="1">
          <p:nvSpPr>
            <p:cNvPr id="189" name="PA-椭圆 2"/>
            <p:cNvSpPr/>
            <p:nvPr>
              <p:custDataLst>
                <p:tags r:id="rId25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12700">
              <a:solidFill>
                <a:srgbClr val="7886A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PA-椭圆 1"/>
            <p:cNvSpPr/>
            <p:nvPr>
              <p:custDataLst>
                <p:tags r:id="rId26"/>
              </p:custDataLst>
            </p:nvPr>
          </p:nvSpPr>
          <p:spPr>
            <a:xfrm>
              <a:off x="-1656" y="3749"/>
              <a:ext cx="3300" cy="3300"/>
            </a:xfrm>
            <a:prstGeom prst="diamond">
              <a:avLst/>
            </a:prstGeom>
            <a:solidFill>
              <a:srgbClr val="7886A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2" name="PA-文本框 81"/>
          <p:cNvSpPr txBox="1"/>
          <p:nvPr>
            <p:custDataLst>
              <p:tags r:id="rId7"/>
            </p:custDataLst>
          </p:nvPr>
        </p:nvSpPr>
        <p:spPr>
          <a:xfrm>
            <a:off x="631825" y="2197100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197" name="PA-文本框 81"/>
          <p:cNvSpPr txBox="1"/>
          <p:nvPr>
            <p:custDataLst>
              <p:tags r:id="rId8"/>
            </p:custDataLst>
          </p:nvPr>
        </p:nvSpPr>
        <p:spPr>
          <a:xfrm>
            <a:off x="1866265" y="2958465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198" name="PA-文本框 81"/>
          <p:cNvSpPr txBox="1"/>
          <p:nvPr>
            <p:custDataLst>
              <p:tags r:id="rId9"/>
            </p:custDataLst>
          </p:nvPr>
        </p:nvSpPr>
        <p:spPr>
          <a:xfrm>
            <a:off x="3165475" y="2197100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199" name="PA-文本框 81"/>
          <p:cNvSpPr txBox="1"/>
          <p:nvPr>
            <p:custDataLst>
              <p:tags r:id="rId10"/>
            </p:custDataLst>
          </p:nvPr>
        </p:nvSpPr>
        <p:spPr>
          <a:xfrm>
            <a:off x="4450715" y="1346200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200" name="PA-文本框 81"/>
          <p:cNvSpPr txBox="1"/>
          <p:nvPr>
            <p:custDataLst>
              <p:tags r:id="rId11"/>
            </p:custDataLst>
          </p:nvPr>
        </p:nvSpPr>
        <p:spPr>
          <a:xfrm>
            <a:off x="5761355" y="1860550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201" name="PA-文本框 81"/>
          <p:cNvSpPr txBox="1"/>
          <p:nvPr>
            <p:custDataLst>
              <p:tags r:id="rId12"/>
            </p:custDataLst>
          </p:nvPr>
        </p:nvSpPr>
        <p:spPr>
          <a:xfrm>
            <a:off x="7040880" y="815975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202" name="PA-文本框 81"/>
          <p:cNvSpPr txBox="1"/>
          <p:nvPr>
            <p:custDataLst>
              <p:tags r:id="rId13"/>
            </p:custDataLst>
          </p:nvPr>
        </p:nvSpPr>
        <p:spPr>
          <a:xfrm>
            <a:off x="8319770" y="1052830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203" name="PA-文本框 81"/>
          <p:cNvSpPr txBox="1"/>
          <p:nvPr>
            <p:custDataLst>
              <p:tags r:id="rId14"/>
            </p:custDataLst>
          </p:nvPr>
        </p:nvSpPr>
        <p:spPr>
          <a:xfrm>
            <a:off x="9605010" y="1619250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204" name="PA-文本框 81"/>
          <p:cNvSpPr txBox="1"/>
          <p:nvPr>
            <p:custDataLst>
              <p:tags r:id="rId15"/>
            </p:custDataLst>
          </p:nvPr>
        </p:nvSpPr>
        <p:spPr>
          <a:xfrm>
            <a:off x="10858500" y="1087120"/>
            <a:ext cx="69786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60%</a:t>
            </a:r>
          </a:p>
        </p:txBody>
      </p:sp>
      <p:sp>
        <p:nvSpPr>
          <p:cNvPr id="205" name="PA-文本框 81"/>
          <p:cNvSpPr txBox="1"/>
          <p:nvPr>
            <p:custDataLst>
              <p:tags r:id="rId16"/>
            </p:custDataLst>
          </p:nvPr>
        </p:nvSpPr>
        <p:spPr>
          <a:xfrm>
            <a:off x="10767695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  <p:sp>
        <p:nvSpPr>
          <p:cNvPr id="206" name="PA-文本框 81"/>
          <p:cNvSpPr txBox="1"/>
          <p:nvPr>
            <p:custDataLst>
              <p:tags r:id="rId17"/>
            </p:custDataLst>
          </p:nvPr>
        </p:nvSpPr>
        <p:spPr>
          <a:xfrm>
            <a:off x="9478010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  <p:sp>
        <p:nvSpPr>
          <p:cNvPr id="207" name="PA-文本框 81"/>
          <p:cNvSpPr txBox="1"/>
          <p:nvPr>
            <p:custDataLst>
              <p:tags r:id="rId18"/>
            </p:custDataLst>
          </p:nvPr>
        </p:nvSpPr>
        <p:spPr>
          <a:xfrm>
            <a:off x="8188325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  <p:sp>
        <p:nvSpPr>
          <p:cNvPr id="208" name="PA-文本框 81"/>
          <p:cNvSpPr txBox="1"/>
          <p:nvPr>
            <p:custDataLst>
              <p:tags r:id="rId19"/>
            </p:custDataLst>
          </p:nvPr>
        </p:nvSpPr>
        <p:spPr>
          <a:xfrm>
            <a:off x="6903720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  <p:sp>
        <p:nvSpPr>
          <p:cNvPr id="209" name="PA-文本框 81"/>
          <p:cNvSpPr txBox="1"/>
          <p:nvPr>
            <p:custDataLst>
              <p:tags r:id="rId20"/>
            </p:custDataLst>
          </p:nvPr>
        </p:nvSpPr>
        <p:spPr>
          <a:xfrm>
            <a:off x="5624195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  <p:sp>
        <p:nvSpPr>
          <p:cNvPr id="210" name="PA-文本框 81"/>
          <p:cNvSpPr txBox="1"/>
          <p:nvPr>
            <p:custDataLst>
              <p:tags r:id="rId21"/>
            </p:custDataLst>
          </p:nvPr>
        </p:nvSpPr>
        <p:spPr>
          <a:xfrm>
            <a:off x="4313555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  <p:sp>
        <p:nvSpPr>
          <p:cNvPr id="211" name="PA-文本框 81"/>
          <p:cNvSpPr txBox="1"/>
          <p:nvPr>
            <p:custDataLst>
              <p:tags r:id="rId22"/>
            </p:custDataLst>
          </p:nvPr>
        </p:nvSpPr>
        <p:spPr>
          <a:xfrm>
            <a:off x="3020060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  <p:sp>
        <p:nvSpPr>
          <p:cNvPr id="212" name="PA-文本框 81"/>
          <p:cNvSpPr txBox="1"/>
          <p:nvPr>
            <p:custDataLst>
              <p:tags r:id="rId23"/>
            </p:custDataLst>
          </p:nvPr>
        </p:nvSpPr>
        <p:spPr>
          <a:xfrm>
            <a:off x="1738630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  <p:sp>
        <p:nvSpPr>
          <p:cNvPr id="213" name="PA-文本框 81"/>
          <p:cNvSpPr txBox="1"/>
          <p:nvPr>
            <p:custDataLst>
              <p:tags r:id="rId24"/>
            </p:custDataLst>
          </p:nvPr>
        </p:nvSpPr>
        <p:spPr>
          <a:xfrm>
            <a:off x="420370" y="5973445"/>
            <a:ext cx="972185" cy="368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关键词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08685" y="2023745"/>
            <a:ext cx="1600200" cy="1600200"/>
            <a:chOff x="1914" y="3226"/>
            <a:chExt cx="2520" cy="2520"/>
          </a:xfrm>
        </p:grpSpPr>
        <p:sp>
          <p:nvSpPr>
            <p:cNvPr id="2" name="椭圆 1"/>
            <p:cNvSpPr/>
            <p:nvPr/>
          </p:nvSpPr>
          <p:spPr>
            <a:xfrm>
              <a:off x="1914" y="3226"/>
              <a:ext cx="2520" cy="25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饼形 2"/>
            <p:cNvSpPr/>
            <p:nvPr/>
          </p:nvSpPr>
          <p:spPr>
            <a:xfrm>
              <a:off x="1914" y="3226"/>
              <a:ext cx="2520" cy="2520"/>
            </a:xfrm>
            <a:prstGeom prst="pi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2247" y="3559"/>
              <a:ext cx="1853" cy="18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160145" y="2501265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832860" y="2023745"/>
            <a:ext cx="1600200" cy="1600200"/>
            <a:chOff x="1914" y="3226"/>
            <a:chExt cx="2520" cy="2520"/>
          </a:xfrm>
        </p:grpSpPr>
        <p:sp>
          <p:nvSpPr>
            <p:cNvPr id="15" name="椭圆 14"/>
            <p:cNvSpPr/>
            <p:nvPr/>
          </p:nvSpPr>
          <p:spPr>
            <a:xfrm>
              <a:off x="1914" y="3226"/>
              <a:ext cx="2520" cy="25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饼形 15"/>
            <p:cNvSpPr/>
            <p:nvPr/>
          </p:nvSpPr>
          <p:spPr>
            <a:xfrm>
              <a:off x="1914" y="3226"/>
              <a:ext cx="2520" cy="2520"/>
            </a:xfrm>
            <a:prstGeom prst="pi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247" y="3559"/>
              <a:ext cx="1853" cy="18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084320" y="2501265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757035" y="2023745"/>
            <a:ext cx="1600200" cy="1600200"/>
            <a:chOff x="1914" y="3226"/>
            <a:chExt cx="2520" cy="2520"/>
          </a:xfrm>
        </p:grpSpPr>
        <p:sp>
          <p:nvSpPr>
            <p:cNvPr id="25" name="椭圆 24"/>
            <p:cNvSpPr/>
            <p:nvPr/>
          </p:nvSpPr>
          <p:spPr>
            <a:xfrm>
              <a:off x="1914" y="3226"/>
              <a:ext cx="2520" cy="25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饼形 25"/>
            <p:cNvSpPr/>
            <p:nvPr/>
          </p:nvSpPr>
          <p:spPr>
            <a:xfrm>
              <a:off x="1914" y="3226"/>
              <a:ext cx="2520" cy="2520"/>
            </a:xfrm>
            <a:prstGeom prst="pi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247" y="3559"/>
              <a:ext cx="1853" cy="18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7008495" y="2501265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9681210" y="2023745"/>
            <a:ext cx="1600200" cy="1600200"/>
            <a:chOff x="1914" y="3226"/>
            <a:chExt cx="2520" cy="2520"/>
          </a:xfrm>
        </p:grpSpPr>
        <p:sp>
          <p:nvSpPr>
            <p:cNvPr id="33" name="椭圆 32"/>
            <p:cNvSpPr/>
            <p:nvPr/>
          </p:nvSpPr>
          <p:spPr>
            <a:xfrm>
              <a:off x="1914" y="3226"/>
              <a:ext cx="2520" cy="252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饼形 33"/>
            <p:cNvSpPr/>
            <p:nvPr/>
          </p:nvSpPr>
          <p:spPr>
            <a:xfrm>
              <a:off x="1914" y="3226"/>
              <a:ext cx="2520" cy="2520"/>
            </a:xfrm>
            <a:prstGeom prst="pi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247" y="3559"/>
              <a:ext cx="1853" cy="18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9932670" y="2501265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79780" y="3874770"/>
            <a:ext cx="1852930" cy="2091055"/>
            <a:chOff x="971" y="3147"/>
            <a:chExt cx="2918" cy="3293"/>
          </a:xfrm>
        </p:grpSpPr>
        <p:sp>
          <p:nvSpPr>
            <p:cNvPr id="102" name="Subtitle 2"/>
            <p:cNvSpPr txBox="1"/>
            <p:nvPr/>
          </p:nvSpPr>
          <p:spPr>
            <a:xfrm>
              <a:off x="1165" y="3653"/>
              <a:ext cx="2530" cy="2787"/>
            </a:xfrm>
            <a:prstGeom prst="rect">
              <a:avLst/>
            </a:prstGeom>
          </p:spPr>
          <p:txBody>
            <a:bodyPr vert="horz" wrap="square" lIns="108745" tIns="54372" rIns="108745" bIns="54372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800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Lorem ipsum dolor sit amet, consectetuer adipiscing elit. Maecenas porttitor congue massa. Fusce posuere, magna sed pulvinar ultriciesusce posuere, magna sed pulvinar ultriciesusce posuere, magna sed pulvinar ultricies</a:t>
              </a:r>
            </a:p>
          </p:txBody>
        </p:sp>
        <p:sp>
          <p:nvSpPr>
            <p:cNvPr id="107" name="PA-文本框 81"/>
            <p:cNvSpPr txBox="1"/>
            <p:nvPr>
              <p:custDataLst>
                <p:tags r:id="rId14"/>
              </p:custDataLst>
            </p:nvPr>
          </p:nvSpPr>
          <p:spPr>
            <a:xfrm>
              <a:off x="971" y="3147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粗简黑简" panose="00020600040101010101" charset="-122"/>
                  <a:ea typeface="汉仪粗简黑简" panose="00020600040101010101" charset="-122"/>
                </a:rPr>
                <a:t>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09670" y="3874770"/>
            <a:ext cx="1852930" cy="2091055"/>
            <a:chOff x="971" y="3147"/>
            <a:chExt cx="2918" cy="3293"/>
          </a:xfrm>
        </p:grpSpPr>
        <p:sp>
          <p:nvSpPr>
            <p:cNvPr id="10" name="Subtitle 2"/>
            <p:cNvSpPr txBox="1"/>
            <p:nvPr/>
          </p:nvSpPr>
          <p:spPr>
            <a:xfrm>
              <a:off x="1165" y="3653"/>
              <a:ext cx="2530" cy="2787"/>
            </a:xfrm>
            <a:prstGeom prst="rect">
              <a:avLst/>
            </a:prstGeom>
          </p:spPr>
          <p:txBody>
            <a:bodyPr vert="horz" wrap="square" lIns="108745" tIns="54372" rIns="108745" bIns="54372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800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Lorem ipsum dolor sit amet, consectetuer adipiscing elit. Maecenas porttitor congue massa. Fusce posuere, magna sed pulvinar ultriciesusce posuere, magna sed pulvinar ultriciesusce posuere, magna sed pulvinar ultricies</a:t>
              </a:r>
            </a:p>
          </p:txBody>
        </p:sp>
        <p:sp>
          <p:nvSpPr>
            <p:cNvPr id="12" name="PA-文本框 81"/>
            <p:cNvSpPr txBox="1"/>
            <p:nvPr>
              <p:custDataLst>
                <p:tags r:id="rId13"/>
              </p:custDataLst>
            </p:nvPr>
          </p:nvSpPr>
          <p:spPr>
            <a:xfrm>
              <a:off x="971" y="3147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粗简黑简" panose="00020600040101010101" charset="-122"/>
                  <a:ea typeface="汉仪粗简黑简" panose="00020600040101010101" charset="-122"/>
                </a:rPr>
                <a:t>添加标题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627495" y="3874770"/>
            <a:ext cx="1852930" cy="2091055"/>
            <a:chOff x="971" y="3147"/>
            <a:chExt cx="2918" cy="3293"/>
          </a:xfrm>
        </p:grpSpPr>
        <p:sp>
          <p:nvSpPr>
            <p:cNvPr id="40" name="Subtitle 2"/>
            <p:cNvSpPr txBox="1"/>
            <p:nvPr/>
          </p:nvSpPr>
          <p:spPr>
            <a:xfrm>
              <a:off x="1165" y="3653"/>
              <a:ext cx="2530" cy="2787"/>
            </a:xfrm>
            <a:prstGeom prst="rect">
              <a:avLst/>
            </a:prstGeom>
          </p:spPr>
          <p:txBody>
            <a:bodyPr vert="horz" wrap="square" lIns="108745" tIns="54372" rIns="108745" bIns="54372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800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Lorem ipsum dolor sit amet, consectetuer adipiscing elit. Maecenas porttitor congue massa. Fusce posuere, magna sed pulvinar ultriciesusce posuere, magna sed pulvinar ultriciesusce posuere, magna sed pulvinar ultricies</a:t>
              </a:r>
            </a:p>
          </p:txBody>
        </p:sp>
        <p:sp>
          <p:nvSpPr>
            <p:cNvPr id="41" name="PA-文本框 81"/>
            <p:cNvSpPr txBox="1"/>
            <p:nvPr>
              <p:custDataLst>
                <p:tags r:id="rId12"/>
              </p:custDataLst>
            </p:nvPr>
          </p:nvSpPr>
          <p:spPr>
            <a:xfrm>
              <a:off x="971" y="3147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粗简黑简" panose="00020600040101010101" charset="-122"/>
                  <a:ea typeface="汉仪粗简黑简" panose="00020600040101010101" charset="-122"/>
                </a:rPr>
                <a:t>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551670" y="3874770"/>
            <a:ext cx="1852930" cy="2091055"/>
            <a:chOff x="971" y="3147"/>
            <a:chExt cx="2918" cy="3293"/>
          </a:xfrm>
        </p:grpSpPr>
        <p:sp>
          <p:nvSpPr>
            <p:cNvPr id="43" name="Subtitle 2"/>
            <p:cNvSpPr txBox="1"/>
            <p:nvPr/>
          </p:nvSpPr>
          <p:spPr>
            <a:xfrm>
              <a:off x="1165" y="3653"/>
              <a:ext cx="2530" cy="2787"/>
            </a:xfrm>
            <a:prstGeom prst="rect">
              <a:avLst/>
            </a:prstGeom>
          </p:spPr>
          <p:txBody>
            <a:bodyPr vert="horz" wrap="square" lIns="108745" tIns="54372" rIns="108745" bIns="54372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800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Lorem ipsum dolor sit amet, consectetuer adipiscing elit. Maecenas porttitor congue massa. Fusce posuere, magna sed pulvinar ultriciesusce posuere, magna sed pulvinar ultriciesusce posuere, magna sed pulvinar ultricies</a:t>
              </a:r>
            </a:p>
          </p:txBody>
        </p:sp>
        <p:sp>
          <p:nvSpPr>
            <p:cNvPr id="44" name="PA-文本框 81"/>
            <p:cNvSpPr txBox="1"/>
            <p:nvPr>
              <p:custDataLst>
                <p:tags r:id="rId11"/>
              </p:custDataLst>
            </p:nvPr>
          </p:nvSpPr>
          <p:spPr>
            <a:xfrm>
              <a:off x="971" y="3147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粗简黑简" panose="00020600040101010101" charset="-122"/>
                  <a:ea typeface="汉仪粗简黑简" panose="00020600040101010101" charset="-122"/>
                </a:rPr>
                <a:t>添加标题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5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9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10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PA-组合 40"/>
            <p:cNvGrpSpPr/>
            <p:nvPr>
              <p:custDataLst>
                <p:tags r:id="rId6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51" name="PA-椭圆 2"/>
              <p:cNvSpPr/>
              <p:nvPr>
                <p:custDataLst>
                  <p:tags r:id="rId7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PA-椭圆 1"/>
              <p:cNvSpPr/>
              <p:nvPr>
                <p:custDataLst>
                  <p:tags r:id="rId8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2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3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4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4026535" y="-2018665"/>
            <a:ext cx="9384030" cy="10777855"/>
            <a:chOff x="6341" y="-3179"/>
            <a:chExt cx="14778" cy="16973"/>
          </a:xfrm>
        </p:grpSpPr>
        <p:grpSp>
          <p:nvGrpSpPr>
            <p:cNvPr id="59" name="PA-组合 35"/>
            <p:cNvGrpSpPr/>
            <p:nvPr>
              <p:custDataLst>
                <p:tags r:id="rId12"/>
              </p:custDataLst>
            </p:nvPr>
          </p:nvGrpSpPr>
          <p:grpSpPr>
            <a:xfrm flipH="1">
              <a:off x="15125" y="1193"/>
              <a:ext cx="3798" cy="3798"/>
              <a:chOff x="6923" y="4132"/>
              <a:chExt cx="4450" cy="4450"/>
            </a:xfrm>
          </p:grpSpPr>
          <p:sp useBgFill="1">
            <p:nvSpPr>
              <p:cNvPr id="60" name="PA-椭圆 2"/>
              <p:cNvSpPr/>
              <p:nvPr>
                <p:custDataLst>
                  <p:tags r:id="rId52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PA-椭圆 1"/>
              <p:cNvSpPr/>
              <p:nvPr>
                <p:custDataLst>
                  <p:tags r:id="rId53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 flipH="1">
              <a:off x="15125" y="5465"/>
              <a:ext cx="3798" cy="3798"/>
              <a:chOff x="7374" y="-2218"/>
              <a:chExt cx="4450" cy="4450"/>
            </a:xfrm>
          </p:grpSpPr>
          <p:sp useBgFill="1">
            <p:nvSpPr>
              <p:cNvPr id="63" name="PA-椭圆 2"/>
              <p:cNvSpPr/>
              <p:nvPr>
                <p:custDataLst>
                  <p:tags r:id="rId50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PA-椭圆 1"/>
              <p:cNvSpPr/>
              <p:nvPr>
                <p:custDataLst>
                  <p:tags r:id="rId51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PA-组合 43"/>
            <p:cNvGrpSpPr/>
            <p:nvPr>
              <p:custDataLst>
                <p:tags r:id="rId13"/>
              </p:custDataLst>
            </p:nvPr>
          </p:nvGrpSpPr>
          <p:grpSpPr>
            <a:xfrm flipH="1">
              <a:off x="12948" y="7737"/>
              <a:ext cx="3798" cy="3798"/>
              <a:chOff x="2512" y="4132"/>
              <a:chExt cx="4450" cy="4450"/>
            </a:xfrm>
          </p:grpSpPr>
          <p:sp useBgFill="1">
            <p:nvSpPr>
              <p:cNvPr id="66" name="PA-椭圆 2"/>
              <p:cNvSpPr/>
              <p:nvPr>
                <p:custDataLst>
                  <p:tags r:id="rId48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PA-椭圆 1"/>
              <p:cNvSpPr/>
              <p:nvPr>
                <p:custDataLst>
                  <p:tags r:id="rId49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PA-组合 46"/>
            <p:cNvGrpSpPr/>
            <p:nvPr>
              <p:custDataLst>
                <p:tags r:id="rId14"/>
              </p:custDataLst>
            </p:nvPr>
          </p:nvGrpSpPr>
          <p:grpSpPr>
            <a:xfrm flipH="1">
              <a:off x="12947" y="3314"/>
              <a:ext cx="3798" cy="3798"/>
              <a:chOff x="11411" y="4132"/>
              <a:chExt cx="4450" cy="4450"/>
            </a:xfrm>
          </p:grpSpPr>
          <p:sp useBgFill="1">
            <p:nvSpPr>
              <p:cNvPr id="69" name="PA-椭圆 2"/>
              <p:cNvSpPr/>
              <p:nvPr>
                <p:custDataLst>
                  <p:tags r:id="rId46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PA-椭圆 1"/>
              <p:cNvSpPr/>
              <p:nvPr>
                <p:custDataLst>
                  <p:tags r:id="rId47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 flipH="1">
              <a:off x="12947" y="-946"/>
              <a:ext cx="3798" cy="3798"/>
              <a:chOff x="-2220" y="3175"/>
              <a:chExt cx="4450" cy="4450"/>
            </a:xfrm>
          </p:grpSpPr>
          <p:sp useBgFill="1">
            <p:nvSpPr>
              <p:cNvPr id="72" name="PA-椭圆 2"/>
              <p:cNvSpPr/>
              <p:nvPr>
                <p:custDataLst>
                  <p:tags r:id="rId44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PA-椭圆 1"/>
              <p:cNvSpPr/>
              <p:nvPr>
                <p:custDataLst>
                  <p:tags r:id="rId45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" name="PA-组合 35"/>
            <p:cNvGrpSpPr/>
            <p:nvPr>
              <p:custDataLst>
                <p:tags r:id="rId15"/>
              </p:custDataLst>
            </p:nvPr>
          </p:nvGrpSpPr>
          <p:grpSpPr>
            <a:xfrm flipH="1">
              <a:off x="10666" y="1269"/>
              <a:ext cx="3798" cy="3798"/>
              <a:chOff x="6923" y="4132"/>
              <a:chExt cx="4450" cy="4450"/>
            </a:xfrm>
          </p:grpSpPr>
          <p:sp useBgFill="1">
            <p:nvSpPr>
              <p:cNvPr id="3" name="PA-椭圆 2"/>
              <p:cNvSpPr/>
              <p:nvPr>
                <p:custDataLst>
                  <p:tags r:id="rId42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PA-椭圆 1"/>
              <p:cNvSpPr/>
              <p:nvPr>
                <p:custDataLst>
                  <p:tags r:id="rId43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flipH="1">
              <a:off x="10666" y="5541"/>
              <a:ext cx="3798" cy="3798"/>
              <a:chOff x="7374" y="-2218"/>
              <a:chExt cx="4450" cy="4450"/>
            </a:xfrm>
          </p:grpSpPr>
          <p:sp useBgFill="1">
            <p:nvSpPr>
              <p:cNvPr id="6" name="PA-椭圆 2"/>
              <p:cNvSpPr/>
              <p:nvPr>
                <p:custDataLst>
                  <p:tags r:id="rId40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PA-椭圆 1"/>
              <p:cNvSpPr/>
              <p:nvPr>
                <p:custDataLst>
                  <p:tags r:id="rId41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PA-组合 43"/>
            <p:cNvGrpSpPr/>
            <p:nvPr>
              <p:custDataLst>
                <p:tags r:id="rId16"/>
              </p:custDataLst>
            </p:nvPr>
          </p:nvGrpSpPr>
          <p:grpSpPr>
            <a:xfrm flipH="1">
              <a:off x="6341" y="1194"/>
              <a:ext cx="3798" cy="3798"/>
              <a:chOff x="2512" y="4132"/>
              <a:chExt cx="4450" cy="4450"/>
            </a:xfrm>
          </p:grpSpPr>
          <p:sp useBgFill="1">
            <p:nvSpPr>
              <p:cNvPr id="9" name="PA-椭圆 2"/>
              <p:cNvSpPr/>
              <p:nvPr>
                <p:custDataLst>
                  <p:tags r:id="rId38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PA-椭圆 1"/>
              <p:cNvSpPr/>
              <p:nvPr>
                <p:custDataLst>
                  <p:tags r:id="rId39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PA-组合 46"/>
            <p:cNvGrpSpPr/>
            <p:nvPr>
              <p:custDataLst>
                <p:tags r:id="rId17"/>
              </p:custDataLst>
            </p:nvPr>
          </p:nvGrpSpPr>
          <p:grpSpPr>
            <a:xfrm flipH="1">
              <a:off x="8488" y="3390"/>
              <a:ext cx="3798" cy="3798"/>
              <a:chOff x="11411" y="4132"/>
              <a:chExt cx="4450" cy="4450"/>
            </a:xfrm>
          </p:grpSpPr>
          <p:sp useBgFill="1">
            <p:nvSpPr>
              <p:cNvPr id="12" name="PA-椭圆 2"/>
              <p:cNvSpPr/>
              <p:nvPr>
                <p:custDataLst>
                  <p:tags r:id="rId36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PA-椭圆 1"/>
              <p:cNvSpPr/>
              <p:nvPr>
                <p:custDataLst>
                  <p:tags r:id="rId37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 flipH="1">
              <a:off x="8488" y="-870"/>
              <a:ext cx="3798" cy="3798"/>
              <a:chOff x="-2220" y="3175"/>
              <a:chExt cx="4450" cy="4450"/>
            </a:xfrm>
          </p:grpSpPr>
          <p:sp useBgFill="1">
            <p:nvSpPr>
              <p:cNvPr id="15" name="PA-椭圆 2"/>
              <p:cNvSpPr/>
              <p:nvPr>
                <p:custDataLst>
                  <p:tags r:id="rId34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PA-椭圆 1"/>
              <p:cNvSpPr/>
              <p:nvPr>
                <p:custDataLst>
                  <p:tags r:id="rId35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PA-组合 46"/>
            <p:cNvGrpSpPr/>
            <p:nvPr>
              <p:custDataLst>
                <p:tags r:id="rId18"/>
              </p:custDataLst>
            </p:nvPr>
          </p:nvGrpSpPr>
          <p:grpSpPr>
            <a:xfrm flipH="1">
              <a:off x="17319" y="3314"/>
              <a:ext cx="3798" cy="3798"/>
              <a:chOff x="11411" y="4132"/>
              <a:chExt cx="4450" cy="4450"/>
            </a:xfrm>
          </p:grpSpPr>
          <p:sp useBgFill="1">
            <p:nvSpPr>
              <p:cNvPr id="21" name="PA-椭圆 2"/>
              <p:cNvSpPr/>
              <p:nvPr>
                <p:custDataLst>
                  <p:tags r:id="rId32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PA-椭圆 1"/>
              <p:cNvSpPr/>
              <p:nvPr>
                <p:custDataLst>
                  <p:tags r:id="rId33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 flipH="1">
              <a:off x="17320" y="-869"/>
              <a:ext cx="3798" cy="3798"/>
              <a:chOff x="-2220" y="3175"/>
              <a:chExt cx="4450" cy="4450"/>
            </a:xfrm>
          </p:grpSpPr>
          <p:sp useBgFill="1">
            <p:nvSpPr>
              <p:cNvPr id="24" name="PA-椭圆 2"/>
              <p:cNvSpPr/>
              <p:nvPr>
                <p:custDataLst>
                  <p:tags r:id="rId30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PA-椭圆 1"/>
              <p:cNvSpPr/>
              <p:nvPr>
                <p:custDataLst>
                  <p:tags r:id="rId31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PA-组合 43"/>
            <p:cNvGrpSpPr/>
            <p:nvPr>
              <p:custDataLst>
                <p:tags r:id="rId19"/>
              </p:custDataLst>
            </p:nvPr>
          </p:nvGrpSpPr>
          <p:grpSpPr>
            <a:xfrm flipH="1">
              <a:off x="17321" y="7737"/>
              <a:ext cx="3798" cy="3798"/>
              <a:chOff x="2512" y="4132"/>
              <a:chExt cx="4450" cy="4450"/>
            </a:xfrm>
          </p:grpSpPr>
          <p:sp useBgFill="1">
            <p:nvSpPr>
              <p:cNvPr id="33" name="PA-椭圆 2"/>
              <p:cNvSpPr/>
              <p:nvPr>
                <p:custDataLst>
                  <p:tags r:id="rId28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PA-椭圆 1"/>
              <p:cNvSpPr/>
              <p:nvPr>
                <p:custDataLst>
                  <p:tags r:id="rId29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flipH="1">
              <a:off x="15126" y="9996"/>
              <a:ext cx="3798" cy="3798"/>
              <a:chOff x="-2220" y="3175"/>
              <a:chExt cx="4450" cy="4450"/>
            </a:xfrm>
          </p:grpSpPr>
          <p:sp useBgFill="1">
            <p:nvSpPr>
              <p:cNvPr id="37" name="PA-椭圆 2"/>
              <p:cNvSpPr/>
              <p:nvPr>
                <p:custDataLst>
                  <p:tags r:id="rId26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PA-椭圆 1"/>
              <p:cNvSpPr/>
              <p:nvPr>
                <p:custDataLst>
                  <p:tags r:id="rId27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PA-组合 46"/>
            <p:cNvGrpSpPr/>
            <p:nvPr>
              <p:custDataLst>
                <p:tags r:id="rId20"/>
              </p:custDataLst>
            </p:nvPr>
          </p:nvGrpSpPr>
          <p:grpSpPr>
            <a:xfrm flipH="1">
              <a:off x="10667" y="-3179"/>
              <a:ext cx="3798" cy="3798"/>
              <a:chOff x="11411" y="4132"/>
              <a:chExt cx="4450" cy="4450"/>
            </a:xfrm>
          </p:grpSpPr>
          <p:sp useBgFill="1">
            <p:nvSpPr>
              <p:cNvPr id="40" name="PA-椭圆 2"/>
              <p:cNvSpPr/>
              <p:nvPr>
                <p:custDataLst>
                  <p:tags r:id="rId24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PA-椭圆 1"/>
              <p:cNvSpPr/>
              <p:nvPr>
                <p:custDataLst>
                  <p:tags r:id="rId25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PA-组合 46"/>
            <p:cNvGrpSpPr/>
            <p:nvPr>
              <p:custDataLst>
                <p:tags r:id="rId21"/>
              </p:custDataLst>
            </p:nvPr>
          </p:nvGrpSpPr>
          <p:grpSpPr>
            <a:xfrm flipH="1">
              <a:off x="15039" y="-3179"/>
              <a:ext cx="3798" cy="3798"/>
              <a:chOff x="11411" y="4132"/>
              <a:chExt cx="4450" cy="4450"/>
            </a:xfrm>
          </p:grpSpPr>
          <p:sp useBgFill="1">
            <p:nvSpPr>
              <p:cNvPr id="43" name="PA-椭圆 2"/>
              <p:cNvSpPr/>
              <p:nvPr>
                <p:custDataLst>
                  <p:tags r:id="rId22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PA-椭圆 1"/>
              <p:cNvSpPr/>
              <p:nvPr>
                <p:custDataLst>
                  <p:tags r:id="rId23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6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11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PA-组合 40"/>
            <p:cNvGrpSpPr/>
            <p:nvPr>
              <p:custDataLst>
                <p:tags r:id="rId7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51" name="PA-椭圆 2"/>
              <p:cNvSpPr/>
              <p:nvPr>
                <p:custDataLst>
                  <p:tags r:id="rId8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PA-椭圆 1"/>
              <p:cNvSpPr/>
              <p:nvPr>
                <p:custDataLst>
                  <p:tags r:id="rId9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2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3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4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sp>
        <p:nvSpPr>
          <p:cNvPr id="102" name="Subtitle 2"/>
          <p:cNvSpPr txBox="1"/>
          <p:nvPr/>
        </p:nvSpPr>
        <p:spPr>
          <a:xfrm>
            <a:off x="836930" y="5709285"/>
            <a:ext cx="5789295" cy="476885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7" name="PA-文本框 81"/>
          <p:cNvSpPr txBox="1"/>
          <p:nvPr>
            <p:custDataLst>
              <p:tags r:id="rId5"/>
            </p:custDataLst>
          </p:nvPr>
        </p:nvSpPr>
        <p:spPr>
          <a:xfrm>
            <a:off x="836930" y="2573020"/>
            <a:ext cx="31883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添加章节标题</a:t>
            </a:r>
          </a:p>
        </p:txBody>
      </p:sp>
      <p:sp>
        <p:nvSpPr>
          <p:cNvPr id="53" name="Subtitle 2"/>
          <p:cNvSpPr txBox="1"/>
          <p:nvPr/>
        </p:nvSpPr>
        <p:spPr>
          <a:xfrm>
            <a:off x="869315" y="3691255"/>
            <a:ext cx="3841115" cy="66167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54" name="Subtitle 2"/>
          <p:cNvSpPr txBox="1"/>
          <p:nvPr/>
        </p:nvSpPr>
        <p:spPr>
          <a:xfrm>
            <a:off x="836930" y="4697730"/>
            <a:ext cx="5042535" cy="66167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080260" y="2014855"/>
            <a:ext cx="1492885" cy="460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612130" y="2014855"/>
            <a:ext cx="1492885" cy="460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68765" y="2014855"/>
            <a:ext cx="1492885" cy="460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80260" y="4225925"/>
            <a:ext cx="1492885" cy="460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612130" y="4225925"/>
            <a:ext cx="1492885" cy="460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168765" y="4225925"/>
            <a:ext cx="1492885" cy="4603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334135" y="1957070"/>
            <a:ext cx="708025" cy="708025"/>
            <a:chOff x="11802" y="2745"/>
            <a:chExt cx="2290" cy="2290"/>
          </a:xfrm>
        </p:grpSpPr>
        <p:grpSp>
          <p:nvGrpSpPr>
            <p:cNvPr id="68" name="组合 67"/>
            <p:cNvGrpSpPr/>
            <p:nvPr/>
          </p:nvGrpSpPr>
          <p:grpSpPr>
            <a:xfrm flipH="1">
              <a:off x="11802" y="2745"/>
              <a:ext cx="2291" cy="2291"/>
              <a:chOff x="7374" y="-2218"/>
              <a:chExt cx="4450" cy="4450"/>
            </a:xfrm>
          </p:grpSpPr>
          <p:sp useBgFill="1">
            <p:nvSpPr>
              <p:cNvPr id="69" name="PA-椭圆 2"/>
              <p:cNvSpPr/>
              <p:nvPr>
                <p:custDataLst>
                  <p:tags r:id="rId24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PA-椭圆 1"/>
              <p:cNvSpPr/>
              <p:nvPr>
                <p:custDataLst>
                  <p:tags r:id="rId25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71" name="图片 70" descr="3504348"/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12418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72" name="组合 71"/>
          <p:cNvGrpSpPr/>
          <p:nvPr/>
        </p:nvGrpSpPr>
        <p:grpSpPr>
          <a:xfrm>
            <a:off x="1334770" y="4168775"/>
            <a:ext cx="708025" cy="708025"/>
            <a:chOff x="15123" y="2747"/>
            <a:chExt cx="2290" cy="2290"/>
          </a:xfrm>
        </p:grpSpPr>
        <p:grpSp>
          <p:nvGrpSpPr>
            <p:cNvPr id="73" name="PA-组合 46"/>
            <p:cNvGrpSpPr/>
            <p:nvPr>
              <p:custDataLst>
                <p:tags r:id="rId21"/>
              </p:custDataLst>
            </p:nvPr>
          </p:nvGrpSpPr>
          <p:grpSpPr>
            <a:xfrm flipH="1">
              <a:off x="15123" y="2747"/>
              <a:ext cx="2291" cy="2291"/>
              <a:chOff x="11411" y="4132"/>
              <a:chExt cx="4450" cy="4450"/>
            </a:xfrm>
          </p:grpSpPr>
          <p:sp useBgFill="1">
            <p:nvSpPr>
              <p:cNvPr id="74" name="PA-椭圆 2"/>
              <p:cNvSpPr/>
              <p:nvPr>
                <p:custDataLst>
                  <p:tags r:id="rId22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F4CFC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PA-椭圆 1"/>
              <p:cNvSpPr/>
              <p:nvPr>
                <p:custDataLst>
                  <p:tags r:id="rId23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4CFC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9" name="图片 98" descr="3504345"/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15739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131" name="组合 130"/>
          <p:cNvGrpSpPr/>
          <p:nvPr/>
        </p:nvGrpSpPr>
        <p:grpSpPr>
          <a:xfrm>
            <a:off x="4923155" y="4168775"/>
            <a:ext cx="708025" cy="708025"/>
            <a:chOff x="1883" y="2743"/>
            <a:chExt cx="2290" cy="2290"/>
          </a:xfrm>
        </p:grpSpPr>
        <p:grpSp>
          <p:nvGrpSpPr>
            <p:cNvPr id="132" name="组合 131"/>
            <p:cNvGrpSpPr/>
            <p:nvPr/>
          </p:nvGrpSpPr>
          <p:grpSpPr>
            <a:xfrm flipH="1">
              <a:off x="1883" y="2743"/>
              <a:ext cx="2291" cy="2291"/>
              <a:chOff x="-2220" y="3175"/>
              <a:chExt cx="4450" cy="4450"/>
            </a:xfrm>
          </p:grpSpPr>
          <p:sp useBgFill="1">
            <p:nvSpPr>
              <p:cNvPr id="133" name="PA-椭圆 2"/>
              <p:cNvSpPr/>
              <p:nvPr>
                <p:custDataLst>
                  <p:tags r:id="rId19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PA-椭圆 1"/>
              <p:cNvSpPr/>
              <p:nvPr>
                <p:custDataLst>
                  <p:tags r:id="rId20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35" name="图片 134" descr="3504369"/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2488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136" name="组合 135"/>
          <p:cNvGrpSpPr/>
          <p:nvPr/>
        </p:nvGrpSpPr>
        <p:grpSpPr>
          <a:xfrm>
            <a:off x="4919345" y="1957705"/>
            <a:ext cx="708025" cy="708025"/>
            <a:chOff x="5160" y="2744"/>
            <a:chExt cx="2290" cy="2290"/>
          </a:xfrm>
        </p:grpSpPr>
        <p:grpSp>
          <p:nvGrpSpPr>
            <p:cNvPr id="137" name="PA-组合 43"/>
            <p:cNvGrpSpPr/>
            <p:nvPr>
              <p:custDataLst>
                <p:tags r:id="rId16"/>
              </p:custDataLst>
            </p:nvPr>
          </p:nvGrpSpPr>
          <p:grpSpPr>
            <a:xfrm flipH="1">
              <a:off x="5160" y="2744"/>
              <a:ext cx="2291" cy="2291"/>
              <a:chOff x="2512" y="4132"/>
              <a:chExt cx="4450" cy="4450"/>
            </a:xfrm>
          </p:grpSpPr>
          <p:sp useBgFill="1">
            <p:nvSpPr>
              <p:cNvPr id="138" name="PA-椭圆 2"/>
              <p:cNvSpPr/>
              <p:nvPr>
                <p:custDataLst>
                  <p:tags r:id="rId17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PA-椭圆 1"/>
              <p:cNvSpPr/>
              <p:nvPr>
                <p:custDataLst>
                  <p:tags r:id="rId18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40" name="图片 139" descr="3504183"/>
            <p:cNvPicPr>
              <a:picLocks noChangeAspect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>
            <a:xfrm>
              <a:off x="5776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141" name="组合 140"/>
          <p:cNvGrpSpPr/>
          <p:nvPr/>
        </p:nvGrpSpPr>
        <p:grpSpPr>
          <a:xfrm>
            <a:off x="8504555" y="1958340"/>
            <a:ext cx="708025" cy="708025"/>
            <a:chOff x="8481" y="2746"/>
            <a:chExt cx="2290" cy="2290"/>
          </a:xfrm>
        </p:grpSpPr>
        <p:grpSp>
          <p:nvGrpSpPr>
            <p:cNvPr id="142" name="PA-组合 35"/>
            <p:cNvGrpSpPr/>
            <p:nvPr>
              <p:custDataLst>
                <p:tags r:id="rId13"/>
              </p:custDataLst>
            </p:nvPr>
          </p:nvGrpSpPr>
          <p:grpSpPr>
            <a:xfrm flipH="1">
              <a:off x="8481" y="2746"/>
              <a:ext cx="2291" cy="2291"/>
              <a:chOff x="6923" y="4132"/>
              <a:chExt cx="4450" cy="4450"/>
            </a:xfrm>
          </p:grpSpPr>
          <p:sp useBgFill="1">
            <p:nvSpPr>
              <p:cNvPr id="143" name="PA-椭圆 2"/>
              <p:cNvSpPr/>
              <p:nvPr>
                <p:custDataLst>
                  <p:tags r:id="rId14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PA-椭圆 1"/>
              <p:cNvSpPr/>
              <p:nvPr>
                <p:custDataLst>
                  <p:tags r:id="rId15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45" name="图片 144" descr="3504233"/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9071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146" name="组合 145"/>
          <p:cNvGrpSpPr/>
          <p:nvPr/>
        </p:nvGrpSpPr>
        <p:grpSpPr>
          <a:xfrm>
            <a:off x="8496935" y="4101465"/>
            <a:ext cx="708025" cy="708025"/>
            <a:chOff x="11802" y="2745"/>
            <a:chExt cx="2290" cy="2290"/>
          </a:xfrm>
        </p:grpSpPr>
        <p:grpSp>
          <p:nvGrpSpPr>
            <p:cNvPr id="147" name="组合 146"/>
            <p:cNvGrpSpPr/>
            <p:nvPr/>
          </p:nvGrpSpPr>
          <p:grpSpPr>
            <a:xfrm flipH="1">
              <a:off x="11802" y="2745"/>
              <a:ext cx="2291" cy="2291"/>
              <a:chOff x="7374" y="-2218"/>
              <a:chExt cx="4450" cy="4450"/>
            </a:xfrm>
          </p:grpSpPr>
          <p:sp useBgFill="1">
            <p:nvSpPr>
              <p:cNvPr id="148" name="PA-椭圆 2"/>
              <p:cNvSpPr/>
              <p:nvPr>
                <p:custDataLst>
                  <p:tags r:id="rId11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PA-椭圆 1"/>
              <p:cNvSpPr/>
              <p:nvPr>
                <p:custDataLst>
                  <p:tags r:id="rId12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50" name="图片 149" descr="3504348"/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12418" y="3364"/>
              <a:ext cx="1058" cy="1058"/>
            </a:xfrm>
            <a:prstGeom prst="rect">
              <a:avLst/>
            </a:prstGeom>
          </p:spPr>
        </p:pic>
      </p:grpSp>
      <p:sp>
        <p:nvSpPr>
          <p:cNvPr id="10" name="Subtitle 2"/>
          <p:cNvSpPr txBox="1"/>
          <p:nvPr/>
        </p:nvSpPr>
        <p:spPr>
          <a:xfrm>
            <a:off x="1334135" y="2667000"/>
            <a:ext cx="2683510" cy="103124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4" name="Subtitle 2"/>
          <p:cNvSpPr txBox="1"/>
          <p:nvPr/>
        </p:nvSpPr>
        <p:spPr>
          <a:xfrm>
            <a:off x="4919345" y="2667000"/>
            <a:ext cx="2683510" cy="103124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9" name="Subtitle 2"/>
          <p:cNvSpPr txBox="1"/>
          <p:nvPr/>
        </p:nvSpPr>
        <p:spPr>
          <a:xfrm>
            <a:off x="8496935" y="2667000"/>
            <a:ext cx="2683510" cy="103124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21" name="Subtitle 2"/>
          <p:cNvSpPr txBox="1"/>
          <p:nvPr/>
        </p:nvSpPr>
        <p:spPr>
          <a:xfrm>
            <a:off x="1334135" y="4877435"/>
            <a:ext cx="2683510" cy="103124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22" name="Subtitle 2"/>
          <p:cNvSpPr txBox="1"/>
          <p:nvPr/>
        </p:nvSpPr>
        <p:spPr>
          <a:xfrm>
            <a:off x="4919345" y="4877435"/>
            <a:ext cx="2683510" cy="103124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23" name="Subtitle 2"/>
          <p:cNvSpPr txBox="1"/>
          <p:nvPr/>
        </p:nvSpPr>
        <p:spPr>
          <a:xfrm>
            <a:off x="8496935" y="4810125"/>
            <a:ext cx="2683510" cy="103124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5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9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10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PA-组合 40"/>
            <p:cNvGrpSpPr/>
            <p:nvPr>
              <p:custDataLst>
                <p:tags r:id="rId6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51" name="PA-椭圆 2"/>
              <p:cNvSpPr/>
              <p:nvPr>
                <p:custDataLst>
                  <p:tags r:id="rId7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PA-椭圆 1"/>
              <p:cNvSpPr/>
              <p:nvPr>
                <p:custDataLst>
                  <p:tags r:id="rId8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2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3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4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组合 110"/>
          <p:cNvGrpSpPr/>
          <p:nvPr/>
        </p:nvGrpSpPr>
        <p:grpSpPr>
          <a:xfrm>
            <a:off x="5375910" y="3726180"/>
            <a:ext cx="1454150" cy="1454150"/>
            <a:chOff x="1883" y="2743"/>
            <a:chExt cx="2290" cy="2290"/>
          </a:xfrm>
        </p:grpSpPr>
        <p:grpSp>
          <p:nvGrpSpPr>
            <p:cNvPr id="91" name="组合 90"/>
            <p:cNvGrpSpPr/>
            <p:nvPr/>
          </p:nvGrpSpPr>
          <p:grpSpPr>
            <a:xfrm flipH="1">
              <a:off x="1883" y="2743"/>
              <a:ext cx="2291" cy="2291"/>
              <a:chOff x="-2220" y="3175"/>
              <a:chExt cx="4450" cy="4450"/>
            </a:xfrm>
          </p:grpSpPr>
          <p:sp useBgFill="1">
            <p:nvSpPr>
              <p:cNvPr id="92" name="PA-椭圆 2"/>
              <p:cNvSpPr/>
              <p:nvPr>
                <p:custDataLst>
                  <p:tags r:id="rId23"/>
                </p:custDataLst>
              </p:nvPr>
            </p:nvSpPr>
            <p:spPr>
              <a:xfrm>
                <a:off x="-2220" y="3175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PA-椭圆 1"/>
              <p:cNvSpPr/>
              <p:nvPr>
                <p:custDataLst>
                  <p:tags r:id="rId24"/>
                </p:custDataLst>
              </p:nvPr>
            </p:nvSpPr>
            <p:spPr>
              <a:xfrm>
                <a:off x="-1900" y="3494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4" name="图片 93" descr="3504369"/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2488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112" name="组合 111"/>
          <p:cNvGrpSpPr/>
          <p:nvPr/>
        </p:nvGrpSpPr>
        <p:grpSpPr>
          <a:xfrm>
            <a:off x="4446905" y="2830195"/>
            <a:ext cx="1454150" cy="1454150"/>
            <a:chOff x="5160" y="2744"/>
            <a:chExt cx="2290" cy="2290"/>
          </a:xfrm>
        </p:grpSpPr>
        <p:grpSp>
          <p:nvGrpSpPr>
            <p:cNvPr id="85" name="PA-组合 43"/>
            <p:cNvGrpSpPr/>
            <p:nvPr>
              <p:custDataLst>
                <p:tags r:id="rId20"/>
              </p:custDataLst>
            </p:nvPr>
          </p:nvGrpSpPr>
          <p:grpSpPr>
            <a:xfrm flipH="1">
              <a:off x="5160" y="2744"/>
              <a:ext cx="2291" cy="2291"/>
              <a:chOff x="2512" y="4132"/>
              <a:chExt cx="4450" cy="4450"/>
            </a:xfrm>
          </p:grpSpPr>
          <p:sp useBgFill="1">
            <p:nvSpPr>
              <p:cNvPr id="86" name="PA-椭圆 2"/>
              <p:cNvSpPr/>
              <p:nvPr>
                <p:custDataLst>
                  <p:tags r:id="rId21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PA-椭圆 1"/>
              <p:cNvSpPr/>
              <p:nvPr>
                <p:custDataLst>
                  <p:tags r:id="rId22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5" name="图片 94" descr="3504183"/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5776" y="3364"/>
              <a:ext cx="1058" cy="1058"/>
            </a:xfrm>
            <a:prstGeom prst="rect">
              <a:avLst/>
            </a:prstGeom>
          </p:spPr>
        </p:pic>
      </p:grpSp>
      <p:grpSp>
        <p:nvGrpSpPr>
          <p:cNvPr id="113" name="组合 112"/>
          <p:cNvGrpSpPr/>
          <p:nvPr/>
        </p:nvGrpSpPr>
        <p:grpSpPr>
          <a:xfrm>
            <a:off x="5375275" y="1934210"/>
            <a:ext cx="1454150" cy="1454150"/>
            <a:chOff x="8481" y="2746"/>
            <a:chExt cx="2290" cy="2290"/>
          </a:xfrm>
        </p:grpSpPr>
        <p:grpSp>
          <p:nvGrpSpPr>
            <p:cNvPr id="76" name="PA-组合 35"/>
            <p:cNvGrpSpPr/>
            <p:nvPr>
              <p:custDataLst>
                <p:tags r:id="rId17"/>
              </p:custDataLst>
            </p:nvPr>
          </p:nvGrpSpPr>
          <p:grpSpPr>
            <a:xfrm flipH="1">
              <a:off x="8481" y="2746"/>
              <a:ext cx="2291" cy="2291"/>
              <a:chOff x="6923" y="4132"/>
              <a:chExt cx="4450" cy="4450"/>
            </a:xfrm>
          </p:grpSpPr>
          <p:sp useBgFill="1">
            <p:nvSpPr>
              <p:cNvPr id="77" name="PA-椭圆 2"/>
              <p:cNvSpPr/>
              <p:nvPr>
                <p:custDataLst>
                  <p:tags r:id="rId18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PA-椭圆 1"/>
              <p:cNvSpPr/>
              <p:nvPr>
                <p:custDataLst>
                  <p:tags r:id="rId19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6" name="图片 95" descr="3504233"/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9071" y="3359"/>
              <a:ext cx="1058" cy="1058"/>
            </a:xfrm>
            <a:prstGeom prst="rect">
              <a:avLst/>
            </a:prstGeom>
          </p:spPr>
        </p:pic>
      </p:grpSp>
      <p:grpSp>
        <p:nvGrpSpPr>
          <p:cNvPr id="114" name="组合 113"/>
          <p:cNvGrpSpPr/>
          <p:nvPr/>
        </p:nvGrpSpPr>
        <p:grpSpPr>
          <a:xfrm>
            <a:off x="6304915" y="2829560"/>
            <a:ext cx="1454150" cy="1454150"/>
            <a:chOff x="11802" y="2745"/>
            <a:chExt cx="2290" cy="2290"/>
          </a:xfrm>
        </p:grpSpPr>
        <p:grpSp>
          <p:nvGrpSpPr>
            <p:cNvPr id="79" name="组合 78"/>
            <p:cNvGrpSpPr/>
            <p:nvPr/>
          </p:nvGrpSpPr>
          <p:grpSpPr>
            <a:xfrm flipH="1">
              <a:off x="11802" y="2745"/>
              <a:ext cx="2291" cy="2291"/>
              <a:chOff x="7374" y="-2218"/>
              <a:chExt cx="4450" cy="4450"/>
            </a:xfrm>
          </p:grpSpPr>
          <p:sp useBgFill="1">
            <p:nvSpPr>
              <p:cNvPr id="80" name="PA-椭圆 2"/>
              <p:cNvSpPr/>
              <p:nvPr>
                <p:custDataLst>
                  <p:tags r:id="rId15"/>
                </p:custDataLst>
              </p:nvPr>
            </p:nvSpPr>
            <p:spPr>
              <a:xfrm>
                <a:off x="7374" y="-2218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PA-椭圆 1"/>
              <p:cNvSpPr/>
              <p:nvPr>
                <p:custDataLst>
                  <p:tags r:id="rId16"/>
                </p:custDataLst>
              </p:nvPr>
            </p:nvSpPr>
            <p:spPr>
              <a:xfrm>
                <a:off x="7694" y="-1899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7" name="图片 96" descr="3504348"/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12418" y="3364"/>
              <a:ext cx="1058" cy="1058"/>
            </a:xfrm>
            <a:prstGeom prst="rect">
              <a:avLst/>
            </a:prstGeom>
          </p:spPr>
        </p:pic>
      </p:grpSp>
      <p:sp>
        <p:nvSpPr>
          <p:cNvPr id="102" name="Subtitle 2"/>
          <p:cNvSpPr txBox="1"/>
          <p:nvPr/>
        </p:nvSpPr>
        <p:spPr>
          <a:xfrm>
            <a:off x="6981825" y="2167890"/>
            <a:ext cx="3797300" cy="66167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107" name="PA-文本框 81"/>
          <p:cNvSpPr txBox="1"/>
          <p:nvPr>
            <p:custDataLst>
              <p:tags r:id="rId2"/>
            </p:custDataLst>
          </p:nvPr>
        </p:nvSpPr>
        <p:spPr>
          <a:xfrm>
            <a:off x="6981825" y="192468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2" name="Subtitle 2"/>
          <p:cNvSpPr txBox="1"/>
          <p:nvPr/>
        </p:nvSpPr>
        <p:spPr>
          <a:xfrm>
            <a:off x="7759700" y="3570605"/>
            <a:ext cx="3797300" cy="66167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3" name="PA-文本框 81"/>
          <p:cNvSpPr txBox="1"/>
          <p:nvPr>
            <p:custDataLst>
              <p:tags r:id="rId3"/>
            </p:custDataLst>
          </p:nvPr>
        </p:nvSpPr>
        <p:spPr>
          <a:xfrm>
            <a:off x="7759700" y="3327400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4" name="Subtitle 2"/>
          <p:cNvSpPr txBox="1"/>
          <p:nvPr/>
        </p:nvSpPr>
        <p:spPr>
          <a:xfrm>
            <a:off x="648970" y="3519170"/>
            <a:ext cx="3797300" cy="66167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5" name="PA-文本框 81"/>
          <p:cNvSpPr txBox="1"/>
          <p:nvPr>
            <p:custDataLst>
              <p:tags r:id="rId4"/>
            </p:custDataLst>
          </p:nvPr>
        </p:nvSpPr>
        <p:spPr>
          <a:xfrm>
            <a:off x="2593340" y="327596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sp>
        <p:nvSpPr>
          <p:cNvPr id="6" name="Subtitle 2"/>
          <p:cNvSpPr txBox="1"/>
          <p:nvPr/>
        </p:nvSpPr>
        <p:spPr>
          <a:xfrm>
            <a:off x="1577340" y="4633595"/>
            <a:ext cx="3797300" cy="661670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Lorem ipsum dolor sit amet, consectetuer adipiscing elit. Maecenas porttitor congue massa. Fusce posuere, magna sed pulvinar ultriciesusce posuere, magna sed pulvinar ultriciesusce posuere, magna sed pulvinar ultricies</a:t>
            </a:r>
          </a:p>
        </p:txBody>
      </p:sp>
      <p:sp>
        <p:nvSpPr>
          <p:cNvPr id="7" name="PA-文本框 81"/>
          <p:cNvSpPr txBox="1"/>
          <p:nvPr>
            <p:custDataLst>
              <p:tags r:id="rId5"/>
            </p:custDataLst>
          </p:nvPr>
        </p:nvSpPr>
        <p:spPr>
          <a:xfrm>
            <a:off x="3521710" y="4390390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</a:rPr>
              <a:t>添加标题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9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13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14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PA-组合 40"/>
            <p:cNvGrpSpPr/>
            <p:nvPr>
              <p:custDataLst>
                <p:tags r:id="rId10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51" name="PA-椭圆 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PA-椭圆 1"/>
              <p:cNvSpPr/>
              <p:nvPr>
                <p:custDataLst>
                  <p:tags r:id="rId12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6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82" name="PA-文本框 81"/>
          <p:cNvSpPr txBox="1"/>
          <p:nvPr>
            <p:custDataLst>
              <p:tags r:id="rId7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8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5" name="PA-椭圆 2"/>
          <p:cNvSpPr/>
          <p:nvPr>
            <p:custDataLst>
              <p:tags r:id="rId2"/>
            </p:custDataLst>
          </p:nvPr>
        </p:nvSpPr>
        <p:spPr>
          <a:xfrm flipH="1">
            <a:off x="2493645" y="2434590"/>
            <a:ext cx="2164080" cy="2164080"/>
          </a:xfrm>
          <a:prstGeom prst="diamond">
            <a:avLst/>
          </a:prstGeom>
          <a:ln w="31750">
            <a:solidFill>
              <a:srgbClr val="E8E8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PA-组合 30"/>
          <p:cNvGrpSpPr/>
          <p:nvPr>
            <p:custDataLst>
              <p:tags r:id="rId3"/>
            </p:custDataLst>
          </p:nvPr>
        </p:nvGrpSpPr>
        <p:grpSpPr>
          <a:xfrm flipH="1">
            <a:off x="2354580" y="2433955"/>
            <a:ext cx="2163445" cy="2163445"/>
            <a:chOff x="11411" y="4132"/>
            <a:chExt cx="4450" cy="4450"/>
          </a:xfrm>
        </p:grpSpPr>
        <p:sp useBgFill="1">
          <p:nvSpPr>
            <p:cNvPr id="118" name="PA-椭圆 2"/>
            <p:cNvSpPr/>
            <p:nvPr>
              <p:custDataLst>
                <p:tags r:id="rId43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PA-椭圆 1"/>
            <p:cNvSpPr/>
            <p:nvPr>
              <p:custDataLst>
                <p:tags r:id="rId44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PA-组合 18"/>
          <p:cNvGrpSpPr/>
          <p:nvPr>
            <p:custDataLst>
              <p:tags r:id="rId4"/>
            </p:custDataLst>
          </p:nvPr>
        </p:nvGrpSpPr>
        <p:grpSpPr>
          <a:xfrm>
            <a:off x="-2188845" y="1442085"/>
            <a:ext cx="4351020" cy="4217670"/>
            <a:chOff x="4749" y="1868"/>
            <a:chExt cx="4450" cy="4450"/>
          </a:xfrm>
        </p:grpSpPr>
        <p:sp useBgFill="1">
          <p:nvSpPr>
            <p:cNvPr id="20" name="PA-椭圆 2"/>
            <p:cNvSpPr/>
            <p:nvPr>
              <p:custDataLst>
                <p:tags r:id="rId41"/>
              </p:custDataLst>
            </p:nvPr>
          </p:nvSpPr>
          <p:spPr>
            <a:xfrm>
              <a:off x="4749" y="1868"/>
              <a:ext cx="4451" cy="4451"/>
            </a:xfrm>
            <a:prstGeom prst="diamond">
              <a:avLst/>
            </a:prstGeom>
            <a:ln w="31750">
              <a:solidFill>
                <a:srgbClr val="F7E9D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PA-椭圆 1"/>
            <p:cNvSpPr/>
            <p:nvPr>
              <p:custDataLst>
                <p:tags r:id="rId42"/>
              </p:custDataLst>
            </p:nvPr>
          </p:nvSpPr>
          <p:spPr>
            <a:xfrm>
              <a:off x="5069" y="2187"/>
              <a:ext cx="3813" cy="3813"/>
            </a:xfrm>
            <a:prstGeom prst="diamond">
              <a:avLst/>
            </a:prstGeom>
            <a:solidFill>
              <a:srgbClr val="F7E9D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7418705" y="2470150"/>
            <a:ext cx="2302510" cy="2163445"/>
            <a:chOff x="7723" y="3890"/>
            <a:chExt cx="3626" cy="3407"/>
          </a:xfrm>
        </p:grpSpPr>
        <p:grpSp>
          <p:nvGrpSpPr>
            <p:cNvPr id="99" name="PA-组合 98"/>
            <p:cNvGrpSpPr/>
            <p:nvPr>
              <p:custDataLst>
                <p:tags r:id="rId35"/>
              </p:custDataLst>
            </p:nvPr>
          </p:nvGrpSpPr>
          <p:grpSpPr>
            <a:xfrm flipH="1">
              <a:off x="7943" y="3891"/>
              <a:ext cx="3407" cy="3407"/>
              <a:chOff x="6923" y="4132"/>
              <a:chExt cx="4450" cy="4450"/>
            </a:xfrm>
          </p:grpSpPr>
          <p:sp useBgFill="1">
            <p:nvSpPr>
              <p:cNvPr id="100" name="PA-椭圆 2"/>
              <p:cNvSpPr/>
              <p:nvPr>
                <p:custDataLst>
                  <p:tags r:id="rId39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PA-椭圆 1"/>
              <p:cNvSpPr/>
              <p:nvPr>
                <p:custDataLst>
                  <p:tags r:id="rId40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PA-组合 21"/>
            <p:cNvGrpSpPr/>
            <p:nvPr>
              <p:custDataLst>
                <p:tags r:id="rId36"/>
              </p:custDataLst>
            </p:nvPr>
          </p:nvGrpSpPr>
          <p:grpSpPr>
            <a:xfrm flipH="1">
              <a:off x="7723" y="3890"/>
              <a:ext cx="3407" cy="3407"/>
              <a:chOff x="6923" y="4132"/>
              <a:chExt cx="4450" cy="4450"/>
            </a:xfrm>
          </p:grpSpPr>
          <p:sp useBgFill="1">
            <p:nvSpPr>
              <p:cNvPr id="23" name="PA-椭圆 2"/>
              <p:cNvSpPr/>
              <p:nvPr>
                <p:custDataLst>
                  <p:tags r:id="rId37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PA-椭圆 1"/>
              <p:cNvSpPr/>
              <p:nvPr>
                <p:custDataLst>
                  <p:tags r:id="rId38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4903470" y="2433955"/>
            <a:ext cx="2302510" cy="2163445"/>
            <a:chOff x="3732" y="3890"/>
            <a:chExt cx="3626" cy="3407"/>
          </a:xfrm>
        </p:grpSpPr>
        <p:grpSp>
          <p:nvGrpSpPr>
            <p:cNvPr id="102" name="PA-组合 101"/>
            <p:cNvGrpSpPr/>
            <p:nvPr>
              <p:custDataLst>
                <p:tags r:id="rId29"/>
              </p:custDataLst>
            </p:nvPr>
          </p:nvGrpSpPr>
          <p:grpSpPr>
            <a:xfrm flipH="1">
              <a:off x="3952" y="3891"/>
              <a:ext cx="3407" cy="3407"/>
              <a:chOff x="2512" y="4132"/>
              <a:chExt cx="4450" cy="4450"/>
            </a:xfrm>
          </p:grpSpPr>
          <p:sp useBgFill="1">
            <p:nvSpPr>
              <p:cNvPr id="103" name="PA-椭圆 2"/>
              <p:cNvSpPr/>
              <p:nvPr>
                <p:custDataLst>
                  <p:tags r:id="rId33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PA-椭圆 1"/>
              <p:cNvSpPr/>
              <p:nvPr>
                <p:custDataLst>
                  <p:tags r:id="rId34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PA-组合 24"/>
            <p:cNvGrpSpPr/>
            <p:nvPr>
              <p:custDataLst>
                <p:tags r:id="rId30"/>
              </p:custDataLst>
            </p:nvPr>
          </p:nvGrpSpPr>
          <p:grpSpPr>
            <a:xfrm flipH="1">
              <a:off x="3732" y="3890"/>
              <a:ext cx="3407" cy="3407"/>
              <a:chOff x="2512" y="4132"/>
              <a:chExt cx="4450" cy="4450"/>
            </a:xfrm>
          </p:grpSpPr>
          <p:sp useBgFill="1">
            <p:nvSpPr>
              <p:cNvPr id="26" name="PA-椭圆 2"/>
              <p:cNvSpPr/>
              <p:nvPr>
                <p:custDataLst>
                  <p:tags r:id="rId31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PA-椭圆 1"/>
              <p:cNvSpPr/>
              <p:nvPr>
                <p:custDataLst>
                  <p:tags r:id="rId32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9952990" y="2470150"/>
            <a:ext cx="2302510" cy="2163445"/>
            <a:chOff x="11714" y="3890"/>
            <a:chExt cx="3626" cy="3407"/>
          </a:xfrm>
        </p:grpSpPr>
        <p:grpSp>
          <p:nvGrpSpPr>
            <p:cNvPr id="105" name="PA-组合 104"/>
            <p:cNvGrpSpPr/>
            <p:nvPr>
              <p:custDataLst>
                <p:tags r:id="rId23"/>
              </p:custDataLst>
            </p:nvPr>
          </p:nvGrpSpPr>
          <p:grpSpPr>
            <a:xfrm flipH="1">
              <a:off x="11934" y="3891"/>
              <a:ext cx="3407" cy="3407"/>
              <a:chOff x="11411" y="4132"/>
              <a:chExt cx="4450" cy="4450"/>
            </a:xfrm>
          </p:grpSpPr>
          <p:sp useBgFill="1">
            <p:nvSpPr>
              <p:cNvPr id="106" name="PA-椭圆 2"/>
              <p:cNvSpPr/>
              <p:nvPr>
                <p:custDataLst>
                  <p:tags r:id="rId27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PA-椭圆 1"/>
              <p:cNvSpPr/>
              <p:nvPr>
                <p:custDataLst>
                  <p:tags r:id="rId28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PA-组合 27"/>
            <p:cNvGrpSpPr/>
            <p:nvPr>
              <p:custDataLst>
                <p:tags r:id="rId24"/>
              </p:custDataLst>
            </p:nvPr>
          </p:nvGrpSpPr>
          <p:grpSpPr>
            <a:xfrm flipH="1">
              <a:off x="11714" y="3890"/>
              <a:ext cx="3407" cy="3407"/>
              <a:chOff x="11411" y="4132"/>
              <a:chExt cx="4450" cy="4450"/>
            </a:xfrm>
          </p:grpSpPr>
          <p:sp useBgFill="1">
            <p:nvSpPr>
              <p:cNvPr id="29" name="PA-椭圆 2"/>
              <p:cNvSpPr/>
              <p:nvPr>
                <p:custDataLst>
                  <p:tags r:id="rId25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PA-椭圆 1"/>
              <p:cNvSpPr/>
              <p:nvPr>
                <p:custDataLst>
                  <p:tags r:id="rId26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4" name="PA-组合 83"/>
          <p:cNvGrpSpPr/>
          <p:nvPr>
            <p:custDataLst>
              <p:tags r:id="rId5"/>
            </p:custDataLst>
          </p:nvPr>
        </p:nvGrpSpPr>
        <p:grpSpPr>
          <a:xfrm>
            <a:off x="2524125" y="2844165"/>
            <a:ext cx="1852930" cy="1181100"/>
            <a:chOff x="3975" y="4479"/>
            <a:chExt cx="2918" cy="1860"/>
          </a:xfrm>
        </p:grpSpPr>
        <p:sp>
          <p:nvSpPr>
            <p:cNvPr id="81" name="PA-文本框 80"/>
            <p:cNvSpPr txBox="1"/>
            <p:nvPr>
              <p:custDataLst>
                <p:tags r:id="rId20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01</a:t>
              </a:r>
            </a:p>
          </p:txBody>
        </p:sp>
        <p:sp>
          <p:nvSpPr>
            <p:cNvPr id="82" name="PA-文本框 81"/>
            <p:cNvSpPr txBox="1"/>
            <p:nvPr>
              <p:custDataLst>
                <p:tags r:id="rId21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83" name="PA-TextPlaceholder 7"/>
            <p:cNvSpPr txBox="1"/>
            <p:nvPr>
              <p:custDataLst>
                <p:tags r:id="rId22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85" name="PA-组合 84"/>
          <p:cNvGrpSpPr/>
          <p:nvPr>
            <p:custDataLst>
              <p:tags r:id="rId6"/>
            </p:custDataLst>
          </p:nvPr>
        </p:nvGrpSpPr>
        <p:grpSpPr>
          <a:xfrm>
            <a:off x="5058410" y="2844165"/>
            <a:ext cx="1852930" cy="1181100"/>
            <a:chOff x="3975" y="4479"/>
            <a:chExt cx="2918" cy="1860"/>
          </a:xfrm>
        </p:grpSpPr>
        <p:sp>
          <p:nvSpPr>
            <p:cNvPr id="86" name="PA-文本框 85"/>
            <p:cNvSpPr txBox="1"/>
            <p:nvPr>
              <p:custDataLst>
                <p:tags r:id="rId17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02</a:t>
              </a:r>
            </a:p>
          </p:txBody>
        </p:sp>
        <p:sp>
          <p:nvSpPr>
            <p:cNvPr id="87" name="PA-文本框 86"/>
            <p:cNvSpPr txBox="1"/>
            <p:nvPr>
              <p:custDataLst>
                <p:tags r:id="rId18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88" name="PA-TextPlaceholder 7"/>
            <p:cNvSpPr txBox="1"/>
            <p:nvPr>
              <p:custDataLst>
                <p:tags r:id="rId19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89" name="PA-组合 88"/>
          <p:cNvGrpSpPr/>
          <p:nvPr>
            <p:custDataLst>
              <p:tags r:id="rId7"/>
            </p:custDataLst>
          </p:nvPr>
        </p:nvGrpSpPr>
        <p:grpSpPr>
          <a:xfrm>
            <a:off x="7592695" y="2838450"/>
            <a:ext cx="1852930" cy="1181100"/>
            <a:chOff x="3975" y="4479"/>
            <a:chExt cx="2918" cy="1860"/>
          </a:xfrm>
        </p:grpSpPr>
        <p:sp>
          <p:nvSpPr>
            <p:cNvPr id="90" name="PA-文本框 89"/>
            <p:cNvSpPr txBox="1"/>
            <p:nvPr>
              <p:custDataLst>
                <p:tags r:id="rId14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03</a:t>
              </a:r>
            </a:p>
          </p:txBody>
        </p:sp>
        <p:sp>
          <p:nvSpPr>
            <p:cNvPr id="91" name="PA-文本框 90"/>
            <p:cNvSpPr txBox="1"/>
            <p:nvPr>
              <p:custDataLst>
                <p:tags r:id="rId15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92" name="PA-TextPlaceholder 7"/>
            <p:cNvSpPr txBox="1"/>
            <p:nvPr>
              <p:custDataLst>
                <p:tags r:id="rId16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93" name="PA-组合 92"/>
          <p:cNvGrpSpPr/>
          <p:nvPr>
            <p:custDataLst>
              <p:tags r:id="rId8"/>
            </p:custDataLst>
          </p:nvPr>
        </p:nvGrpSpPr>
        <p:grpSpPr>
          <a:xfrm>
            <a:off x="10127615" y="2844165"/>
            <a:ext cx="1852930" cy="1181100"/>
            <a:chOff x="3975" y="4479"/>
            <a:chExt cx="2918" cy="1860"/>
          </a:xfrm>
        </p:grpSpPr>
        <p:sp>
          <p:nvSpPr>
            <p:cNvPr id="94" name="PA-文本框 93"/>
            <p:cNvSpPr txBox="1"/>
            <p:nvPr>
              <p:custDataLst>
                <p:tags r:id="rId11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04</a:t>
              </a:r>
            </a:p>
          </p:txBody>
        </p:sp>
        <p:sp>
          <p:nvSpPr>
            <p:cNvPr id="95" name="PA-文本框 94"/>
            <p:cNvSpPr txBox="1"/>
            <p:nvPr>
              <p:custDataLst>
                <p:tags r:id="rId12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96" name="PA-TextPlaceholder 7"/>
            <p:cNvSpPr txBox="1"/>
            <p:nvPr>
              <p:custDataLst>
                <p:tags r:id="rId13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sp>
        <p:nvSpPr>
          <p:cNvPr id="97" name="PA-文本框 96"/>
          <p:cNvSpPr txBox="1"/>
          <p:nvPr>
            <p:custDataLst>
              <p:tags r:id="rId9"/>
            </p:custDataLst>
          </p:nvPr>
        </p:nvSpPr>
        <p:spPr>
          <a:xfrm>
            <a:off x="0" y="2660650"/>
            <a:ext cx="1013460" cy="17818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 b="1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目录</a:t>
            </a:r>
          </a:p>
        </p:txBody>
      </p:sp>
      <p:sp>
        <p:nvSpPr>
          <p:cNvPr id="98" name="PA-TextPlaceholder 7"/>
          <p:cNvSpPr txBox="1"/>
          <p:nvPr>
            <p:custDataLst>
              <p:tags r:id="rId10"/>
            </p:custDataLst>
          </p:nvPr>
        </p:nvSpPr>
        <p:spPr>
          <a:xfrm>
            <a:off x="563880" y="3437890"/>
            <a:ext cx="1288415" cy="228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CONTENTS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PA-组合 35"/>
          <p:cNvGrpSpPr/>
          <p:nvPr>
            <p:custDataLst>
              <p:tags r:id="rId2"/>
            </p:custDataLst>
          </p:nvPr>
        </p:nvGrpSpPr>
        <p:grpSpPr>
          <a:xfrm>
            <a:off x="1678940" y="-1408430"/>
            <a:ext cx="2825750" cy="2825750"/>
            <a:chOff x="6923" y="4132"/>
            <a:chExt cx="4450" cy="4450"/>
          </a:xfrm>
        </p:grpSpPr>
        <p:sp useBgFill="1">
          <p:nvSpPr>
            <p:cNvPr id="37" name="PA-椭圆 2"/>
            <p:cNvSpPr/>
            <p:nvPr>
              <p:custDataLst>
                <p:tags r:id="rId34"/>
              </p:custDataLst>
            </p:nvPr>
          </p:nvSpPr>
          <p:spPr>
            <a:xfrm>
              <a:off x="6923" y="4132"/>
              <a:ext cx="4451" cy="4451"/>
            </a:xfrm>
            <a:prstGeom prst="diamond">
              <a:avLst/>
            </a:prstGeom>
            <a:ln w="3175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PA-椭圆 1"/>
            <p:cNvSpPr/>
            <p:nvPr>
              <p:custDataLst>
                <p:tags r:id="rId35"/>
              </p:custDataLst>
            </p:nvPr>
          </p:nvSpPr>
          <p:spPr>
            <a:xfrm>
              <a:off x="7243" y="4451"/>
              <a:ext cx="3813" cy="3813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82490" y="-1408430"/>
            <a:ext cx="2825750" cy="2825750"/>
            <a:chOff x="7374" y="-2218"/>
            <a:chExt cx="4450" cy="4450"/>
          </a:xfrm>
        </p:grpSpPr>
        <p:sp useBgFill="1">
          <p:nvSpPr>
            <p:cNvPr id="42" name="PA-椭圆 2"/>
            <p:cNvSpPr/>
            <p:nvPr>
              <p:custDataLst>
                <p:tags r:id="rId32"/>
              </p:custDataLst>
            </p:nvPr>
          </p:nvSpPr>
          <p:spPr>
            <a:xfrm>
              <a:off x="7374" y="-2218"/>
              <a:ext cx="4451" cy="4451"/>
            </a:xfrm>
            <a:prstGeom prst="diamond">
              <a:avLst/>
            </a:prstGeom>
            <a:ln w="31750">
              <a:solidFill>
                <a:srgbClr val="7886A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PA-椭圆 1"/>
            <p:cNvSpPr/>
            <p:nvPr>
              <p:custDataLst>
                <p:tags r:id="rId33"/>
              </p:custDataLst>
            </p:nvPr>
          </p:nvSpPr>
          <p:spPr>
            <a:xfrm>
              <a:off x="7694" y="-1899"/>
              <a:ext cx="3813" cy="3813"/>
            </a:xfrm>
            <a:prstGeom prst="diamond">
              <a:avLst/>
            </a:prstGeom>
            <a:solidFill>
              <a:srgbClr val="7886A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PA-组合 43"/>
          <p:cNvGrpSpPr/>
          <p:nvPr>
            <p:custDataLst>
              <p:tags r:id="rId3"/>
            </p:custDataLst>
          </p:nvPr>
        </p:nvGrpSpPr>
        <p:grpSpPr>
          <a:xfrm>
            <a:off x="-1410335" y="-1408430"/>
            <a:ext cx="2825750" cy="2825750"/>
            <a:chOff x="2512" y="4132"/>
            <a:chExt cx="4450" cy="4450"/>
          </a:xfrm>
        </p:grpSpPr>
        <p:sp useBgFill="1">
          <p:nvSpPr>
            <p:cNvPr id="45" name="PA-椭圆 2"/>
            <p:cNvSpPr/>
            <p:nvPr>
              <p:custDataLst>
                <p:tags r:id="rId30"/>
              </p:custDataLst>
            </p:nvPr>
          </p:nvSpPr>
          <p:spPr>
            <a:xfrm>
              <a:off x="2512" y="4132"/>
              <a:ext cx="4451" cy="4451"/>
            </a:xfrm>
            <a:prstGeom prst="diamond">
              <a:avLst/>
            </a:prstGeom>
            <a:ln w="3175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PA-椭圆 1"/>
            <p:cNvSpPr/>
            <p:nvPr>
              <p:custDataLst>
                <p:tags r:id="rId31"/>
              </p:custDataLst>
            </p:nvPr>
          </p:nvSpPr>
          <p:spPr>
            <a:xfrm>
              <a:off x="2832" y="4451"/>
              <a:ext cx="3813" cy="3813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PA-组合 46"/>
          <p:cNvGrpSpPr/>
          <p:nvPr>
            <p:custDataLst>
              <p:tags r:id="rId4"/>
            </p:custDataLst>
          </p:nvPr>
        </p:nvGrpSpPr>
        <p:grpSpPr>
          <a:xfrm>
            <a:off x="7686040" y="-1408430"/>
            <a:ext cx="2825750" cy="2825750"/>
            <a:chOff x="11411" y="4132"/>
            <a:chExt cx="4450" cy="4450"/>
          </a:xfrm>
        </p:grpSpPr>
        <p:sp useBgFill="1">
          <p:nvSpPr>
            <p:cNvPr id="48" name="PA-椭圆 2"/>
            <p:cNvSpPr/>
            <p:nvPr>
              <p:custDataLst>
                <p:tags r:id="rId28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4CFC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PA-椭圆 1"/>
            <p:cNvSpPr/>
            <p:nvPr>
              <p:custDataLst>
                <p:tags r:id="rId29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4CF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PA-组合 49"/>
          <p:cNvGrpSpPr/>
          <p:nvPr>
            <p:custDataLst>
              <p:tags r:id="rId5"/>
            </p:custDataLst>
          </p:nvPr>
        </p:nvGrpSpPr>
        <p:grpSpPr>
          <a:xfrm>
            <a:off x="10775315" y="-1408430"/>
            <a:ext cx="2825750" cy="2825750"/>
            <a:chOff x="11411" y="4132"/>
            <a:chExt cx="4450" cy="4450"/>
          </a:xfrm>
        </p:grpSpPr>
        <p:sp useBgFill="1">
          <p:nvSpPr>
            <p:cNvPr id="51" name="PA-椭圆 2"/>
            <p:cNvSpPr/>
            <p:nvPr>
              <p:custDataLst>
                <p:tags r:id="rId26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7E9D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PA-椭圆 1"/>
            <p:cNvSpPr/>
            <p:nvPr>
              <p:custDataLst>
                <p:tags r:id="rId27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7E9D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PA-组合 52"/>
          <p:cNvGrpSpPr/>
          <p:nvPr>
            <p:custDataLst>
              <p:tags r:id="rId6"/>
            </p:custDataLst>
          </p:nvPr>
        </p:nvGrpSpPr>
        <p:grpSpPr>
          <a:xfrm rot="10800000">
            <a:off x="7687945" y="5454015"/>
            <a:ext cx="2825750" cy="2825750"/>
            <a:chOff x="6923" y="4132"/>
            <a:chExt cx="4450" cy="4450"/>
          </a:xfrm>
        </p:grpSpPr>
        <p:sp useBgFill="1">
          <p:nvSpPr>
            <p:cNvPr id="54" name="PA-椭圆 2"/>
            <p:cNvSpPr/>
            <p:nvPr>
              <p:custDataLst>
                <p:tags r:id="rId24"/>
              </p:custDataLst>
            </p:nvPr>
          </p:nvSpPr>
          <p:spPr>
            <a:xfrm>
              <a:off x="6923" y="4132"/>
              <a:ext cx="4451" cy="4451"/>
            </a:xfrm>
            <a:prstGeom prst="diamond">
              <a:avLst/>
            </a:prstGeom>
            <a:ln w="3175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PA-椭圆 1"/>
            <p:cNvSpPr/>
            <p:nvPr>
              <p:custDataLst>
                <p:tags r:id="rId25"/>
              </p:custDataLst>
            </p:nvPr>
          </p:nvSpPr>
          <p:spPr>
            <a:xfrm>
              <a:off x="7243" y="4451"/>
              <a:ext cx="3813" cy="3813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57" name="PA-椭圆 2"/>
          <p:cNvSpPr/>
          <p:nvPr>
            <p:custDataLst>
              <p:tags r:id="rId7"/>
            </p:custDataLst>
          </p:nvPr>
        </p:nvSpPr>
        <p:spPr>
          <a:xfrm rot="10800000">
            <a:off x="4683760" y="5453380"/>
            <a:ext cx="2826385" cy="2826385"/>
          </a:xfrm>
          <a:prstGeom prst="diamond">
            <a:avLst/>
          </a:prstGeom>
          <a:ln w="31750">
            <a:solidFill>
              <a:srgbClr val="7886A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PA-椭圆 1"/>
          <p:cNvSpPr/>
          <p:nvPr>
            <p:custDataLst>
              <p:tags r:id="rId8"/>
            </p:custDataLst>
          </p:nvPr>
        </p:nvSpPr>
        <p:spPr>
          <a:xfrm rot="10800000">
            <a:off x="4885690" y="5655945"/>
            <a:ext cx="2421255" cy="2421255"/>
          </a:xfrm>
          <a:prstGeom prst="diamond">
            <a:avLst/>
          </a:prstGeom>
          <a:solidFill>
            <a:srgbClr val="7886A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PA-组合 58"/>
          <p:cNvGrpSpPr/>
          <p:nvPr>
            <p:custDataLst>
              <p:tags r:id="rId9"/>
            </p:custDataLst>
          </p:nvPr>
        </p:nvGrpSpPr>
        <p:grpSpPr>
          <a:xfrm rot="10800000">
            <a:off x="10777220" y="5454015"/>
            <a:ext cx="2825750" cy="2825750"/>
            <a:chOff x="2512" y="4132"/>
            <a:chExt cx="4450" cy="4450"/>
          </a:xfrm>
        </p:grpSpPr>
        <p:sp useBgFill="1">
          <p:nvSpPr>
            <p:cNvPr id="60" name="PA-椭圆 2"/>
            <p:cNvSpPr/>
            <p:nvPr>
              <p:custDataLst>
                <p:tags r:id="rId22"/>
              </p:custDataLst>
            </p:nvPr>
          </p:nvSpPr>
          <p:spPr>
            <a:xfrm>
              <a:off x="2512" y="4132"/>
              <a:ext cx="4451" cy="4451"/>
            </a:xfrm>
            <a:prstGeom prst="diamond">
              <a:avLst/>
            </a:prstGeom>
            <a:ln w="3175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PA-椭圆 1"/>
            <p:cNvSpPr/>
            <p:nvPr>
              <p:custDataLst>
                <p:tags r:id="rId23"/>
              </p:custDataLst>
            </p:nvPr>
          </p:nvSpPr>
          <p:spPr>
            <a:xfrm>
              <a:off x="2832" y="4451"/>
              <a:ext cx="3813" cy="3813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PA-组合 61"/>
          <p:cNvGrpSpPr/>
          <p:nvPr>
            <p:custDataLst>
              <p:tags r:id="rId10"/>
            </p:custDataLst>
          </p:nvPr>
        </p:nvGrpSpPr>
        <p:grpSpPr>
          <a:xfrm rot="10800000">
            <a:off x="1680845" y="5454015"/>
            <a:ext cx="2825750" cy="2825750"/>
            <a:chOff x="11411" y="4132"/>
            <a:chExt cx="4450" cy="4450"/>
          </a:xfrm>
        </p:grpSpPr>
        <p:sp useBgFill="1">
          <p:nvSpPr>
            <p:cNvPr id="63" name="PA-椭圆 2"/>
            <p:cNvSpPr/>
            <p:nvPr>
              <p:custDataLst>
                <p:tags r:id="rId20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4CFC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PA-椭圆 1"/>
            <p:cNvSpPr/>
            <p:nvPr>
              <p:custDataLst>
                <p:tags r:id="rId21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4CF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PA-组合 64"/>
          <p:cNvGrpSpPr/>
          <p:nvPr>
            <p:custDataLst>
              <p:tags r:id="rId11"/>
            </p:custDataLst>
          </p:nvPr>
        </p:nvGrpSpPr>
        <p:grpSpPr>
          <a:xfrm rot="10800000">
            <a:off x="-1408430" y="5454015"/>
            <a:ext cx="2825750" cy="2825750"/>
            <a:chOff x="11411" y="4132"/>
            <a:chExt cx="4450" cy="4450"/>
          </a:xfrm>
        </p:grpSpPr>
        <p:sp useBgFill="1">
          <p:nvSpPr>
            <p:cNvPr id="66" name="PA-椭圆 2"/>
            <p:cNvSpPr/>
            <p:nvPr>
              <p:custDataLst>
                <p:tags r:id="rId18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F7E9D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PA-椭圆 1"/>
            <p:cNvSpPr/>
            <p:nvPr>
              <p:custDataLst>
                <p:tags r:id="rId19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7E9D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70" name="PA-椭圆 2"/>
          <p:cNvSpPr/>
          <p:nvPr>
            <p:custDataLst>
              <p:tags r:id="rId12"/>
            </p:custDataLst>
          </p:nvPr>
        </p:nvSpPr>
        <p:spPr>
          <a:xfrm>
            <a:off x="10774680" y="2016125"/>
            <a:ext cx="2826385" cy="2826385"/>
          </a:xfrm>
          <a:prstGeom prst="diamond">
            <a:avLst/>
          </a:prstGeom>
          <a:ln w="31750">
            <a:solidFill>
              <a:srgbClr val="E8E8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PA-椭圆 1"/>
          <p:cNvSpPr/>
          <p:nvPr>
            <p:custDataLst>
              <p:tags r:id="rId13"/>
            </p:custDataLst>
          </p:nvPr>
        </p:nvSpPr>
        <p:spPr>
          <a:xfrm>
            <a:off x="10977880" y="2218690"/>
            <a:ext cx="2421255" cy="2421255"/>
          </a:xfrm>
          <a:prstGeom prst="diamond">
            <a:avLst/>
          </a:prstGeom>
          <a:solidFill>
            <a:srgbClr val="E8E8E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-1409700" y="2016125"/>
            <a:ext cx="2825750" cy="2825750"/>
            <a:chOff x="-2220" y="3175"/>
            <a:chExt cx="4450" cy="4450"/>
          </a:xfrm>
        </p:grpSpPr>
        <p:sp useBgFill="1">
          <p:nvSpPr>
            <p:cNvPr id="73" name="PA-椭圆 2"/>
            <p:cNvSpPr/>
            <p:nvPr>
              <p:custDataLst>
                <p:tags r:id="rId16"/>
              </p:custDataLst>
            </p:nvPr>
          </p:nvSpPr>
          <p:spPr>
            <a:xfrm>
              <a:off x="-2220" y="3175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PA-椭圆 1"/>
            <p:cNvSpPr/>
            <p:nvPr>
              <p:custDataLst>
                <p:tags r:id="rId17"/>
              </p:custDataLst>
            </p:nvPr>
          </p:nvSpPr>
          <p:spPr>
            <a:xfrm>
              <a:off x="-1900" y="3494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PA-文本框 1"/>
          <p:cNvSpPr txBox="1"/>
          <p:nvPr>
            <p:custDataLst>
              <p:tags r:id="rId14"/>
            </p:custDataLst>
          </p:nvPr>
        </p:nvSpPr>
        <p:spPr>
          <a:xfrm>
            <a:off x="2084705" y="3044825"/>
            <a:ext cx="802449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>
                <a:solidFill>
                  <a:schemeClr val="tx1">
                    <a:lumMod val="65000"/>
                    <a:lumOff val="3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汇报完毕 谢谢观看</a:t>
            </a:r>
          </a:p>
        </p:txBody>
      </p:sp>
      <p:sp>
        <p:nvSpPr>
          <p:cNvPr id="11" name="PA-文本框 10"/>
          <p:cNvSpPr txBox="1"/>
          <p:nvPr>
            <p:custDataLst>
              <p:tags r:id="rId15"/>
            </p:custDataLst>
          </p:nvPr>
        </p:nvSpPr>
        <p:spPr>
          <a:xfrm>
            <a:off x="2464711" y="3814009"/>
            <a:ext cx="72722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The user can perform the presentation on a projector or computer, and the powerpoint can be printed out and made into film. The user can perform the presentation on a projector or computer, jinggeppt and the powerpoint can be printed out and made into film.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PA-组合 7"/>
          <p:cNvGrpSpPr/>
          <p:nvPr>
            <p:custDataLst>
              <p:tags r:id="rId2"/>
            </p:custDataLst>
          </p:nvPr>
        </p:nvGrpSpPr>
        <p:grpSpPr>
          <a:xfrm flipH="1">
            <a:off x="260985" y="1371600"/>
            <a:ext cx="4387215" cy="4387215"/>
            <a:chOff x="2512" y="4132"/>
            <a:chExt cx="4450" cy="4450"/>
          </a:xfrm>
        </p:grpSpPr>
        <p:sp useBgFill="1">
          <p:nvSpPr>
            <p:cNvPr id="9" name="PA-椭圆 2"/>
            <p:cNvSpPr/>
            <p:nvPr>
              <p:custDataLst>
                <p:tags r:id="rId39"/>
              </p:custDataLst>
            </p:nvPr>
          </p:nvSpPr>
          <p:spPr>
            <a:xfrm>
              <a:off x="2512" y="4132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PA-椭圆 1"/>
            <p:cNvSpPr/>
            <p:nvPr>
              <p:custDataLst>
                <p:tags r:id="rId40"/>
              </p:custDataLst>
            </p:nvPr>
          </p:nvSpPr>
          <p:spPr>
            <a:xfrm>
              <a:off x="2832" y="4451"/>
              <a:ext cx="3813" cy="3813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PA-组合 24"/>
          <p:cNvGrpSpPr/>
          <p:nvPr>
            <p:custDataLst>
              <p:tags r:id="rId3"/>
            </p:custDataLst>
          </p:nvPr>
        </p:nvGrpSpPr>
        <p:grpSpPr>
          <a:xfrm flipH="1">
            <a:off x="133985" y="1371600"/>
            <a:ext cx="4387215" cy="4387215"/>
            <a:chOff x="2512" y="4132"/>
            <a:chExt cx="4450" cy="4450"/>
          </a:xfrm>
        </p:grpSpPr>
        <p:sp useBgFill="1">
          <p:nvSpPr>
            <p:cNvPr id="26" name="PA-椭圆 2"/>
            <p:cNvSpPr/>
            <p:nvPr>
              <p:custDataLst>
                <p:tags r:id="rId37"/>
              </p:custDataLst>
            </p:nvPr>
          </p:nvSpPr>
          <p:spPr>
            <a:xfrm>
              <a:off x="2512" y="4132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PA-椭圆 1"/>
            <p:cNvSpPr/>
            <p:nvPr>
              <p:custDataLst>
                <p:tags r:id="rId38"/>
              </p:custDataLst>
            </p:nvPr>
          </p:nvSpPr>
          <p:spPr>
            <a:xfrm>
              <a:off x="2832" y="4451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PA-文本框 80"/>
          <p:cNvSpPr txBox="1"/>
          <p:nvPr>
            <p:custDataLst>
              <p:tags r:id="rId4"/>
            </p:custDataLst>
          </p:nvPr>
        </p:nvSpPr>
        <p:spPr>
          <a:xfrm>
            <a:off x="1677670" y="2351405"/>
            <a:ext cx="12992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01</a:t>
            </a:r>
          </a:p>
        </p:txBody>
      </p:sp>
      <p:sp>
        <p:nvSpPr>
          <p:cNvPr id="82" name="PA-文本框 81"/>
          <p:cNvSpPr txBox="1"/>
          <p:nvPr>
            <p:custDataLst>
              <p:tags r:id="rId5"/>
            </p:custDataLst>
          </p:nvPr>
        </p:nvSpPr>
        <p:spPr>
          <a:xfrm>
            <a:off x="856615" y="3243580"/>
            <a:ext cx="2938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6"/>
            </p:custDataLst>
          </p:nvPr>
        </p:nvSpPr>
        <p:spPr>
          <a:xfrm>
            <a:off x="1304925" y="4091305"/>
            <a:ext cx="2043430" cy="228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grpSp>
        <p:nvGrpSpPr>
          <p:cNvPr id="122" name="组合 121"/>
          <p:cNvGrpSpPr/>
          <p:nvPr/>
        </p:nvGrpSpPr>
        <p:grpSpPr>
          <a:xfrm>
            <a:off x="7323455" y="2546350"/>
            <a:ext cx="2302510" cy="2163445"/>
            <a:chOff x="7723" y="3890"/>
            <a:chExt cx="3626" cy="3407"/>
          </a:xfrm>
        </p:grpSpPr>
        <p:grpSp>
          <p:nvGrpSpPr>
            <p:cNvPr id="99" name="PA-组合 98"/>
            <p:cNvGrpSpPr/>
            <p:nvPr>
              <p:custDataLst>
                <p:tags r:id="rId31"/>
              </p:custDataLst>
            </p:nvPr>
          </p:nvGrpSpPr>
          <p:grpSpPr>
            <a:xfrm flipH="1">
              <a:off x="7943" y="3891"/>
              <a:ext cx="3407" cy="3407"/>
              <a:chOff x="6923" y="4132"/>
              <a:chExt cx="4450" cy="4450"/>
            </a:xfrm>
          </p:grpSpPr>
          <p:sp useBgFill="1">
            <p:nvSpPr>
              <p:cNvPr id="100" name="PA-椭圆 2"/>
              <p:cNvSpPr/>
              <p:nvPr>
                <p:custDataLst>
                  <p:tags r:id="rId35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PA-椭圆 1"/>
              <p:cNvSpPr/>
              <p:nvPr>
                <p:custDataLst>
                  <p:tags r:id="rId36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PA-组合 21"/>
            <p:cNvGrpSpPr/>
            <p:nvPr>
              <p:custDataLst>
                <p:tags r:id="rId32"/>
              </p:custDataLst>
            </p:nvPr>
          </p:nvGrpSpPr>
          <p:grpSpPr>
            <a:xfrm flipH="1">
              <a:off x="7723" y="3890"/>
              <a:ext cx="3407" cy="3407"/>
              <a:chOff x="6923" y="4132"/>
              <a:chExt cx="4450" cy="4450"/>
            </a:xfrm>
          </p:grpSpPr>
          <p:sp useBgFill="1">
            <p:nvSpPr>
              <p:cNvPr id="18" name="PA-椭圆 2"/>
              <p:cNvSpPr/>
              <p:nvPr>
                <p:custDataLst>
                  <p:tags r:id="rId33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PA-椭圆 1"/>
              <p:cNvSpPr/>
              <p:nvPr>
                <p:custDataLst>
                  <p:tags r:id="rId34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4808220" y="2510155"/>
            <a:ext cx="2302510" cy="2163445"/>
            <a:chOff x="3732" y="3890"/>
            <a:chExt cx="3626" cy="3407"/>
          </a:xfrm>
        </p:grpSpPr>
        <p:grpSp>
          <p:nvGrpSpPr>
            <p:cNvPr id="102" name="PA-组合 101"/>
            <p:cNvGrpSpPr/>
            <p:nvPr>
              <p:custDataLst>
                <p:tags r:id="rId25"/>
              </p:custDataLst>
            </p:nvPr>
          </p:nvGrpSpPr>
          <p:grpSpPr>
            <a:xfrm flipH="1">
              <a:off x="3952" y="3891"/>
              <a:ext cx="3407" cy="3407"/>
              <a:chOff x="2512" y="4132"/>
              <a:chExt cx="4450" cy="4450"/>
            </a:xfrm>
          </p:grpSpPr>
          <p:sp useBgFill="1">
            <p:nvSpPr>
              <p:cNvPr id="103" name="PA-椭圆 2"/>
              <p:cNvSpPr/>
              <p:nvPr>
                <p:custDataLst>
                  <p:tags r:id="rId29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PA-椭圆 1"/>
              <p:cNvSpPr/>
              <p:nvPr>
                <p:custDataLst>
                  <p:tags r:id="rId30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PA-组合 24"/>
            <p:cNvGrpSpPr/>
            <p:nvPr>
              <p:custDataLst>
                <p:tags r:id="rId26"/>
              </p:custDataLst>
            </p:nvPr>
          </p:nvGrpSpPr>
          <p:grpSpPr>
            <a:xfrm flipH="1">
              <a:off x="3732" y="3890"/>
              <a:ext cx="3407" cy="3407"/>
              <a:chOff x="2512" y="4132"/>
              <a:chExt cx="4450" cy="4450"/>
            </a:xfrm>
          </p:grpSpPr>
          <p:sp useBgFill="1">
            <p:nvSpPr>
              <p:cNvPr id="21" name="PA-椭圆 2"/>
              <p:cNvSpPr/>
              <p:nvPr>
                <p:custDataLst>
                  <p:tags r:id="rId27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PA-椭圆 1"/>
              <p:cNvSpPr/>
              <p:nvPr>
                <p:custDataLst>
                  <p:tags r:id="rId28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9857740" y="2546350"/>
            <a:ext cx="2302510" cy="2163445"/>
            <a:chOff x="11714" y="3890"/>
            <a:chExt cx="3626" cy="3407"/>
          </a:xfrm>
        </p:grpSpPr>
        <p:grpSp>
          <p:nvGrpSpPr>
            <p:cNvPr id="105" name="PA-组合 104"/>
            <p:cNvGrpSpPr/>
            <p:nvPr>
              <p:custDataLst>
                <p:tags r:id="rId19"/>
              </p:custDataLst>
            </p:nvPr>
          </p:nvGrpSpPr>
          <p:grpSpPr>
            <a:xfrm flipH="1">
              <a:off x="11934" y="3891"/>
              <a:ext cx="3407" cy="3407"/>
              <a:chOff x="11411" y="4132"/>
              <a:chExt cx="4450" cy="4450"/>
            </a:xfrm>
          </p:grpSpPr>
          <p:sp useBgFill="1">
            <p:nvSpPr>
              <p:cNvPr id="106" name="PA-椭圆 2"/>
              <p:cNvSpPr/>
              <p:nvPr>
                <p:custDataLst>
                  <p:tags r:id="rId23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PA-椭圆 1"/>
              <p:cNvSpPr/>
              <p:nvPr>
                <p:custDataLst>
                  <p:tags r:id="rId24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PA-组合 27"/>
            <p:cNvGrpSpPr/>
            <p:nvPr>
              <p:custDataLst>
                <p:tags r:id="rId20"/>
              </p:custDataLst>
            </p:nvPr>
          </p:nvGrpSpPr>
          <p:grpSpPr>
            <a:xfrm flipH="1">
              <a:off x="11714" y="3890"/>
              <a:ext cx="3407" cy="3407"/>
              <a:chOff x="11411" y="4132"/>
              <a:chExt cx="4450" cy="4450"/>
            </a:xfrm>
          </p:grpSpPr>
          <p:sp useBgFill="1">
            <p:nvSpPr>
              <p:cNvPr id="36" name="PA-椭圆 2"/>
              <p:cNvSpPr/>
              <p:nvPr>
                <p:custDataLst>
                  <p:tags r:id="rId21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PA-椭圆 1"/>
              <p:cNvSpPr/>
              <p:nvPr>
                <p:custDataLst>
                  <p:tags r:id="rId22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8" name="PA-组合 84"/>
          <p:cNvGrpSpPr/>
          <p:nvPr>
            <p:custDataLst>
              <p:tags r:id="rId7"/>
            </p:custDataLst>
          </p:nvPr>
        </p:nvGrpSpPr>
        <p:grpSpPr>
          <a:xfrm>
            <a:off x="4963160" y="2920365"/>
            <a:ext cx="1852930" cy="1181100"/>
            <a:chOff x="3975" y="4479"/>
            <a:chExt cx="2918" cy="1860"/>
          </a:xfrm>
        </p:grpSpPr>
        <p:sp>
          <p:nvSpPr>
            <p:cNvPr id="39" name="PA-文本框 85"/>
            <p:cNvSpPr txBox="1"/>
            <p:nvPr>
              <p:custDataLst>
                <p:tags r:id="rId16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02</a:t>
              </a:r>
            </a:p>
          </p:txBody>
        </p:sp>
        <p:sp>
          <p:nvSpPr>
            <p:cNvPr id="40" name="PA-文本框 86"/>
            <p:cNvSpPr txBox="1"/>
            <p:nvPr>
              <p:custDataLst>
                <p:tags r:id="rId17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41" name="PA-TextPlaceholder 7"/>
            <p:cNvSpPr txBox="1"/>
            <p:nvPr>
              <p:custDataLst>
                <p:tags r:id="rId18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42" name="PA-组合 88"/>
          <p:cNvGrpSpPr/>
          <p:nvPr>
            <p:custDataLst>
              <p:tags r:id="rId8"/>
            </p:custDataLst>
          </p:nvPr>
        </p:nvGrpSpPr>
        <p:grpSpPr>
          <a:xfrm>
            <a:off x="7497445" y="2914650"/>
            <a:ext cx="1852930" cy="1181100"/>
            <a:chOff x="3975" y="4479"/>
            <a:chExt cx="2918" cy="1860"/>
          </a:xfrm>
        </p:grpSpPr>
        <p:sp>
          <p:nvSpPr>
            <p:cNvPr id="43" name="PA-文本框 89"/>
            <p:cNvSpPr txBox="1"/>
            <p:nvPr>
              <p:custDataLst>
                <p:tags r:id="rId13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03</a:t>
              </a:r>
            </a:p>
          </p:txBody>
        </p:sp>
        <p:sp>
          <p:nvSpPr>
            <p:cNvPr id="44" name="PA-文本框 90"/>
            <p:cNvSpPr txBox="1"/>
            <p:nvPr>
              <p:custDataLst>
                <p:tags r:id="rId14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45" name="PA-TextPlaceholder 7"/>
            <p:cNvSpPr txBox="1"/>
            <p:nvPr>
              <p:custDataLst>
                <p:tags r:id="rId15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46" name="PA-组合 92"/>
          <p:cNvGrpSpPr/>
          <p:nvPr>
            <p:custDataLst>
              <p:tags r:id="rId9"/>
            </p:custDataLst>
          </p:nvPr>
        </p:nvGrpSpPr>
        <p:grpSpPr>
          <a:xfrm>
            <a:off x="10032365" y="2920365"/>
            <a:ext cx="1852930" cy="1181100"/>
            <a:chOff x="3975" y="4479"/>
            <a:chExt cx="2918" cy="1860"/>
          </a:xfrm>
        </p:grpSpPr>
        <p:sp>
          <p:nvSpPr>
            <p:cNvPr id="47" name="PA-文本框 93"/>
            <p:cNvSpPr txBox="1"/>
            <p:nvPr>
              <p:custDataLst>
                <p:tags r:id="rId10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04</a:t>
              </a:r>
            </a:p>
          </p:txBody>
        </p:sp>
        <p:sp>
          <p:nvSpPr>
            <p:cNvPr id="48" name="PA-文本框 94"/>
            <p:cNvSpPr txBox="1"/>
            <p:nvPr>
              <p:custDataLst>
                <p:tags r:id="rId11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49" name="PA-TextPlaceholder 7"/>
            <p:cNvSpPr txBox="1"/>
            <p:nvPr>
              <p:custDataLst>
                <p:tags r:id="rId12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PA-组合 7"/>
          <p:cNvGrpSpPr/>
          <p:nvPr>
            <p:custDataLst>
              <p:tags r:id="rId2"/>
            </p:custDataLst>
          </p:nvPr>
        </p:nvGrpSpPr>
        <p:grpSpPr>
          <a:xfrm flipH="1">
            <a:off x="2858770" y="1357630"/>
            <a:ext cx="4388485" cy="4388485"/>
            <a:chOff x="6923" y="4132"/>
            <a:chExt cx="4450" cy="4450"/>
          </a:xfrm>
        </p:grpSpPr>
        <p:sp useBgFill="1">
          <p:nvSpPr>
            <p:cNvPr id="9" name="PA-椭圆 2"/>
            <p:cNvSpPr/>
            <p:nvPr>
              <p:custDataLst>
                <p:tags r:id="rId37"/>
              </p:custDataLst>
            </p:nvPr>
          </p:nvSpPr>
          <p:spPr>
            <a:xfrm>
              <a:off x="6923" y="4132"/>
              <a:ext cx="4451" cy="4451"/>
            </a:xfrm>
            <a:prstGeom prst="diamond">
              <a:avLst/>
            </a:prstGeom>
            <a:ln w="3175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PA-椭圆 1"/>
            <p:cNvSpPr/>
            <p:nvPr>
              <p:custDataLst>
                <p:tags r:id="rId38"/>
              </p:custDataLst>
            </p:nvPr>
          </p:nvSpPr>
          <p:spPr>
            <a:xfrm>
              <a:off x="7243" y="4451"/>
              <a:ext cx="3813" cy="3813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PA-组合 21"/>
          <p:cNvGrpSpPr/>
          <p:nvPr>
            <p:custDataLst>
              <p:tags r:id="rId3"/>
            </p:custDataLst>
          </p:nvPr>
        </p:nvGrpSpPr>
        <p:grpSpPr>
          <a:xfrm flipH="1">
            <a:off x="2647950" y="1356995"/>
            <a:ext cx="4388485" cy="4388485"/>
            <a:chOff x="6923" y="4132"/>
            <a:chExt cx="4450" cy="4450"/>
          </a:xfrm>
        </p:grpSpPr>
        <p:sp useBgFill="1">
          <p:nvSpPr>
            <p:cNvPr id="23" name="PA-椭圆 2"/>
            <p:cNvSpPr/>
            <p:nvPr>
              <p:custDataLst>
                <p:tags r:id="rId35"/>
              </p:custDataLst>
            </p:nvPr>
          </p:nvSpPr>
          <p:spPr>
            <a:xfrm>
              <a:off x="6923" y="4132"/>
              <a:ext cx="4451" cy="4451"/>
            </a:xfrm>
            <a:prstGeom prst="diamond">
              <a:avLst/>
            </a:prstGeom>
            <a:ln w="31750">
              <a:solidFill>
                <a:srgbClr val="C8D2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PA-椭圆 1"/>
            <p:cNvSpPr/>
            <p:nvPr>
              <p:custDataLst>
                <p:tags r:id="rId36"/>
              </p:custDataLst>
            </p:nvPr>
          </p:nvSpPr>
          <p:spPr>
            <a:xfrm>
              <a:off x="7243" y="4451"/>
              <a:ext cx="3813" cy="3813"/>
            </a:xfrm>
            <a:prstGeom prst="diamond">
              <a:avLst/>
            </a:prstGeom>
            <a:solidFill>
              <a:srgbClr val="C8D2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PA-文本框 4"/>
          <p:cNvSpPr txBox="1"/>
          <p:nvPr>
            <p:custDataLst>
              <p:tags r:id="rId4"/>
            </p:custDataLst>
          </p:nvPr>
        </p:nvSpPr>
        <p:spPr>
          <a:xfrm>
            <a:off x="4192270" y="2382520"/>
            <a:ext cx="12992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02</a:t>
            </a:r>
          </a:p>
        </p:txBody>
      </p:sp>
      <p:sp>
        <p:nvSpPr>
          <p:cNvPr id="6" name="PA-文本框 5"/>
          <p:cNvSpPr txBox="1"/>
          <p:nvPr>
            <p:custDataLst>
              <p:tags r:id="rId5"/>
            </p:custDataLst>
          </p:nvPr>
        </p:nvSpPr>
        <p:spPr>
          <a:xfrm>
            <a:off x="3371215" y="3274695"/>
            <a:ext cx="2938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7" name="PA-TextPlaceholder 7"/>
          <p:cNvSpPr txBox="1"/>
          <p:nvPr>
            <p:custDataLst>
              <p:tags r:id="rId6"/>
            </p:custDataLst>
          </p:nvPr>
        </p:nvSpPr>
        <p:spPr>
          <a:xfrm>
            <a:off x="3819525" y="4122420"/>
            <a:ext cx="2043430" cy="228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sp useBgFill="1">
        <p:nvSpPr>
          <p:cNvPr id="115" name="PA-椭圆 2"/>
          <p:cNvSpPr/>
          <p:nvPr>
            <p:custDataLst>
              <p:tags r:id="rId7"/>
            </p:custDataLst>
          </p:nvPr>
        </p:nvSpPr>
        <p:spPr>
          <a:xfrm flipH="1">
            <a:off x="379095" y="2472690"/>
            <a:ext cx="2164080" cy="2164080"/>
          </a:xfrm>
          <a:prstGeom prst="diamond">
            <a:avLst/>
          </a:prstGeom>
          <a:ln w="31750">
            <a:solidFill>
              <a:srgbClr val="E8E8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PA-组合 30"/>
          <p:cNvGrpSpPr/>
          <p:nvPr>
            <p:custDataLst>
              <p:tags r:id="rId8"/>
            </p:custDataLst>
          </p:nvPr>
        </p:nvGrpSpPr>
        <p:grpSpPr>
          <a:xfrm flipH="1">
            <a:off x="240030" y="2472055"/>
            <a:ext cx="2163445" cy="2163445"/>
            <a:chOff x="11411" y="4132"/>
            <a:chExt cx="4450" cy="4450"/>
          </a:xfrm>
        </p:grpSpPr>
        <p:sp useBgFill="1">
          <p:nvSpPr>
            <p:cNvPr id="118" name="PA-椭圆 2"/>
            <p:cNvSpPr/>
            <p:nvPr>
              <p:custDataLst>
                <p:tags r:id="rId33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PA-椭圆 1"/>
            <p:cNvSpPr/>
            <p:nvPr>
              <p:custDataLst>
                <p:tags r:id="rId34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PA-组合 83"/>
          <p:cNvGrpSpPr/>
          <p:nvPr>
            <p:custDataLst>
              <p:tags r:id="rId9"/>
            </p:custDataLst>
          </p:nvPr>
        </p:nvGrpSpPr>
        <p:grpSpPr>
          <a:xfrm>
            <a:off x="409575" y="2882265"/>
            <a:ext cx="1852930" cy="1181100"/>
            <a:chOff x="3975" y="4479"/>
            <a:chExt cx="2918" cy="1860"/>
          </a:xfrm>
        </p:grpSpPr>
        <p:sp>
          <p:nvSpPr>
            <p:cNvPr id="36" name="PA-文本框 80"/>
            <p:cNvSpPr txBox="1"/>
            <p:nvPr>
              <p:custDataLst>
                <p:tags r:id="rId30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01</a:t>
              </a:r>
            </a:p>
          </p:txBody>
        </p:sp>
        <p:sp>
          <p:nvSpPr>
            <p:cNvPr id="37" name="PA-文本框 81"/>
            <p:cNvSpPr txBox="1"/>
            <p:nvPr>
              <p:custDataLst>
                <p:tags r:id="rId31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38" name="PA-TextPlaceholder 7"/>
            <p:cNvSpPr txBox="1"/>
            <p:nvPr>
              <p:custDataLst>
                <p:tags r:id="rId32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7418705" y="2470150"/>
            <a:ext cx="2302510" cy="2163445"/>
            <a:chOff x="7723" y="3890"/>
            <a:chExt cx="3626" cy="3407"/>
          </a:xfrm>
        </p:grpSpPr>
        <p:grpSp>
          <p:nvGrpSpPr>
            <p:cNvPr id="99" name="PA-组合 98"/>
            <p:cNvGrpSpPr/>
            <p:nvPr>
              <p:custDataLst>
                <p:tags r:id="rId24"/>
              </p:custDataLst>
            </p:nvPr>
          </p:nvGrpSpPr>
          <p:grpSpPr>
            <a:xfrm flipH="1">
              <a:off x="7943" y="3891"/>
              <a:ext cx="3407" cy="3407"/>
              <a:chOff x="6923" y="4132"/>
              <a:chExt cx="4450" cy="4450"/>
            </a:xfrm>
          </p:grpSpPr>
          <p:sp useBgFill="1">
            <p:nvSpPr>
              <p:cNvPr id="100" name="PA-椭圆 2"/>
              <p:cNvSpPr/>
              <p:nvPr>
                <p:custDataLst>
                  <p:tags r:id="rId28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PA-椭圆 1"/>
              <p:cNvSpPr/>
              <p:nvPr>
                <p:custDataLst>
                  <p:tags r:id="rId29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PA-组合 21"/>
            <p:cNvGrpSpPr/>
            <p:nvPr>
              <p:custDataLst>
                <p:tags r:id="rId25"/>
              </p:custDataLst>
            </p:nvPr>
          </p:nvGrpSpPr>
          <p:grpSpPr>
            <a:xfrm flipH="1">
              <a:off x="7723" y="3890"/>
              <a:ext cx="3407" cy="3407"/>
              <a:chOff x="6923" y="4132"/>
              <a:chExt cx="4450" cy="4450"/>
            </a:xfrm>
          </p:grpSpPr>
          <p:sp useBgFill="1">
            <p:nvSpPr>
              <p:cNvPr id="40" name="PA-椭圆 2"/>
              <p:cNvSpPr/>
              <p:nvPr>
                <p:custDataLst>
                  <p:tags r:id="rId26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PA-椭圆 1"/>
              <p:cNvSpPr/>
              <p:nvPr>
                <p:custDataLst>
                  <p:tags r:id="rId27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9952990" y="2470150"/>
            <a:ext cx="2302510" cy="2163445"/>
            <a:chOff x="11714" y="3890"/>
            <a:chExt cx="3626" cy="3407"/>
          </a:xfrm>
        </p:grpSpPr>
        <p:grpSp>
          <p:nvGrpSpPr>
            <p:cNvPr id="105" name="PA-组合 104"/>
            <p:cNvGrpSpPr/>
            <p:nvPr>
              <p:custDataLst>
                <p:tags r:id="rId18"/>
              </p:custDataLst>
            </p:nvPr>
          </p:nvGrpSpPr>
          <p:grpSpPr>
            <a:xfrm flipH="1">
              <a:off x="11934" y="3891"/>
              <a:ext cx="3407" cy="3407"/>
              <a:chOff x="11411" y="4132"/>
              <a:chExt cx="4450" cy="4450"/>
            </a:xfrm>
          </p:grpSpPr>
          <p:sp useBgFill="1">
            <p:nvSpPr>
              <p:cNvPr id="106" name="PA-椭圆 2"/>
              <p:cNvSpPr/>
              <p:nvPr>
                <p:custDataLst>
                  <p:tags r:id="rId22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PA-椭圆 1"/>
              <p:cNvSpPr/>
              <p:nvPr>
                <p:custDataLst>
                  <p:tags r:id="rId23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PA-组合 27"/>
            <p:cNvGrpSpPr/>
            <p:nvPr>
              <p:custDataLst>
                <p:tags r:id="rId19"/>
              </p:custDataLst>
            </p:nvPr>
          </p:nvGrpSpPr>
          <p:grpSpPr>
            <a:xfrm flipH="1">
              <a:off x="11714" y="3890"/>
              <a:ext cx="3407" cy="3407"/>
              <a:chOff x="11411" y="4132"/>
              <a:chExt cx="4450" cy="4450"/>
            </a:xfrm>
          </p:grpSpPr>
          <p:sp useBgFill="1">
            <p:nvSpPr>
              <p:cNvPr id="43" name="PA-椭圆 2"/>
              <p:cNvSpPr/>
              <p:nvPr>
                <p:custDataLst>
                  <p:tags r:id="rId20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PA-椭圆 1"/>
              <p:cNvSpPr/>
              <p:nvPr>
                <p:custDataLst>
                  <p:tags r:id="rId21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5" name="PA-组合 88"/>
          <p:cNvGrpSpPr/>
          <p:nvPr>
            <p:custDataLst>
              <p:tags r:id="rId10"/>
            </p:custDataLst>
          </p:nvPr>
        </p:nvGrpSpPr>
        <p:grpSpPr>
          <a:xfrm>
            <a:off x="7592695" y="2838450"/>
            <a:ext cx="1852930" cy="1181100"/>
            <a:chOff x="3975" y="4479"/>
            <a:chExt cx="2918" cy="1860"/>
          </a:xfrm>
        </p:grpSpPr>
        <p:sp>
          <p:nvSpPr>
            <p:cNvPr id="46" name="PA-文本框 89"/>
            <p:cNvSpPr txBox="1"/>
            <p:nvPr>
              <p:custDataLst>
                <p:tags r:id="rId15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03</a:t>
              </a:r>
            </a:p>
          </p:txBody>
        </p:sp>
        <p:sp>
          <p:nvSpPr>
            <p:cNvPr id="47" name="PA-文本框 90"/>
            <p:cNvSpPr txBox="1"/>
            <p:nvPr>
              <p:custDataLst>
                <p:tags r:id="rId16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48" name="PA-TextPlaceholder 7"/>
            <p:cNvSpPr txBox="1"/>
            <p:nvPr>
              <p:custDataLst>
                <p:tags r:id="rId17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49" name="PA-组合 92"/>
          <p:cNvGrpSpPr/>
          <p:nvPr>
            <p:custDataLst>
              <p:tags r:id="rId11"/>
            </p:custDataLst>
          </p:nvPr>
        </p:nvGrpSpPr>
        <p:grpSpPr>
          <a:xfrm>
            <a:off x="10127615" y="2844165"/>
            <a:ext cx="1852930" cy="1181100"/>
            <a:chOff x="3975" y="4479"/>
            <a:chExt cx="2918" cy="1860"/>
          </a:xfrm>
        </p:grpSpPr>
        <p:sp>
          <p:nvSpPr>
            <p:cNvPr id="50" name="PA-文本框 93"/>
            <p:cNvSpPr txBox="1"/>
            <p:nvPr>
              <p:custDataLst>
                <p:tags r:id="rId12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04</a:t>
              </a:r>
            </a:p>
          </p:txBody>
        </p:sp>
        <p:sp>
          <p:nvSpPr>
            <p:cNvPr id="51" name="PA-文本框 94"/>
            <p:cNvSpPr txBox="1"/>
            <p:nvPr>
              <p:custDataLst>
                <p:tags r:id="rId13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52" name="PA-TextPlaceholder 7"/>
            <p:cNvSpPr txBox="1"/>
            <p:nvPr>
              <p:custDataLst>
                <p:tags r:id="rId14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PA-组合 7"/>
          <p:cNvGrpSpPr/>
          <p:nvPr>
            <p:custDataLst>
              <p:tags r:id="rId2"/>
            </p:custDataLst>
          </p:nvPr>
        </p:nvGrpSpPr>
        <p:grpSpPr>
          <a:xfrm flipH="1">
            <a:off x="5209540" y="1372870"/>
            <a:ext cx="4374515" cy="4374515"/>
            <a:chOff x="11411" y="4132"/>
            <a:chExt cx="4450" cy="4450"/>
          </a:xfrm>
        </p:grpSpPr>
        <p:sp useBgFill="1">
          <p:nvSpPr>
            <p:cNvPr id="9" name="PA-椭圆 2"/>
            <p:cNvSpPr/>
            <p:nvPr>
              <p:custDataLst>
                <p:tags r:id="rId37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PA-椭圆 1"/>
            <p:cNvSpPr/>
            <p:nvPr>
              <p:custDataLst>
                <p:tags r:id="rId38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7886A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PA-组合 27"/>
          <p:cNvGrpSpPr/>
          <p:nvPr>
            <p:custDataLst>
              <p:tags r:id="rId3"/>
            </p:custDataLst>
          </p:nvPr>
        </p:nvGrpSpPr>
        <p:grpSpPr>
          <a:xfrm flipH="1">
            <a:off x="5082540" y="1356995"/>
            <a:ext cx="4374515" cy="4374515"/>
            <a:chOff x="11411" y="4132"/>
            <a:chExt cx="4450" cy="4450"/>
          </a:xfrm>
        </p:grpSpPr>
        <p:sp useBgFill="1">
          <p:nvSpPr>
            <p:cNvPr id="29" name="PA-椭圆 2"/>
            <p:cNvSpPr/>
            <p:nvPr>
              <p:custDataLst>
                <p:tags r:id="rId35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9EADC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PA-椭圆 1"/>
            <p:cNvSpPr/>
            <p:nvPr>
              <p:custDataLst>
                <p:tags r:id="rId36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9EADC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PA-文本框 4"/>
          <p:cNvSpPr txBox="1"/>
          <p:nvPr>
            <p:custDataLst>
              <p:tags r:id="rId4"/>
            </p:custDataLst>
          </p:nvPr>
        </p:nvSpPr>
        <p:spPr>
          <a:xfrm>
            <a:off x="6619875" y="2382520"/>
            <a:ext cx="12992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03</a:t>
            </a:r>
          </a:p>
        </p:txBody>
      </p:sp>
      <p:sp>
        <p:nvSpPr>
          <p:cNvPr id="6" name="PA-文本框 5"/>
          <p:cNvSpPr txBox="1"/>
          <p:nvPr>
            <p:custDataLst>
              <p:tags r:id="rId5"/>
            </p:custDataLst>
          </p:nvPr>
        </p:nvSpPr>
        <p:spPr>
          <a:xfrm>
            <a:off x="5798820" y="3274695"/>
            <a:ext cx="2938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7" name="PA-TextPlaceholder 7"/>
          <p:cNvSpPr txBox="1"/>
          <p:nvPr>
            <p:custDataLst>
              <p:tags r:id="rId6"/>
            </p:custDataLst>
          </p:nvPr>
        </p:nvSpPr>
        <p:spPr>
          <a:xfrm>
            <a:off x="6247130" y="4122420"/>
            <a:ext cx="2043430" cy="228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sp useBgFill="1">
        <p:nvSpPr>
          <p:cNvPr id="115" name="PA-椭圆 2"/>
          <p:cNvSpPr/>
          <p:nvPr>
            <p:custDataLst>
              <p:tags r:id="rId7"/>
            </p:custDataLst>
          </p:nvPr>
        </p:nvSpPr>
        <p:spPr>
          <a:xfrm flipH="1">
            <a:off x="188595" y="2475230"/>
            <a:ext cx="2164080" cy="2164080"/>
          </a:xfrm>
          <a:prstGeom prst="diamond">
            <a:avLst/>
          </a:prstGeom>
          <a:ln w="31750">
            <a:solidFill>
              <a:srgbClr val="E8E8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PA-组合 30"/>
          <p:cNvGrpSpPr/>
          <p:nvPr>
            <p:custDataLst>
              <p:tags r:id="rId8"/>
            </p:custDataLst>
          </p:nvPr>
        </p:nvGrpSpPr>
        <p:grpSpPr>
          <a:xfrm flipH="1">
            <a:off x="49530" y="2474595"/>
            <a:ext cx="2163445" cy="2163445"/>
            <a:chOff x="11411" y="4132"/>
            <a:chExt cx="4450" cy="4450"/>
          </a:xfrm>
        </p:grpSpPr>
        <p:sp useBgFill="1">
          <p:nvSpPr>
            <p:cNvPr id="118" name="PA-椭圆 2"/>
            <p:cNvSpPr/>
            <p:nvPr>
              <p:custDataLst>
                <p:tags r:id="rId33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PA-椭圆 1"/>
            <p:cNvSpPr/>
            <p:nvPr>
              <p:custDataLst>
                <p:tags r:id="rId34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598420" y="2474595"/>
            <a:ext cx="2302510" cy="2163445"/>
            <a:chOff x="3732" y="3890"/>
            <a:chExt cx="3626" cy="3407"/>
          </a:xfrm>
        </p:grpSpPr>
        <p:grpSp>
          <p:nvGrpSpPr>
            <p:cNvPr id="102" name="PA-组合 101"/>
            <p:cNvGrpSpPr/>
            <p:nvPr>
              <p:custDataLst>
                <p:tags r:id="rId27"/>
              </p:custDataLst>
            </p:nvPr>
          </p:nvGrpSpPr>
          <p:grpSpPr>
            <a:xfrm flipH="1">
              <a:off x="3952" y="3891"/>
              <a:ext cx="3407" cy="3407"/>
              <a:chOff x="2512" y="4132"/>
              <a:chExt cx="4450" cy="4450"/>
            </a:xfrm>
          </p:grpSpPr>
          <p:sp useBgFill="1">
            <p:nvSpPr>
              <p:cNvPr id="103" name="PA-椭圆 2"/>
              <p:cNvSpPr/>
              <p:nvPr>
                <p:custDataLst>
                  <p:tags r:id="rId31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PA-椭圆 1"/>
              <p:cNvSpPr/>
              <p:nvPr>
                <p:custDataLst>
                  <p:tags r:id="rId32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PA-组合 24"/>
            <p:cNvGrpSpPr/>
            <p:nvPr>
              <p:custDataLst>
                <p:tags r:id="rId28"/>
              </p:custDataLst>
            </p:nvPr>
          </p:nvGrpSpPr>
          <p:grpSpPr>
            <a:xfrm flipH="1">
              <a:off x="3732" y="3890"/>
              <a:ext cx="3407" cy="3407"/>
              <a:chOff x="2512" y="4132"/>
              <a:chExt cx="4450" cy="4450"/>
            </a:xfrm>
          </p:grpSpPr>
          <p:sp useBgFill="1">
            <p:nvSpPr>
              <p:cNvPr id="21" name="PA-椭圆 2"/>
              <p:cNvSpPr/>
              <p:nvPr>
                <p:custDataLst>
                  <p:tags r:id="rId29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PA-椭圆 1"/>
              <p:cNvSpPr/>
              <p:nvPr>
                <p:custDataLst>
                  <p:tags r:id="rId30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5" name="PA-组合 83"/>
          <p:cNvGrpSpPr/>
          <p:nvPr>
            <p:custDataLst>
              <p:tags r:id="rId9"/>
            </p:custDataLst>
          </p:nvPr>
        </p:nvGrpSpPr>
        <p:grpSpPr>
          <a:xfrm>
            <a:off x="219075" y="2884805"/>
            <a:ext cx="1852930" cy="1181100"/>
            <a:chOff x="3975" y="4479"/>
            <a:chExt cx="2918" cy="1860"/>
          </a:xfrm>
        </p:grpSpPr>
        <p:sp>
          <p:nvSpPr>
            <p:cNvPr id="36" name="PA-文本框 80"/>
            <p:cNvSpPr txBox="1"/>
            <p:nvPr>
              <p:custDataLst>
                <p:tags r:id="rId24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01</a:t>
              </a:r>
            </a:p>
          </p:txBody>
        </p:sp>
        <p:sp>
          <p:nvSpPr>
            <p:cNvPr id="37" name="PA-文本框 81"/>
            <p:cNvSpPr txBox="1"/>
            <p:nvPr>
              <p:custDataLst>
                <p:tags r:id="rId25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38" name="PA-TextPlaceholder 7"/>
            <p:cNvSpPr txBox="1"/>
            <p:nvPr>
              <p:custDataLst>
                <p:tags r:id="rId26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39" name="PA-组合 84"/>
          <p:cNvGrpSpPr/>
          <p:nvPr>
            <p:custDataLst>
              <p:tags r:id="rId10"/>
            </p:custDataLst>
          </p:nvPr>
        </p:nvGrpSpPr>
        <p:grpSpPr>
          <a:xfrm>
            <a:off x="2753360" y="2884805"/>
            <a:ext cx="1852930" cy="1181100"/>
            <a:chOff x="3975" y="4479"/>
            <a:chExt cx="2918" cy="1860"/>
          </a:xfrm>
        </p:grpSpPr>
        <p:sp>
          <p:nvSpPr>
            <p:cNvPr id="40" name="PA-文本框 85"/>
            <p:cNvSpPr txBox="1"/>
            <p:nvPr>
              <p:custDataLst>
                <p:tags r:id="rId21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02</a:t>
              </a:r>
            </a:p>
          </p:txBody>
        </p:sp>
        <p:sp>
          <p:nvSpPr>
            <p:cNvPr id="41" name="PA-文本框 86"/>
            <p:cNvSpPr txBox="1"/>
            <p:nvPr>
              <p:custDataLst>
                <p:tags r:id="rId22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42" name="PA-TextPlaceholder 7"/>
            <p:cNvSpPr txBox="1"/>
            <p:nvPr>
              <p:custDataLst>
                <p:tags r:id="rId23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9952990" y="2470150"/>
            <a:ext cx="2302510" cy="2163445"/>
            <a:chOff x="11714" y="3890"/>
            <a:chExt cx="3626" cy="3407"/>
          </a:xfrm>
        </p:grpSpPr>
        <p:grpSp>
          <p:nvGrpSpPr>
            <p:cNvPr id="105" name="PA-组合 104"/>
            <p:cNvGrpSpPr/>
            <p:nvPr>
              <p:custDataLst>
                <p:tags r:id="rId15"/>
              </p:custDataLst>
            </p:nvPr>
          </p:nvGrpSpPr>
          <p:grpSpPr>
            <a:xfrm flipH="1">
              <a:off x="11934" y="3891"/>
              <a:ext cx="3407" cy="3407"/>
              <a:chOff x="11411" y="4132"/>
              <a:chExt cx="4450" cy="4450"/>
            </a:xfrm>
          </p:grpSpPr>
          <p:sp useBgFill="1">
            <p:nvSpPr>
              <p:cNvPr id="106" name="PA-椭圆 2"/>
              <p:cNvSpPr/>
              <p:nvPr>
                <p:custDataLst>
                  <p:tags r:id="rId19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PA-椭圆 1"/>
              <p:cNvSpPr/>
              <p:nvPr>
                <p:custDataLst>
                  <p:tags r:id="rId20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PA-组合 27"/>
            <p:cNvGrpSpPr/>
            <p:nvPr>
              <p:custDataLst>
                <p:tags r:id="rId16"/>
              </p:custDataLst>
            </p:nvPr>
          </p:nvGrpSpPr>
          <p:grpSpPr>
            <a:xfrm flipH="1">
              <a:off x="11714" y="3890"/>
              <a:ext cx="3407" cy="3407"/>
              <a:chOff x="11411" y="4132"/>
              <a:chExt cx="4450" cy="4450"/>
            </a:xfrm>
          </p:grpSpPr>
          <p:sp useBgFill="1">
            <p:nvSpPr>
              <p:cNvPr id="44" name="PA-椭圆 2"/>
              <p:cNvSpPr/>
              <p:nvPr>
                <p:custDataLst>
                  <p:tags r:id="rId17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PA-椭圆 1"/>
              <p:cNvSpPr/>
              <p:nvPr>
                <p:custDataLst>
                  <p:tags r:id="rId18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9" name="PA-组合 92"/>
          <p:cNvGrpSpPr/>
          <p:nvPr>
            <p:custDataLst>
              <p:tags r:id="rId11"/>
            </p:custDataLst>
          </p:nvPr>
        </p:nvGrpSpPr>
        <p:grpSpPr>
          <a:xfrm>
            <a:off x="10127615" y="2844165"/>
            <a:ext cx="1852930" cy="1181100"/>
            <a:chOff x="3975" y="4479"/>
            <a:chExt cx="2918" cy="1860"/>
          </a:xfrm>
        </p:grpSpPr>
        <p:sp>
          <p:nvSpPr>
            <p:cNvPr id="50" name="PA-文本框 93"/>
            <p:cNvSpPr txBox="1"/>
            <p:nvPr>
              <p:custDataLst>
                <p:tags r:id="rId12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04</a:t>
              </a:r>
            </a:p>
          </p:txBody>
        </p:sp>
        <p:sp>
          <p:nvSpPr>
            <p:cNvPr id="51" name="PA-文本框 94"/>
            <p:cNvSpPr txBox="1"/>
            <p:nvPr>
              <p:custDataLst>
                <p:tags r:id="rId13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52" name="PA-TextPlaceholder 7"/>
            <p:cNvSpPr txBox="1"/>
            <p:nvPr>
              <p:custDataLst>
                <p:tags r:id="rId14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PA-组合 16"/>
          <p:cNvGrpSpPr/>
          <p:nvPr>
            <p:custDataLst>
              <p:tags r:id="rId2"/>
            </p:custDataLst>
          </p:nvPr>
        </p:nvGrpSpPr>
        <p:grpSpPr>
          <a:xfrm flipH="1">
            <a:off x="7782560" y="1363345"/>
            <a:ext cx="4411345" cy="4411345"/>
            <a:chOff x="11411" y="4132"/>
            <a:chExt cx="4450" cy="4450"/>
          </a:xfrm>
        </p:grpSpPr>
        <p:sp useBgFill="1">
          <p:nvSpPr>
            <p:cNvPr id="18" name="PA-椭圆 2"/>
            <p:cNvSpPr/>
            <p:nvPr>
              <p:custDataLst>
                <p:tags r:id="rId37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7886A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PA-椭圆 1"/>
            <p:cNvSpPr/>
            <p:nvPr>
              <p:custDataLst>
                <p:tags r:id="rId38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F7E9D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PA-组合 13"/>
          <p:cNvGrpSpPr/>
          <p:nvPr>
            <p:custDataLst>
              <p:tags r:id="rId3"/>
            </p:custDataLst>
          </p:nvPr>
        </p:nvGrpSpPr>
        <p:grpSpPr>
          <a:xfrm flipH="1">
            <a:off x="7636510" y="1355725"/>
            <a:ext cx="4411345" cy="4411345"/>
            <a:chOff x="11411" y="4132"/>
            <a:chExt cx="4450" cy="4450"/>
          </a:xfrm>
        </p:grpSpPr>
        <p:sp useBgFill="1">
          <p:nvSpPr>
            <p:cNvPr id="15" name="PA-椭圆 2"/>
            <p:cNvSpPr/>
            <p:nvPr>
              <p:custDataLst>
                <p:tags r:id="rId35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7886A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PA-椭圆 1"/>
            <p:cNvSpPr/>
            <p:nvPr>
              <p:custDataLst>
                <p:tags r:id="rId36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7886A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PA-文本框 34"/>
          <p:cNvSpPr txBox="1"/>
          <p:nvPr>
            <p:custDataLst>
              <p:tags r:id="rId4"/>
            </p:custDataLst>
          </p:nvPr>
        </p:nvSpPr>
        <p:spPr>
          <a:xfrm>
            <a:off x="9190990" y="2383155"/>
            <a:ext cx="12992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04</a:t>
            </a:r>
          </a:p>
        </p:txBody>
      </p:sp>
      <p:sp>
        <p:nvSpPr>
          <p:cNvPr id="36" name="PA-文本框 35"/>
          <p:cNvSpPr txBox="1"/>
          <p:nvPr>
            <p:custDataLst>
              <p:tags r:id="rId5"/>
            </p:custDataLst>
          </p:nvPr>
        </p:nvSpPr>
        <p:spPr>
          <a:xfrm>
            <a:off x="8369935" y="3275330"/>
            <a:ext cx="2938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37" name="PA-TextPlaceholder 7"/>
          <p:cNvSpPr txBox="1"/>
          <p:nvPr>
            <p:custDataLst>
              <p:tags r:id="rId6"/>
            </p:custDataLst>
          </p:nvPr>
        </p:nvSpPr>
        <p:spPr>
          <a:xfrm>
            <a:off x="8818245" y="4123055"/>
            <a:ext cx="2043430" cy="228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sp useBgFill="1">
        <p:nvSpPr>
          <p:cNvPr id="115" name="PA-椭圆 2"/>
          <p:cNvSpPr/>
          <p:nvPr>
            <p:custDataLst>
              <p:tags r:id="rId7"/>
            </p:custDataLst>
          </p:nvPr>
        </p:nvSpPr>
        <p:spPr>
          <a:xfrm flipH="1">
            <a:off x="302895" y="2453640"/>
            <a:ext cx="2164080" cy="2164080"/>
          </a:xfrm>
          <a:prstGeom prst="diamond">
            <a:avLst/>
          </a:prstGeom>
          <a:ln w="31750">
            <a:solidFill>
              <a:srgbClr val="E8E8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PA-组合 30"/>
          <p:cNvGrpSpPr/>
          <p:nvPr>
            <p:custDataLst>
              <p:tags r:id="rId8"/>
            </p:custDataLst>
          </p:nvPr>
        </p:nvGrpSpPr>
        <p:grpSpPr>
          <a:xfrm flipH="1">
            <a:off x="163830" y="2453005"/>
            <a:ext cx="2163445" cy="2163445"/>
            <a:chOff x="11411" y="4132"/>
            <a:chExt cx="4450" cy="4450"/>
          </a:xfrm>
        </p:grpSpPr>
        <p:sp useBgFill="1">
          <p:nvSpPr>
            <p:cNvPr id="118" name="PA-椭圆 2"/>
            <p:cNvSpPr/>
            <p:nvPr>
              <p:custDataLst>
                <p:tags r:id="rId33"/>
              </p:custDataLst>
            </p:nvPr>
          </p:nvSpPr>
          <p:spPr>
            <a:xfrm>
              <a:off x="11411" y="4132"/>
              <a:ext cx="4451" cy="4451"/>
            </a:xfrm>
            <a:prstGeom prst="diamond">
              <a:avLst/>
            </a:prstGeom>
            <a:ln w="31750">
              <a:solidFill>
                <a:srgbClr val="E8E8E8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PA-椭圆 1"/>
            <p:cNvSpPr/>
            <p:nvPr>
              <p:custDataLst>
                <p:tags r:id="rId34"/>
              </p:custDataLst>
            </p:nvPr>
          </p:nvSpPr>
          <p:spPr>
            <a:xfrm>
              <a:off x="11731" y="4451"/>
              <a:ext cx="3813" cy="3813"/>
            </a:xfrm>
            <a:prstGeom prst="diamond">
              <a:avLst/>
            </a:prstGeom>
            <a:solidFill>
              <a:srgbClr val="E8E8E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5227955" y="2489200"/>
            <a:ext cx="2302510" cy="2163445"/>
            <a:chOff x="7723" y="3890"/>
            <a:chExt cx="3626" cy="3407"/>
          </a:xfrm>
        </p:grpSpPr>
        <p:grpSp>
          <p:nvGrpSpPr>
            <p:cNvPr id="99" name="PA-组合 98"/>
            <p:cNvGrpSpPr/>
            <p:nvPr>
              <p:custDataLst>
                <p:tags r:id="rId27"/>
              </p:custDataLst>
            </p:nvPr>
          </p:nvGrpSpPr>
          <p:grpSpPr>
            <a:xfrm flipH="1">
              <a:off x="7943" y="3891"/>
              <a:ext cx="3407" cy="3407"/>
              <a:chOff x="6923" y="4132"/>
              <a:chExt cx="4450" cy="4450"/>
            </a:xfrm>
          </p:grpSpPr>
          <p:sp useBgFill="1">
            <p:nvSpPr>
              <p:cNvPr id="100" name="PA-椭圆 2"/>
              <p:cNvSpPr/>
              <p:nvPr>
                <p:custDataLst>
                  <p:tags r:id="rId31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PA-椭圆 1"/>
              <p:cNvSpPr/>
              <p:nvPr>
                <p:custDataLst>
                  <p:tags r:id="rId32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PA-组合 21"/>
            <p:cNvGrpSpPr/>
            <p:nvPr>
              <p:custDataLst>
                <p:tags r:id="rId28"/>
              </p:custDataLst>
            </p:nvPr>
          </p:nvGrpSpPr>
          <p:grpSpPr>
            <a:xfrm flipH="1">
              <a:off x="7723" y="3890"/>
              <a:ext cx="3407" cy="3407"/>
              <a:chOff x="6923" y="4132"/>
              <a:chExt cx="4450" cy="4450"/>
            </a:xfrm>
          </p:grpSpPr>
          <p:sp useBgFill="1">
            <p:nvSpPr>
              <p:cNvPr id="39" name="PA-椭圆 2"/>
              <p:cNvSpPr/>
              <p:nvPr>
                <p:custDataLst>
                  <p:tags r:id="rId29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PA-椭圆 1"/>
              <p:cNvSpPr/>
              <p:nvPr>
                <p:custDataLst>
                  <p:tags r:id="rId30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2712720" y="2453005"/>
            <a:ext cx="2302510" cy="2163445"/>
            <a:chOff x="3732" y="3890"/>
            <a:chExt cx="3626" cy="3407"/>
          </a:xfrm>
        </p:grpSpPr>
        <p:grpSp>
          <p:nvGrpSpPr>
            <p:cNvPr id="102" name="PA-组合 101"/>
            <p:cNvGrpSpPr/>
            <p:nvPr>
              <p:custDataLst>
                <p:tags r:id="rId21"/>
              </p:custDataLst>
            </p:nvPr>
          </p:nvGrpSpPr>
          <p:grpSpPr>
            <a:xfrm flipH="1">
              <a:off x="3952" y="3891"/>
              <a:ext cx="3407" cy="3407"/>
              <a:chOff x="2512" y="4132"/>
              <a:chExt cx="4450" cy="4450"/>
            </a:xfrm>
          </p:grpSpPr>
          <p:sp useBgFill="1">
            <p:nvSpPr>
              <p:cNvPr id="103" name="PA-椭圆 2"/>
              <p:cNvSpPr/>
              <p:nvPr>
                <p:custDataLst>
                  <p:tags r:id="rId25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PA-椭圆 1"/>
              <p:cNvSpPr/>
              <p:nvPr>
                <p:custDataLst>
                  <p:tags r:id="rId26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PA-组合 24"/>
            <p:cNvGrpSpPr/>
            <p:nvPr>
              <p:custDataLst>
                <p:tags r:id="rId22"/>
              </p:custDataLst>
            </p:nvPr>
          </p:nvGrpSpPr>
          <p:grpSpPr>
            <a:xfrm flipH="1">
              <a:off x="3732" y="3890"/>
              <a:ext cx="3407" cy="3407"/>
              <a:chOff x="2512" y="4132"/>
              <a:chExt cx="4450" cy="4450"/>
            </a:xfrm>
          </p:grpSpPr>
          <p:sp useBgFill="1">
            <p:nvSpPr>
              <p:cNvPr id="42" name="PA-椭圆 2"/>
              <p:cNvSpPr/>
              <p:nvPr>
                <p:custDataLst>
                  <p:tags r:id="rId23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PA-椭圆 1"/>
              <p:cNvSpPr/>
              <p:nvPr>
                <p:custDataLst>
                  <p:tags r:id="rId24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4" name="PA-组合 83"/>
          <p:cNvGrpSpPr/>
          <p:nvPr>
            <p:custDataLst>
              <p:tags r:id="rId9"/>
            </p:custDataLst>
          </p:nvPr>
        </p:nvGrpSpPr>
        <p:grpSpPr>
          <a:xfrm>
            <a:off x="333375" y="2863215"/>
            <a:ext cx="1852930" cy="1181100"/>
            <a:chOff x="3975" y="4479"/>
            <a:chExt cx="2918" cy="1860"/>
          </a:xfrm>
        </p:grpSpPr>
        <p:sp>
          <p:nvSpPr>
            <p:cNvPr id="45" name="PA-文本框 80"/>
            <p:cNvSpPr txBox="1"/>
            <p:nvPr>
              <p:custDataLst>
                <p:tags r:id="rId18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01</a:t>
              </a:r>
            </a:p>
          </p:txBody>
        </p:sp>
        <p:sp>
          <p:nvSpPr>
            <p:cNvPr id="46" name="PA-文本框 81"/>
            <p:cNvSpPr txBox="1"/>
            <p:nvPr>
              <p:custDataLst>
                <p:tags r:id="rId19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47" name="PA-TextPlaceholder 7"/>
            <p:cNvSpPr txBox="1"/>
            <p:nvPr>
              <p:custDataLst>
                <p:tags r:id="rId20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48" name="PA-组合 84"/>
          <p:cNvGrpSpPr/>
          <p:nvPr>
            <p:custDataLst>
              <p:tags r:id="rId10"/>
            </p:custDataLst>
          </p:nvPr>
        </p:nvGrpSpPr>
        <p:grpSpPr>
          <a:xfrm>
            <a:off x="2867660" y="2863215"/>
            <a:ext cx="1852930" cy="1181100"/>
            <a:chOff x="3975" y="4479"/>
            <a:chExt cx="2918" cy="1860"/>
          </a:xfrm>
        </p:grpSpPr>
        <p:sp>
          <p:nvSpPr>
            <p:cNvPr id="49" name="PA-文本框 85"/>
            <p:cNvSpPr txBox="1"/>
            <p:nvPr>
              <p:custDataLst>
                <p:tags r:id="rId15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02</a:t>
              </a:r>
            </a:p>
          </p:txBody>
        </p:sp>
        <p:sp>
          <p:nvSpPr>
            <p:cNvPr id="50" name="PA-文本框 86"/>
            <p:cNvSpPr txBox="1"/>
            <p:nvPr>
              <p:custDataLst>
                <p:tags r:id="rId16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51" name="PA-TextPlaceholder 7"/>
            <p:cNvSpPr txBox="1"/>
            <p:nvPr>
              <p:custDataLst>
                <p:tags r:id="rId17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  <p:grpSp>
        <p:nvGrpSpPr>
          <p:cNvPr id="52" name="PA-组合 88"/>
          <p:cNvGrpSpPr/>
          <p:nvPr>
            <p:custDataLst>
              <p:tags r:id="rId11"/>
            </p:custDataLst>
          </p:nvPr>
        </p:nvGrpSpPr>
        <p:grpSpPr>
          <a:xfrm>
            <a:off x="5401945" y="2857500"/>
            <a:ext cx="1852930" cy="1181100"/>
            <a:chOff x="3975" y="4479"/>
            <a:chExt cx="2918" cy="1860"/>
          </a:xfrm>
        </p:grpSpPr>
        <p:sp>
          <p:nvSpPr>
            <p:cNvPr id="53" name="PA-文本框 89"/>
            <p:cNvSpPr txBox="1"/>
            <p:nvPr>
              <p:custDataLst>
                <p:tags r:id="rId12"/>
              </p:custDataLst>
            </p:nvPr>
          </p:nvSpPr>
          <p:spPr>
            <a:xfrm>
              <a:off x="4789" y="4479"/>
              <a:ext cx="129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03</a:t>
              </a:r>
            </a:p>
          </p:txBody>
        </p:sp>
        <p:sp>
          <p:nvSpPr>
            <p:cNvPr id="54" name="PA-文本框 90"/>
            <p:cNvSpPr txBox="1"/>
            <p:nvPr>
              <p:custDataLst>
                <p:tags r:id="rId13"/>
              </p:custDataLst>
            </p:nvPr>
          </p:nvSpPr>
          <p:spPr>
            <a:xfrm>
              <a:off x="3975" y="5351"/>
              <a:ext cx="29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</a:rPr>
                <a:t>添加章节标题</a:t>
              </a:r>
            </a:p>
          </p:txBody>
        </p:sp>
        <p:sp>
          <p:nvSpPr>
            <p:cNvPr id="55" name="PA-TextPlaceholder 7"/>
            <p:cNvSpPr txBox="1"/>
            <p:nvPr>
              <p:custDataLst>
                <p:tags r:id="rId14"/>
              </p:custDataLst>
            </p:nvPr>
          </p:nvSpPr>
          <p:spPr>
            <a:xfrm>
              <a:off x="4419" y="5979"/>
              <a:ext cx="2029" cy="36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2">
                      <a:lumMod val="6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9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Your Subtitle Text Here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46" name="PA-组合 40"/>
            <p:cNvGrpSpPr/>
            <p:nvPr>
              <p:custDataLst>
                <p:tags r:id="rId37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47" name="PA-椭圆 2"/>
              <p:cNvSpPr/>
              <p:nvPr>
                <p:custDataLst>
                  <p:tags r:id="rId41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PA-椭圆 1"/>
              <p:cNvSpPr/>
              <p:nvPr>
                <p:custDataLst>
                  <p:tags r:id="rId42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PA-组合 40"/>
            <p:cNvGrpSpPr/>
            <p:nvPr>
              <p:custDataLst>
                <p:tags r:id="rId38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42" name="PA-椭圆 2"/>
              <p:cNvSpPr/>
              <p:nvPr>
                <p:custDataLst>
                  <p:tags r:id="rId39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PA-椭圆 1"/>
              <p:cNvSpPr/>
              <p:nvPr>
                <p:custDataLst>
                  <p:tags r:id="rId40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PA-文本框 80"/>
          <p:cNvSpPr txBox="1"/>
          <p:nvPr>
            <p:custDataLst>
              <p:tags r:id="rId2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01</a:t>
            </a:r>
          </a:p>
        </p:txBody>
      </p:sp>
      <p:sp>
        <p:nvSpPr>
          <p:cNvPr id="82" name="PA-文本框 81"/>
          <p:cNvSpPr txBox="1"/>
          <p:nvPr>
            <p:custDataLst>
              <p:tags r:id="rId3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83" name="PA-TextPlaceholder 7"/>
          <p:cNvSpPr txBox="1"/>
          <p:nvPr>
            <p:custDataLst>
              <p:tags r:id="rId4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  <p:grpSp>
        <p:nvGrpSpPr>
          <p:cNvPr id="8" name="PA-组合 7"/>
          <p:cNvGrpSpPr/>
          <p:nvPr>
            <p:custDataLst>
              <p:tags r:id="rId5"/>
            </p:custDataLst>
          </p:nvPr>
        </p:nvGrpSpPr>
        <p:grpSpPr>
          <a:xfrm>
            <a:off x="3623945" y="3959860"/>
            <a:ext cx="2289810" cy="2165985"/>
            <a:chOff x="3952" y="3891"/>
            <a:chExt cx="3606" cy="3411"/>
          </a:xfrm>
        </p:grpSpPr>
        <p:grpSp>
          <p:nvGrpSpPr>
            <p:cNvPr id="5" name="组合 4"/>
            <p:cNvGrpSpPr/>
            <p:nvPr/>
          </p:nvGrpSpPr>
          <p:grpSpPr>
            <a:xfrm flipH="1">
              <a:off x="4152" y="3896"/>
              <a:ext cx="3407" cy="3407"/>
              <a:chOff x="2512" y="4132"/>
              <a:chExt cx="4450" cy="4450"/>
            </a:xfrm>
          </p:grpSpPr>
          <p:sp useBgFill="1">
            <p:nvSpPr>
              <p:cNvPr id="6" name="PA-椭圆 2"/>
              <p:cNvSpPr/>
              <p:nvPr>
                <p:custDataLst>
                  <p:tags r:id="rId35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PA-椭圆 1"/>
              <p:cNvSpPr/>
              <p:nvPr>
                <p:custDataLst>
                  <p:tags r:id="rId36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 flipH="1">
              <a:off x="3952" y="3891"/>
              <a:ext cx="3407" cy="3407"/>
              <a:chOff x="2512" y="4132"/>
              <a:chExt cx="4450" cy="4450"/>
            </a:xfrm>
          </p:grpSpPr>
          <p:sp useBgFill="1">
            <p:nvSpPr>
              <p:cNvPr id="103" name="PA-椭圆 2"/>
              <p:cNvSpPr/>
              <p:nvPr>
                <p:custDataLst>
                  <p:tags r:id="rId33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PA-椭圆 1"/>
              <p:cNvSpPr/>
              <p:nvPr>
                <p:custDataLst>
                  <p:tags r:id="rId34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" name="PA-组合 8"/>
          <p:cNvGrpSpPr/>
          <p:nvPr>
            <p:custDataLst>
              <p:tags r:id="rId6"/>
            </p:custDataLst>
          </p:nvPr>
        </p:nvGrpSpPr>
        <p:grpSpPr>
          <a:xfrm>
            <a:off x="6184265" y="1433195"/>
            <a:ext cx="2302510" cy="2163445"/>
            <a:chOff x="7723" y="3890"/>
            <a:chExt cx="3626" cy="3407"/>
          </a:xfrm>
        </p:grpSpPr>
        <p:grpSp>
          <p:nvGrpSpPr>
            <p:cNvPr id="99" name="组合 98"/>
            <p:cNvGrpSpPr/>
            <p:nvPr/>
          </p:nvGrpSpPr>
          <p:grpSpPr>
            <a:xfrm flipH="1">
              <a:off x="7943" y="3891"/>
              <a:ext cx="3407" cy="3407"/>
              <a:chOff x="6923" y="4132"/>
              <a:chExt cx="4450" cy="4450"/>
            </a:xfrm>
          </p:grpSpPr>
          <p:sp useBgFill="1">
            <p:nvSpPr>
              <p:cNvPr id="100" name="PA-椭圆 2"/>
              <p:cNvSpPr/>
              <p:nvPr>
                <p:custDataLst>
                  <p:tags r:id="rId31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PA-椭圆 1"/>
              <p:cNvSpPr/>
              <p:nvPr>
                <p:custDataLst>
                  <p:tags r:id="rId32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 flipH="1">
              <a:off x="7723" y="3890"/>
              <a:ext cx="3407" cy="3407"/>
              <a:chOff x="6923" y="4132"/>
              <a:chExt cx="4450" cy="4450"/>
            </a:xfrm>
          </p:grpSpPr>
          <p:sp useBgFill="1">
            <p:nvSpPr>
              <p:cNvPr id="23" name="PA-椭圆 2"/>
              <p:cNvSpPr/>
              <p:nvPr>
                <p:custDataLst>
                  <p:tags r:id="rId29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PA-椭圆 1"/>
              <p:cNvSpPr/>
              <p:nvPr>
                <p:custDataLst>
                  <p:tags r:id="rId30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" name="PA-组合 9"/>
          <p:cNvGrpSpPr/>
          <p:nvPr>
            <p:custDataLst>
              <p:tags r:id="rId7"/>
            </p:custDataLst>
          </p:nvPr>
        </p:nvGrpSpPr>
        <p:grpSpPr>
          <a:xfrm>
            <a:off x="6199505" y="3961765"/>
            <a:ext cx="2302510" cy="2163445"/>
            <a:chOff x="11714" y="3890"/>
            <a:chExt cx="3626" cy="3407"/>
          </a:xfrm>
        </p:grpSpPr>
        <p:grpSp>
          <p:nvGrpSpPr>
            <p:cNvPr id="105" name="组合 104"/>
            <p:cNvGrpSpPr/>
            <p:nvPr/>
          </p:nvGrpSpPr>
          <p:grpSpPr>
            <a:xfrm flipH="1">
              <a:off x="11934" y="3891"/>
              <a:ext cx="3407" cy="3407"/>
              <a:chOff x="11411" y="4132"/>
              <a:chExt cx="4450" cy="4450"/>
            </a:xfrm>
          </p:grpSpPr>
          <p:sp useBgFill="1">
            <p:nvSpPr>
              <p:cNvPr id="106" name="PA-椭圆 2"/>
              <p:cNvSpPr/>
              <p:nvPr>
                <p:custDataLst>
                  <p:tags r:id="rId27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PA-椭圆 1"/>
              <p:cNvSpPr/>
              <p:nvPr>
                <p:custDataLst>
                  <p:tags r:id="rId28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 flipH="1">
              <a:off x="11714" y="3890"/>
              <a:ext cx="3407" cy="3407"/>
              <a:chOff x="11411" y="4132"/>
              <a:chExt cx="4450" cy="4450"/>
            </a:xfrm>
          </p:grpSpPr>
          <p:sp useBgFill="1">
            <p:nvSpPr>
              <p:cNvPr id="29" name="PA-椭圆 2"/>
              <p:cNvSpPr/>
              <p:nvPr>
                <p:custDataLst>
                  <p:tags r:id="rId25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PA-椭圆 1"/>
              <p:cNvSpPr/>
              <p:nvPr>
                <p:custDataLst>
                  <p:tags r:id="rId26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PA-组合 10"/>
          <p:cNvGrpSpPr/>
          <p:nvPr>
            <p:custDataLst>
              <p:tags r:id="rId8"/>
            </p:custDataLst>
          </p:nvPr>
        </p:nvGrpSpPr>
        <p:grpSpPr>
          <a:xfrm>
            <a:off x="3623310" y="1434465"/>
            <a:ext cx="2302510" cy="2163445"/>
            <a:chOff x="15705" y="3890"/>
            <a:chExt cx="3626" cy="3407"/>
          </a:xfrm>
        </p:grpSpPr>
        <p:grpSp>
          <p:nvGrpSpPr>
            <p:cNvPr id="108" name="组合 107"/>
            <p:cNvGrpSpPr/>
            <p:nvPr/>
          </p:nvGrpSpPr>
          <p:grpSpPr>
            <a:xfrm flipH="1">
              <a:off x="15925" y="3891"/>
              <a:ext cx="3407" cy="3407"/>
              <a:chOff x="11411" y="4132"/>
              <a:chExt cx="4450" cy="4450"/>
            </a:xfrm>
          </p:grpSpPr>
          <p:sp useBgFill="1">
            <p:nvSpPr>
              <p:cNvPr id="109" name="PA-椭圆 2"/>
              <p:cNvSpPr/>
              <p:nvPr>
                <p:custDataLst>
                  <p:tags r:id="rId23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PA-椭圆 1"/>
              <p:cNvSpPr/>
              <p:nvPr>
                <p:custDataLst>
                  <p:tags r:id="rId24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 flipH="1">
              <a:off x="15705" y="3890"/>
              <a:ext cx="3407" cy="3407"/>
              <a:chOff x="11411" y="4132"/>
              <a:chExt cx="4450" cy="4450"/>
            </a:xfrm>
          </p:grpSpPr>
          <p:sp useBgFill="1">
            <p:nvSpPr>
              <p:cNvPr id="32" name="PA-椭圆 2"/>
              <p:cNvSpPr/>
              <p:nvPr>
                <p:custDataLst>
                  <p:tags r:id="rId21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PA-椭圆 1"/>
              <p:cNvSpPr/>
              <p:nvPr>
                <p:custDataLst>
                  <p:tags r:id="rId22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2" name="PA-图片 11" descr="3504233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4248150" y="1915795"/>
            <a:ext cx="914400" cy="914400"/>
          </a:xfrm>
          <a:prstGeom prst="rect">
            <a:avLst/>
          </a:prstGeom>
        </p:spPr>
      </p:pic>
      <p:pic>
        <p:nvPicPr>
          <p:cNvPr id="13" name="PA-图片 12" descr="350434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4247515" y="4584700"/>
            <a:ext cx="914400" cy="914400"/>
          </a:xfrm>
          <a:prstGeom prst="rect">
            <a:avLst/>
          </a:prstGeom>
        </p:spPr>
      </p:pic>
      <p:pic>
        <p:nvPicPr>
          <p:cNvPr id="14" name="PA-图片 13" descr="3504183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807835" y="4587240"/>
            <a:ext cx="914400" cy="914400"/>
          </a:xfrm>
          <a:prstGeom prst="rect">
            <a:avLst/>
          </a:prstGeom>
        </p:spPr>
      </p:pic>
      <p:pic>
        <p:nvPicPr>
          <p:cNvPr id="15" name="PA-图片 14" descr="3504369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6823710" y="2057400"/>
            <a:ext cx="914400" cy="914400"/>
          </a:xfrm>
          <a:prstGeom prst="rect">
            <a:avLst/>
          </a:prstGeom>
        </p:spPr>
      </p:pic>
      <p:sp>
        <p:nvSpPr>
          <p:cNvPr id="35" name="PA-文本框 34"/>
          <p:cNvSpPr txBox="1"/>
          <p:nvPr>
            <p:custDataLst>
              <p:tags r:id="rId13"/>
            </p:custDataLst>
          </p:nvPr>
        </p:nvSpPr>
        <p:spPr>
          <a:xfrm>
            <a:off x="8631555" y="2253615"/>
            <a:ext cx="1929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rgbClr val="9EADC2"/>
                </a:solidFill>
                <a:latin typeface="汉仪粗简黑简" panose="00020600040101010101" charset="-122"/>
                <a:ea typeface="汉仪粗简黑简" panose="00020600040101010101" charset="-122"/>
                <a:cs typeface="汉仪粗简黑简" panose="00020600040101010101" charset="-122"/>
              </a:rPr>
              <a:t>添加标题</a:t>
            </a:r>
          </a:p>
        </p:txBody>
      </p:sp>
      <p:sp>
        <p:nvSpPr>
          <p:cNvPr id="156" name="PA-文本框 75"/>
          <p:cNvSpPr txBox="1"/>
          <p:nvPr>
            <p:custDataLst>
              <p:tags r:id="rId14"/>
            </p:custDataLst>
          </p:nvPr>
        </p:nvSpPr>
        <p:spPr>
          <a:xfrm>
            <a:off x="8631555" y="2726055"/>
            <a:ext cx="3309620" cy="51435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 。</a:t>
            </a:r>
          </a:p>
        </p:txBody>
      </p:sp>
      <p:sp>
        <p:nvSpPr>
          <p:cNvPr id="37" name="PA-文本框 36"/>
          <p:cNvSpPr txBox="1"/>
          <p:nvPr>
            <p:custDataLst>
              <p:tags r:id="rId15"/>
            </p:custDataLst>
          </p:nvPr>
        </p:nvSpPr>
        <p:spPr>
          <a:xfrm>
            <a:off x="8631555" y="4780915"/>
            <a:ext cx="1929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rgbClr val="7886A1"/>
                </a:solidFill>
                <a:latin typeface="汉仪粗简黑简" panose="00020600040101010101" charset="-122"/>
                <a:ea typeface="汉仪粗简黑简" panose="00020600040101010101" charset="-122"/>
                <a:cs typeface="汉仪粗简黑简" panose="00020600040101010101" charset="-122"/>
              </a:rPr>
              <a:t>添加标题</a:t>
            </a:r>
          </a:p>
        </p:txBody>
      </p:sp>
      <p:sp>
        <p:nvSpPr>
          <p:cNvPr id="38" name="PA-文本框 75"/>
          <p:cNvSpPr txBox="1"/>
          <p:nvPr>
            <p:custDataLst>
              <p:tags r:id="rId16"/>
            </p:custDataLst>
          </p:nvPr>
        </p:nvSpPr>
        <p:spPr>
          <a:xfrm>
            <a:off x="8631555" y="5253355"/>
            <a:ext cx="3309620" cy="51435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 。</a:t>
            </a:r>
          </a:p>
        </p:txBody>
      </p:sp>
      <p:sp>
        <p:nvSpPr>
          <p:cNvPr id="39" name="PA-文本框 38"/>
          <p:cNvSpPr txBox="1"/>
          <p:nvPr>
            <p:custDataLst>
              <p:tags r:id="rId17"/>
            </p:custDataLst>
          </p:nvPr>
        </p:nvSpPr>
        <p:spPr>
          <a:xfrm>
            <a:off x="1594485" y="2253615"/>
            <a:ext cx="1929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>
                <a:solidFill>
                  <a:schemeClr val="accent1">
                    <a:lumMod val="60000"/>
                    <a:lumOff val="4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  <a:cs typeface="汉仪粗简黑简" panose="00020600040101010101" charset="-122"/>
              </a:rPr>
              <a:t>添加标题</a:t>
            </a:r>
          </a:p>
        </p:txBody>
      </p:sp>
      <p:sp>
        <p:nvSpPr>
          <p:cNvPr id="40" name="PA-文本框 75"/>
          <p:cNvSpPr txBox="1"/>
          <p:nvPr>
            <p:custDataLst>
              <p:tags r:id="rId18"/>
            </p:custDataLst>
          </p:nvPr>
        </p:nvSpPr>
        <p:spPr>
          <a:xfrm>
            <a:off x="214630" y="2726055"/>
            <a:ext cx="3309620" cy="51435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algn="r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</a:t>
            </a:r>
          </a:p>
        </p:txBody>
      </p:sp>
      <p:sp>
        <p:nvSpPr>
          <p:cNvPr id="44" name="PA-文本框 43"/>
          <p:cNvSpPr txBox="1"/>
          <p:nvPr>
            <p:custDataLst>
              <p:tags r:id="rId19"/>
            </p:custDataLst>
          </p:nvPr>
        </p:nvSpPr>
        <p:spPr>
          <a:xfrm>
            <a:off x="1594485" y="4830445"/>
            <a:ext cx="1929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>
                <a:solidFill>
                  <a:srgbClr val="C8D2E0"/>
                </a:solidFill>
                <a:latin typeface="汉仪粗简黑简" panose="00020600040101010101" charset="-122"/>
                <a:ea typeface="汉仪粗简黑简" panose="00020600040101010101" charset="-122"/>
                <a:cs typeface="汉仪粗简黑简" panose="00020600040101010101" charset="-122"/>
              </a:rPr>
              <a:t>添加标题</a:t>
            </a:r>
          </a:p>
        </p:txBody>
      </p:sp>
      <p:sp>
        <p:nvSpPr>
          <p:cNvPr id="45" name="PA-文本框 75"/>
          <p:cNvSpPr txBox="1"/>
          <p:nvPr>
            <p:custDataLst>
              <p:tags r:id="rId20"/>
            </p:custDataLst>
          </p:nvPr>
        </p:nvSpPr>
        <p:spPr>
          <a:xfrm>
            <a:off x="214630" y="5302885"/>
            <a:ext cx="3309620" cy="514350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algn="r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Lorem ipsum dolor sit amet, consectetuer adipiscing elit.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PA-组合 43"/>
          <p:cNvGrpSpPr/>
          <p:nvPr>
            <p:custDataLst>
              <p:tags r:id="rId2"/>
            </p:custDataLst>
          </p:nvPr>
        </p:nvGrpSpPr>
        <p:grpSpPr>
          <a:xfrm>
            <a:off x="3623945" y="1433195"/>
            <a:ext cx="2289810" cy="2165985"/>
            <a:chOff x="3952" y="3891"/>
            <a:chExt cx="3606" cy="3411"/>
          </a:xfrm>
        </p:grpSpPr>
        <p:grpSp>
          <p:nvGrpSpPr>
            <p:cNvPr id="45" name="组合 44"/>
            <p:cNvGrpSpPr/>
            <p:nvPr/>
          </p:nvGrpSpPr>
          <p:grpSpPr>
            <a:xfrm flipH="1">
              <a:off x="4152" y="3896"/>
              <a:ext cx="3407" cy="3407"/>
              <a:chOff x="2512" y="4132"/>
              <a:chExt cx="4450" cy="4450"/>
            </a:xfrm>
          </p:grpSpPr>
          <p:sp useBgFill="1">
            <p:nvSpPr>
              <p:cNvPr id="46" name="PA-椭圆 2"/>
              <p:cNvSpPr/>
              <p:nvPr>
                <p:custDataLst>
                  <p:tags r:id="rId41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PA-椭圆 1"/>
              <p:cNvSpPr/>
              <p:nvPr>
                <p:custDataLst>
                  <p:tags r:id="rId42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 flipH="1">
              <a:off x="3952" y="3891"/>
              <a:ext cx="3407" cy="3407"/>
              <a:chOff x="2512" y="4132"/>
              <a:chExt cx="4450" cy="4450"/>
            </a:xfrm>
          </p:grpSpPr>
          <p:sp useBgFill="1">
            <p:nvSpPr>
              <p:cNvPr id="49" name="PA-椭圆 2"/>
              <p:cNvSpPr/>
              <p:nvPr>
                <p:custDataLst>
                  <p:tags r:id="rId39"/>
                </p:custDataLst>
              </p:nvPr>
            </p:nvSpPr>
            <p:spPr>
              <a:xfrm>
                <a:off x="2512" y="4132"/>
                <a:ext cx="4451" cy="4451"/>
              </a:xfrm>
              <a:prstGeom prst="diamond">
                <a:avLst/>
              </a:prstGeom>
              <a:ln w="31750">
                <a:solidFill>
                  <a:srgbClr val="C8D2E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PA-椭圆 1"/>
              <p:cNvSpPr/>
              <p:nvPr>
                <p:custDataLst>
                  <p:tags r:id="rId40"/>
                </p:custDataLst>
              </p:nvPr>
            </p:nvSpPr>
            <p:spPr>
              <a:xfrm>
                <a:off x="2832" y="4451"/>
                <a:ext cx="3813" cy="3813"/>
              </a:xfrm>
              <a:prstGeom prst="diamond">
                <a:avLst/>
              </a:prstGeom>
              <a:solidFill>
                <a:srgbClr val="C8D2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1" name="PA-组合 50"/>
          <p:cNvGrpSpPr/>
          <p:nvPr>
            <p:custDataLst>
              <p:tags r:id="rId3"/>
            </p:custDataLst>
          </p:nvPr>
        </p:nvGrpSpPr>
        <p:grpSpPr>
          <a:xfrm>
            <a:off x="6184265" y="1433195"/>
            <a:ext cx="2302510" cy="2163445"/>
            <a:chOff x="7723" y="3890"/>
            <a:chExt cx="3626" cy="3407"/>
          </a:xfrm>
        </p:grpSpPr>
        <p:grpSp>
          <p:nvGrpSpPr>
            <p:cNvPr id="52" name="组合 51"/>
            <p:cNvGrpSpPr/>
            <p:nvPr/>
          </p:nvGrpSpPr>
          <p:grpSpPr>
            <a:xfrm flipH="1">
              <a:off x="7943" y="3891"/>
              <a:ext cx="3407" cy="3407"/>
              <a:chOff x="6923" y="4132"/>
              <a:chExt cx="4450" cy="4450"/>
            </a:xfrm>
          </p:grpSpPr>
          <p:sp useBgFill="1">
            <p:nvSpPr>
              <p:cNvPr id="53" name="PA-椭圆 2"/>
              <p:cNvSpPr/>
              <p:nvPr>
                <p:custDataLst>
                  <p:tags r:id="rId37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PA-椭圆 1"/>
              <p:cNvSpPr/>
              <p:nvPr>
                <p:custDataLst>
                  <p:tags r:id="rId38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 flipH="1">
              <a:off x="7723" y="3890"/>
              <a:ext cx="3407" cy="3407"/>
              <a:chOff x="6923" y="4132"/>
              <a:chExt cx="4450" cy="4450"/>
            </a:xfrm>
          </p:grpSpPr>
          <p:sp useBgFill="1">
            <p:nvSpPr>
              <p:cNvPr id="56" name="PA-椭圆 2"/>
              <p:cNvSpPr/>
              <p:nvPr>
                <p:custDataLst>
                  <p:tags r:id="rId35"/>
                </p:custDataLst>
              </p:nvPr>
            </p:nvSpPr>
            <p:spPr>
              <a:xfrm>
                <a:off x="6923" y="4132"/>
                <a:ext cx="4451" cy="4451"/>
              </a:xfrm>
              <a:prstGeom prst="diamond">
                <a:avLst/>
              </a:prstGeom>
              <a:ln w="31750">
                <a:solidFill>
                  <a:srgbClr val="9EADC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PA-椭圆 1"/>
              <p:cNvSpPr/>
              <p:nvPr>
                <p:custDataLst>
                  <p:tags r:id="rId36"/>
                </p:custDataLst>
              </p:nvPr>
            </p:nvSpPr>
            <p:spPr>
              <a:xfrm>
                <a:off x="7243" y="4451"/>
                <a:ext cx="3813" cy="3813"/>
              </a:xfrm>
              <a:prstGeom prst="diamond">
                <a:avLst/>
              </a:prstGeom>
              <a:solidFill>
                <a:srgbClr val="9EADC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8" name="PA-组合 57"/>
          <p:cNvGrpSpPr/>
          <p:nvPr>
            <p:custDataLst>
              <p:tags r:id="rId4"/>
            </p:custDataLst>
          </p:nvPr>
        </p:nvGrpSpPr>
        <p:grpSpPr>
          <a:xfrm>
            <a:off x="8752205" y="1437005"/>
            <a:ext cx="2302510" cy="2163445"/>
            <a:chOff x="11714" y="3890"/>
            <a:chExt cx="3626" cy="3407"/>
          </a:xfrm>
        </p:grpSpPr>
        <p:grpSp>
          <p:nvGrpSpPr>
            <p:cNvPr id="59" name="组合 58"/>
            <p:cNvGrpSpPr/>
            <p:nvPr/>
          </p:nvGrpSpPr>
          <p:grpSpPr>
            <a:xfrm flipH="1">
              <a:off x="11934" y="3891"/>
              <a:ext cx="3407" cy="3407"/>
              <a:chOff x="11411" y="4132"/>
              <a:chExt cx="4450" cy="4450"/>
            </a:xfrm>
          </p:grpSpPr>
          <p:sp useBgFill="1">
            <p:nvSpPr>
              <p:cNvPr id="60" name="PA-椭圆 2"/>
              <p:cNvSpPr/>
              <p:nvPr>
                <p:custDataLst>
                  <p:tags r:id="rId33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PA-椭圆 1"/>
              <p:cNvSpPr/>
              <p:nvPr>
                <p:custDataLst>
                  <p:tags r:id="rId34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 flipH="1">
              <a:off x="11714" y="3890"/>
              <a:ext cx="3407" cy="3407"/>
              <a:chOff x="11411" y="4132"/>
              <a:chExt cx="4450" cy="4450"/>
            </a:xfrm>
          </p:grpSpPr>
          <p:sp useBgFill="1">
            <p:nvSpPr>
              <p:cNvPr id="63" name="PA-椭圆 2"/>
              <p:cNvSpPr/>
              <p:nvPr>
                <p:custDataLst>
                  <p:tags r:id="rId31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7886A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PA-椭圆 1"/>
              <p:cNvSpPr/>
              <p:nvPr>
                <p:custDataLst>
                  <p:tags r:id="rId32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7886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5" name="PA-组合 64"/>
          <p:cNvGrpSpPr/>
          <p:nvPr>
            <p:custDataLst>
              <p:tags r:id="rId5"/>
            </p:custDataLst>
          </p:nvPr>
        </p:nvGrpSpPr>
        <p:grpSpPr>
          <a:xfrm>
            <a:off x="1068705" y="1432560"/>
            <a:ext cx="2302510" cy="2163445"/>
            <a:chOff x="15705" y="3890"/>
            <a:chExt cx="3626" cy="3407"/>
          </a:xfrm>
        </p:grpSpPr>
        <p:grpSp>
          <p:nvGrpSpPr>
            <p:cNvPr id="66" name="组合 65"/>
            <p:cNvGrpSpPr/>
            <p:nvPr/>
          </p:nvGrpSpPr>
          <p:grpSpPr>
            <a:xfrm flipH="1">
              <a:off x="15925" y="3891"/>
              <a:ext cx="3407" cy="3407"/>
              <a:chOff x="11411" y="4132"/>
              <a:chExt cx="4450" cy="4450"/>
            </a:xfrm>
          </p:grpSpPr>
          <p:sp useBgFill="1">
            <p:nvSpPr>
              <p:cNvPr id="67" name="PA-椭圆 2"/>
              <p:cNvSpPr/>
              <p:nvPr>
                <p:custDataLst>
                  <p:tags r:id="rId29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PA-椭圆 1"/>
              <p:cNvSpPr/>
              <p:nvPr>
                <p:custDataLst>
                  <p:tags r:id="rId30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 flipH="1">
              <a:off x="15705" y="3890"/>
              <a:ext cx="3407" cy="3407"/>
              <a:chOff x="11411" y="4132"/>
              <a:chExt cx="4450" cy="4450"/>
            </a:xfrm>
          </p:grpSpPr>
          <p:sp useBgFill="1">
            <p:nvSpPr>
              <p:cNvPr id="70" name="PA-椭圆 2"/>
              <p:cNvSpPr/>
              <p:nvPr>
                <p:custDataLst>
                  <p:tags r:id="rId27"/>
                </p:custDataLst>
              </p:nvPr>
            </p:nvSpPr>
            <p:spPr>
              <a:xfrm>
                <a:off x="11411" y="4132"/>
                <a:ext cx="4451" cy="4451"/>
              </a:xfrm>
              <a:prstGeom prst="diamond">
                <a:avLst/>
              </a:prstGeom>
              <a:ln w="31750">
                <a:solidFill>
                  <a:srgbClr val="E8E8E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PA-椭圆 1"/>
              <p:cNvSpPr/>
              <p:nvPr>
                <p:custDataLst>
                  <p:tags r:id="rId28"/>
                </p:custDataLst>
              </p:nvPr>
            </p:nvSpPr>
            <p:spPr>
              <a:xfrm>
                <a:off x="11731" y="4451"/>
                <a:ext cx="3813" cy="3813"/>
              </a:xfrm>
              <a:prstGeom prst="diamond">
                <a:avLst/>
              </a:prstGeom>
              <a:solidFill>
                <a:srgbClr val="E8E8E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72" name="PA-图片 71" descr="350423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4248150" y="1915795"/>
            <a:ext cx="914400" cy="914400"/>
          </a:xfrm>
          <a:prstGeom prst="rect">
            <a:avLst/>
          </a:prstGeom>
        </p:spPr>
      </p:pic>
      <p:pic>
        <p:nvPicPr>
          <p:cNvPr id="73" name="PA-图片 72" descr="350434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1692275" y="2056765"/>
            <a:ext cx="914400" cy="914400"/>
          </a:xfrm>
          <a:prstGeom prst="rect">
            <a:avLst/>
          </a:prstGeom>
        </p:spPr>
      </p:pic>
      <p:pic>
        <p:nvPicPr>
          <p:cNvPr id="74" name="PA-图片 73" descr="350418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9360535" y="2062480"/>
            <a:ext cx="914400" cy="914400"/>
          </a:xfrm>
          <a:prstGeom prst="rect">
            <a:avLst/>
          </a:prstGeom>
        </p:spPr>
      </p:pic>
      <p:pic>
        <p:nvPicPr>
          <p:cNvPr id="75" name="PA-图片 74" descr="350436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6823710" y="2057400"/>
            <a:ext cx="914400" cy="914400"/>
          </a:xfrm>
          <a:prstGeom prst="rect">
            <a:avLst/>
          </a:prstGeom>
        </p:spPr>
      </p:pic>
      <p:sp>
        <p:nvSpPr>
          <p:cNvPr id="76" name="PA-文本框 75"/>
          <p:cNvSpPr txBox="1"/>
          <p:nvPr>
            <p:custDataLst>
              <p:tags r:id="rId10"/>
            </p:custDataLst>
          </p:nvPr>
        </p:nvSpPr>
        <p:spPr>
          <a:xfrm>
            <a:off x="6316345" y="3758565"/>
            <a:ext cx="1929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9EADC2"/>
                </a:solidFill>
                <a:latin typeface="汉仪粗简黑简" panose="00020600040101010101" charset="-122"/>
                <a:ea typeface="汉仪粗简黑简" panose="00020600040101010101" charset="-122"/>
                <a:cs typeface="汉仪粗简黑简" panose="00020600040101010101" charset="-122"/>
              </a:rPr>
              <a:t>添加标题</a:t>
            </a:r>
          </a:p>
        </p:txBody>
      </p:sp>
      <p:sp>
        <p:nvSpPr>
          <p:cNvPr id="156" name="PA-文本框 75"/>
          <p:cNvSpPr txBox="1"/>
          <p:nvPr>
            <p:custDataLst>
              <p:tags r:id="rId11"/>
            </p:custDataLst>
          </p:nvPr>
        </p:nvSpPr>
        <p:spPr>
          <a:xfrm>
            <a:off x="6230620" y="4434205"/>
            <a:ext cx="2170430" cy="2047875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spc="120" dirty="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  <a:sym typeface="+mn-ea"/>
              </a:rPr>
              <a:t>Lorem ipsum dolor sit amet, consectetuer adipiscing elit. Maecenas porttitor congue massa. Fusce posuere, magna sed pulvinar ultricies</a:t>
            </a:r>
            <a:endParaRPr lang="en-US" altLang="zh-CN" sz="1200" spc="120" dirty="0">
              <a:solidFill>
                <a:schemeClr val="tx1">
                  <a:lumMod val="50000"/>
                  <a:lumOff val="50000"/>
                </a:schemeClr>
              </a:solidFill>
              <a:latin typeface="汉仪粗简黑简" panose="00020600040101010101" charset="-122"/>
              <a:ea typeface="汉仪粗简黑简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7" name="PA-文本框 76"/>
          <p:cNvSpPr txBox="1"/>
          <p:nvPr>
            <p:custDataLst>
              <p:tags r:id="rId12"/>
            </p:custDataLst>
          </p:nvPr>
        </p:nvSpPr>
        <p:spPr>
          <a:xfrm>
            <a:off x="8853170" y="3758565"/>
            <a:ext cx="1929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7886A1"/>
                </a:solidFill>
                <a:latin typeface="汉仪粗简黑简" panose="00020600040101010101" charset="-122"/>
                <a:ea typeface="汉仪粗简黑简" panose="00020600040101010101" charset="-122"/>
                <a:cs typeface="汉仪粗简黑简" panose="00020600040101010101" charset="-122"/>
              </a:rPr>
              <a:t>添加标题</a:t>
            </a:r>
          </a:p>
        </p:txBody>
      </p:sp>
      <p:sp>
        <p:nvSpPr>
          <p:cNvPr id="79" name="PA-文本框 78"/>
          <p:cNvSpPr txBox="1"/>
          <p:nvPr>
            <p:custDataLst>
              <p:tags r:id="rId13"/>
            </p:custDataLst>
          </p:nvPr>
        </p:nvSpPr>
        <p:spPr>
          <a:xfrm>
            <a:off x="3740150" y="3758565"/>
            <a:ext cx="1929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C8D2E0"/>
                </a:solidFill>
                <a:latin typeface="汉仪粗简黑简" panose="00020600040101010101" charset="-122"/>
                <a:ea typeface="汉仪粗简黑简" panose="00020600040101010101" charset="-122"/>
                <a:cs typeface="汉仪粗简黑简" panose="00020600040101010101" charset="-122"/>
              </a:rPr>
              <a:t>添加标题</a:t>
            </a:r>
          </a:p>
        </p:txBody>
      </p:sp>
      <p:sp>
        <p:nvSpPr>
          <p:cNvPr id="84" name="PA-文本框 83"/>
          <p:cNvSpPr txBox="1"/>
          <p:nvPr>
            <p:custDataLst>
              <p:tags r:id="rId14"/>
            </p:custDataLst>
          </p:nvPr>
        </p:nvSpPr>
        <p:spPr>
          <a:xfrm>
            <a:off x="1184275" y="3758565"/>
            <a:ext cx="19297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C8D2E0"/>
                </a:solidFill>
                <a:latin typeface="汉仪粗简黑简" panose="00020600040101010101" charset="-122"/>
                <a:ea typeface="汉仪粗简黑简" panose="00020600040101010101" charset="-122"/>
                <a:cs typeface="汉仪粗简黑简" panose="00020600040101010101" charset="-122"/>
              </a:rPr>
              <a:t>添加标题</a:t>
            </a:r>
          </a:p>
        </p:txBody>
      </p:sp>
      <p:sp>
        <p:nvSpPr>
          <p:cNvPr id="86" name="PA-文本框 75"/>
          <p:cNvSpPr txBox="1"/>
          <p:nvPr>
            <p:custDataLst>
              <p:tags r:id="rId15"/>
            </p:custDataLst>
          </p:nvPr>
        </p:nvSpPr>
        <p:spPr>
          <a:xfrm>
            <a:off x="8798560" y="4415155"/>
            <a:ext cx="2170430" cy="2047875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spc="120" dirty="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  <a:sym typeface="+mn-ea"/>
              </a:rPr>
              <a:t>Lorem ipsum dolor sit amet, consectetuer adipiscing elit. Maecenas porttitor congue massa. Fusce posuere, magna sed pulvinar ultricies</a:t>
            </a:r>
            <a:endParaRPr lang="en-US" altLang="zh-CN" sz="1200" spc="120" dirty="0">
              <a:solidFill>
                <a:schemeClr val="tx1">
                  <a:lumMod val="50000"/>
                  <a:lumOff val="50000"/>
                </a:schemeClr>
              </a:solidFill>
              <a:latin typeface="汉仪粗简黑简" panose="00020600040101010101" charset="-122"/>
              <a:ea typeface="汉仪粗简黑简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7" name="PA-文本框 75"/>
          <p:cNvSpPr txBox="1"/>
          <p:nvPr>
            <p:custDataLst>
              <p:tags r:id="rId16"/>
            </p:custDataLst>
          </p:nvPr>
        </p:nvSpPr>
        <p:spPr>
          <a:xfrm>
            <a:off x="3727450" y="4434205"/>
            <a:ext cx="2170430" cy="2047875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spc="120" dirty="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  <a:sym typeface="+mn-ea"/>
              </a:rPr>
              <a:t>Lorem ipsum dolor sit amet, consectetuer adipiscing elit. Maecenas porttitor congue massa. Fusce posuere, magna sed pulvinar ultricies</a:t>
            </a:r>
            <a:endParaRPr lang="en-US" altLang="zh-CN" sz="1200" spc="120" dirty="0">
              <a:solidFill>
                <a:schemeClr val="tx1">
                  <a:lumMod val="50000"/>
                  <a:lumOff val="50000"/>
                </a:schemeClr>
              </a:solidFill>
              <a:latin typeface="汉仪粗简黑简" panose="00020600040101010101" charset="-122"/>
              <a:ea typeface="汉仪粗简黑简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8" name="PA-文本框 75"/>
          <p:cNvSpPr txBox="1"/>
          <p:nvPr>
            <p:custDataLst>
              <p:tags r:id="rId17"/>
            </p:custDataLst>
          </p:nvPr>
        </p:nvSpPr>
        <p:spPr>
          <a:xfrm>
            <a:off x="1169670" y="4434205"/>
            <a:ext cx="2170430" cy="2047875"/>
          </a:xfrm>
          <a:prstGeom prst="rect">
            <a:avLst/>
          </a:prstGeom>
          <a:noFill/>
        </p:spPr>
        <p:txBody>
          <a:bodyPr wrap="square" lIns="109709" tIns="54854" rIns="109709" bIns="54854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spc="120" dirty="0">
                <a:solidFill>
                  <a:schemeClr val="tx1">
                    <a:lumMod val="50000"/>
                    <a:lumOff val="50000"/>
                  </a:schemeClr>
                </a:solidFill>
                <a:latin typeface="汉仪粗简黑简" panose="00020600040101010101" charset="-122"/>
                <a:ea typeface="汉仪粗简黑简" panose="00020600040101010101" charset="-122"/>
                <a:sym typeface="+mn-ea"/>
              </a:rPr>
              <a:t>Lorem ipsum dolor sit amet, consectetuer adipiscing elit. Maecenas porttitor congue massa. Fusce posuere, magna sed pulvinar ultricies</a:t>
            </a:r>
            <a:endParaRPr lang="en-US" altLang="zh-CN" sz="1200" spc="120" dirty="0">
              <a:solidFill>
                <a:schemeClr val="tx1">
                  <a:lumMod val="50000"/>
                  <a:lumOff val="50000"/>
                </a:schemeClr>
              </a:solidFill>
              <a:latin typeface="汉仪粗简黑简" panose="00020600040101010101" charset="-122"/>
              <a:ea typeface="汉仪粗简黑简" panose="00020600040101010101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299720" y="320040"/>
            <a:ext cx="958850" cy="842645"/>
            <a:chOff x="227" y="289"/>
            <a:chExt cx="1755" cy="1542"/>
          </a:xfrm>
        </p:grpSpPr>
        <p:grpSp>
          <p:nvGrpSpPr>
            <p:cNvPr id="90" name="PA-组合 40"/>
            <p:cNvGrpSpPr/>
            <p:nvPr>
              <p:custDataLst>
                <p:tags r:id="rId21"/>
              </p:custDataLst>
            </p:nvPr>
          </p:nvGrpSpPr>
          <p:grpSpPr>
            <a:xfrm>
              <a:off x="442" y="291"/>
              <a:ext cx="1541" cy="1541"/>
              <a:chOff x="4749" y="1868"/>
              <a:chExt cx="4450" cy="4450"/>
            </a:xfrm>
          </p:grpSpPr>
          <p:sp useBgFill="1">
            <p:nvSpPr>
              <p:cNvPr id="91" name="PA-椭圆 2"/>
              <p:cNvSpPr/>
              <p:nvPr>
                <p:custDataLst>
                  <p:tags r:id="rId25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PA-椭圆 1"/>
              <p:cNvSpPr/>
              <p:nvPr>
                <p:custDataLst>
                  <p:tags r:id="rId26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3" name="PA-组合 40"/>
            <p:cNvGrpSpPr/>
            <p:nvPr>
              <p:custDataLst>
                <p:tags r:id="rId22"/>
              </p:custDataLst>
            </p:nvPr>
          </p:nvGrpSpPr>
          <p:grpSpPr>
            <a:xfrm>
              <a:off x="227" y="289"/>
              <a:ext cx="1541" cy="1541"/>
              <a:chOff x="4749" y="1868"/>
              <a:chExt cx="4450" cy="4450"/>
            </a:xfrm>
          </p:grpSpPr>
          <p:sp useBgFill="1">
            <p:nvSpPr>
              <p:cNvPr id="94" name="PA-椭圆 2"/>
              <p:cNvSpPr/>
              <p:nvPr>
                <p:custDataLst>
                  <p:tags r:id="rId23"/>
                </p:custDataLst>
              </p:nvPr>
            </p:nvSpPr>
            <p:spPr>
              <a:xfrm>
                <a:off x="4749" y="1868"/>
                <a:ext cx="4451" cy="4451"/>
              </a:xfrm>
              <a:prstGeom prst="diamond">
                <a:avLst/>
              </a:prstGeom>
              <a:ln w="31750">
                <a:solidFill>
                  <a:srgbClr val="F7E9D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PA-椭圆 1"/>
              <p:cNvSpPr/>
              <p:nvPr>
                <p:custDataLst>
                  <p:tags r:id="rId24"/>
                </p:custDataLst>
              </p:nvPr>
            </p:nvSpPr>
            <p:spPr>
              <a:xfrm>
                <a:off x="5069" y="2187"/>
                <a:ext cx="3813" cy="3813"/>
              </a:xfrm>
              <a:prstGeom prst="diamond">
                <a:avLst/>
              </a:prstGeom>
              <a:solidFill>
                <a:srgbClr val="F7E9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6" name="PA-文本框 80"/>
          <p:cNvSpPr txBox="1"/>
          <p:nvPr>
            <p:custDataLst>
              <p:tags r:id="rId18"/>
            </p:custDataLst>
          </p:nvPr>
        </p:nvSpPr>
        <p:spPr>
          <a:xfrm>
            <a:off x="302895" y="406400"/>
            <a:ext cx="819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01</a:t>
            </a:r>
          </a:p>
        </p:txBody>
      </p:sp>
      <p:sp>
        <p:nvSpPr>
          <p:cNvPr id="97" name="PA-文本框 81"/>
          <p:cNvSpPr txBox="1"/>
          <p:nvPr>
            <p:custDataLst>
              <p:tags r:id="rId19"/>
            </p:custDataLst>
          </p:nvPr>
        </p:nvSpPr>
        <p:spPr>
          <a:xfrm>
            <a:off x="1292860" y="473075"/>
            <a:ext cx="18529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添加章节标题</a:t>
            </a:r>
          </a:p>
        </p:txBody>
      </p:sp>
      <p:sp>
        <p:nvSpPr>
          <p:cNvPr id="98" name="PA-TextPlaceholder 7"/>
          <p:cNvSpPr txBox="1"/>
          <p:nvPr>
            <p:custDataLst>
              <p:tags r:id="rId20"/>
            </p:custDataLst>
          </p:nvPr>
        </p:nvSpPr>
        <p:spPr>
          <a:xfrm>
            <a:off x="1392555" y="855980"/>
            <a:ext cx="1647190" cy="17081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 Subtitle Text Here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​​">
  <a:themeElements>
    <a:clrScheme name="莫兰迪">
      <a:dk1>
        <a:srgbClr val="000000"/>
      </a:dk1>
      <a:lt1>
        <a:srgbClr val="FFFFFF"/>
      </a:lt1>
      <a:dk2>
        <a:srgbClr val="C7B9BD"/>
      </a:dk2>
      <a:lt2>
        <a:srgbClr val="CAC7C1"/>
      </a:lt2>
      <a:accent1>
        <a:srgbClr val="A5B0B4"/>
      </a:accent1>
      <a:accent2>
        <a:srgbClr val="9FABC0"/>
      </a:accent2>
      <a:accent3>
        <a:srgbClr val="6F8CA3"/>
      </a:accent3>
      <a:accent4>
        <a:srgbClr val="3F5272"/>
      </a:accent4>
      <a:accent5>
        <a:srgbClr val="4B4F52"/>
      </a:accent5>
      <a:accent6>
        <a:srgbClr val="4C423E"/>
      </a:accent6>
      <a:hlink>
        <a:srgbClr val="41502F"/>
      </a:hlink>
      <a:folHlink>
        <a:srgbClr val="2C1A16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1742</Words>
  <Application>Microsoft Office PowerPoint</Application>
  <PresentationFormat>宽屏</PresentationFormat>
  <Paragraphs>213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4" baseType="lpstr">
      <vt:lpstr>方正清刻本悦宋简体</vt:lpstr>
      <vt:lpstr>汉仪粗简黑简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34</cp:revision>
  <dcterms:created xsi:type="dcterms:W3CDTF">2019-06-19T02:08:00Z</dcterms:created>
  <dcterms:modified xsi:type="dcterms:W3CDTF">2020-01-07T07:44:14Z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