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8" r:id="rId4"/>
    <p:sldId id="259" r:id="rId5"/>
    <p:sldId id="280" r:id="rId6"/>
    <p:sldId id="279" r:id="rId8"/>
    <p:sldId id="281" r:id="rId9"/>
    <p:sldId id="282" r:id="rId10"/>
    <p:sldId id="285" r:id="rId11"/>
    <p:sldId id="260" r:id="rId12"/>
    <p:sldId id="287" r:id="rId13"/>
    <p:sldId id="288" r:id="rId14"/>
    <p:sldId id="289" r:id="rId15"/>
    <p:sldId id="286" r:id="rId16"/>
    <p:sldId id="261" r:id="rId17"/>
    <p:sldId id="290" r:id="rId18"/>
    <p:sldId id="291" r:id="rId19"/>
    <p:sldId id="292" r:id="rId20"/>
    <p:sldId id="293" r:id="rId21"/>
    <p:sldId id="262" r:id="rId22"/>
    <p:sldId id="273" r:id="rId23"/>
    <p:sldId id="275" r:id="rId24"/>
    <p:sldId id="276" r:id="rId25"/>
    <p:sldId id="278" r:id="rId26"/>
    <p:sldId id="25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730" y="41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FB0E0-1C1E-4098-9940-EB1D01923D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83228-5CEA-49B5-AE6A-4B8D393E86F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3DF8D-E001-459A-ADA4-BE5380A8B8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30"/>
            <a:stretch>
              <a:fillRect/>
            </a:stretch>
          </p:blipFill>
          <p:spPr>
            <a:xfrm>
              <a:off x="20" y="10"/>
              <a:ext cx="12191980" cy="6857990"/>
            </a:xfrm>
            <a:prstGeom prst="rect">
              <a:avLst/>
            </a:prstGeom>
          </p:spPr>
        </p:pic>
        <p:sp>
          <p:nvSpPr>
            <p:cNvPr id="3" name="矩形 2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Shape 773"/>
          <p:cNvSpPr/>
          <p:nvPr userDrawn="1"/>
        </p:nvSpPr>
        <p:spPr>
          <a:xfrm>
            <a:off x="249949" y="375483"/>
            <a:ext cx="256041" cy="256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30"/>
            <a:stretch>
              <a:fillRect/>
            </a:stretch>
          </p:blipFill>
          <p:spPr>
            <a:xfrm>
              <a:off x="20" y="10"/>
              <a:ext cx="12191980" cy="6857990"/>
            </a:xfrm>
            <a:prstGeom prst="rect">
              <a:avLst/>
            </a:prstGeom>
          </p:spPr>
        </p:pic>
        <p:sp>
          <p:nvSpPr>
            <p:cNvPr id="3" name="矩形 2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CF7F9-753C-4B7F-A3B1-4051A34C7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7F9D3-CFB1-47A0-9A07-98273890692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136531" y="1731042"/>
            <a:ext cx="7918938" cy="3395916"/>
            <a:chOff x="2121878" y="1084564"/>
            <a:chExt cx="8616460" cy="3252974"/>
          </a:xfrm>
        </p:grpSpPr>
        <p:sp>
          <p:nvSpPr>
            <p:cNvPr id="12" name="矩形 11"/>
            <p:cNvSpPr/>
            <p:nvPr/>
          </p:nvSpPr>
          <p:spPr>
            <a:xfrm>
              <a:off x="2121878" y="1084564"/>
              <a:ext cx="8616460" cy="3252973"/>
            </a:xfrm>
            <a:prstGeom prst="rect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21879" y="1084567"/>
              <a:ext cx="8616459" cy="3252971"/>
            </a:xfrm>
            <a:prstGeom prst="rect">
              <a:avLst/>
            </a:prstGeom>
            <a:gradFill>
              <a:gsLst>
                <a:gs pos="100000">
                  <a:schemeClr val="bg1">
                    <a:alpha val="39000"/>
                  </a:schemeClr>
                </a:gs>
                <a:gs pos="25000">
                  <a:schemeClr val="tx1">
                    <a:alpha val="0"/>
                  </a:scheme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038350" y="2967335"/>
            <a:ext cx="811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水晶风大气星空模板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38350" y="2381861"/>
            <a:ext cx="8115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POWERPOINT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09950" y="3890665"/>
            <a:ext cx="5372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 ADD  YOUR  TITTLE  HERE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001945" y="2967335"/>
            <a:ext cx="6188110" cy="0"/>
          </a:xfrm>
          <a:prstGeom prst="line">
            <a:avLst/>
          </a:prstGeom>
          <a:noFill/>
          <a:ln w="28575">
            <a:gradFill>
              <a:gsLst>
                <a:gs pos="0">
                  <a:srgbClr val="858585">
                    <a:alpha val="42000"/>
                  </a:srgbClr>
                </a:gs>
                <a:gs pos="100000">
                  <a:srgbClr val="858585">
                    <a:alpha val="42000"/>
                  </a:srgbClr>
                </a:gs>
                <a:gs pos="48000">
                  <a:schemeClr val="bg1">
                    <a:alpha val="39000"/>
                  </a:schemeClr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001945" y="3892062"/>
            <a:ext cx="6188110" cy="0"/>
          </a:xfrm>
          <a:prstGeom prst="line">
            <a:avLst/>
          </a:prstGeom>
          <a:noFill/>
          <a:ln w="28575">
            <a:gradFill>
              <a:gsLst>
                <a:gs pos="0">
                  <a:srgbClr val="858585">
                    <a:alpha val="42000"/>
                  </a:srgbClr>
                </a:gs>
                <a:gs pos="100000">
                  <a:srgbClr val="858585">
                    <a:alpha val="42000"/>
                  </a:srgbClr>
                </a:gs>
                <a:gs pos="48000">
                  <a:schemeClr val="bg1">
                    <a:alpha val="39000"/>
                  </a:schemeClr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文本框 23"/>
          <p:cNvSpPr txBox="1"/>
          <p:nvPr/>
        </p:nvSpPr>
        <p:spPr>
          <a:xfrm>
            <a:off x="4858482" y="4463601"/>
            <a:ext cx="2475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汇报：得心视觉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19"/>
          <p:cNvSpPr/>
          <p:nvPr/>
        </p:nvSpPr>
        <p:spPr bwMode="auto">
          <a:xfrm>
            <a:off x="4763764" y="2054754"/>
            <a:ext cx="1313995" cy="1128092"/>
          </a:xfrm>
          <a:custGeom>
            <a:avLst/>
            <a:gdLst/>
            <a:ahLst/>
            <a:cxnLst>
              <a:cxn ang="0">
                <a:pos x="142" y="510"/>
              </a:cxn>
              <a:cxn ang="0">
                <a:pos x="143" y="512"/>
              </a:cxn>
              <a:cxn ang="0">
                <a:pos x="143" y="514"/>
              </a:cxn>
              <a:cxn ang="0">
                <a:pos x="142" y="516"/>
              </a:cxn>
              <a:cxn ang="0">
                <a:pos x="141" y="518"/>
              </a:cxn>
              <a:cxn ang="0">
                <a:pos x="141" y="519"/>
              </a:cxn>
              <a:cxn ang="0">
                <a:pos x="141" y="520"/>
              </a:cxn>
              <a:cxn ang="0">
                <a:pos x="112" y="557"/>
              </a:cxn>
              <a:cxn ang="0">
                <a:pos x="112" y="557"/>
              </a:cxn>
              <a:cxn ang="0">
                <a:pos x="112" y="557"/>
              </a:cxn>
              <a:cxn ang="0">
                <a:pos x="112" y="557"/>
              </a:cxn>
              <a:cxn ang="0">
                <a:pos x="98" y="561"/>
              </a:cxn>
              <a:cxn ang="0">
                <a:pos x="45" y="639"/>
              </a:cxn>
              <a:cxn ang="0">
                <a:pos x="70" y="696"/>
              </a:cxn>
              <a:cxn ang="0">
                <a:pos x="186" y="697"/>
              </a:cxn>
              <a:cxn ang="0">
                <a:pos x="209" y="659"/>
              </a:cxn>
              <a:cxn ang="0">
                <a:pos x="221" y="641"/>
              </a:cxn>
              <a:cxn ang="0">
                <a:pos x="251" y="625"/>
              </a:cxn>
              <a:cxn ang="0">
                <a:pos x="252" y="625"/>
              </a:cxn>
              <a:cxn ang="0">
                <a:pos x="253" y="625"/>
              </a:cxn>
              <a:cxn ang="0">
                <a:pos x="256" y="624"/>
              </a:cxn>
              <a:cxn ang="0">
                <a:pos x="257" y="624"/>
              </a:cxn>
              <a:cxn ang="0">
                <a:pos x="262" y="626"/>
              </a:cxn>
              <a:cxn ang="0">
                <a:pos x="261" y="628"/>
              </a:cxn>
              <a:cxn ang="0">
                <a:pos x="400" y="767"/>
              </a:cxn>
              <a:cxn ang="0">
                <a:pos x="892" y="373"/>
              </a:cxn>
              <a:cxn ang="0">
                <a:pos x="891" y="372"/>
              </a:cxn>
              <a:cxn ang="0">
                <a:pos x="890" y="371"/>
              </a:cxn>
              <a:cxn ang="0">
                <a:pos x="860" y="369"/>
              </a:cxn>
              <a:cxn ang="0">
                <a:pos x="860" y="369"/>
              </a:cxn>
              <a:cxn ang="0">
                <a:pos x="855" y="372"/>
              </a:cxn>
              <a:cxn ang="0">
                <a:pos x="855" y="372"/>
              </a:cxn>
              <a:cxn ang="0">
                <a:pos x="809" y="383"/>
              </a:cxn>
              <a:cxn ang="0">
                <a:pos x="735" y="351"/>
              </a:cxn>
              <a:cxn ang="0">
                <a:pos x="723" y="226"/>
              </a:cxn>
              <a:cxn ang="0">
                <a:pos x="809" y="179"/>
              </a:cxn>
              <a:cxn ang="0">
                <a:pos x="852" y="188"/>
              </a:cxn>
              <a:cxn ang="0">
                <a:pos x="863" y="194"/>
              </a:cxn>
              <a:cxn ang="0">
                <a:pos x="893" y="190"/>
              </a:cxn>
              <a:cxn ang="0">
                <a:pos x="0" y="366"/>
              </a:cxn>
              <a:cxn ang="0">
                <a:pos x="139" y="505"/>
              </a:cxn>
            </a:cxnLst>
            <a:rect l="0" t="0" r="r" b="b"/>
            <a:pathLst>
              <a:path w="893" h="767">
                <a:moveTo>
                  <a:pt x="142" y="510"/>
                </a:moveTo>
                <a:cubicBezTo>
                  <a:pt x="142" y="510"/>
                  <a:pt x="142" y="510"/>
                  <a:pt x="142" y="510"/>
                </a:cubicBezTo>
                <a:cubicBezTo>
                  <a:pt x="143" y="511"/>
                  <a:pt x="143" y="511"/>
                  <a:pt x="143" y="511"/>
                </a:cubicBezTo>
                <a:cubicBezTo>
                  <a:pt x="143" y="512"/>
                  <a:pt x="143" y="512"/>
                  <a:pt x="143" y="512"/>
                </a:cubicBezTo>
                <a:cubicBezTo>
                  <a:pt x="143" y="512"/>
                  <a:pt x="143" y="512"/>
                  <a:pt x="143" y="512"/>
                </a:cubicBezTo>
                <a:cubicBezTo>
                  <a:pt x="143" y="513"/>
                  <a:pt x="143" y="514"/>
                  <a:pt x="143" y="514"/>
                </a:cubicBezTo>
                <a:cubicBezTo>
                  <a:pt x="142" y="515"/>
                  <a:pt x="142" y="515"/>
                  <a:pt x="142" y="515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2" y="517"/>
                  <a:pt x="142" y="517"/>
                  <a:pt x="142" y="517"/>
                </a:cubicBezTo>
                <a:cubicBezTo>
                  <a:pt x="141" y="518"/>
                  <a:pt x="141" y="518"/>
                  <a:pt x="141" y="518"/>
                </a:cubicBezTo>
                <a:cubicBezTo>
                  <a:pt x="141" y="518"/>
                  <a:pt x="141" y="518"/>
                  <a:pt x="141" y="518"/>
                </a:cubicBezTo>
                <a:cubicBezTo>
                  <a:pt x="141" y="519"/>
                  <a:pt x="141" y="519"/>
                  <a:pt x="141" y="519"/>
                </a:cubicBezTo>
                <a:cubicBezTo>
                  <a:pt x="141" y="519"/>
                  <a:pt x="141" y="519"/>
                  <a:pt x="141" y="519"/>
                </a:cubicBezTo>
                <a:cubicBezTo>
                  <a:pt x="141" y="519"/>
                  <a:pt x="141" y="520"/>
                  <a:pt x="141" y="520"/>
                </a:cubicBezTo>
                <a:cubicBezTo>
                  <a:pt x="139" y="530"/>
                  <a:pt x="134" y="539"/>
                  <a:pt x="126" y="547"/>
                </a:cubicBezTo>
                <a:cubicBezTo>
                  <a:pt x="122" y="551"/>
                  <a:pt x="117" y="554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06" y="559"/>
                  <a:pt x="102" y="560"/>
                  <a:pt x="98" y="561"/>
                </a:cubicBezTo>
                <a:cubicBezTo>
                  <a:pt x="87" y="565"/>
                  <a:pt x="77" y="572"/>
                  <a:pt x="69" y="580"/>
                </a:cubicBezTo>
                <a:cubicBezTo>
                  <a:pt x="53" y="596"/>
                  <a:pt x="45" y="617"/>
                  <a:pt x="45" y="639"/>
                </a:cubicBezTo>
                <a:cubicBezTo>
                  <a:pt x="45" y="641"/>
                  <a:pt x="45" y="643"/>
                  <a:pt x="45" y="646"/>
                </a:cubicBezTo>
                <a:cubicBezTo>
                  <a:pt x="47" y="664"/>
                  <a:pt x="56" y="682"/>
                  <a:pt x="70" y="696"/>
                </a:cubicBezTo>
                <a:cubicBezTo>
                  <a:pt x="86" y="713"/>
                  <a:pt x="108" y="721"/>
                  <a:pt x="130" y="721"/>
                </a:cubicBezTo>
                <a:cubicBezTo>
                  <a:pt x="150" y="721"/>
                  <a:pt x="171" y="713"/>
                  <a:pt x="186" y="697"/>
                </a:cubicBezTo>
                <a:cubicBezTo>
                  <a:pt x="195" y="688"/>
                  <a:pt x="202" y="677"/>
                  <a:pt x="206" y="666"/>
                </a:cubicBezTo>
                <a:cubicBezTo>
                  <a:pt x="206" y="663"/>
                  <a:pt x="208" y="661"/>
                  <a:pt x="209" y="659"/>
                </a:cubicBezTo>
                <a:cubicBezTo>
                  <a:pt x="211" y="652"/>
                  <a:pt x="216" y="647"/>
                  <a:pt x="221" y="641"/>
                </a:cubicBezTo>
                <a:cubicBezTo>
                  <a:pt x="221" y="641"/>
                  <a:pt x="221" y="641"/>
                  <a:pt x="221" y="641"/>
                </a:cubicBezTo>
                <a:cubicBezTo>
                  <a:pt x="229" y="634"/>
                  <a:pt x="238" y="628"/>
                  <a:pt x="248" y="626"/>
                </a:cubicBezTo>
                <a:cubicBezTo>
                  <a:pt x="249" y="626"/>
                  <a:pt x="250" y="625"/>
                  <a:pt x="251" y="625"/>
                </a:cubicBezTo>
                <a:cubicBezTo>
                  <a:pt x="251" y="625"/>
                  <a:pt x="251" y="625"/>
                  <a:pt x="251" y="625"/>
                </a:cubicBezTo>
                <a:cubicBezTo>
                  <a:pt x="252" y="625"/>
                  <a:pt x="252" y="625"/>
                  <a:pt x="252" y="625"/>
                </a:cubicBezTo>
                <a:cubicBezTo>
                  <a:pt x="252" y="625"/>
                  <a:pt x="252" y="625"/>
                  <a:pt x="252" y="625"/>
                </a:cubicBezTo>
                <a:cubicBezTo>
                  <a:pt x="253" y="625"/>
                  <a:pt x="253" y="625"/>
                  <a:pt x="253" y="625"/>
                </a:cubicBezTo>
                <a:cubicBezTo>
                  <a:pt x="253" y="625"/>
                  <a:pt x="253" y="625"/>
                  <a:pt x="253" y="625"/>
                </a:cubicBezTo>
                <a:cubicBezTo>
                  <a:pt x="254" y="625"/>
                  <a:pt x="255" y="624"/>
                  <a:pt x="256" y="624"/>
                </a:cubicBezTo>
                <a:cubicBezTo>
                  <a:pt x="257" y="624"/>
                  <a:pt x="257" y="624"/>
                  <a:pt x="257" y="624"/>
                </a:cubicBezTo>
                <a:cubicBezTo>
                  <a:pt x="257" y="624"/>
                  <a:pt x="257" y="624"/>
                  <a:pt x="257" y="624"/>
                </a:cubicBezTo>
                <a:cubicBezTo>
                  <a:pt x="258" y="624"/>
                  <a:pt x="258" y="624"/>
                  <a:pt x="258" y="624"/>
                </a:cubicBezTo>
                <a:cubicBezTo>
                  <a:pt x="259" y="624"/>
                  <a:pt x="261" y="625"/>
                  <a:pt x="262" y="626"/>
                </a:cubicBezTo>
                <a:cubicBezTo>
                  <a:pt x="262" y="626"/>
                  <a:pt x="261" y="627"/>
                  <a:pt x="262" y="627"/>
                </a:cubicBezTo>
                <a:cubicBezTo>
                  <a:pt x="262" y="627"/>
                  <a:pt x="261" y="628"/>
                  <a:pt x="261" y="628"/>
                </a:cubicBezTo>
                <a:cubicBezTo>
                  <a:pt x="262" y="628"/>
                  <a:pt x="262" y="628"/>
                  <a:pt x="262" y="628"/>
                </a:cubicBezTo>
                <a:cubicBezTo>
                  <a:pt x="400" y="767"/>
                  <a:pt x="400" y="767"/>
                  <a:pt x="400" y="767"/>
                </a:cubicBezTo>
                <a:cubicBezTo>
                  <a:pt x="536" y="635"/>
                  <a:pt x="715" y="567"/>
                  <a:pt x="892" y="566"/>
                </a:cubicBezTo>
                <a:cubicBezTo>
                  <a:pt x="892" y="373"/>
                  <a:pt x="892" y="373"/>
                  <a:pt x="892" y="373"/>
                </a:cubicBezTo>
                <a:cubicBezTo>
                  <a:pt x="892" y="373"/>
                  <a:pt x="893" y="373"/>
                  <a:pt x="893" y="373"/>
                </a:cubicBezTo>
                <a:cubicBezTo>
                  <a:pt x="892" y="373"/>
                  <a:pt x="892" y="372"/>
                  <a:pt x="891" y="372"/>
                </a:cubicBezTo>
                <a:cubicBezTo>
                  <a:pt x="891" y="372"/>
                  <a:pt x="891" y="372"/>
                  <a:pt x="891" y="372"/>
                </a:cubicBezTo>
                <a:cubicBezTo>
                  <a:pt x="891" y="371"/>
                  <a:pt x="890" y="371"/>
                  <a:pt x="890" y="371"/>
                </a:cubicBezTo>
                <a:cubicBezTo>
                  <a:pt x="885" y="368"/>
                  <a:pt x="880" y="367"/>
                  <a:pt x="874" y="367"/>
                </a:cubicBezTo>
                <a:cubicBezTo>
                  <a:pt x="869" y="367"/>
                  <a:pt x="864" y="368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58" y="370"/>
                  <a:pt x="857" y="371"/>
                  <a:pt x="855" y="372"/>
                </a:cubicBezTo>
                <a:cubicBezTo>
                  <a:pt x="855" y="372"/>
                  <a:pt x="855" y="372"/>
                  <a:pt x="855" y="372"/>
                </a:cubicBezTo>
                <a:cubicBezTo>
                  <a:pt x="855" y="372"/>
                  <a:pt x="855" y="372"/>
                  <a:pt x="855" y="372"/>
                </a:cubicBezTo>
                <a:cubicBezTo>
                  <a:pt x="854" y="373"/>
                  <a:pt x="854" y="373"/>
                  <a:pt x="854" y="373"/>
                </a:cubicBezTo>
                <a:cubicBezTo>
                  <a:pt x="841" y="379"/>
                  <a:pt x="825" y="383"/>
                  <a:pt x="809" y="383"/>
                </a:cubicBezTo>
                <a:cubicBezTo>
                  <a:pt x="785" y="383"/>
                  <a:pt x="762" y="374"/>
                  <a:pt x="745" y="360"/>
                </a:cubicBezTo>
                <a:cubicBezTo>
                  <a:pt x="741" y="357"/>
                  <a:pt x="738" y="354"/>
                  <a:pt x="735" y="351"/>
                </a:cubicBezTo>
                <a:cubicBezTo>
                  <a:pt x="717" y="334"/>
                  <a:pt x="706" y="309"/>
                  <a:pt x="706" y="282"/>
                </a:cubicBezTo>
                <a:cubicBezTo>
                  <a:pt x="706" y="261"/>
                  <a:pt x="712" y="242"/>
                  <a:pt x="723" y="226"/>
                </a:cubicBezTo>
                <a:cubicBezTo>
                  <a:pt x="727" y="220"/>
                  <a:pt x="732" y="213"/>
                  <a:pt x="738" y="208"/>
                </a:cubicBezTo>
                <a:cubicBezTo>
                  <a:pt x="756" y="190"/>
                  <a:pt x="782" y="179"/>
                  <a:pt x="809" y="179"/>
                </a:cubicBezTo>
                <a:cubicBezTo>
                  <a:pt x="824" y="179"/>
                  <a:pt x="838" y="182"/>
                  <a:pt x="851" y="188"/>
                </a:cubicBezTo>
                <a:cubicBezTo>
                  <a:pt x="851" y="188"/>
                  <a:pt x="851" y="188"/>
                  <a:pt x="852" y="188"/>
                </a:cubicBezTo>
                <a:cubicBezTo>
                  <a:pt x="852" y="188"/>
                  <a:pt x="852" y="188"/>
                  <a:pt x="852" y="188"/>
                </a:cubicBezTo>
                <a:cubicBezTo>
                  <a:pt x="856" y="191"/>
                  <a:pt x="859" y="192"/>
                  <a:pt x="863" y="194"/>
                </a:cubicBezTo>
                <a:cubicBezTo>
                  <a:pt x="866" y="195"/>
                  <a:pt x="870" y="196"/>
                  <a:pt x="874" y="196"/>
                </a:cubicBezTo>
                <a:cubicBezTo>
                  <a:pt x="881" y="196"/>
                  <a:pt x="887" y="193"/>
                  <a:pt x="893" y="190"/>
                </a:cubicBezTo>
                <a:cubicBezTo>
                  <a:pt x="892" y="0"/>
                  <a:pt x="892" y="0"/>
                  <a:pt x="892" y="0"/>
                </a:cubicBezTo>
                <a:cubicBezTo>
                  <a:pt x="570" y="1"/>
                  <a:pt x="249" y="122"/>
                  <a:pt x="0" y="366"/>
                </a:cubicBezTo>
                <a:cubicBezTo>
                  <a:pt x="138" y="504"/>
                  <a:pt x="138" y="504"/>
                  <a:pt x="138" y="504"/>
                </a:cubicBezTo>
                <a:cubicBezTo>
                  <a:pt x="139" y="505"/>
                  <a:pt x="139" y="505"/>
                  <a:pt x="139" y="505"/>
                </a:cubicBezTo>
                <a:cubicBezTo>
                  <a:pt x="140" y="507"/>
                  <a:pt x="142" y="508"/>
                  <a:pt x="142" y="51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2" name="Freeform 31"/>
          <p:cNvSpPr>
            <a:spLocks noEditPoints="1"/>
          </p:cNvSpPr>
          <p:nvPr/>
        </p:nvSpPr>
        <p:spPr bwMode="auto">
          <a:xfrm>
            <a:off x="5308155" y="2388533"/>
            <a:ext cx="317846" cy="46435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20"/>
          <p:cNvSpPr/>
          <p:nvPr/>
        </p:nvSpPr>
        <p:spPr bwMode="auto">
          <a:xfrm>
            <a:off x="4759537" y="4674295"/>
            <a:ext cx="1582288" cy="1136543"/>
          </a:xfrm>
          <a:custGeom>
            <a:avLst/>
            <a:gdLst/>
            <a:ahLst/>
            <a:cxnLst>
              <a:cxn ang="0">
                <a:pos x="892" y="570"/>
              </a:cxn>
              <a:cxn ang="0">
                <a:pos x="893" y="567"/>
              </a:cxn>
              <a:cxn ang="0">
                <a:pos x="895" y="567"/>
              </a:cxn>
              <a:cxn ang="0">
                <a:pos x="897" y="566"/>
              </a:cxn>
              <a:cxn ang="0">
                <a:pos x="898" y="565"/>
              </a:cxn>
              <a:cxn ang="0">
                <a:pos x="899" y="564"/>
              </a:cxn>
              <a:cxn ang="0">
                <a:pos x="901" y="563"/>
              </a:cxn>
              <a:cxn ang="0">
                <a:pos x="947" y="558"/>
              </a:cxn>
              <a:cxn ang="0">
                <a:pos x="947" y="558"/>
              </a:cxn>
              <a:cxn ang="0">
                <a:pos x="947" y="558"/>
              </a:cxn>
              <a:cxn ang="0">
                <a:pos x="947" y="558"/>
              </a:cxn>
              <a:cxn ang="0">
                <a:pos x="960" y="565"/>
              </a:cxn>
              <a:cxn ang="0">
                <a:pos x="1052" y="548"/>
              </a:cxn>
              <a:cxn ang="0">
                <a:pos x="1075" y="489"/>
              </a:cxn>
              <a:cxn ang="0">
                <a:pos x="994" y="406"/>
              </a:cxn>
              <a:cxn ang="0">
                <a:pos x="951" y="418"/>
              </a:cxn>
              <a:cxn ang="0">
                <a:pos x="929" y="423"/>
              </a:cxn>
              <a:cxn ang="0">
                <a:pos x="897" y="412"/>
              </a:cxn>
              <a:cxn ang="0">
                <a:pos x="896" y="410"/>
              </a:cxn>
              <a:cxn ang="0">
                <a:pos x="896" y="410"/>
              </a:cxn>
              <a:cxn ang="0">
                <a:pos x="893" y="408"/>
              </a:cxn>
              <a:cxn ang="0">
                <a:pos x="892" y="407"/>
              </a:cxn>
              <a:cxn ang="0">
                <a:pos x="889" y="403"/>
              </a:cxn>
              <a:cxn ang="0">
                <a:pos x="888" y="402"/>
              </a:cxn>
              <a:cxn ang="0">
                <a:pos x="888" y="206"/>
              </a:cxn>
              <a:cxn ang="0">
                <a:pos x="264" y="136"/>
              </a:cxn>
              <a:cxn ang="0">
                <a:pos x="265" y="137"/>
              </a:cxn>
              <a:cxn ang="0">
                <a:pos x="265" y="139"/>
              </a:cxn>
              <a:cxn ang="0">
                <a:pos x="285" y="161"/>
              </a:cxn>
              <a:cxn ang="0">
                <a:pos x="291" y="163"/>
              </a:cxn>
              <a:cxn ang="0">
                <a:pos x="291" y="163"/>
              </a:cxn>
              <a:cxn ang="0">
                <a:pos x="331" y="188"/>
              </a:cxn>
              <a:cxn ang="0">
                <a:pos x="361" y="263"/>
              </a:cxn>
              <a:cxn ang="0">
                <a:pos x="282" y="359"/>
              </a:cxn>
              <a:cxn ang="0">
                <a:pos x="186" y="332"/>
              </a:cxn>
              <a:cxn ang="0">
                <a:pos x="163" y="296"/>
              </a:cxn>
              <a:cxn ang="0">
                <a:pos x="159" y="284"/>
              </a:cxn>
              <a:cxn ang="0">
                <a:pos x="135" y="265"/>
              </a:cxn>
              <a:cxn ang="0">
                <a:pos x="888" y="772"/>
              </a:cxn>
              <a:cxn ang="0">
                <a:pos x="888" y="576"/>
              </a:cxn>
            </a:cxnLst>
            <a:rect l="0" t="0" r="r" b="b"/>
            <a:pathLst>
              <a:path w="1075" h="772">
                <a:moveTo>
                  <a:pt x="891" y="570"/>
                </a:moveTo>
                <a:cubicBezTo>
                  <a:pt x="892" y="570"/>
                  <a:pt x="892" y="570"/>
                  <a:pt x="892" y="570"/>
                </a:cubicBezTo>
                <a:cubicBezTo>
                  <a:pt x="892" y="568"/>
                  <a:pt x="892" y="568"/>
                  <a:pt x="892" y="568"/>
                </a:cubicBezTo>
                <a:cubicBezTo>
                  <a:pt x="893" y="567"/>
                  <a:pt x="893" y="567"/>
                  <a:pt x="893" y="567"/>
                </a:cubicBezTo>
                <a:cubicBezTo>
                  <a:pt x="893" y="567"/>
                  <a:pt x="893" y="567"/>
                  <a:pt x="893" y="567"/>
                </a:cubicBezTo>
                <a:cubicBezTo>
                  <a:pt x="894" y="567"/>
                  <a:pt x="894" y="567"/>
                  <a:pt x="895" y="567"/>
                </a:cubicBezTo>
                <a:cubicBezTo>
                  <a:pt x="896" y="567"/>
                  <a:pt x="896" y="567"/>
                  <a:pt x="896" y="567"/>
                </a:cubicBezTo>
                <a:cubicBezTo>
                  <a:pt x="897" y="566"/>
                  <a:pt x="897" y="566"/>
                  <a:pt x="897" y="566"/>
                </a:cubicBezTo>
                <a:cubicBezTo>
                  <a:pt x="898" y="565"/>
                  <a:pt x="898" y="565"/>
                  <a:pt x="898" y="565"/>
                </a:cubicBezTo>
                <a:cubicBezTo>
                  <a:pt x="898" y="565"/>
                  <a:pt x="898" y="565"/>
                  <a:pt x="898" y="565"/>
                </a:cubicBezTo>
                <a:cubicBezTo>
                  <a:pt x="899" y="565"/>
                  <a:pt x="899" y="565"/>
                  <a:pt x="899" y="565"/>
                </a:cubicBezTo>
                <a:cubicBezTo>
                  <a:pt x="899" y="564"/>
                  <a:pt x="899" y="564"/>
                  <a:pt x="899" y="564"/>
                </a:cubicBezTo>
                <a:cubicBezTo>
                  <a:pt x="899" y="564"/>
                  <a:pt x="899" y="564"/>
                  <a:pt x="899" y="564"/>
                </a:cubicBezTo>
                <a:cubicBezTo>
                  <a:pt x="900" y="564"/>
                  <a:pt x="900" y="564"/>
                  <a:pt x="901" y="563"/>
                </a:cubicBezTo>
                <a:cubicBezTo>
                  <a:pt x="909" y="558"/>
                  <a:pt x="919" y="555"/>
                  <a:pt x="929" y="555"/>
                </a:cubicBezTo>
                <a:cubicBezTo>
                  <a:pt x="935" y="555"/>
                  <a:pt x="941" y="556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52" y="560"/>
                  <a:pt x="957" y="562"/>
                  <a:pt x="960" y="565"/>
                </a:cubicBezTo>
                <a:cubicBezTo>
                  <a:pt x="970" y="569"/>
                  <a:pt x="982" y="572"/>
                  <a:pt x="994" y="572"/>
                </a:cubicBezTo>
                <a:cubicBezTo>
                  <a:pt x="1016" y="572"/>
                  <a:pt x="1037" y="563"/>
                  <a:pt x="1052" y="548"/>
                </a:cubicBezTo>
                <a:cubicBezTo>
                  <a:pt x="1054" y="546"/>
                  <a:pt x="1055" y="544"/>
                  <a:pt x="1057" y="542"/>
                </a:cubicBezTo>
                <a:cubicBezTo>
                  <a:pt x="1068" y="528"/>
                  <a:pt x="1075" y="509"/>
                  <a:pt x="1075" y="489"/>
                </a:cubicBezTo>
                <a:cubicBezTo>
                  <a:pt x="1075" y="466"/>
                  <a:pt x="1065" y="444"/>
                  <a:pt x="1050" y="429"/>
                </a:cubicBezTo>
                <a:cubicBezTo>
                  <a:pt x="1035" y="415"/>
                  <a:pt x="1016" y="406"/>
                  <a:pt x="994" y="406"/>
                </a:cubicBezTo>
                <a:cubicBezTo>
                  <a:pt x="981" y="406"/>
                  <a:pt x="968" y="409"/>
                  <a:pt x="957" y="414"/>
                </a:cubicBezTo>
                <a:cubicBezTo>
                  <a:pt x="955" y="416"/>
                  <a:pt x="953" y="417"/>
                  <a:pt x="951" y="418"/>
                </a:cubicBezTo>
                <a:cubicBezTo>
                  <a:pt x="944" y="421"/>
                  <a:pt x="937" y="423"/>
                  <a:pt x="929" y="423"/>
                </a:cubicBezTo>
                <a:cubicBezTo>
                  <a:pt x="929" y="423"/>
                  <a:pt x="929" y="423"/>
                  <a:pt x="929" y="423"/>
                </a:cubicBezTo>
                <a:cubicBezTo>
                  <a:pt x="918" y="423"/>
                  <a:pt x="908" y="419"/>
                  <a:pt x="900" y="413"/>
                </a:cubicBezTo>
                <a:cubicBezTo>
                  <a:pt x="899" y="413"/>
                  <a:pt x="898" y="412"/>
                  <a:pt x="897" y="412"/>
                </a:cubicBezTo>
                <a:cubicBezTo>
                  <a:pt x="897" y="411"/>
                  <a:pt x="897" y="411"/>
                  <a:pt x="897" y="411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5" y="410"/>
                  <a:pt x="895" y="410"/>
                  <a:pt x="895" y="410"/>
                </a:cubicBezTo>
                <a:cubicBezTo>
                  <a:pt x="894" y="410"/>
                  <a:pt x="894" y="409"/>
                  <a:pt x="893" y="408"/>
                </a:cubicBezTo>
                <a:cubicBezTo>
                  <a:pt x="892" y="408"/>
                  <a:pt x="892" y="408"/>
                  <a:pt x="892" y="408"/>
                </a:cubicBezTo>
                <a:cubicBezTo>
                  <a:pt x="892" y="407"/>
                  <a:pt x="892" y="407"/>
                  <a:pt x="892" y="407"/>
                </a:cubicBezTo>
                <a:cubicBezTo>
                  <a:pt x="891" y="407"/>
                  <a:pt x="891" y="407"/>
                  <a:pt x="891" y="407"/>
                </a:cubicBezTo>
                <a:cubicBezTo>
                  <a:pt x="890" y="406"/>
                  <a:pt x="890" y="404"/>
                  <a:pt x="889" y="403"/>
                </a:cubicBezTo>
                <a:cubicBezTo>
                  <a:pt x="889" y="403"/>
                  <a:pt x="889" y="403"/>
                  <a:pt x="889" y="403"/>
                </a:cubicBezTo>
                <a:cubicBezTo>
                  <a:pt x="889" y="402"/>
                  <a:pt x="888" y="402"/>
                  <a:pt x="888" y="402"/>
                </a:cubicBezTo>
                <a:cubicBezTo>
                  <a:pt x="888" y="401"/>
                  <a:pt x="888" y="401"/>
                  <a:pt x="888" y="401"/>
                </a:cubicBezTo>
                <a:cubicBezTo>
                  <a:pt x="888" y="206"/>
                  <a:pt x="888" y="206"/>
                  <a:pt x="888" y="206"/>
                </a:cubicBezTo>
                <a:cubicBezTo>
                  <a:pt x="696" y="202"/>
                  <a:pt x="526" y="124"/>
                  <a:pt x="400" y="0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4" y="136"/>
                  <a:pt x="265" y="137"/>
                  <a:pt x="265" y="137"/>
                </a:cubicBezTo>
                <a:cubicBezTo>
                  <a:pt x="265" y="138"/>
                  <a:pt x="265" y="138"/>
                  <a:pt x="265" y="138"/>
                </a:cubicBezTo>
                <a:cubicBezTo>
                  <a:pt x="265" y="138"/>
                  <a:pt x="265" y="139"/>
                  <a:pt x="265" y="139"/>
                </a:cubicBezTo>
                <a:cubicBezTo>
                  <a:pt x="267" y="144"/>
                  <a:pt x="269" y="149"/>
                  <a:pt x="274" y="154"/>
                </a:cubicBezTo>
                <a:cubicBezTo>
                  <a:pt x="277" y="157"/>
                  <a:pt x="281" y="160"/>
                  <a:pt x="285" y="161"/>
                </a:cubicBezTo>
                <a:cubicBezTo>
                  <a:pt x="285" y="161"/>
                  <a:pt x="285" y="161"/>
                  <a:pt x="285" y="161"/>
                </a:cubicBezTo>
                <a:cubicBezTo>
                  <a:pt x="287" y="162"/>
                  <a:pt x="289" y="163"/>
                  <a:pt x="291" y="163"/>
                </a:cubicBezTo>
                <a:cubicBezTo>
                  <a:pt x="291" y="163"/>
                  <a:pt x="291" y="163"/>
                  <a:pt x="291" y="163"/>
                </a:cubicBezTo>
                <a:cubicBezTo>
                  <a:pt x="291" y="163"/>
                  <a:pt x="291" y="163"/>
                  <a:pt x="291" y="163"/>
                </a:cubicBezTo>
                <a:cubicBezTo>
                  <a:pt x="292" y="163"/>
                  <a:pt x="292" y="163"/>
                  <a:pt x="292" y="163"/>
                </a:cubicBezTo>
                <a:cubicBezTo>
                  <a:pt x="306" y="168"/>
                  <a:pt x="319" y="176"/>
                  <a:pt x="331" y="188"/>
                </a:cubicBezTo>
                <a:cubicBezTo>
                  <a:pt x="348" y="205"/>
                  <a:pt x="358" y="227"/>
                  <a:pt x="360" y="250"/>
                </a:cubicBezTo>
                <a:cubicBezTo>
                  <a:pt x="361" y="254"/>
                  <a:pt x="361" y="258"/>
                  <a:pt x="361" y="263"/>
                </a:cubicBezTo>
                <a:cubicBezTo>
                  <a:pt x="361" y="288"/>
                  <a:pt x="352" y="313"/>
                  <a:pt x="332" y="332"/>
                </a:cubicBezTo>
                <a:cubicBezTo>
                  <a:pt x="318" y="347"/>
                  <a:pt x="300" y="356"/>
                  <a:pt x="282" y="359"/>
                </a:cubicBezTo>
                <a:cubicBezTo>
                  <a:pt x="274" y="361"/>
                  <a:pt x="266" y="362"/>
                  <a:pt x="258" y="362"/>
                </a:cubicBezTo>
                <a:cubicBezTo>
                  <a:pt x="232" y="362"/>
                  <a:pt x="206" y="352"/>
                  <a:pt x="186" y="332"/>
                </a:cubicBezTo>
                <a:cubicBezTo>
                  <a:pt x="176" y="322"/>
                  <a:pt x="168" y="309"/>
                  <a:pt x="163" y="296"/>
                </a:cubicBezTo>
                <a:cubicBezTo>
                  <a:pt x="163" y="296"/>
                  <a:pt x="163" y="296"/>
                  <a:pt x="163" y="296"/>
                </a:cubicBezTo>
                <a:cubicBezTo>
                  <a:pt x="163" y="295"/>
                  <a:pt x="163" y="295"/>
                  <a:pt x="163" y="295"/>
                </a:cubicBezTo>
                <a:cubicBezTo>
                  <a:pt x="162" y="291"/>
                  <a:pt x="161" y="287"/>
                  <a:pt x="159" y="284"/>
                </a:cubicBezTo>
                <a:cubicBezTo>
                  <a:pt x="158" y="280"/>
                  <a:pt x="155" y="277"/>
                  <a:pt x="153" y="275"/>
                </a:cubicBezTo>
                <a:cubicBezTo>
                  <a:pt x="148" y="270"/>
                  <a:pt x="141" y="267"/>
                  <a:pt x="135" y="265"/>
                </a:cubicBezTo>
                <a:cubicBezTo>
                  <a:pt x="0" y="400"/>
                  <a:pt x="0" y="400"/>
                  <a:pt x="0" y="400"/>
                </a:cubicBezTo>
                <a:cubicBezTo>
                  <a:pt x="228" y="627"/>
                  <a:pt x="540" y="768"/>
                  <a:pt x="888" y="772"/>
                </a:cubicBezTo>
                <a:cubicBezTo>
                  <a:pt x="888" y="577"/>
                  <a:pt x="888" y="577"/>
                  <a:pt x="888" y="577"/>
                </a:cubicBezTo>
                <a:cubicBezTo>
                  <a:pt x="888" y="576"/>
                  <a:pt x="888" y="576"/>
                  <a:pt x="888" y="576"/>
                </a:cubicBezTo>
                <a:cubicBezTo>
                  <a:pt x="888" y="574"/>
                  <a:pt x="889" y="572"/>
                  <a:pt x="891" y="57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5" name="Freeform 65"/>
          <p:cNvSpPr>
            <a:spLocks noEditPoints="1"/>
          </p:cNvSpPr>
          <p:nvPr/>
        </p:nvSpPr>
        <p:spPr bwMode="auto">
          <a:xfrm>
            <a:off x="5374283" y="5126376"/>
            <a:ext cx="444736" cy="405262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3"/>
          <p:cNvSpPr/>
          <p:nvPr/>
        </p:nvSpPr>
        <p:spPr bwMode="auto">
          <a:xfrm>
            <a:off x="6836158" y="2616689"/>
            <a:ext cx="1125981" cy="1313995"/>
          </a:xfrm>
          <a:custGeom>
            <a:avLst/>
            <a:gdLst/>
            <a:ahLst/>
            <a:cxnLst>
              <a:cxn ang="0">
                <a:pos x="255" y="140"/>
              </a:cxn>
              <a:cxn ang="0">
                <a:pos x="253" y="141"/>
              </a:cxn>
              <a:cxn ang="0">
                <a:pos x="253" y="141"/>
              </a:cxn>
              <a:cxn ang="0">
                <a:pos x="245" y="140"/>
              </a:cxn>
              <a:cxn ang="0">
                <a:pos x="248" y="140"/>
              </a:cxn>
              <a:cxn ang="0">
                <a:pos x="247" y="139"/>
              </a:cxn>
              <a:cxn ang="0">
                <a:pos x="246" y="139"/>
              </a:cxn>
              <a:cxn ang="0">
                <a:pos x="246" y="138"/>
              </a:cxn>
              <a:cxn ang="0">
                <a:pos x="218" y="124"/>
              </a:cxn>
              <a:cxn ang="0">
                <a:pos x="208" y="110"/>
              </a:cxn>
              <a:cxn ang="0">
                <a:pos x="208" y="110"/>
              </a:cxn>
              <a:cxn ang="0">
                <a:pos x="207" y="109"/>
              </a:cxn>
              <a:cxn ang="0">
                <a:pos x="207" y="109"/>
              </a:cxn>
              <a:cxn ang="0">
                <a:pos x="184" y="66"/>
              </a:cxn>
              <a:cxn ang="0">
                <a:pos x="111" y="44"/>
              </a:cxn>
              <a:cxn ang="0">
                <a:pos x="44" y="129"/>
              </a:cxn>
              <a:cxn ang="0">
                <a:pos x="67" y="184"/>
              </a:cxn>
              <a:cxn ang="0">
                <a:pos x="106" y="206"/>
              </a:cxn>
              <a:cxn ang="0">
                <a:pos x="124" y="217"/>
              </a:cxn>
              <a:cxn ang="0">
                <a:pos x="140" y="248"/>
              </a:cxn>
              <a:cxn ang="0">
                <a:pos x="140" y="249"/>
              </a:cxn>
              <a:cxn ang="0">
                <a:pos x="133" y="253"/>
              </a:cxn>
              <a:cxn ang="0">
                <a:pos x="137" y="254"/>
              </a:cxn>
              <a:cxn ang="0">
                <a:pos x="138" y="258"/>
              </a:cxn>
              <a:cxn ang="0">
                <a:pos x="138" y="260"/>
              </a:cxn>
              <a:cxn ang="0">
                <a:pos x="200" y="893"/>
              </a:cxn>
              <a:cxn ang="0">
                <a:pos x="398" y="872"/>
              </a:cxn>
              <a:cxn ang="0">
                <a:pos x="392" y="852"/>
              </a:cxn>
              <a:cxn ang="0">
                <a:pos x="392" y="852"/>
              </a:cxn>
              <a:cxn ang="0">
                <a:pos x="381" y="806"/>
              </a:cxn>
              <a:cxn ang="0">
                <a:pos x="414" y="731"/>
              </a:cxn>
              <a:cxn ang="0">
                <a:pos x="546" y="726"/>
              </a:cxn>
              <a:cxn ang="0">
                <a:pos x="577" y="848"/>
              </a:cxn>
              <a:cxn ang="0">
                <a:pos x="576" y="849"/>
              </a:cxn>
              <a:cxn ang="0">
                <a:pos x="569" y="872"/>
              </a:cxn>
              <a:cxn ang="0">
                <a:pos x="766" y="893"/>
              </a:cxn>
              <a:cxn ang="0">
                <a:pos x="261" y="138"/>
              </a:cxn>
            </a:cxnLst>
            <a:rect l="0" t="0" r="r" b="b"/>
            <a:pathLst>
              <a:path w="766" h="893">
                <a:moveTo>
                  <a:pt x="255" y="140"/>
                </a:moveTo>
                <a:cubicBezTo>
                  <a:pt x="255" y="140"/>
                  <a:pt x="255" y="140"/>
                  <a:pt x="255" y="140"/>
                </a:cubicBezTo>
                <a:cubicBezTo>
                  <a:pt x="254" y="140"/>
                  <a:pt x="254" y="140"/>
                  <a:pt x="254" y="140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45" y="141"/>
                  <a:pt x="245" y="141"/>
                  <a:pt x="245" y="141"/>
                </a:cubicBezTo>
                <a:cubicBezTo>
                  <a:pt x="245" y="140"/>
                  <a:pt x="245" y="140"/>
                  <a:pt x="245" y="140"/>
                </a:cubicBezTo>
                <a:cubicBezTo>
                  <a:pt x="245" y="140"/>
                  <a:pt x="247" y="140"/>
                  <a:pt x="246" y="140"/>
                </a:cubicBezTo>
                <a:cubicBezTo>
                  <a:pt x="248" y="140"/>
                  <a:pt x="248" y="140"/>
                  <a:pt x="248" y="140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46" y="139"/>
                  <a:pt x="246" y="139"/>
                  <a:pt x="246" y="139"/>
                </a:cubicBezTo>
                <a:cubicBezTo>
                  <a:pt x="246" y="139"/>
                  <a:pt x="246" y="139"/>
                  <a:pt x="246" y="139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5" y="138"/>
                  <a:pt x="245" y="138"/>
                  <a:pt x="244" y="138"/>
                </a:cubicBezTo>
                <a:cubicBezTo>
                  <a:pt x="235" y="136"/>
                  <a:pt x="225" y="131"/>
                  <a:pt x="218" y="124"/>
                </a:cubicBezTo>
                <a:cubicBezTo>
                  <a:pt x="214" y="120"/>
                  <a:pt x="210" y="115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09"/>
                  <a:pt x="208" y="109"/>
                  <a:pt x="208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5" y="104"/>
                  <a:pt x="204" y="99"/>
                  <a:pt x="203" y="95"/>
                </a:cubicBezTo>
                <a:cubicBezTo>
                  <a:pt x="199" y="85"/>
                  <a:pt x="193" y="75"/>
                  <a:pt x="184" y="66"/>
                </a:cubicBezTo>
                <a:cubicBezTo>
                  <a:pt x="168" y="50"/>
                  <a:pt x="147" y="42"/>
                  <a:pt x="126" y="42"/>
                </a:cubicBezTo>
                <a:cubicBezTo>
                  <a:pt x="121" y="42"/>
                  <a:pt x="116" y="43"/>
                  <a:pt x="111" y="44"/>
                </a:cubicBezTo>
                <a:cubicBezTo>
                  <a:pt x="96" y="47"/>
                  <a:pt x="81" y="55"/>
                  <a:pt x="69" y="67"/>
                </a:cubicBezTo>
                <a:cubicBezTo>
                  <a:pt x="52" y="84"/>
                  <a:pt x="44" y="106"/>
                  <a:pt x="44" y="129"/>
                </a:cubicBezTo>
                <a:cubicBezTo>
                  <a:pt x="44" y="132"/>
                  <a:pt x="44" y="134"/>
                  <a:pt x="44" y="137"/>
                </a:cubicBezTo>
                <a:cubicBezTo>
                  <a:pt x="46" y="154"/>
                  <a:pt x="54" y="170"/>
                  <a:pt x="67" y="184"/>
                </a:cubicBezTo>
                <a:cubicBezTo>
                  <a:pt x="76" y="193"/>
                  <a:pt x="87" y="199"/>
                  <a:pt x="99" y="203"/>
                </a:cubicBezTo>
                <a:cubicBezTo>
                  <a:pt x="101" y="204"/>
                  <a:pt x="104" y="205"/>
                  <a:pt x="106" y="206"/>
                </a:cubicBezTo>
                <a:cubicBezTo>
                  <a:pt x="113" y="208"/>
                  <a:pt x="119" y="212"/>
                  <a:pt x="124" y="217"/>
                </a:cubicBezTo>
                <a:cubicBezTo>
                  <a:pt x="124" y="217"/>
                  <a:pt x="124" y="217"/>
                  <a:pt x="124" y="217"/>
                </a:cubicBezTo>
                <a:cubicBezTo>
                  <a:pt x="132" y="225"/>
                  <a:pt x="137" y="235"/>
                  <a:pt x="139" y="245"/>
                </a:cubicBezTo>
                <a:cubicBezTo>
                  <a:pt x="139" y="246"/>
                  <a:pt x="140" y="247"/>
                  <a:pt x="140" y="248"/>
                </a:cubicBezTo>
                <a:cubicBezTo>
                  <a:pt x="140" y="249"/>
                  <a:pt x="140" y="249"/>
                  <a:pt x="140" y="249"/>
                </a:cubicBezTo>
                <a:cubicBezTo>
                  <a:pt x="140" y="249"/>
                  <a:pt x="140" y="249"/>
                  <a:pt x="140" y="249"/>
                </a:cubicBezTo>
                <a:cubicBezTo>
                  <a:pt x="140" y="250"/>
                  <a:pt x="136" y="251"/>
                  <a:pt x="136" y="251"/>
                </a:cubicBezTo>
                <a:cubicBezTo>
                  <a:pt x="136" y="252"/>
                  <a:pt x="133" y="253"/>
                  <a:pt x="133" y="253"/>
                </a:cubicBezTo>
                <a:cubicBezTo>
                  <a:pt x="133" y="254"/>
                  <a:pt x="133" y="254"/>
                  <a:pt x="133" y="254"/>
                </a:cubicBezTo>
                <a:cubicBezTo>
                  <a:pt x="133" y="254"/>
                  <a:pt x="137" y="254"/>
                  <a:pt x="137" y="254"/>
                </a:cubicBezTo>
                <a:cubicBezTo>
                  <a:pt x="137" y="256"/>
                  <a:pt x="138" y="257"/>
                  <a:pt x="138" y="258"/>
                </a:cubicBezTo>
                <a:cubicBezTo>
                  <a:pt x="138" y="258"/>
                  <a:pt x="139" y="258"/>
                  <a:pt x="138" y="258"/>
                </a:cubicBezTo>
                <a:cubicBezTo>
                  <a:pt x="138" y="259"/>
                  <a:pt x="138" y="259"/>
                  <a:pt x="138" y="260"/>
                </a:cubicBezTo>
                <a:cubicBezTo>
                  <a:pt x="138" y="260"/>
                  <a:pt x="138" y="260"/>
                  <a:pt x="138" y="260"/>
                </a:cubicBezTo>
                <a:cubicBezTo>
                  <a:pt x="0" y="400"/>
                  <a:pt x="0" y="400"/>
                  <a:pt x="0" y="400"/>
                </a:cubicBezTo>
                <a:cubicBezTo>
                  <a:pt x="132" y="537"/>
                  <a:pt x="199" y="717"/>
                  <a:pt x="200" y="893"/>
                </a:cubicBezTo>
                <a:cubicBezTo>
                  <a:pt x="391" y="893"/>
                  <a:pt x="391" y="893"/>
                  <a:pt x="391" y="893"/>
                </a:cubicBezTo>
                <a:cubicBezTo>
                  <a:pt x="395" y="885"/>
                  <a:pt x="398" y="879"/>
                  <a:pt x="398" y="872"/>
                </a:cubicBezTo>
                <a:cubicBezTo>
                  <a:pt x="398" y="867"/>
                  <a:pt x="397" y="862"/>
                  <a:pt x="395" y="858"/>
                </a:cubicBezTo>
                <a:cubicBezTo>
                  <a:pt x="394" y="856"/>
                  <a:pt x="393" y="854"/>
                  <a:pt x="392" y="852"/>
                </a:cubicBezTo>
                <a:cubicBezTo>
                  <a:pt x="392" y="852"/>
                  <a:pt x="392" y="852"/>
                  <a:pt x="392" y="852"/>
                </a:cubicBezTo>
                <a:cubicBezTo>
                  <a:pt x="392" y="852"/>
                  <a:pt x="392" y="852"/>
                  <a:pt x="392" y="852"/>
                </a:cubicBezTo>
                <a:cubicBezTo>
                  <a:pt x="392" y="851"/>
                  <a:pt x="392" y="851"/>
                  <a:pt x="392" y="851"/>
                </a:cubicBezTo>
                <a:cubicBezTo>
                  <a:pt x="385" y="838"/>
                  <a:pt x="381" y="822"/>
                  <a:pt x="381" y="806"/>
                </a:cubicBezTo>
                <a:cubicBezTo>
                  <a:pt x="381" y="778"/>
                  <a:pt x="393" y="752"/>
                  <a:pt x="412" y="733"/>
                </a:cubicBezTo>
                <a:cubicBezTo>
                  <a:pt x="413" y="733"/>
                  <a:pt x="413" y="732"/>
                  <a:pt x="414" y="731"/>
                </a:cubicBezTo>
                <a:cubicBezTo>
                  <a:pt x="431" y="714"/>
                  <a:pt x="456" y="703"/>
                  <a:pt x="483" y="703"/>
                </a:cubicBezTo>
                <a:cubicBezTo>
                  <a:pt x="507" y="703"/>
                  <a:pt x="529" y="711"/>
                  <a:pt x="546" y="726"/>
                </a:cubicBezTo>
                <a:cubicBezTo>
                  <a:pt x="570" y="744"/>
                  <a:pt x="586" y="774"/>
                  <a:pt x="586" y="806"/>
                </a:cubicBezTo>
                <a:cubicBezTo>
                  <a:pt x="586" y="821"/>
                  <a:pt x="582" y="835"/>
                  <a:pt x="577" y="848"/>
                </a:cubicBezTo>
                <a:cubicBezTo>
                  <a:pt x="577" y="848"/>
                  <a:pt x="576" y="848"/>
                  <a:pt x="576" y="849"/>
                </a:cubicBezTo>
                <a:cubicBezTo>
                  <a:pt x="576" y="849"/>
                  <a:pt x="576" y="849"/>
                  <a:pt x="576" y="849"/>
                </a:cubicBezTo>
                <a:cubicBezTo>
                  <a:pt x="574" y="853"/>
                  <a:pt x="572" y="856"/>
                  <a:pt x="570" y="860"/>
                </a:cubicBezTo>
                <a:cubicBezTo>
                  <a:pt x="569" y="863"/>
                  <a:pt x="569" y="868"/>
                  <a:pt x="569" y="872"/>
                </a:cubicBezTo>
                <a:cubicBezTo>
                  <a:pt x="569" y="879"/>
                  <a:pt x="571" y="885"/>
                  <a:pt x="575" y="893"/>
                </a:cubicBezTo>
                <a:cubicBezTo>
                  <a:pt x="766" y="893"/>
                  <a:pt x="766" y="893"/>
                  <a:pt x="766" y="893"/>
                </a:cubicBezTo>
                <a:cubicBezTo>
                  <a:pt x="765" y="569"/>
                  <a:pt x="643" y="247"/>
                  <a:pt x="400" y="0"/>
                </a:cubicBezTo>
                <a:cubicBezTo>
                  <a:pt x="261" y="138"/>
                  <a:pt x="261" y="138"/>
                  <a:pt x="261" y="138"/>
                </a:cubicBezTo>
                <a:cubicBezTo>
                  <a:pt x="259" y="140"/>
                  <a:pt x="257" y="140"/>
                  <a:pt x="255" y="14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9" name="Freeform 154@|5FFC:0|FBC:0|LFC:16777215|LBC:16777215"/>
          <p:cNvSpPr/>
          <p:nvPr/>
        </p:nvSpPr>
        <p:spPr bwMode="auto">
          <a:xfrm>
            <a:off x="7199511" y="3153137"/>
            <a:ext cx="53389" cy="290154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65"/>
              </a:cxn>
              <a:cxn ang="0">
                <a:pos x="14" y="79"/>
              </a:cxn>
              <a:cxn ang="0">
                <a:pos x="14" y="0"/>
              </a:cxn>
              <a:cxn ang="0">
                <a:pos x="0" y="14"/>
              </a:cxn>
            </a:cxnLst>
            <a:rect l="0" t="0" r="r" b="b"/>
            <a:pathLst>
              <a:path w="14" h="79">
                <a:moveTo>
                  <a:pt x="0" y="14"/>
                </a:moveTo>
                <a:cubicBezTo>
                  <a:pt x="0" y="65"/>
                  <a:pt x="0" y="65"/>
                  <a:pt x="0" y="65"/>
                </a:cubicBezTo>
                <a:cubicBezTo>
                  <a:pt x="0" y="73"/>
                  <a:pt x="6" y="79"/>
                  <a:pt x="14" y="79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155@|5FFC:0|FBC:0|LFC:16777215|LBC:16777215"/>
          <p:cNvSpPr>
            <a:spLocks noEditPoints="1"/>
          </p:cNvSpPr>
          <p:nvPr/>
        </p:nvSpPr>
        <p:spPr bwMode="auto">
          <a:xfrm>
            <a:off x="7278315" y="3071895"/>
            <a:ext cx="266938" cy="371396"/>
          </a:xfrm>
          <a:custGeom>
            <a:avLst/>
            <a:gdLst/>
            <a:ahLst/>
            <a:cxnLst>
              <a:cxn ang="0">
                <a:pos x="58" y="7"/>
              </a:cxn>
              <a:cxn ang="0">
                <a:pos x="50" y="0"/>
              </a:cxn>
              <a:cxn ang="0">
                <a:pos x="21" y="0"/>
              </a:cxn>
              <a:cxn ang="0">
                <a:pos x="14" y="7"/>
              </a:cxn>
              <a:cxn ang="0">
                <a:pos x="14" y="22"/>
              </a:cxn>
              <a:cxn ang="0">
                <a:pos x="0" y="22"/>
              </a:cxn>
              <a:cxn ang="0">
                <a:pos x="0" y="101"/>
              </a:cxn>
              <a:cxn ang="0">
                <a:pos x="72" y="101"/>
              </a:cxn>
              <a:cxn ang="0">
                <a:pos x="72" y="22"/>
              </a:cxn>
              <a:cxn ang="0">
                <a:pos x="58" y="22"/>
              </a:cxn>
              <a:cxn ang="0">
                <a:pos x="58" y="7"/>
              </a:cxn>
              <a:cxn ang="0">
                <a:pos x="50" y="22"/>
              </a:cxn>
              <a:cxn ang="0">
                <a:pos x="21" y="22"/>
              </a:cxn>
              <a:cxn ang="0">
                <a:pos x="21" y="7"/>
              </a:cxn>
              <a:cxn ang="0">
                <a:pos x="50" y="7"/>
              </a:cxn>
              <a:cxn ang="0">
                <a:pos x="50" y="22"/>
              </a:cxn>
            </a:cxnLst>
            <a:rect l="0" t="0" r="r" b="b"/>
            <a:pathLst>
              <a:path w="72" h="101">
                <a:moveTo>
                  <a:pt x="58" y="7"/>
                </a:moveTo>
                <a:cubicBezTo>
                  <a:pt x="58" y="3"/>
                  <a:pt x="54" y="0"/>
                  <a:pt x="5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7" y="0"/>
                  <a:pt x="14" y="3"/>
                  <a:pt x="14" y="7"/>
                </a:cubicBezTo>
                <a:cubicBezTo>
                  <a:pt x="14" y="22"/>
                  <a:pt x="14" y="22"/>
                  <a:pt x="1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1"/>
                  <a:pt x="0" y="101"/>
                  <a:pt x="0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22"/>
                  <a:pt x="72" y="22"/>
                  <a:pt x="72" y="22"/>
                </a:cubicBezTo>
                <a:cubicBezTo>
                  <a:pt x="58" y="22"/>
                  <a:pt x="58" y="22"/>
                  <a:pt x="58" y="22"/>
                </a:cubicBezTo>
                <a:lnTo>
                  <a:pt x="58" y="7"/>
                </a:lnTo>
                <a:close/>
                <a:moveTo>
                  <a:pt x="50" y="22"/>
                </a:moveTo>
                <a:cubicBezTo>
                  <a:pt x="21" y="22"/>
                  <a:pt x="21" y="22"/>
                  <a:pt x="21" y="22"/>
                </a:cubicBezTo>
                <a:cubicBezTo>
                  <a:pt x="21" y="7"/>
                  <a:pt x="21" y="7"/>
                  <a:pt x="21" y="7"/>
                </a:cubicBezTo>
                <a:cubicBezTo>
                  <a:pt x="50" y="7"/>
                  <a:pt x="50" y="7"/>
                  <a:pt x="50" y="7"/>
                </a:cubicBezTo>
                <a:lnTo>
                  <a:pt x="50" y="2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156@|5FFC:0|FBC:0|LFC:16777215|LBC:16777215"/>
          <p:cNvSpPr/>
          <p:nvPr/>
        </p:nvSpPr>
        <p:spPr bwMode="auto">
          <a:xfrm>
            <a:off x="7573220" y="3153135"/>
            <a:ext cx="55709" cy="29015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9"/>
              </a:cxn>
              <a:cxn ang="0">
                <a:pos x="15" y="65"/>
              </a:cxn>
              <a:cxn ang="0">
                <a:pos x="15" y="14"/>
              </a:cxn>
              <a:cxn ang="0">
                <a:pos x="0" y="0"/>
              </a:cxn>
            </a:cxnLst>
            <a:rect l="0" t="0" r="r" b="b"/>
            <a:pathLst>
              <a:path w="15" h="79">
                <a:moveTo>
                  <a:pt x="0" y="0"/>
                </a:moveTo>
                <a:cubicBezTo>
                  <a:pt x="0" y="79"/>
                  <a:pt x="0" y="79"/>
                  <a:pt x="0" y="79"/>
                </a:cubicBezTo>
                <a:cubicBezTo>
                  <a:pt x="8" y="79"/>
                  <a:pt x="15" y="73"/>
                  <a:pt x="15" y="6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6"/>
                  <a:pt x="8" y="0"/>
                  <a:pt x="0" y="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22"/>
          <p:cNvSpPr/>
          <p:nvPr/>
        </p:nvSpPr>
        <p:spPr bwMode="auto">
          <a:xfrm>
            <a:off x="6827708" y="3675067"/>
            <a:ext cx="1134431" cy="1584399"/>
          </a:xfrm>
          <a:custGeom>
            <a:avLst/>
            <a:gdLst/>
            <a:ahLst/>
            <a:cxnLst>
              <a:cxn ang="0">
                <a:pos x="569" y="184"/>
              </a:cxn>
              <a:cxn ang="0">
                <a:pos x="570" y="182"/>
              </a:cxn>
              <a:cxn ang="0">
                <a:pos x="567" y="180"/>
              </a:cxn>
              <a:cxn ang="0">
                <a:pos x="565" y="178"/>
              </a:cxn>
              <a:cxn ang="0">
                <a:pos x="564" y="177"/>
              </a:cxn>
              <a:cxn ang="0">
                <a:pos x="563" y="176"/>
              </a:cxn>
              <a:cxn ang="0">
                <a:pos x="562" y="175"/>
              </a:cxn>
              <a:cxn ang="0">
                <a:pos x="557" y="129"/>
              </a:cxn>
              <a:cxn ang="0">
                <a:pos x="557" y="129"/>
              </a:cxn>
              <a:cxn ang="0">
                <a:pos x="557" y="128"/>
              </a:cxn>
              <a:cxn ang="0">
                <a:pos x="557" y="128"/>
              </a:cxn>
              <a:cxn ang="0">
                <a:pos x="564" y="115"/>
              </a:cxn>
              <a:cxn ang="0">
                <a:pos x="547" y="23"/>
              </a:cxn>
              <a:cxn ang="0">
                <a:pos x="488" y="0"/>
              </a:cxn>
              <a:cxn ang="0">
                <a:pos x="405" y="82"/>
              </a:cxn>
              <a:cxn ang="0">
                <a:pos x="415" y="125"/>
              </a:cxn>
              <a:cxn ang="0">
                <a:pos x="418" y="146"/>
              </a:cxn>
              <a:cxn ang="0">
                <a:pos x="410" y="179"/>
              </a:cxn>
              <a:cxn ang="0">
                <a:pos x="409" y="182"/>
              </a:cxn>
              <a:cxn ang="0">
                <a:pos x="409" y="181"/>
              </a:cxn>
              <a:cxn ang="0">
                <a:pos x="407" y="183"/>
              </a:cxn>
              <a:cxn ang="0">
                <a:pos x="406" y="184"/>
              </a:cxn>
              <a:cxn ang="0">
                <a:pos x="402" y="186"/>
              </a:cxn>
              <a:cxn ang="0">
                <a:pos x="401" y="190"/>
              </a:cxn>
              <a:cxn ang="0">
                <a:pos x="205" y="190"/>
              </a:cxn>
              <a:cxn ang="0">
                <a:pos x="136" y="811"/>
              </a:cxn>
              <a:cxn ang="0">
                <a:pos x="162" y="789"/>
              </a:cxn>
              <a:cxn ang="0">
                <a:pos x="163" y="783"/>
              </a:cxn>
              <a:cxn ang="0">
                <a:pos x="163" y="782"/>
              </a:cxn>
              <a:cxn ang="0">
                <a:pos x="259" y="713"/>
              </a:cxn>
              <a:cxn ang="0">
                <a:pos x="362" y="816"/>
              </a:cxn>
              <a:cxn ang="0">
                <a:pos x="297" y="911"/>
              </a:cxn>
              <a:cxn ang="0">
                <a:pos x="295" y="911"/>
              </a:cxn>
              <a:cxn ang="0">
                <a:pos x="275" y="921"/>
              </a:cxn>
              <a:cxn ang="0">
                <a:pos x="400" y="1076"/>
              </a:cxn>
              <a:cxn ang="0">
                <a:pos x="576" y="190"/>
              </a:cxn>
              <a:cxn ang="0">
                <a:pos x="569" y="186"/>
              </a:cxn>
            </a:cxnLst>
            <a:rect l="0" t="0" r="r" b="b"/>
            <a:pathLst>
              <a:path w="771" h="1076">
                <a:moveTo>
                  <a:pt x="569" y="186"/>
                </a:moveTo>
                <a:cubicBezTo>
                  <a:pt x="569" y="184"/>
                  <a:pt x="569" y="184"/>
                  <a:pt x="569" y="184"/>
                </a:cubicBezTo>
                <a:cubicBezTo>
                  <a:pt x="569" y="183"/>
                  <a:pt x="569" y="183"/>
                  <a:pt x="569" y="183"/>
                </a:cubicBezTo>
                <a:cubicBezTo>
                  <a:pt x="570" y="182"/>
                  <a:pt x="570" y="182"/>
                  <a:pt x="570" y="182"/>
                </a:cubicBezTo>
                <a:cubicBezTo>
                  <a:pt x="570" y="182"/>
                  <a:pt x="570" y="182"/>
                  <a:pt x="570" y="182"/>
                </a:cubicBezTo>
                <a:cubicBezTo>
                  <a:pt x="566" y="181"/>
                  <a:pt x="567" y="181"/>
                  <a:pt x="567" y="180"/>
                </a:cubicBezTo>
                <a:cubicBezTo>
                  <a:pt x="566" y="180"/>
                  <a:pt x="566" y="180"/>
                  <a:pt x="566" y="180"/>
                </a:cubicBezTo>
                <a:cubicBezTo>
                  <a:pt x="565" y="178"/>
                  <a:pt x="565" y="178"/>
                  <a:pt x="565" y="178"/>
                </a:cubicBezTo>
                <a:cubicBezTo>
                  <a:pt x="564" y="178"/>
                  <a:pt x="564" y="178"/>
                  <a:pt x="564" y="178"/>
                </a:cubicBezTo>
                <a:cubicBezTo>
                  <a:pt x="564" y="177"/>
                  <a:pt x="564" y="177"/>
                  <a:pt x="564" y="177"/>
                </a:cubicBezTo>
                <a:cubicBezTo>
                  <a:pt x="564" y="177"/>
                  <a:pt x="564" y="177"/>
                  <a:pt x="564" y="177"/>
                </a:cubicBezTo>
                <a:cubicBezTo>
                  <a:pt x="563" y="176"/>
                  <a:pt x="563" y="176"/>
                  <a:pt x="563" y="176"/>
                </a:cubicBezTo>
                <a:cubicBezTo>
                  <a:pt x="563" y="176"/>
                  <a:pt x="563" y="176"/>
                  <a:pt x="563" y="176"/>
                </a:cubicBezTo>
                <a:cubicBezTo>
                  <a:pt x="563" y="175"/>
                  <a:pt x="563" y="175"/>
                  <a:pt x="562" y="175"/>
                </a:cubicBezTo>
                <a:cubicBezTo>
                  <a:pt x="557" y="166"/>
                  <a:pt x="554" y="157"/>
                  <a:pt x="554" y="146"/>
                </a:cubicBezTo>
                <a:cubicBezTo>
                  <a:pt x="554" y="140"/>
                  <a:pt x="555" y="134"/>
                  <a:pt x="557" y="129"/>
                </a:cubicBezTo>
                <a:cubicBezTo>
                  <a:pt x="557" y="129"/>
                  <a:pt x="557" y="129"/>
                  <a:pt x="557" y="129"/>
                </a:cubicBezTo>
                <a:cubicBezTo>
                  <a:pt x="557" y="129"/>
                  <a:pt x="557" y="129"/>
                  <a:pt x="557" y="129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9" y="123"/>
                  <a:pt x="561" y="119"/>
                  <a:pt x="564" y="115"/>
                </a:cubicBezTo>
                <a:cubicBezTo>
                  <a:pt x="568" y="105"/>
                  <a:pt x="571" y="94"/>
                  <a:pt x="571" y="82"/>
                </a:cubicBezTo>
                <a:cubicBezTo>
                  <a:pt x="571" y="59"/>
                  <a:pt x="562" y="38"/>
                  <a:pt x="547" y="23"/>
                </a:cubicBezTo>
                <a:cubicBezTo>
                  <a:pt x="545" y="22"/>
                  <a:pt x="543" y="20"/>
                  <a:pt x="541" y="18"/>
                </a:cubicBezTo>
                <a:cubicBezTo>
                  <a:pt x="527" y="7"/>
                  <a:pt x="508" y="0"/>
                  <a:pt x="488" y="0"/>
                </a:cubicBezTo>
                <a:cubicBezTo>
                  <a:pt x="465" y="0"/>
                  <a:pt x="443" y="10"/>
                  <a:pt x="428" y="25"/>
                </a:cubicBezTo>
                <a:cubicBezTo>
                  <a:pt x="414" y="40"/>
                  <a:pt x="405" y="60"/>
                  <a:pt x="405" y="82"/>
                </a:cubicBezTo>
                <a:cubicBezTo>
                  <a:pt x="405" y="95"/>
                  <a:pt x="408" y="107"/>
                  <a:pt x="413" y="118"/>
                </a:cubicBezTo>
                <a:cubicBezTo>
                  <a:pt x="415" y="120"/>
                  <a:pt x="414" y="122"/>
                  <a:pt x="415" y="125"/>
                </a:cubicBezTo>
                <a:cubicBezTo>
                  <a:pt x="418" y="131"/>
                  <a:pt x="418" y="138"/>
                  <a:pt x="418" y="146"/>
                </a:cubicBezTo>
                <a:cubicBezTo>
                  <a:pt x="418" y="146"/>
                  <a:pt x="418" y="146"/>
                  <a:pt x="418" y="146"/>
                </a:cubicBezTo>
                <a:cubicBezTo>
                  <a:pt x="418" y="157"/>
                  <a:pt x="416" y="167"/>
                  <a:pt x="410" y="176"/>
                </a:cubicBezTo>
                <a:cubicBezTo>
                  <a:pt x="410" y="177"/>
                  <a:pt x="410" y="178"/>
                  <a:pt x="410" y="179"/>
                </a:cubicBezTo>
                <a:cubicBezTo>
                  <a:pt x="410" y="180"/>
                  <a:pt x="410" y="180"/>
                  <a:pt x="410" y="180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9" y="181"/>
                  <a:pt x="409" y="181"/>
                  <a:pt x="409" y="181"/>
                </a:cubicBezTo>
                <a:cubicBezTo>
                  <a:pt x="409" y="181"/>
                  <a:pt x="409" y="181"/>
                  <a:pt x="409" y="181"/>
                </a:cubicBezTo>
                <a:cubicBezTo>
                  <a:pt x="409" y="182"/>
                  <a:pt x="408" y="182"/>
                  <a:pt x="407" y="183"/>
                </a:cubicBezTo>
                <a:cubicBezTo>
                  <a:pt x="407" y="184"/>
                  <a:pt x="407" y="184"/>
                  <a:pt x="407" y="184"/>
                </a:cubicBezTo>
                <a:cubicBezTo>
                  <a:pt x="406" y="184"/>
                  <a:pt x="406" y="184"/>
                  <a:pt x="406" y="184"/>
                </a:cubicBezTo>
                <a:cubicBezTo>
                  <a:pt x="406" y="184"/>
                  <a:pt x="406" y="184"/>
                  <a:pt x="406" y="184"/>
                </a:cubicBezTo>
                <a:cubicBezTo>
                  <a:pt x="405" y="185"/>
                  <a:pt x="403" y="186"/>
                  <a:pt x="402" y="186"/>
                </a:cubicBezTo>
                <a:cubicBezTo>
                  <a:pt x="402" y="186"/>
                  <a:pt x="402" y="188"/>
                  <a:pt x="402" y="188"/>
                </a:cubicBezTo>
                <a:cubicBezTo>
                  <a:pt x="401" y="188"/>
                  <a:pt x="401" y="190"/>
                  <a:pt x="401" y="190"/>
                </a:cubicBezTo>
                <a:cubicBezTo>
                  <a:pt x="400" y="190"/>
                  <a:pt x="400" y="190"/>
                  <a:pt x="400" y="190"/>
                </a:cubicBezTo>
                <a:cubicBezTo>
                  <a:pt x="205" y="190"/>
                  <a:pt x="205" y="190"/>
                  <a:pt x="205" y="190"/>
                </a:cubicBezTo>
                <a:cubicBezTo>
                  <a:pt x="201" y="374"/>
                  <a:pt x="124" y="550"/>
                  <a:pt x="0" y="675"/>
                </a:cubicBezTo>
                <a:cubicBezTo>
                  <a:pt x="136" y="811"/>
                  <a:pt x="136" y="811"/>
                  <a:pt x="136" y="811"/>
                </a:cubicBezTo>
                <a:cubicBezTo>
                  <a:pt x="143" y="809"/>
                  <a:pt x="149" y="806"/>
                  <a:pt x="154" y="801"/>
                </a:cubicBezTo>
                <a:cubicBezTo>
                  <a:pt x="157" y="797"/>
                  <a:pt x="160" y="793"/>
                  <a:pt x="162" y="789"/>
                </a:cubicBezTo>
                <a:cubicBezTo>
                  <a:pt x="162" y="787"/>
                  <a:pt x="163" y="785"/>
                  <a:pt x="163" y="783"/>
                </a:cubicBezTo>
                <a:cubicBezTo>
                  <a:pt x="163" y="783"/>
                  <a:pt x="163" y="783"/>
                  <a:pt x="163" y="783"/>
                </a:cubicBezTo>
                <a:cubicBezTo>
                  <a:pt x="163" y="783"/>
                  <a:pt x="163" y="783"/>
                  <a:pt x="163" y="783"/>
                </a:cubicBezTo>
                <a:cubicBezTo>
                  <a:pt x="163" y="782"/>
                  <a:pt x="163" y="782"/>
                  <a:pt x="163" y="782"/>
                </a:cubicBezTo>
                <a:cubicBezTo>
                  <a:pt x="168" y="768"/>
                  <a:pt x="177" y="755"/>
                  <a:pt x="188" y="743"/>
                </a:cubicBezTo>
                <a:cubicBezTo>
                  <a:pt x="208" y="724"/>
                  <a:pt x="233" y="713"/>
                  <a:pt x="259" y="713"/>
                </a:cubicBezTo>
                <a:cubicBezTo>
                  <a:pt x="286" y="713"/>
                  <a:pt x="312" y="723"/>
                  <a:pt x="332" y="743"/>
                </a:cubicBezTo>
                <a:cubicBezTo>
                  <a:pt x="352" y="763"/>
                  <a:pt x="362" y="790"/>
                  <a:pt x="362" y="816"/>
                </a:cubicBezTo>
                <a:cubicBezTo>
                  <a:pt x="362" y="842"/>
                  <a:pt x="352" y="868"/>
                  <a:pt x="332" y="888"/>
                </a:cubicBezTo>
                <a:cubicBezTo>
                  <a:pt x="322" y="898"/>
                  <a:pt x="310" y="906"/>
                  <a:pt x="297" y="911"/>
                </a:cubicBezTo>
                <a:cubicBezTo>
                  <a:pt x="296" y="911"/>
                  <a:pt x="296" y="911"/>
                  <a:pt x="296" y="911"/>
                </a:cubicBezTo>
                <a:cubicBezTo>
                  <a:pt x="296" y="911"/>
                  <a:pt x="296" y="911"/>
                  <a:pt x="295" y="911"/>
                </a:cubicBezTo>
                <a:cubicBezTo>
                  <a:pt x="291" y="912"/>
                  <a:pt x="288" y="913"/>
                  <a:pt x="284" y="915"/>
                </a:cubicBezTo>
                <a:cubicBezTo>
                  <a:pt x="281" y="916"/>
                  <a:pt x="278" y="918"/>
                  <a:pt x="275" y="921"/>
                </a:cubicBezTo>
                <a:cubicBezTo>
                  <a:pt x="270" y="926"/>
                  <a:pt x="267" y="933"/>
                  <a:pt x="266" y="939"/>
                </a:cubicBezTo>
                <a:cubicBezTo>
                  <a:pt x="400" y="1076"/>
                  <a:pt x="400" y="1076"/>
                  <a:pt x="400" y="1076"/>
                </a:cubicBezTo>
                <a:cubicBezTo>
                  <a:pt x="627" y="847"/>
                  <a:pt x="767" y="534"/>
                  <a:pt x="771" y="190"/>
                </a:cubicBezTo>
                <a:cubicBezTo>
                  <a:pt x="576" y="190"/>
                  <a:pt x="576" y="190"/>
                  <a:pt x="576" y="190"/>
                </a:cubicBezTo>
                <a:cubicBezTo>
                  <a:pt x="575" y="190"/>
                  <a:pt x="575" y="190"/>
                  <a:pt x="575" y="190"/>
                </a:cubicBezTo>
                <a:cubicBezTo>
                  <a:pt x="573" y="190"/>
                  <a:pt x="571" y="187"/>
                  <a:pt x="569" y="186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4" name="Freeform 166"/>
          <p:cNvSpPr>
            <a:spLocks noEditPoints="1"/>
          </p:cNvSpPr>
          <p:nvPr/>
        </p:nvSpPr>
        <p:spPr bwMode="auto">
          <a:xfrm>
            <a:off x="7300914" y="4213762"/>
            <a:ext cx="305681" cy="447857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0" y="40"/>
              </a:cxn>
              <a:cxn ang="0">
                <a:pos x="40" y="117"/>
              </a:cxn>
              <a:cxn ang="0">
                <a:pos x="80" y="40"/>
              </a:cxn>
              <a:cxn ang="0">
                <a:pos x="40" y="0"/>
              </a:cxn>
              <a:cxn ang="0">
                <a:pos x="7" y="32"/>
              </a:cxn>
              <a:cxn ang="0">
                <a:pos x="32" y="32"/>
              </a:cxn>
              <a:cxn ang="0">
                <a:pos x="40" y="8"/>
              </a:cxn>
              <a:cxn ang="0">
                <a:pos x="48" y="32"/>
              </a:cxn>
              <a:cxn ang="0">
                <a:pos x="73" y="32"/>
              </a:cxn>
              <a:cxn ang="0">
                <a:pos x="52" y="46"/>
              </a:cxn>
              <a:cxn ang="0">
                <a:pos x="63" y="69"/>
              </a:cxn>
              <a:cxn ang="0">
                <a:pos x="40" y="54"/>
              </a:cxn>
              <a:cxn ang="0">
                <a:pos x="17" y="69"/>
              </a:cxn>
              <a:cxn ang="0">
                <a:pos x="28" y="46"/>
              </a:cxn>
              <a:cxn ang="0">
                <a:pos x="7" y="32"/>
              </a:cxn>
            </a:cxnLst>
            <a:rect l="0" t="0" r="r" b="b"/>
            <a:pathLst>
              <a:path w="80" h="117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6"/>
                  <a:pt x="27" y="85"/>
                  <a:pt x="40" y="117"/>
                </a:cubicBezTo>
                <a:cubicBezTo>
                  <a:pt x="53" y="85"/>
                  <a:pt x="80" y="66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7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40" y="8"/>
                  <a:pt x="40" y="8"/>
                  <a:pt x="40" y="8"/>
                </a:cubicBezTo>
                <a:cubicBezTo>
                  <a:pt x="48" y="32"/>
                  <a:pt x="48" y="32"/>
                  <a:pt x="48" y="32"/>
                </a:cubicBezTo>
                <a:cubicBezTo>
                  <a:pt x="73" y="32"/>
                  <a:pt x="73" y="32"/>
                  <a:pt x="73" y="32"/>
                </a:cubicBezTo>
                <a:cubicBezTo>
                  <a:pt x="52" y="46"/>
                  <a:pt x="52" y="46"/>
                  <a:pt x="52" y="46"/>
                </a:cubicBezTo>
                <a:cubicBezTo>
                  <a:pt x="63" y="69"/>
                  <a:pt x="63" y="69"/>
                  <a:pt x="63" y="69"/>
                </a:cubicBezTo>
                <a:cubicBezTo>
                  <a:pt x="40" y="54"/>
                  <a:pt x="40" y="54"/>
                  <a:pt x="40" y="54"/>
                </a:cubicBezTo>
                <a:cubicBezTo>
                  <a:pt x="17" y="69"/>
                  <a:pt x="17" y="69"/>
                  <a:pt x="17" y="69"/>
                </a:cubicBezTo>
                <a:cubicBezTo>
                  <a:pt x="28" y="46"/>
                  <a:pt x="28" y="46"/>
                  <a:pt x="28" y="46"/>
                </a:cubicBezTo>
                <a:lnTo>
                  <a:pt x="7" y="3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24"/>
          <p:cNvSpPr/>
          <p:nvPr/>
        </p:nvSpPr>
        <p:spPr bwMode="auto">
          <a:xfrm>
            <a:off x="5826367" y="2052642"/>
            <a:ext cx="1578062" cy="1136543"/>
          </a:xfrm>
          <a:custGeom>
            <a:avLst/>
            <a:gdLst/>
            <a:ahLst/>
            <a:cxnLst>
              <a:cxn ang="0">
                <a:pos x="182" y="202"/>
              </a:cxn>
              <a:cxn ang="0">
                <a:pos x="182" y="205"/>
              </a:cxn>
              <a:cxn ang="0">
                <a:pos x="180" y="206"/>
              </a:cxn>
              <a:cxn ang="0">
                <a:pos x="178" y="207"/>
              </a:cxn>
              <a:cxn ang="0">
                <a:pos x="177" y="207"/>
              </a:cxn>
              <a:cxn ang="0">
                <a:pos x="176" y="208"/>
              </a:cxn>
              <a:cxn ang="0">
                <a:pos x="174" y="209"/>
              </a:cxn>
              <a:cxn ang="0">
                <a:pos x="128" y="214"/>
              </a:cxn>
              <a:cxn ang="0">
                <a:pos x="128" y="214"/>
              </a:cxn>
              <a:cxn ang="0">
                <a:pos x="128" y="214"/>
              </a:cxn>
              <a:cxn ang="0">
                <a:pos x="128" y="214"/>
              </a:cxn>
              <a:cxn ang="0">
                <a:pos x="115" y="207"/>
              </a:cxn>
              <a:cxn ang="0">
                <a:pos x="23" y="224"/>
              </a:cxn>
              <a:cxn ang="0">
                <a:pos x="0" y="283"/>
              </a:cxn>
              <a:cxn ang="0">
                <a:pos x="81" y="366"/>
              </a:cxn>
              <a:cxn ang="0">
                <a:pos x="124" y="356"/>
              </a:cxn>
              <a:cxn ang="0">
                <a:pos x="146" y="353"/>
              </a:cxn>
              <a:cxn ang="0">
                <a:pos x="178" y="361"/>
              </a:cxn>
              <a:cxn ang="0">
                <a:pos x="179" y="362"/>
              </a:cxn>
              <a:cxn ang="0">
                <a:pos x="179" y="362"/>
              </a:cxn>
              <a:cxn ang="0">
                <a:pos x="182" y="364"/>
              </a:cxn>
              <a:cxn ang="0">
                <a:pos x="183" y="365"/>
              </a:cxn>
              <a:cxn ang="0">
                <a:pos x="186" y="369"/>
              </a:cxn>
              <a:cxn ang="0">
                <a:pos x="183" y="370"/>
              </a:cxn>
              <a:cxn ang="0">
                <a:pos x="183" y="566"/>
              </a:cxn>
              <a:cxn ang="0">
                <a:pos x="810" y="636"/>
              </a:cxn>
              <a:cxn ang="0">
                <a:pos x="810" y="635"/>
              </a:cxn>
              <a:cxn ang="0">
                <a:pos x="810" y="633"/>
              </a:cxn>
              <a:cxn ang="0">
                <a:pos x="790" y="609"/>
              </a:cxn>
              <a:cxn ang="0">
                <a:pos x="791" y="609"/>
              </a:cxn>
              <a:cxn ang="0">
                <a:pos x="785" y="609"/>
              </a:cxn>
              <a:cxn ang="0">
                <a:pos x="784" y="609"/>
              </a:cxn>
              <a:cxn ang="0">
                <a:pos x="744" y="584"/>
              </a:cxn>
              <a:cxn ang="0">
                <a:pos x="714" y="509"/>
              </a:cxn>
              <a:cxn ang="0">
                <a:pos x="794" y="413"/>
              </a:cxn>
              <a:cxn ang="0">
                <a:pos x="889" y="440"/>
              </a:cxn>
              <a:cxn ang="0">
                <a:pos x="912" y="476"/>
              </a:cxn>
              <a:cxn ang="0">
                <a:pos x="916" y="488"/>
              </a:cxn>
              <a:cxn ang="0">
                <a:pos x="940" y="507"/>
              </a:cxn>
              <a:cxn ang="0">
                <a:pos x="183" y="0"/>
              </a:cxn>
              <a:cxn ang="0">
                <a:pos x="183" y="196"/>
              </a:cxn>
            </a:cxnLst>
            <a:rect l="0" t="0" r="r" b="b"/>
            <a:pathLst>
              <a:path w="1073" h="772">
                <a:moveTo>
                  <a:pt x="182" y="202"/>
                </a:moveTo>
                <a:cubicBezTo>
                  <a:pt x="182" y="202"/>
                  <a:pt x="182" y="202"/>
                  <a:pt x="182" y="202"/>
                </a:cubicBezTo>
                <a:cubicBezTo>
                  <a:pt x="182" y="204"/>
                  <a:pt x="182" y="204"/>
                  <a:pt x="182" y="204"/>
                </a:cubicBezTo>
                <a:cubicBezTo>
                  <a:pt x="182" y="205"/>
                  <a:pt x="182" y="205"/>
                  <a:pt x="182" y="205"/>
                </a:cubicBezTo>
                <a:cubicBezTo>
                  <a:pt x="182" y="205"/>
                  <a:pt x="182" y="205"/>
                  <a:pt x="182" y="205"/>
                </a:cubicBezTo>
                <a:cubicBezTo>
                  <a:pt x="181" y="205"/>
                  <a:pt x="180" y="206"/>
                  <a:pt x="180" y="206"/>
                </a:cubicBezTo>
                <a:cubicBezTo>
                  <a:pt x="179" y="206"/>
                  <a:pt x="179" y="206"/>
                  <a:pt x="179" y="206"/>
                </a:cubicBezTo>
                <a:cubicBezTo>
                  <a:pt x="178" y="207"/>
                  <a:pt x="178" y="207"/>
                  <a:pt x="178" y="207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6" y="207"/>
                  <a:pt x="176" y="207"/>
                  <a:pt x="176" y="207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75" y="208"/>
                  <a:pt x="175" y="208"/>
                  <a:pt x="174" y="209"/>
                </a:cubicBezTo>
                <a:cubicBezTo>
                  <a:pt x="166" y="214"/>
                  <a:pt x="156" y="217"/>
                  <a:pt x="146" y="217"/>
                </a:cubicBezTo>
                <a:cubicBezTo>
                  <a:pt x="140" y="217"/>
                  <a:pt x="134" y="216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3" y="212"/>
                  <a:pt x="118" y="210"/>
                  <a:pt x="115" y="207"/>
                </a:cubicBezTo>
                <a:cubicBezTo>
                  <a:pt x="105" y="203"/>
                  <a:pt x="93" y="200"/>
                  <a:pt x="81" y="200"/>
                </a:cubicBezTo>
                <a:cubicBezTo>
                  <a:pt x="59" y="200"/>
                  <a:pt x="38" y="209"/>
                  <a:pt x="23" y="224"/>
                </a:cubicBezTo>
                <a:cubicBezTo>
                  <a:pt x="21" y="226"/>
                  <a:pt x="20" y="228"/>
                  <a:pt x="18" y="230"/>
                </a:cubicBezTo>
                <a:cubicBezTo>
                  <a:pt x="7" y="244"/>
                  <a:pt x="0" y="263"/>
                  <a:pt x="0" y="283"/>
                </a:cubicBezTo>
                <a:cubicBezTo>
                  <a:pt x="0" y="306"/>
                  <a:pt x="10" y="328"/>
                  <a:pt x="25" y="343"/>
                </a:cubicBezTo>
                <a:cubicBezTo>
                  <a:pt x="40" y="357"/>
                  <a:pt x="59" y="366"/>
                  <a:pt x="81" y="366"/>
                </a:cubicBezTo>
                <a:cubicBezTo>
                  <a:pt x="94" y="366"/>
                  <a:pt x="107" y="363"/>
                  <a:pt x="118" y="358"/>
                </a:cubicBezTo>
                <a:cubicBezTo>
                  <a:pt x="120" y="356"/>
                  <a:pt x="122" y="357"/>
                  <a:pt x="124" y="356"/>
                </a:cubicBezTo>
                <a:cubicBezTo>
                  <a:pt x="131" y="353"/>
                  <a:pt x="138" y="353"/>
                  <a:pt x="146" y="353"/>
                </a:cubicBezTo>
                <a:cubicBezTo>
                  <a:pt x="146" y="353"/>
                  <a:pt x="146" y="353"/>
                  <a:pt x="146" y="353"/>
                </a:cubicBezTo>
                <a:cubicBezTo>
                  <a:pt x="157" y="353"/>
                  <a:pt x="167" y="355"/>
                  <a:pt x="175" y="361"/>
                </a:cubicBezTo>
                <a:cubicBezTo>
                  <a:pt x="176" y="361"/>
                  <a:pt x="177" y="361"/>
                  <a:pt x="178" y="361"/>
                </a:cubicBezTo>
                <a:cubicBezTo>
                  <a:pt x="178" y="361"/>
                  <a:pt x="178" y="361"/>
                  <a:pt x="178" y="361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80" y="362"/>
                  <a:pt x="180" y="362"/>
                  <a:pt x="180" y="362"/>
                </a:cubicBezTo>
                <a:cubicBezTo>
                  <a:pt x="181" y="362"/>
                  <a:pt x="181" y="363"/>
                  <a:pt x="182" y="364"/>
                </a:cubicBezTo>
                <a:cubicBezTo>
                  <a:pt x="183" y="364"/>
                  <a:pt x="183" y="364"/>
                  <a:pt x="183" y="364"/>
                </a:cubicBezTo>
                <a:cubicBezTo>
                  <a:pt x="183" y="365"/>
                  <a:pt x="183" y="365"/>
                  <a:pt x="183" y="365"/>
                </a:cubicBezTo>
                <a:cubicBezTo>
                  <a:pt x="184" y="365"/>
                  <a:pt x="184" y="365"/>
                  <a:pt x="184" y="365"/>
                </a:cubicBezTo>
                <a:cubicBezTo>
                  <a:pt x="185" y="366"/>
                  <a:pt x="185" y="368"/>
                  <a:pt x="186" y="369"/>
                </a:cubicBezTo>
                <a:cubicBezTo>
                  <a:pt x="186" y="369"/>
                  <a:pt x="184" y="369"/>
                  <a:pt x="184" y="369"/>
                </a:cubicBezTo>
                <a:cubicBezTo>
                  <a:pt x="184" y="370"/>
                  <a:pt x="183" y="370"/>
                  <a:pt x="183" y="370"/>
                </a:cubicBezTo>
                <a:cubicBezTo>
                  <a:pt x="183" y="371"/>
                  <a:pt x="183" y="371"/>
                  <a:pt x="183" y="371"/>
                </a:cubicBezTo>
                <a:cubicBezTo>
                  <a:pt x="183" y="566"/>
                  <a:pt x="183" y="566"/>
                  <a:pt x="183" y="566"/>
                </a:cubicBezTo>
                <a:cubicBezTo>
                  <a:pt x="375" y="570"/>
                  <a:pt x="547" y="648"/>
                  <a:pt x="673" y="772"/>
                </a:cubicBezTo>
                <a:cubicBezTo>
                  <a:pt x="810" y="636"/>
                  <a:pt x="810" y="636"/>
                  <a:pt x="810" y="636"/>
                </a:cubicBezTo>
                <a:cubicBezTo>
                  <a:pt x="810" y="636"/>
                  <a:pt x="810" y="636"/>
                  <a:pt x="810" y="636"/>
                </a:cubicBezTo>
                <a:cubicBezTo>
                  <a:pt x="810" y="636"/>
                  <a:pt x="810" y="635"/>
                  <a:pt x="810" y="635"/>
                </a:cubicBezTo>
                <a:cubicBezTo>
                  <a:pt x="810" y="634"/>
                  <a:pt x="810" y="634"/>
                  <a:pt x="810" y="634"/>
                </a:cubicBezTo>
                <a:cubicBezTo>
                  <a:pt x="810" y="634"/>
                  <a:pt x="810" y="633"/>
                  <a:pt x="810" y="633"/>
                </a:cubicBezTo>
                <a:cubicBezTo>
                  <a:pt x="808" y="628"/>
                  <a:pt x="806" y="622"/>
                  <a:pt x="801" y="617"/>
                </a:cubicBezTo>
                <a:cubicBezTo>
                  <a:pt x="798" y="614"/>
                  <a:pt x="794" y="613"/>
                  <a:pt x="790" y="609"/>
                </a:cubicBezTo>
                <a:cubicBezTo>
                  <a:pt x="791" y="609"/>
                  <a:pt x="791" y="609"/>
                  <a:pt x="791" y="609"/>
                </a:cubicBezTo>
                <a:cubicBezTo>
                  <a:pt x="791" y="609"/>
                  <a:pt x="791" y="609"/>
                  <a:pt x="791" y="609"/>
                </a:cubicBezTo>
                <a:cubicBezTo>
                  <a:pt x="791" y="610"/>
                  <a:pt x="791" y="610"/>
                  <a:pt x="791" y="610"/>
                </a:cubicBezTo>
                <a:cubicBezTo>
                  <a:pt x="787" y="609"/>
                  <a:pt x="787" y="609"/>
                  <a:pt x="785" y="609"/>
                </a:cubicBezTo>
                <a:cubicBezTo>
                  <a:pt x="784" y="609"/>
                  <a:pt x="784" y="609"/>
                  <a:pt x="784" y="609"/>
                </a:cubicBezTo>
                <a:cubicBezTo>
                  <a:pt x="784" y="609"/>
                  <a:pt x="784" y="609"/>
                  <a:pt x="784" y="609"/>
                </a:cubicBezTo>
                <a:cubicBezTo>
                  <a:pt x="783" y="609"/>
                  <a:pt x="783" y="609"/>
                  <a:pt x="783" y="609"/>
                </a:cubicBezTo>
                <a:cubicBezTo>
                  <a:pt x="769" y="604"/>
                  <a:pt x="756" y="596"/>
                  <a:pt x="744" y="584"/>
                </a:cubicBezTo>
                <a:cubicBezTo>
                  <a:pt x="727" y="567"/>
                  <a:pt x="717" y="545"/>
                  <a:pt x="715" y="522"/>
                </a:cubicBezTo>
                <a:cubicBezTo>
                  <a:pt x="714" y="518"/>
                  <a:pt x="714" y="513"/>
                  <a:pt x="714" y="509"/>
                </a:cubicBezTo>
                <a:cubicBezTo>
                  <a:pt x="714" y="484"/>
                  <a:pt x="723" y="459"/>
                  <a:pt x="743" y="440"/>
                </a:cubicBezTo>
                <a:cubicBezTo>
                  <a:pt x="757" y="425"/>
                  <a:pt x="775" y="416"/>
                  <a:pt x="794" y="413"/>
                </a:cubicBezTo>
                <a:cubicBezTo>
                  <a:pt x="802" y="411"/>
                  <a:pt x="810" y="410"/>
                  <a:pt x="818" y="410"/>
                </a:cubicBezTo>
                <a:cubicBezTo>
                  <a:pt x="843" y="410"/>
                  <a:pt x="869" y="420"/>
                  <a:pt x="889" y="440"/>
                </a:cubicBezTo>
                <a:cubicBezTo>
                  <a:pt x="899" y="450"/>
                  <a:pt x="907" y="463"/>
                  <a:pt x="912" y="476"/>
                </a:cubicBezTo>
                <a:cubicBezTo>
                  <a:pt x="912" y="476"/>
                  <a:pt x="912" y="476"/>
                  <a:pt x="912" y="476"/>
                </a:cubicBezTo>
                <a:cubicBezTo>
                  <a:pt x="912" y="476"/>
                  <a:pt x="912" y="477"/>
                  <a:pt x="912" y="477"/>
                </a:cubicBezTo>
                <a:cubicBezTo>
                  <a:pt x="913" y="481"/>
                  <a:pt x="914" y="485"/>
                  <a:pt x="916" y="488"/>
                </a:cubicBezTo>
                <a:cubicBezTo>
                  <a:pt x="917" y="492"/>
                  <a:pt x="920" y="495"/>
                  <a:pt x="922" y="497"/>
                </a:cubicBezTo>
                <a:cubicBezTo>
                  <a:pt x="927" y="502"/>
                  <a:pt x="934" y="505"/>
                  <a:pt x="940" y="507"/>
                </a:cubicBezTo>
                <a:cubicBezTo>
                  <a:pt x="1073" y="372"/>
                  <a:pt x="1073" y="372"/>
                  <a:pt x="1073" y="372"/>
                </a:cubicBezTo>
                <a:cubicBezTo>
                  <a:pt x="845" y="145"/>
                  <a:pt x="531" y="4"/>
                  <a:pt x="183" y="0"/>
                </a:cubicBezTo>
                <a:cubicBezTo>
                  <a:pt x="183" y="195"/>
                  <a:pt x="183" y="195"/>
                  <a:pt x="183" y="195"/>
                </a:cubicBezTo>
                <a:cubicBezTo>
                  <a:pt x="183" y="196"/>
                  <a:pt x="183" y="196"/>
                  <a:pt x="183" y="196"/>
                </a:cubicBezTo>
                <a:cubicBezTo>
                  <a:pt x="183" y="198"/>
                  <a:pt x="184" y="200"/>
                  <a:pt x="182" y="20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8" name="Freeform 7@|5FFC:0|FBC:0|LFC:16777215|LBC:16777215"/>
          <p:cNvSpPr/>
          <p:nvPr/>
        </p:nvSpPr>
        <p:spPr bwMode="auto">
          <a:xfrm>
            <a:off x="6449615" y="2496591"/>
            <a:ext cx="183087" cy="273302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23" y="0"/>
              </a:cxn>
              <a:cxn ang="0">
                <a:pos x="23" y="57"/>
              </a:cxn>
              <a:cxn ang="0">
                <a:pos x="0" y="57"/>
              </a:cxn>
              <a:cxn ang="0">
                <a:pos x="35" y="103"/>
              </a:cxn>
              <a:cxn ang="0">
                <a:pos x="69" y="57"/>
              </a:cxn>
              <a:cxn ang="0">
                <a:pos x="46" y="57"/>
              </a:cxn>
              <a:cxn ang="0">
                <a:pos x="46" y="0"/>
              </a:cxn>
            </a:cxnLst>
            <a:rect l="0" t="0" r="r" b="b"/>
            <a:pathLst>
              <a:path w="69" h="103">
                <a:moveTo>
                  <a:pt x="46" y="0"/>
                </a:moveTo>
                <a:lnTo>
                  <a:pt x="23" y="0"/>
                </a:lnTo>
                <a:lnTo>
                  <a:pt x="23" y="57"/>
                </a:lnTo>
                <a:lnTo>
                  <a:pt x="0" y="57"/>
                </a:lnTo>
                <a:lnTo>
                  <a:pt x="35" y="103"/>
                </a:lnTo>
                <a:lnTo>
                  <a:pt x="69" y="57"/>
                </a:lnTo>
                <a:lnTo>
                  <a:pt x="46" y="57"/>
                </a:lnTo>
                <a:lnTo>
                  <a:pt x="46" y="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8@|5FFC:0|FBC:0|LFC:16777215|LBC:16777215"/>
          <p:cNvSpPr/>
          <p:nvPr/>
        </p:nvSpPr>
        <p:spPr bwMode="auto">
          <a:xfrm>
            <a:off x="6295716" y="2340040"/>
            <a:ext cx="490885" cy="368825"/>
          </a:xfrm>
          <a:custGeom>
            <a:avLst/>
            <a:gdLst/>
            <a:ahLst/>
            <a:cxnLst>
              <a:cxn ang="0">
                <a:pos x="101" y="33"/>
              </a:cxn>
              <a:cxn ang="0">
                <a:pos x="101" y="33"/>
              </a:cxn>
              <a:cxn ang="0">
                <a:pos x="69" y="0"/>
              </a:cxn>
              <a:cxn ang="0">
                <a:pos x="40" y="17"/>
              </a:cxn>
              <a:cxn ang="0">
                <a:pos x="32" y="15"/>
              </a:cxn>
              <a:cxn ang="0">
                <a:pos x="14" y="33"/>
              </a:cxn>
              <a:cxn ang="0">
                <a:pos x="14" y="33"/>
              </a:cxn>
              <a:cxn ang="0">
                <a:pos x="0" y="58"/>
              </a:cxn>
              <a:cxn ang="0">
                <a:pos x="29" y="87"/>
              </a:cxn>
              <a:cxn ang="0">
                <a:pos x="29" y="80"/>
              </a:cxn>
              <a:cxn ang="0">
                <a:pos x="7" y="58"/>
              </a:cxn>
              <a:cxn ang="0">
                <a:pos x="18" y="40"/>
              </a:cxn>
              <a:cxn ang="0">
                <a:pos x="22" y="38"/>
              </a:cxn>
              <a:cxn ang="0">
                <a:pos x="22" y="33"/>
              </a:cxn>
              <a:cxn ang="0">
                <a:pos x="21" y="33"/>
              </a:cxn>
              <a:cxn ang="0">
                <a:pos x="32" y="22"/>
              </a:cxn>
              <a:cxn ang="0">
                <a:pos x="37" y="23"/>
              </a:cxn>
              <a:cxn ang="0">
                <a:pos x="43" y="26"/>
              </a:cxn>
              <a:cxn ang="0">
                <a:pos x="47" y="20"/>
              </a:cxn>
              <a:cxn ang="0">
                <a:pos x="69" y="8"/>
              </a:cxn>
              <a:cxn ang="0">
                <a:pos x="94" y="33"/>
              </a:cxn>
              <a:cxn ang="0">
                <a:pos x="94" y="33"/>
              </a:cxn>
              <a:cxn ang="0">
                <a:pos x="94" y="38"/>
              </a:cxn>
              <a:cxn ang="0">
                <a:pos x="98" y="40"/>
              </a:cxn>
              <a:cxn ang="0">
                <a:pos x="109" y="58"/>
              </a:cxn>
              <a:cxn ang="0">
                <a:pos x="87" y="80"/>
              </a:cxn>
              <a:cxn ang="0">
                <a:pos x="87" y="87"/>
              </a:cxn>
              <a:cxn ang="0">
                <a:pos x="116" y="58"/>
              </a:cxn>
              <a:cxn ang="0">
                <a:pos x="101" y="33"/>
              </a:cxn>
            </a:cxnLst>
            <a:rect l="0" t="0" r="r" b="b"/>
            <a:pathLst>
              <a:path w="116" h="87">
                <a:moveTo>
                  <a:pt x="101" y="33"/>
                </a:moveTo>
                <a:cubicBezTo>
                  <a:pt x="101" y="33"/>
                  <a:pt x="101" y="33"/>
                  <a:pt x="101" y="33"/>
                </a:cubicBezTo>
                <a:cubicBezTo>
                  <a:pt x="101" y="15"/>
                  <a:pt x="87" y="0"/>
                  <a:pt x="69" y="0"/>
                </a:cubicBezTo>
                <a:cubicBezTo>
                  <a:pt x="57" y="0"/>
                  <a:pt x="46" y="7"/>
                  <a:pt x="40" y="17"/>
                </a:cubicBezTo>
                <a:cubicBezTo>
                  <a:pt x="38" y="16"/>
                  <a:pt x="35" y="15"/>
                  <a:pt x="32" y="15"/>
                </a:cubicBezTo>
                <a:cubicBezTo>
                  <a:pt x="22" y="15"/>
                  <a:pt x="14" y="23"/>
                  <a:pt x="14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6" y="38"/>
                  <a:pt x="0" y="48"/>
                  <a:pt x="0" y="58"/>
                </a:cubicBezTo>
                <a:cubicBezTo>
                  <a:pt x="0" y="74"/>
                  <a:pt x="13" y="87"/>
                  <a:pt x="29" y="87"/>
                </a:cubicBezTo>
                <a:cubicBezTo>
                  <a:pt x="29" y="80"/>
                  <a:pt x="29" y="80"/>
                  <a:pt x="29" y="80"/>
                </a:cubicBezTo>
                <a:cubicBezTo>
                  <a:pt x="17" y="80"/>
                  <a:pt x="7" y="70"/>
                  <a:pt x="7" y="58"/>
                </a:cubicBezTo>
                <a:cubicBezTo>
                  <a:pt x="7" y="51"/>
                  <a:pt x="11" y="44"/>
                  <a:pt x="18" y="40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3"/>
                  <a:pt x="22" y="33"/>
                  <a:pt x="22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2" y="27"/>
                  <a:pt x="26" y="22"/>
                  <a:pt x="32" y="22"/>
                </a:cubicBezTo>
                <a:cubicBezTo>
                  <a:pt x="34" y="22"/>
                  <a:pt x="36" y="23"/>
                  <a:pt x="37" y="23"/>
                </a:cubicBezTo>
                <a:cubicBezTo>
                  <a:pt x="43" y="26"/>
                  <a:pt x="43" y="26"/>
                  <a:pt x="43" y="26"/>
                </a:cubicBezTo>
                <a:cubicBezTo>
                  <a:pt x="47" y="20"/>
                  <a:pt x="47" y="20"/>
                  <a:pt x="47" y="20"/>
                </a:cubicBezTo>
                <a:cubicBezTo>
                  <a:pt x="51" y="12"/>
                  <a:pt x="60" y="8"/>
                  <a:pt x="69" y="8"/>
                </a:cubicBezTo>
                <a:cubicBezTo>
                  <a:pt x="83" y="8"/>
                  <a:pt x="94" y="19"/>
                  <a:pt x="94" y="33"/>
                </a:cubicBezTo>
                <a:cubicBezTo>
                  <a:pt x="94" y="33"/>
                  <a:pt x="94" y="33"/>
                  <a:pt x="94" y="33"/>
                </a:cubicBezTo>
                <a:cubicBezTo>
                  <a:pt x="94" y="38"/>
                  <a:pt x="94" y="38"/>
                  <a:pt x="94" y="38"/>
                </a:cubicBezTo>
                <a:cubicBezTo>
                  <a:pt x="98" y="40"/>
                  <a:pt x="98" y="40"/>
                  <a:pt x="98" y="40"/>
                </a:cubicBezTo>
                <a:cubicBezTo>
                  <a:pt x="104" y="44"/>
                  <a:pt x="109" y="51"/>
                  <a:pt x="109" y="58"/>
                </a:cubicBezTo>
                <a:cubicBezTo>
                  <a:pt x="109" y="70"/>
                  <a:pt x="99" y="80"/>
                  <a:pt x="87" y="80"/>
                </a:cubicBezTo>
                <a:cubicBezTo>
                  <a:pt x="87" y="87"/>
                  <a:pt x="87" y="87"/>
                  <a:pt x="87" y="87"/>
                </a:cubicBezTo>
                <a:cubicBezTo>
                  <a:pt x="103" y="87"/>
                  <a:pt x="116" y="74"/>
                  <a:pt x="116" y="58"/>
                </a:cubicBezTo>
                <a:cubicBezTo>
                  <a:pt x="116" y="48"/>
                  <a:pt x="110" y="38"/>
                  <a:pt x="101" y="3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21"/>
          <p:cNvSpPr/>
          <p:nvPr/>
        </p:nvSpPr>
        <p:spPr bwMode="auto">
          <a:xfrm>
            <a:off x="6084097" y="4684855"/>
            <a:ext cx="1311883" cy="1125981"/>
          </a:xfrm>
          <a:custGeom>
            <a:avLst/>
            <a:gdLst/>
            <a:ahLst/>
            <a:cxnLst>
              <a:cxn ang="0">
                <a:pos x="753" y="255"/>
              </a:cxn>
              <a:cxn ang="0">
                <a:pos x="748" y="254"/>
              </a:cxn>
              <a:cxn ang="0">
                <a:pos x="748" y="254"/>
              </a:cxn>
              <a:cxn ang="0">
                <a:pos x="748" y="254"/>
              </a:cxn>
              <a:cxn ang="0">
                <a:pos x="752" y="250"/>
              </a:cxn>
              <a:cxn ang="0">
                <a:pos x="754" y="248"/>
              </a:cxn>
              <a:cxn ang="0">
                <a:pos x="754" y="247"/>
              </a:cxn>
              <a:cxn ang="0">
                <a:pos x="755" y="246"/>
              </a:cxn>
              <a:cxn ang="0">
                <a:pos x="769" y="218"/>
              </a:cxn>
              <a:cxn ang="0">
                <a:pos x="783" y="208"/>
              </a:cxn>
              <a:cxn ang="0">
                <a:pos x="783" y="208"/>
              </a:cxn>
              <a:cxn ang="0">
                <a:pos x="784" y="208"/>
              </a:cxn>
              <a:cxn ang="0">
                <a:pos x="784" y="208"/>
              </a:cxn>
              <a:cxn ang="0">
                <a:pos x="827" y="185"/>
              </a:cxn>
              <a:cxn ang="0">
                <a:pos x="827" y="68"/>
              </a:cxn>
              <a:cxn ang="0">
                <a:pos x="709" y="68"/>
              </a:cxn>
              <a:cxn ang="0">
                <a:pos x="687" y="106"/>
              </a:cxn>
              <a:cxn ang="0">
                <a:pos x="676" y="125"/>
              </a:cxn>
              <a:cxn ang="0">
                <a:pos x="645" y="140"/>
              </a:cxn>
              <a:cxn ang="0">
                <a:pos x="643" y="140"/>
              </a:cxn>
              <a:cxn ang="0">
                <a:pos x="643" y="140"/>
              </a:cxn>
              <a:cxn ang="0">
                <a:pos x="639" y="140"/>
              </a:cxn>
              <a:cxn ang="0">
                <a:pos x="638" y="140"/>
              </a:cxn>
              <a:cxn ang="0">
                <a:pos x="492" y="0"/>
              </a:cxn>
              <a:cxn ang="0">
                <a:pos x="0" y="390"/>
              </a:cxn>
              <a:cxn ang="0">
                <a:pos x="36" y="394"/>
              </a:cxn>
              <a:cxn ang="0">
                <a:pos x="42" y="391"/>
              </a:cxn>
              <a:cxn ang="0">
                <a:pos x="43" y="390"/>
              </a:cxn>
              <a:cxn ang="0">
                <a:pos x="161" y="411"/>
              </a:cxn>
              <a:cxn ang="0">
                <a:pos x="192" y="482"/>
              </a:cxn>
              <a:cxn ang="0">
                <a:pos x="88" y="585"/>
              </a:cxn>
              <a:cxn ang="0">
                <a:pos x="46" y="575"/>
              </a:cxn>
              <a:cxn ang="0">
                <a:pos x="35" y="569"/>
              </a:cxn>
              <a:cxn ang="0">
                <a:pos x="0" y="574"/>
              </a:cxn>
              <a:cxn ang="0">
                <a:pos x="892" y="400"/>
              </a:cxn>
              <a:cxn ang="0">
                <a:pos x="753" y="256"/>
              </a:cxn>
            </a:cxnLst>
            <a:rect l="0" t="0" r="r" b="b"/>
            <a:pathLst>
              <a:path w="892" h="765">
                <a:moveTo>
                  <a:pt x="753" y="256"/>
                </a:moveTo>
                <a:cubicBezTo>
                  <a:pt x="753" y="255"/>
                  <a:pt x="753" y="255"/>
                  <a:pt x="753" y="255"/>
                </a:cubicBezTo>
                <a:cubicBezTo>
                  <a:pt x="751" y="254"/>
                  <a:pt x="751" y="254"/>
                  <a:pt x="751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2"/>
                  <a:pt x="751" y="251"/>
                  <a:pt x="751" y="251"/>
                </a:cubicBezTo>
                <a:cubicBezTo>
                  <a:pt x="752" y="250"/>
                  <a:pt x="752" y="250"/>
                  <a:pt x="752" y="250"/>
                </a:cubicBezTo>
                <a:cubicBezTo>
                  <a:pt x="753" y="249"/>
                  <a:pt x="753" y="249"/>
                  <a:pt x="753" y="249"/>
                </a:cubicBezTo>
                <a:cubicBezTo>
                  <a:pt x="754" y="248"/>
                  <a:pt x="754" y="248"/>
                  <a:pt x="754" y="248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6"/>
                  <a:pt x="754" y="246"/>
                  <a:pt x="754" y="246"/>
                </a:cubicBezTo>
                <a:cubicBezTo>
                  <a:pt x="755" y="246"/>
                  <a:pt x="755" y="246"/>
                  <a:pt x="755" y="246"/>
                </a:cubicBezTo>
                <a:cubicBezTo>
                  <a:pt x="755" y="245"/>
                  <a:pt x="755" y="245"/>
                  <a:pt x="755" y="244"/>
                </a:cubicBezTo>
                <a:cubicBezTo>
                  <a:pt x="757" y="235"/>
                  <a:pt x="762" y="226"/>
                  <a:pt x="769" y="218"/>
                </a:cubicBezTo>
                <a:cubicBezTo>
                  <a:pt x="773" y="214"/>
                  <a:pt x="778" y="210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9" y="205"/>
                  <a:pt x="794" y="204"/>
                  <a:pt x="798" y="203"/>
                </a:cubicBezTo>
                <a:cubicBezTo>
                  <a:pt x="808" y="199"/>
                  <a:pt x="818" y="193"/>
                  <a:pt x="827" y="185"/>
                </a:cubicBezTo>
                <a:cubicBezTo>
                  <a:pt x="843" y="169"/>
                  <a:pt x="851" y="147"/>
                  <a:pt x="851" y="126"/>
                </a:cubicBezTo>
                <a:cubicBezTo>
                  <a:pt x="851" y="105"/>
                  <a:pt x="843" y="84"/>
                  <a:pt x="827" y="68"/>
                </a:cubicBezTo>
                <a:cubicBezTo>
                  <a:pt x="810" y="51"/>
                  <a:pt x="789" y="43"/>
                  <a:pt x="768" y="43"/>
                </a:cubicBezTo>
                <a:cubicBezTo>
                  <a:pt x="747" y="43"/>
                  <a:pt x="726" y="51"/>
                  <a:pt x="709" y="68"/>
                </a:cubicBezTo>
                <a:cubicBezTo>
                  <a:pt x="700" y="77"/>
                  <a:pt x="694" y="88"/>
                  <a:pt x="690" y="99"/>
                </a:cubicBezTo>
                <a:cubicBezTo>
                  <a:pt x="689" y="101"/>
                  <a:pt x="688" y="104"/>
                  <a:pt x="687" y="106"/>
                </a:cubicBezTo>
                <a:cubicBezTo>
                  <a:pt x="685" y="113"/>
                  <a:pt x="681" y="119"/>
                  <a:pt x="676" y="125"/>
                </a:cubicBezTo>
                <a:cubicBezTo>
                  <a:pt x="676" y="125"/>
                  <a:pt x="676" y="125"/>
                  <a:pt x="676" y="125"/>
                </a:cubicBezTo>
                <a:cubicBezTo>
                  <a:pt x="668" y="132"/>
                  <a:pt x="658" y="137"/>
                  <a:pt x="648" y="139"/>
                </a:cubicBezTo>
                <a:cubicBezTo>
                  <a:pt x="647" y="139"/>
                  <a:pt x="646" y="140"/>
                  <a:pt x="645" y="140"/>
                </a:cubicBezTo>
                <a:cubicBezTo>
                  <a:pt x="644" y="140"/>
                  <a:pt x="644" y="140"/>
                  <a:pt x="644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2" y="140"/>
                  <a:pt x="641" y="140"/>
                  <a:pt x="640" y="140"/>
                </a:cubicBezTo>
                <a:cubicBezTo>
                  <a:pt x="639" y="140"/>
                  <a:pt x="639" y="140"/>
                  <a:pt x="639" y="140"/>
                </a:cubicBezTo>
                <a:cubicBezTo>
                  <a:pt x="638" y="140"/>
                  <a:pt x="638" y="140"/>
                  <a:pt x="638" y="140"/>
                </a:cubicBezTo>
                <a:cubicBezTo>
                  <a:pt x="638" y="140"/>
                  <a:pt x="638" y="140"/>
                  <a:pt x="638" y="140"/>
                </a:cubicBezTo>
                <a:cubicBezTo>
                  <a:pt x="636" y="140"/>
                  <a:pt x="634" y="139"/>
                  <a:pt x="633" y="138"/>
                </a:cubicBezTo>
                <a:cubicBezTo>
                  <a:pt x="492" y="0"/>
                  <a:pt x="492" y="0"/>
                  <a:pt x="492" y="0"/>
                </a:cubicBezTo>
                <a:cubicBezTo>
                  <a:pt x="355" y="131"/>
                  <a:pt x="172" y="198"/>
                  <a:pt x="0" y="199"/>
                </a:cubicBezTo>
                <a:cubicBezTo>
                  <a:pt x="0" y="390"/>
                  <a:pt x="0" y="390"/>
                  <a:pt x="0" y="390"/>
                </a:cubicBezTo>
                <a:cubicBezTo>
                  <a:pt x="9" y="394"/>
                  <a:pt x="14" y="396"/>
                  <a:pt x="21" y="396"/>
                </a:cubicBezTo>
                <a:cubicBezTo>
                  <a:pt x="26" y="396"/>
                  <a:pt x="32" y="395"/>
                  <a:pt x="36" y="394"/>
                </a:cubicBezTo>
                <a:cubicBezTo>
                  <a:pt x="38" y="393"/>
                  <a:pt x="40" y="392"/>
                  <a:pt x="42" y="391"/>
                </a:cubicBezTo>
                <a:cubicBezTo>
                  <a:pt x="42" y="391"/>
                  <a:pt x="42" y="391"/>
                  <a:pt x="42" y="391"/>
                </a:cubicBezTo>
                <a:cubicBezTo>
                  <a:pt x="43" y="391"/>
                  <a:pt x="43" y="391"/>
                  <a:pt x="43" y="391"/>
                </a:cubicBezTo>
                <a:cubicBezTo>
                  <a:pt x="43" y="390"/>
                  <a:pt x="43" y="390"/>
                  <a:pt x="43" y="390"/>
                </a:cubicBezTo>
                <a:cubicBezTo>
                  <a:pt x="57" y="384"/>
                  <a:pt x="72" y="380"/>
                  <a:pt x="88" y="380"/>
                </a:cubicBezTo>
                <a:cubicBezTo>
                  <a:pt x="117" y="380"/>
                  <a:pt x="142" y="392"/>
                  <a:pt x="161" y="411"/>
                </a:cubicBezTo>
                <a:cubicBezTo>
                  <a:pt x="162" y="412"/>
                  <a:pt x="162" y="412"/>
                  <a:pt x="163" y="413"/>
                </a:cubicBezTo>
                <a:cubicBezTo>
                  <a:pt x="181" y="430"/>
                  <a:pt x="192" y="455"/>
                  <a:pt x="192" y="482"/>
                </a:cubicBezTo>
                <a:cubicBezTo>
                  <a:pt x="192" y="506"/>
                  <a:pt x="183" y="528"/>
                  <a:pt x="169" y="545"/>
                </a:cubicBezTo>
                <a:cubicBezTo>
                  <a:pt x="150" y="569"/>
                  <a:pt x="121" y="585"/>
                  <a:pt x="88" y="585"/>
                </a:cubicBezTo>
                <a:cubicBezTo>
                  <a:pt x="73" y="585"/>
                  <a:pt x="59" y="581"/>
                  <a:pt x="46" y="576"/>
                </a:cubicBezTo>
                <a:cubicBezTo>
                  <a:pt x="46" y="576"/>
                  <a:pt x="46" y="575"/>
                  <a:pt x="46" y="575"/>
                </a:cubicBezTo>
                <a:cubicBezTo>
                  <a:pt x="45" y="575"/>
                  <a:pt x="45" y="575"/>
                  <a:pt x="45" y="575"/>
                </a:cubicBezTo>
                <a:cubicBezTo>
                  <a:pt x="41" y="573"/>
                  <a:pt x="38" y="571"/>
                  <a:pt x="35" y="569"/>
                </a:cubicBezTo>
                <a:cubicBezTo>
                  <a:pt x="31" y="568"/>
                  <a:pt x="25" y="567"/>
                  <a:pt x="21" y="567"/>
                </a:cubicBezTo>
                <a:cubicBezTo>
                  <a:pt x="14" y="567"/>
                  <a:pt x="9" y="570"/>
                  <a:pt x="0" y="574"/>
                </a:cubicBezTo>
                <a:cubicBezTo>
                  <a:pt x="0" y="765"/>
                  <a:pt x="0" y="765"/>
                  <a:pt x="0" y="765"/>
                </a:cubicBezTo>
                <a:cubicBezTo>
                  <a:pt x="323" y="764"/>
                  <a:pt x="645" y="642"/>
                  <a:pt x="892" y="400"/>
                </a:cubicBezTo>
                <a:cubicBezTo>
                  <a:pt x="754" y="261"/>
                  <a:pt x="754" y="261"/>
                  <a:pt x="754" y="261"/>
                </a:cubicBezTo>
                <a:cubicBezTo>
                  <a:pt x="753" y="260"/>
                  <a:pt x="753" y="258"/>
                  <a:pt x="753" y="256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2" name="Freeform 120"/>
          <p:cNvSpPr>
            <a:spLocks noEditPoints="1"/>
          </p:cNvSpPr>
          <p:nvPr/>
        </p:nvSpPr>
        <p:spPr bwMode="auto">
          <a:xfrm>
            <a:off x="6525351" y="5045914"/>
            <a:ext cx="406114" cy="350247"/>
          </a:xfrm>
          <a:custGeom>
            <a:avLst/>
            <a:gdLst/>
            <a:ahLst/>
            <a:cxnLst>
              <a:cxn ang="0">
                <a:pos x="95" y="7"/>
              </a:cxn>
              <a:cxn ang="0">
                <a:pos x="95" y="14"/>
              </a:cxn>
              <a:cxn ang="0">
                <a:pos x="15" y="36"/>
              </a:cxn>
              <a:cxn ang="0">
                <a:pos x="0" y="28"/>
              </a:cxn>
              <a:cxn ang="0">
                <a:pos x="0" y="72"/>
              </a:cxn>
              <a:cxn ang="0">
                <a:pos x="15" y="65"/>
              </a:cxn>
              <a:cxn ang="0">
                <a:pos x="24" y="67"/>
              </a:cxn>
              <a:cxn ang="0">
                <a:pos x="21" y="76"/>
              </a:cxn>
              <a:cxn ang="0">
                <a:pos x="29" y="89"/>
              </a:cxn>
              <a:cxn ang="0">
                <a:pos x="50" y="95"/>
              </a:cxn>
              <a:cxn ang="0">
                <a:pos x="53" y="95"/>
              </a:cxn>
              <a:cxn ang="0">
                <a:pos x="64" y="87"/>
              </a:cxn>
              <a:cxn ang="0">
                <a:pos x="66" y="78"/>
              </a:cxn>
              <a:cxn ang="0">
                <a:pos x="95" y="86"/>
              </a:cxn>
              <a:cxn ang="0">
                <a:pos x="95" y="94"/>
              </a:cxn>
              <a:cxn ang="0">
                <a:pos x="117" y="101"/>
              </a:cxn>
              <a:cxn ang="0">
                <a:pos x="117" y="0"/>
              </a:cxn>
              <a:cxn ang="0">
                <a:pos x="95" y="7"/>
              </a:cxn>
              <a:cxn ang="0">
                <a:pos x="57" y="85"/>
              </a:cxn>
              <a:cxn ang="0">
                <a:pos x="52" y="88"/>
              </a:cxn>
              <a:cxn ang="0">
                <a:pos x="31" y="82"/>
              </a:cxn>
              <a:cxn ang="0">
                <a:pos x="28" y="78"/>
              </a:cxn>
              <a:cxn ang="0">
                <a:pos x="31" y="69"/>
              </a:cxn>
              <a:cxn ang="0">
                <a:pos x="59" y="77"/>
              </a:cxn>
              <a:cxn ang="0">
                <a:pos x="57" y="85"/>
              </a:cxn>
              <a:cxn ang="0">
                <a:pos x="95" y="50"/>
              </a:cxn>
              <a:cxn ang="0">
                <a:pos x="15" y="50"/>
              </a:cxn>
              <a:cxn ang="0">
                <a:pos x="15" y="43"/>
              </a:cxn>
              <a:cxn ang="0">
                <a:pos x="95" y="21"/>
              </a:cxn>
              <a:cxn ang="0">
                <a:pos x="95" y="50"/>
              </a:cxn>
              <a:cxn ang="0">
                <a:pos x="109" y="50"/>
              </a:cxn>
              <a:cxn ang="0">
                <a:pos x="102" y="50"/>
              </a:cxn>
              <a:cxn ang="0">
                <a:pos x="102" y="14"/>
              </a:cxn>
              <a:cxn ang="0">
                <a:pos x="109" y="14"/>
              </a:cxn>
              <a:cxn ang="0">
                <a:pos x="109" y="50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25"/>
          <p:cNvSpPr/>
          <p:nvPr/>
        </p:nvSpPr>
        <p:spPr bwMode="auto">
          <a:xfrm>
            <a:off x="4203941" y="2608237"/>
            <a:ext cx="1134431" cy="1580174"/>
          </a:xfrm>
          <a:custGeom>
            <a:avLst/>
            <a:gdLst/>
            <a:ahLst/>
            <a:cxnLst>
              <a:cxn ang="0">
                <a:pos x="202" y="891"/>
              </a:cxn>
              <a:cxn ang="0">
                <a:pos x="201" y="892"/>
              </a:cxn>
              <a:cxn ang="0">
                <a:pos x="204" y="894"/>
              </a:cxn>
              <a:cxn ang="0">
                <a:pos x="206" y="895"/>
              </a:cxn>
              <a:cxn ang="0">
                <a:pos x="207" y="897"/>
              </a:cxn>
              <a:cxn ang="0">
                <a:pos x="208" y="898"/>
              </a:cxn>
              <a:cxn ang="0">
                <a:pos x="209" y="899"/>
              </a:cxn>
              <a:cxn ang="0">
                <a:pos x="214" y="945"/>
              </a:cxn>
              <a:cxn ang="0">
                <a:pos x="214" y="945"/>
              </a:cxn>
              <a:cxn ang="0">
                <a:pos x="214" y="945"/>
              </a:cxn>
              <a:cxn ang="0">
                <a:pos x="214" y="946"/>
              </a:cxn>
              <a:cxn ang="0">
                <a:pos x="207" y="959"/>
              </a:cxn>
              <a:cxn ang="0">
                <a:pos x="224" y="1051"/>
              </a:cxn>
              <a:cxn ang="0">
                <a:pos x="283" y="1074"/>
              </a:cxn>
              <a:cxn ang="0">
                <a:pos x="366" y="992"/>
              </a:cxn>
              <a:cxn ang="0">
                <a:pos x="356" y="949"/>
              </a:cxn>
              <a:cxn ang="0">
                <a:pos x="353" y="928"/>
              </a:cxn>
              <a:cxn ang="0">
                <a:pos x="361" y="895"/>
              </a:cxn>
              <a:cxn ang="0">
                <a:pos x="362" y="892"/>
              </a:cxn>
              <a:cxn ang="0">
                <a:pos x="362" y="893"/>
              </a:cxn>
              <a:cxn ang="0">
                <a:pos x="364" y="891"/>
              </a:cxn>
              <a:cxn ang="0">
                <a:pos x="365" y="890"/>
              </a:cxn>
              <a:cxn ang="0">
                <a:pos x="369" y="888"/>
              </a:cxn>
              <a:cxn ang="0">
                <a:pos x="370" y="888"/>
              </a:cxn>
              <a:cxn ang="0">
                <a:pos x="566" y="888"/>
              </a:cxn>
              <a:cxn ang="0">
                <a:pos x="635" y="264"/>
              </a:cxn>
              <a:cxn ang="0">
                <a:pos x="613" y="285"/>
              </a:cxn>
              <a:cxn ang="0">
                <a:pos x="610" y="280"/>
              </a:cxn>
              <a:cxn ang="0">
                <a:pos x="608" y="288"/>
              </a:cxn>
              <a:cxn ang="0">
                <a:pos x="608" y="291"/>
              </a:cxn>
              <a:cxn ang="0">
                <a:pos x="583" y="330"/>
              </a:cxn>
              <a:cxn ang="0">
                <a:pos x="439" y="331"/>
              </a:cxn>
              <a:cxn ang="0">
                <a:pos x="439" y="186"/>
              </a:cxn>
              <a:cxn ang="0">
                <a:pos x="475" y="163"/>
              </a:cxn>
              <a:cxn ang="0">
                <a:pos x="487" y="159"/>
              </a:cxn>
              <a:cxn ang="0">
                <a:pos x="505" y="135"/>
              </a:cxn>
              <a:cxn ang="0">
                <a:pos x="0" y="888"/>
              </a:cxn>
              <a:cxn ang="0">
                <a:pos x="196" y="888"/>
              </a:cxn>
            </a:cxnLst>
            <a:rect l="0" t="0" r="r" b="b"/>
            <a:pathLst>
              <a:path w="771" h="1074">
                <a:moveTo>
                  <a:pt x="202" y="890"/>
                </a:moveTo>
                <a:cubicBezTo>
                  <a:pt x="202" y="891"/>
                  <a:pt x="202" y="891"/>
                  <a:pt x="202" y="891"/>
                </a:cubicBezTo>
                <a:cubicBezTo>
                  <a:pt x="202" y="891"/>
                  <a:pt x="202" y="891"/>
                  <a:pt x="202" y="891"/>
                </a:cubicBezTo>
                <a:cubicBezTo>
                  <a:pt x="201" y="892"/>
                  <a:pt x="201" y="892"/>
                  <a:pt x="201" y="892"/>
                </a:cubicBezTo>
                <a:cubicBezTo>
                  <a:pt x="201" y="892"/>
                  <a:pt x="201" y="892"/>
                  <a:pt x="201" y="892"/>
                </a:cubicBezTo>
                <a:cubicBezTo>
                  <a:pt x="201" y="892"/>
                  <a:pt x="204" y="893"/>
                  <a:pt x="204" y="894"/>
                </a:cubicBezTo>
                <a:cubicBezTo>
                  <a:pt x="205" y="894"/>
                  <a:pt x="205" y="894"/>
                  <a:pt x="205" y="894"/>
                </a:cubicBezTo>
                <a:cubicBezTo>
                  <a:pt x="206" y="895"/>
                  <a:pt x="206" y="895"/>
                  <a:pt x="206" y="895"/>
                </a:cubicBezTo>
                <a:cubicBezTo>
                  <a:pt x="207" y="896"/>
                  <a:pt x="207" y="896"/>
                  <a:pt x="207" y="896"/>
                </a:cubicBezTo>
                <a:cubicBezTo>
                  <a:pt x="207" y="897"/>
                  <a:pt x="207" y="897"/>
                  <a:pt x="207" y="897"/>
                </a:cubicBezTo>
                <a:cubicBezTo>
                  <a:pt x="207" y="897"/>
                  <a:pt x="207" y="897"/>
                  <a:pt x="207" y="897"/>
                </a:cubicBezTo>
                <a:cubicBezTo>
                  <a:pt x="208" y="898"/>
                  <a:pt x="208" y="898"/>
                  <a:pt x="208" y="898"/>
                </a:cubicBezTo>
                <a:cubicBezTo>
                  <a:pt x="208" y="898"/>
                  <a:pt x="208" y="898"/>
                  <a:pt x="208" y="898"/>
                </a:cubicBezTo>
                <a:cubicBezTo>
                  <a:pt x="208" y="899"/>
                  <a:pt x="208" y="899"/>
                  <a:pt x="209" y="899"/>
                </a:cubicBezTo>
                <a:cubicBezTo>
                  <a:pt x="214" y="908"/>
                  <a:pt x="217" y="917"/>
                  <a:pt x="217" y="928"/>
                </a:cubicBezTo>
                <a:cubicBezTo>
                  <a:pt x="217" y="934"/>
                  <a:pt x="216" y="940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2" y="951"/>
                  <a:pt x="210" y="955"/>
                  <a:pt x="207" y="959"/>
                </a:cubicBezTo>
                <a:cubicBezTo>
                  <a:pt x="203" y="969"/>
                  <a:pt x="200" y="980"/>
                  <a:pt x="200" y="992"/>
                </a:cubicBezTo>
                <a:cubicBezTo>
                  <a:pt x="200" y="1015"/>
                  <a:pt x="209" y="1036"/>
                  <a:pt x="224" y="1051"/>
                </a:cubicBezTo>
                <a:cubicBezTo>
                  <a:pt x="226" y="1052"/>
                  <a:pt x="228" y="1054"/>
                  <a:pt x="230" y="1055"/>
                </a:cubicBezTo>
                <a:cubicBezTo>
                  <a:pt x="244" y="1067"/>
                  <a:pt x="263" y="1074"/>
                  <a:pt x="283" y="1074"/>
                </a:cubicBezTo>
                <a:cubicBezTo>
                  <a:pt x="306" y="1074"/>
                  <a:pt x="328" y="1064"/>
                  <a:pt x="343" y="1049"/>
                </a:cubicBezTo>
                <a:cubicBezTo>
                  <a:pt x="357" y="1034"/>
                  <a:pt x="366" y="1014"/>
                  <a:pt x="366" y="992"/>
                </a:cubicBezTo>
                <a:cubicBezTo>
                  <a:pt x="366" y="979"/>
                  <a:pt x="363" y="967"/>
                  <a:pt x="358" y="956"/>
                </a:cubicBezTo>
                <a:cubicBezTo>
                  <a:pt x="356" y="954"/>
                  <a:pt x="357" y="952"/>
                  <a:pt x="356" y="949"/>
                </a:cubicBezTo>
                <a:cubicBezTo>
                  <a:pt x="353" y="943"/>
                  <a:pt x="353" y="935"/>
                  <a:pt x="353" y="928"/>
                </a:cubicBezTo>
                <a:cubicBezTo>
                  <a:pt x="353" y="928"/>
                  <a:pt x="353" y="928"/>
                  <a:pt x="353" y="928"/>
                </a:cubicBezTo>
                <a:cubicBezTo>
                  <a:pt x="353" y="917"/>
                  <a:pt x="355" y="907"/>
                  <a:pt x="361" y="898"/>
                </a:cubicBezTo>
                <a:cubicBezTo>
                  <a:pt x="361" y="897"/>
                  <a:pt x="361" y="896"/>
                  <a:pt x="361" y="895"/>
                </a:cubicBezTo>
                <a:cubicBezTo>
                  <a:pt x="361" y="894"/>
                  <a:pt x="361" y="894"/>
                  <a:pt x="361" y="894"/>
                </a:cubicBezTo>
                <a:cubicBezTo>
                  <a:pt x="362" y="892"/>
                  <a:pt x="362" y="892"/>
                  <a:pt x="362" y="892"/>
                </a:cubicBezTo>
                <a:cubicBezTo>
                  <a:pt x="362" y="892"/>
                  <a:pt x="362" y="892"/>
                  <a:pt x="362" y="892"/>
                </a:cubicBezTo>
                <a:cubicBezTo>
                  <a:pt x="362" y="893"/>
                  <a:pt x="362" y="893"/>
                  <a:pt x="362" y="893"/>
                </a:cubicBezTo>
                <a:cubicBezTo>
                  <a:pt x="362" y="893"/>
                  <a:pt x="362" y="893"/>
                  <a:pt x="362" y="893"/>
                </a:cubicBezTo>
                <a:cubicBezTo>
                  <a:pt x="362" y="892"/>
                  <a:pt x="363" y="892"/>
                  <a:pt x="364" y="891"/>
                </a:cubicBezTo>
                <a:cubicBezTo>
                  <a:pt x="364" y="890"/>
                  <a:pt x="364" y="890"/>
                  <a:pt x="364" y="890"/>
                </a:cubicBezTo>
                <a:cubicBezTo>
                  <a:pt x="365" y="890"/>
                  <a:pt x="365" y="890"/>
                  <a:pt x="365" y="890"/>
                </a:cubicBezTo>
                <a:cubicBezTo>
                  <a:pt x="365" y="890"/>
                  <a:pt x="365" y="890"/>
                  <a:pt x="365" y="890"/>
                </a:cubicBezTo>
                <a:cubicBezTo>
                  <a:pt x="366" y="889"/>
                  <a:pt x="368" y="888"/>
                  <a:pt x="369" y="888"/>
                </a:cubicBezTo>
                <a:cubicBezTo>
                  <a:pt x="369" y="888"/>
                  <a:pt x="369" y="888"/>
                  <a:pt x="369" y="888"/>
                </a:cubicBezTo>
                <a:cubicBezTo>
                  <a:pt x="370" y="888"/>
                  <a:pt x="370" y="888"/>
                  <a:pt x="370" y="888"/>
                </a:cubicBezTo>
                <a:cubicBezTo>
                  <a:pt x="371" y="888"/>
                  <a:pt x="371" y="888"/>
                  <a:pt x="371" y="888"/>
                </a:cubicBezTo>
                <a:cubicBezTo>
                  <a:pt x="566" y="888"/>
                  <a:pt x="566" y="888"/>
                  <a:pt x="566" y="888"/>
                </a:cubicBezTo>
                <a:cubicBezTo>
                  <a:pt x="570" y="704"/>
                  <a:pt x="647" y="526"/>
                  <a:pt x="771" y="401"/>
                </a:cubicBezTo>
                <a:cubicBezTo>
                  <a:pt x="635" y="264"/>
                  <a:pt x="635" y="264"/>
                  <a:pt x="635" y="264"/>
                </a:cubicBezTo>
                <a:cubicBezTo>
                  <a:pt x="628" y="266"/>
                  <a:pt x="624" y="269"/>
                  <a:pt x="619" y="274"/>
                </a:cubicBezTo>
                <a:cubicBezTo>
                  <a:pt x="615" y="277"/>
                  <a:pt x="613" y="281"/>
                  <a:pt x="613" y="285"/>
                </a:cubicBezTo>
                <a:cubicBezTo>
                  <a:pt x="613" y="280"/>
                  <a:pt x="613" y="280"/>
                  <a:pt x="613" y="280"/>
                </a:cubicBezTo>
                <a:cubicBezTo>
                  <a:pt x="610" y="280"/>
                  <a:pt x="610" y="280"/>
                  <a:pt x="610" y="280"/>
                </a:cubicBezTo>
                <a:cubicBezTo>
                  <a:pt x="610" y="280"/>
                  <a:pt x="610" y="280"/>
                  <a:pt x="610" y="280"/>
                </a:cubicBezTo>
                <a:cubicBezTo>
                  <a:pt x="609" y="280"/>
                  <a:pt x="608" y="286"/>
                  <a:pt x="608" y="288"/>
                </a:cubicBezTo>
                <a:cubicBezTo>
                  <a:pt x="608" y="290"/>
                  <a:pt x="608" y="290"/>
                  <a:pt x="608" y="290"/>
                </a:cubicBezTo>
                <a:cubicBezTo>
                  <a:pt x="608" y="291"/>
                  <a:pt x="608" y="291"/>
                  <a:pt x="608" y="291"/>
                </a:cubicBezTo>
                <a:cubicBezTo>
                  <a:pt x="608" y="291"/>
                  <a:pt x="608" y="291"/>
                  <a:pt x="608" y="291"/>
                </a:cubicBezTo>
                <a:cubicBezTo>
                  <a:pt x="603" y="306"/>
                  <a:pt x="594" y="319"/>
                  <a:pt x="583" y="330"/>
                </a:cubicBezTo>
                <a:cubicBezTo>
                  <a:pt x="564" y="350"/>
                  <a:pt x="538" y="360"/>
                  <a:pt x="512" y="360"/>
                </a:cubicBezTo>
                <a:cubicBezTo>
                  <a:pt x="486" y="361"/>
                  <a:pt x="459" y="351"/>
                  <a:pt x="439" y="331"/>
                </a:cubicBezTo>
                <a:cubicBezTo>
                  <a:pt x="418" y="310"/>
                  <a:pt x="409" y="284"/>
                  <a:pt x="409" y="258"/>
                </a:cubicBezTo>
                <a:cubicBezTo>
                  <a:pt x="409" y="232"/>
                  <a:pt x="419" y="206"/>
                  <a:pt x="439" y="186"/>
                </a:cubicBezTo>
                <a:cubicBezTo>
                  <a:pt x="449" y="176"/>
                  <a:pt x="461" y="168"/>
                  <a:pt x="474" y="163"/>
                </a:cubicBezTo>
                <a:cubicBezTo>
                  <a:pt x="475" y="163"/>
                  <a:pt x="475" y="163"/>
                  <a:pt x="475" y="163"/>
                </a:cubicBezTo>
                <a:cubicBezTo>
                  <a:pt x="475" y="163"/>
                  <a:pt x="475" y="163"/>
                  <a:pt x="476" y="163"/>
                </a:cubicBezTo>
                <a:cubicBezTo>
                  <a:pt x="480" y="162"/>
                  <a:pt x="483" y="161"/>
                  <a:pt x="487" y="159"/>
                </a:cubicBezTo>
                <a:cubicBezTo>
                  <a:pt x="490" y="158"/>
                  <a:pt x="493" y="155"/>
                  <a:pt x="496" y="153"/>
                </a:cubicBezTo>
                <a:cubicBezTo>
                  <a:pt x="501" y="148"/>
                  <a:pt x="504" y="141"/>
                  <a:pt x="505" y="135"/>
                </a:cubicBezTo>
                <a:cubicBezTo>
                  <a:pt x="371" y="0"/>
                  <a:pt x="371" y="0"/>
                  <a:pt x="371" y="0"/>
                </a:cubicBezTo>
                <a:cubicBezTo>
                  <a:pt x="144" y="229"/>
                  <a:pt x="4" y="544"/>
                  <a:pt x="0" y="888"/>
                </a:cubicBezTo>
                <a:cubicBezTo>
                  <a:pt x="195" y="888"/>
                  <a:pt x="195" y="888"/>
                  <a:pt x="195" y="888"/>
                </a:cubicBezTo>
                <a:cubicBezTo>
                  <a:pt x="196" y="888"/>
                  <a:pt x="196" y="888"/>
                  <a:pt x="196" y="888"/>
                </a:cubicBezTo>
                <a:cubicBezTo>
                  <a:pt x="198" y="888"/>
                  <a:pt x="200" y="889"/>
                  <a:pt x="202" y="89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5" name="Freeform 145"/>
          <p:cNvSpPr>
            <a:spLocks noChangeAspect="1"/>
          </p:cNvSpPr>
          <p:nvPr/>
        </p:nvSpPr>
        <p:spPr bwMode="auto">
          <a:xfrm>
            <a:off x="4488121" y="3280662"/>
            <a:ext cx="458334" cy="395230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26"/>
          <p:cNvSpPr/>
          <p:nvPr/>
        </p:nvSpPr>
        <p:spPr bwMode="auto">
          <a:xfrm>
            <a:off x="4203942" y="3937019"/>
            <a:ext cx="1128092" cy="1311883"/>
          </a:xfrm>
          <a:custGeom>
            <a:avLst/>
            <a:gdLst/>
            <a:ahLst/>
            <a:cxnLst>
              <a:cxn ang="0">
                <a:pos x="511" y="748"/>
              </a:cxn>
              <a:cxn ang="0">
                <a:pos x="513" y="752"/>
              </a:cxn>
              <a:cxn ang="0">
                <a:pos x="513" y="752"/>
              </a:cxn>
              <a:cxn ang="0">
                <a:pos x="513" y="749"/>
              </a:cxn>
              <a:cxn ang="0">
                <a:pos x="516" y="749"/>
              </a:cxn>
              <a:cxn ang="0">
                <a:pos x="518" y="750"/>
              </a:cxn>
              <a:cxn ang="0">
                <a:pos x="520" y="750"/>
              </a:cxn>
              <a:cxn ang="0">
                <a:pos x="520" y="751"/>
              </a:cxn>
              <a:cxn ang="0">
                <a:pos x="548" y="765"/>
              </a:cxn>
              <a:cxn ang="0">
                <a:pos x="558" y="779"/>
              </a:cxn>
              <a:cxn ang="0">
                <a:pos x="558" y="779"/>
              </a:cxn>
              <a:cxn ang="0">
                <a:pos x="559" y="780"/>
              </a:cxn>
              <a:cxn ang="0">
                <a:pos x="559" y="780"/>
              </a:cxn>
              <a:cxn ang="0">
                <a:pos x="582" y="822"/>
              </a:cxn>
              <a:cxn ang="0">
                <a:pos x="656" y="845"/>
              </a:cxn>
              <a:cxn ang="0">
                <a:pos x="722" y="760"/>
              </a:cxn>
              <a:cxn ang="0">
                <a:pos x="699" y="705"/>
              </a:cxn>
              <a:cxn ang="0">
                <a:pos x="660" y="683"/>
              </a:cxn>
              <a:cxn ang="0">
                <a:pos x="642" y="671"/>
              </a:cxn>
              <a:cxn ang="0">
                <a:pos x="626" y="641"/>
              </a:cxn>
              <a:cxn ang="0">
                <a:pos x="626" y="640"/>
              </a:cxn>
              <a:cxn ang="0">
                <a:pos x="625" y="636"/>
              </a:cxn>
              <a:cxn ang="0">
                <a:pos x="625" y="635"/>
              </a:cxn>
              <a:cxn ang="0">
                <a:pos x="627" y="631"/>
              </a:cxn>
              <a:cxn ang="0">
                <a:pos x="628" y="629"/>
              </a:cxn>
              <a:cxn ang="0">
                <a:pos x="566" y="0"/>
              </a:cxn>
              <a:cxn ang="0">
                <a:pos x="369" y="19"/>
              </a:cxn>
              <a:cxn ang="0">
                <a:pos x="373" y="32"/>
              </a:cxn>
              <a:cxn ang="0">
                <a:pos x="375" y="37"/>
              </a:cxn>
              <a:cxn ang="0">
                <a:pos x="375" y="38"/>
              </a:cxn>
              <a:cxn ang="0">
                <a:pos x="354" y="156"/>
              </a:cxn>
              <a:cxn ang="0">
                <a:pos x="283" y="186"/>
              </a:cxn>
              <a:cxn ang="0">
                <a:pos x="180" y="83"/>
              </a:cxn>
              <a:cxn ang="0">
                <a:pos x="190" y="40"/>
              </a:cxn>
              <a:cxn ang="0">
                <a:pos x="196" y="29"/>
              </a:cxn>
              <a:cxn ang="0">
                <a:pos x="191" y="0"/>
              </a:cxn>
              <a:cxn ang="0">
                <a:pos x="366" y="891"/>
              </a:cxn>
              <a:cxn ang="0">
                <a:pos x="511" y="748"/>
              </a:cxn>
            </a:cxnLst>
            <a:rect l="0" t="0" r="r" b="b"/>
            <a:pathLst>
              <a:path w="766" h="891">
                <a:moveTo>
                  <a:pt x="511" y="748"/>
                </a:moveTo>
                <a:cubicBezTo>
                  <a:pt x="511" y="748"/>
                  <a:pt x="511" y="748"/>
                  <a:pt x="511" y="748"/>
                </a:cubicBezTo>
                <a:cubicBezTo>
                  <a:pt x="512" y="750"/>
                  <a:pt x="512" y="750"/>
                  <a:pt x="512" y="750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49"/>
                  <a:pt x="513" y="749"/>
                  <a:pt x="513" y="749"/>
                </a:cubicBezTo>
                <a:cubicBezTo>
                  <a:pt x="513" y="749"/>
                  <a:pt x="515" y="749"/>
                  <a:pt x="516" y="749"/>
                </a:cubicBezTo>
                <a:cubicBezTo>
                  <a:pt x="516" y="749"/>
                  <a:pt x="516" y="749"/>
                  <a:pt x="516" y="749"/>
                </a:cubicBezTo>
                <a:cubicBezTo>
                  <a:pt x="518" y="750"/>
                  <a:pt x="518" y="750"/>
                  <a:pt x="518" y="750"/>
                </a:cubicBezTo>
                <a:cubicBezTo>
                  <a:pt x="518" y="750"/>
                  <a:pt x="518" y="750"/>
                  <a:pt x="518" y="750"/>
                </a:cubicBezTo>
                <a:cubicBezTo>
                  <a:pt x="519" y="750"/>
                  <a:pt x="519" y="750"/>
                  <a:pt x="519" y="750"/>
                </a:cubicBezTo>
                <a:cubicBezTo>
                  <a:pt x="519" y="750"/>
                  <a:pt x="520" y="750"/>
                  <a:pt x="520" y="750"/>
                </a:cubicBezTo>
                <a:cubicBezTo>
                  <a:pt x="520" y="751"/>
                  <a:pt x="520" y="751"/>
                  <a:pt x="520" y="751"/>
                </a:cubicBezTo>
                <a:cubicBezTo>
                  <a:pt x="520" y="751"/>
                  <a:pt x="520" y="751"/>
                  <a:pt x="520" y="751"/>
                </a:cubicBezTo>
                <a:cubicBezTo>
                  <a:pt x="521" y="751"/>
                  <a:pt x="521" y="751"/>
                  <a:pt x="522" y="751"/>
                </a:cubicBezTo>
                <a:cubicBezTo>
                  <a:pt x="531" y="753"/>
                  <a:pt x="541" y="758"/>
                  <a:pt x="548" y="765"/>
                </a:cubicBezTo>
                <a:cubicBezTo>
                  <a:pt x="552" y="769"/>
                  <a:pt x="556" y="774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61" y="785"/>
                  <a:pt x="562" y="790"/>
                  <a:pt x="563" y="794"/>
                </a:cubicBezTo>
                <a:cubicBezTo>
                  <a:pt x="567" y="804"/>
                  <a:pt x="573" y="814"/>
                  <a:pt x="582" y="822"/>
                </a:cubicBezTo>
                <a:cubicBezTo>
                  <a:pt x="598" y="839"/>
                  <a:pt x="619" y="847"/>
                  <a:pt x="640" y="847"/>
                </a:cubicBezTo>
                <a:cubicBezTo>
                  <a:pt x="645" y="847"/>
                  <a:pt x="651" y="846"/>
                  <a:pt x="656" y="845"/>
                </a:cubicBezTo>
                <a:cubicBezTo>
                  <a:pt x="671" y="842"/>
                  <a:pt x="685" y="834"/>
                  <a:pt x="697" y="822"/>
                </a:cubicBezTo>
                <a:cubicBezTo>
                  <a:pt x="714" y="805"/>
                  <a:pt x="722" y="783"/>
                  <a:pt x="722" y="760"/>
                </a:cubicBezTo>
                <a:cubicBezTo>
                  <a:pt x="722" y="757"/>
                  <a:pt x="722" y="755"/>
                  <a:pt x="722" y="752"/>
                </a:cubicBezTo>
                <a:cubicBezTo>
                  <a:pt x="720" y="735"/>
                  <a:pt x="712" y="719"/>
                  <a:pt x="699" y="705"/>
                </a:cubicBezTo>
                <a:cubicBezTo>
                  <a:pt x="690" y="696"/>
                  <a:pt x="679" y="690"/>
                  <a:pt x="667" y="686"/>
                </a:cubicBezTo>
                <a:cubicBezTo>
                  <a:pt x="665" y="685"/>
                  <a:pt x="662" y="684"/>
                  <a:pt x="660" y="683"/>
                </a:cubicBezTo>
                <a:cubicBezTo>
                  <a:pt x="653" y="681"/>
                  <a:pt x="647" y="677"/>
                  <a:pt x="642" y="671"/>
                </a:cubicBezTo>
                <a:cubicBezTo>
                  <a:pt x="642" y="671"/>
                  <a:pt x="642" y="671"/>
                  <a:pt x="642" y="671"/>
                </a:cubicBezTo>
                <a:cubicBezTo>
                  <a:pt x="634" y="664"/>
                  <a:pt x="629" y="654"/>
                  <a:pt x="627" y="644"/>
                </a:cubicBezTo>
                <a:cubicBezTo>
                  <a:pt x="627" y="643"/>
                  <a:pt x="626" y="642"/>
                  <a:pt x="626" y="641"/>
                </a:cubicBezTo>
                <a:cubicBezTo>
                  <a:pt x="626" y="640"/>
                  <a:pt x="626" y="640"/>
                  <a:pt x="626" y="640"/>
                </a:cubicBezTo>
                <a:cubicBezTo>
                  <a:pt x="626" y="640"/>
                  <a:pt x="626" y="640"/>
                  <a:pt x="626" y="640"/>
                </a:cubicBezTo>
                <a:cubicBezTo>
                  <a:pt x="626" y="639"/>
                  <a:pt x="626" y="638"/>
                  <a:pt x="626" y="638"/>
                </a:cubicBezTo>
                <a:cubicBezTo>
                  <a:pt x="626" y="637"/>
                  <a:pt x="625" y="636"/>
                  <a:pt x="625" y="636"/>
                </a:cubicBezTo>
                <a:cubicBezTo>
                  <a:pt x="625" y="635"/>
                  <a:pt x="625" y="635"/>
                  <a:pt x="625" y="635"/>
                </a:cubicBezTo>
                <a:cubicBezTo>
                  <a:pt x="625" y="635"/>
                  <a:pt x="625" y="635"/>
                  <a:pt x="625" y="635"/>
                </a:cubicBezTo>
                <a:cubicBezTo>
                  <a:pt x="625" y="633"/>
                  <a:pt x="626" y="632"/>
                  <a:pt x="626" y="631"/>
                </a:cubicBezTo>
                <a:cubicBezTo>
                  <a:pt x="626" y="631"/>
                  <a:pt x="626" y="631"/>
                  <a:pt x="627" y="631"/>
                </a:cubicBezTo>
                <a:cubicBezTo>
                  <a:pt x="627" y="630"/>
                  <a:pt x="627" y="630"/>
                  <a:pt x="628" y="629"/>
                </a:cubicBezTo>
                <a:cubicBezTo>
                  <a:pt x="628" y="629"/>
                  <a:pt x="628" y="629"/>
                  <a:pt x="628" y="629"/>
                </a:cubicBezTo>
                <a:cubicBezTo>
                  <a:pt x="766" y="491"/>
                  <a:pt x="766" y="491"/>
                  <a:pt x="766" y="491"/>
                </a:cubicBezTo>
                <a:cubicBezTo>
                  <a:pt x="634" y="354"/>
                  <a:pt x="567" y="180"/>
                  <a:pt x="566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1" y="4"/>
                  <a:pt x="369" y="12"/>
                  <a:pt x="369" y="19"/>
                </a:cubicBezTo>
                <a:cubicBezTo>
                  <a:pt x="369" y="24"/>
                  <a:pt x="369" y="28"/>
                  <a:pt x="373" y="32"/>
                </a:cubicBezTo>
                <a:cubicBezTo>
                  <a:pt x="373" y="32"/>
                  <a:pt x="373" y="32"/>
                  <a:pt x="373" y="32"/>
                </a:cubicBezTo>
                <a:cubicBezTo>
                  <a:pt x="373" y="34"/>
                  <a:pt x="374" y="35"/>
                  <a:pt x="375" y="37"/>
                </a:cubicBezTo>
                <a:cubicBezTo>
                  <a:pt x="375" y="37"/>
                  <a:pt x="375" y="37"/>
                  <a:pt x="375" y="37"/>
                </a:cubicBezTo>
                <a:cubicBezTo>
                  <a:pt x="374" y="37"/>
                  <a:pt x="374" y="37"/>
                  <a:pt x="374" y="37"/>
                </a:cubicBezTo>
                <a:cubicBezTo>
                  <a:pt x="375" y="38"/>
                  <a:pt x="375" y="38"/>
                  <a:pt x="375" y="38"/>
                </a:cubicBezTo>
                <a:cubicBezTo>
                  <a:pt x="381" y="51"/>
                  <a:pt x="385" y="67"/>
                  <a:pt x="385" y="83"/>
                </a:cubicBezTo>
                <a:cubicBezTo>
                  <a:pt x="385" y="111"/>
                  <a:pt x="373" y="137"/>
                  <a:pt x="354" y="156"/>
                </a:cubicBezTo>
                <a:cubicBezTo>
                  <a:pt x="353" y="156"/>
                  <a:pt x="353" y="157"/>
                  <a:pt x="352" y="158"/>
                </a:cubicBezTo>
                <a:cubicBezTo>
                  <a:pt x="335" y="175"/>
                  <a:pt x="310" y="186"/>
                  <a:pt x="283" y="186"/>
                </a:cubicBezTo>
                <a:cubicBezTo>
                  <a:pt x="259" y="186"/>
                  <a:pt x="237" y="178"/>
                  <a:pt x="220" y="163"/>
                </a:cubicBezTo>
                <a:cubicBezTo>
                  <a:pt x="196" y="144"/>
                  <a:pt x="180" y="115"/>
                  <a:pt x="180" y="83"/>
                </a:cubicBezTo>
                <a:cubicBezTo>
                  <a:pt x="180" y="68"/>
                  <a:pt x="184" y="54"/>
                  <a:pt x="189" y="41"/>
                </a:cubicBezTo>
                <a:cubicBezTo>
                  <a:pt x="189" y="41"/>
                  <a:pt x="190" y="41"/>
                  <a:pt x="190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2" y="36"/>
                  <a:pt x="194" y="33"/>
                  <a:pt x="196" y="29"/>
                </a:cubicBezTo>
                <a:cubicBezTo>
                  <a:pt x="197" y="26"/>
                  <a:pt x="197" y="23"/>
                  <a:pt x="197" y="19"/>
                </a:cubicBezTo>
                <a:cubicBezTo>
                  <a:pt x="197" y="12"/>
                  <a:pt x="195" y="4"/>
                  <a:pt x="19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324"/>
                  <a:pt x="123" y="644"/>
                  <a:pt x="366" y="891"/>
                </a:cubicBezTo>
                <a:cubicBezTo>
                  <a:pt x="505" y="751"/>
                  <a:pt x="505" y="751"/>
                  <a:pt x="505" y="751"/>
                </a:cubicBezTo>
                <a:cubicBezTo>
                  <a:pt x="507" y="750"/>
                  <a:pt x="509" y="748"/>
                  <a:pt x="511" y="7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8" name="Freeform 157"/>
          <p:cNvSpPr>
            <a:spLocks noEditPoints="1"/>
          </p:cNvSpPr>
          <p:nvPr/>
        </p:nvSpPr>
        <p:spPr bwMode="auto">
          <a:xfrm>
            <a:off x="4563071" y="4315162"/>
            <a:ext cx="381500" cy="42248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@|17FFC:16777215|FBC:16777215|LFC:16777215|LBC:16777215"/>
          <p:cNvSpPr txBox="1"/>
          <p:nvPr/>
        </p:nvSpPr>
        <p:spPr>
          <a:xfrm>
            <a:off x="8444475" y="4596666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2" name="TextBox 13@|17FFC:16777215|FBC:16777215|LFC:16777215|LBC:16777215"/>
          <p:cNvSpPr txBox="1"/>
          <p:nvPr/>
        </p:nvSpPr>
        <p:spPr>
          <a:xfrm>
            <a:off x="8431775" y="432298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@|17FFC:16777215|FBC:16777215|LFC:16777215|LBC:16777215"/>
          <p:cNvSpPr txBox="1"/>
          <p:nvPr/>
        </p:nvSpPr>
        <p:spPr>
          <a:xfrm>
            <a:off x="7313614" y="5876983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4" name="TextBox 13@|17FFC:16777215|FBC:16777215|LFC:16777215|LBC:16777215"/>
          <p:cNvSpPr txBox="1"/>
          <p:nvPr/>
        </p:nvSpPr>
        <p:spPr>
          <a:xfrm>
            <a:off x="7300914" y="560329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>
          <a:xfrm>
            <a:off x="8426920" y="3009277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>
          <a:xfrm>
            <a:off x="8414220" y="273559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@|17FFC:16777215|FBC:16777215|LFC:16777215|LBC:16777215"/>
          <p:cNvSpPr txBox="1"/>
          <p:nvPr/>
        </p:nvSpPr>
        <p:spPr>
          <a:xfrm>
            <a:off x="7265600" y="1774957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8" name="TextBox 13@|17FFC:16777215|FBC:16777215|LFC:16777215|LBC:16777215"/>
          <p:cNvSpPr txBox="1"/>
          <p:nvPr/>
        </p:nvSpPr>
        <p:spPr>
          <a:xfrm>
            <a:off x="7252900" y="150127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@|17FFC:16777215|FBC:16777215|LFC:16777215|LBC:16777215"/>
          <p:cNvSpPr txBox="1"/>
          <p:nvPr/>
        </p:nvSpPr>
        <p:spPr>
          <a:xfrm>
            <a:off x="2423867" y="1812441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>
          <a:xfrm>
            <a:off x="2656766" y="153875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@|17FFC:16777215|FBC:16777215|LFC:16777215|LBC:16777215"/>
          <p:cNvSpPr txBox="1"/>
          <p:nvPr/>
        </p:nvSpPr>
        <p:spPr>
          <a:xfrm>
            <a:off x="1482480" y="3009277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46" name="TextBox 13@|17FFC:16777215|FBC:16777215|LFC:16777215|LBC:16777215"/>
          <p:cNvSpPr txBox="1"/>
          <p:nvPr/>
        </p:nvSpPr>
        <p:spPr>
          <a:xfrm>
            <a:off x="1873767" y="273559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@|17FFC:16777215|FBC:16777215|LFC:16777215|LBC:16777215"/>
          <p:cNvSpPr txBox="1"/>
          <p:nvPr/>
        </p:nvSpPr>
        <p:spPr>
          <a:xfrm>
            <a:off x="1482480" y="4596666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1862239" y="432298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@|17FFC:16777215|FBC:16777215|LFC:16777215|LBC:16777215"/>
          <p:cNvSpPr txBox="1"/>
          <p:nvPr/>
        </p:nvSpPr>
        <p:spPr>
          <a:xfrm>
            <a:off x="2423867" y="587698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63" name="TextBox 13@|17FFC:16777215|FBC:16777215|LFC:16777215|LBC:16777215"/>
          <p:cNvSpPr txBox="1"/>
          <p:nvPr/>
        </p:nvSpPr>
        <p:spPr>
          <a:xfrm>
            <a:off x="2728884" y="560329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38232" y="2613913"/>
            <a:ext cx="2557935" cy="2681423"/>
            <a:chOff x="2138232" y="2613913"/>
            <a:chExt cx="2557935" cy="2681423"/>
          </a:xfrm>
        </p:grpSpPr>
        <p:grpSp>
          <p:nvGrpSpPr>
            <p:cNvPr id="5" name="组合 4"/>
            <p:cNvGrpSpPr/>
            <p:nvPr/>
          </p:nvGrpSpPr>
          <p:grpSpPr>
            <a:xfrm>
              <a:off x="2138232" y="2613913"/>
              <a:ext cx="2557935" cy="2681423"/>
              <a:chOff x="2138232" y="2613913"/>
              <a:chExt cx="2557935" cy="2681423"/>
            </a:xfrm>
          </p:grpSpPr>
          <p:sp>
            <p:nvSpPr>
              <p:cNvPr id="33" name="자유형 88"/>
              <p:cNvSpPr/>
              <p:nvPr/>
            </p:nvSpPr>
            <p:spPr bwMode="auto">
              <a:xfrm>
                <a:off x="2138232" y="2613913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34" name="자유형 87"/>
              <p:cNvSpPr/>
              <p:nvPr/>
            </p:nvSpPr>
            <p:spPr bwMode="auto">
              <a:xfrm>
                <a:off x="3540588" y="4599444"/>
                <a:ext cx="841975" cy="578942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22" name="자유형 200"/>
              <p:cNvSpPr/>
              <p:nvPr/>
            </p:nvSpPr>
            <p:spPr bwMode="auto">
              <a:xfrm>
                <a:off x="2359763" y="2690623"/>
                <a:ext cx="2299557" cy="460091"/>
              </a:xfrm>
              <a:custGeom>
                <a:avLst/>
                <a:gdLst>
                  <a:gd name="connsiteX0" fmla="*/ 0 w 2226733"/>
                  <a:gd name="connsiteY0" fmla="*/ 0 h 465666"/>
                  <a:gd name="connsiteX1" fmla="*/ 2226733 w 2226733"/>
                  <a:gd name="connsiteY1" fmla="*/ 67733 h 465666"/>
                  <a:gd name="connsiteX2" fmla="*/ 2192867 w 2226733"/>
                  <a:gd name="connsiteY2" fmla="*/ 465666 h 465666"/>
                  <a:gd name="connsiteX3" fmla="*/ 16933 w 2226733"/>
                  <a:gd name="connsiteY3" fmla="*/ 381000 h 465666"/>
                  <a:gd name="connsiteX4" fmla="*/ 0 w 2226733"/>
                  <a:gd name="connsiteY4" fmla="*/ 0 h 465666"/>
                  <a:gd name="connsiteX0-1" fmla="*/ 0 w 2226733"/>
                  <a:gd name="connsiteY0-2" fmla="*/ 0 h 465666"/>
                  <a:gd name="connsiteX1-3" fmla="*/ 2226733 w 2226733"/>
                  <a:gd name="connsiteY1-4" fmla="*/ 67733 h 465666"/>
                  <a:gd name="connsiteX2-5" fmla="*/ 2192867 w 2226733"/>
                  <a:gd name="connsiteY2-6" fmla="*/ 465666 h 465666"/>
                  <a:gd name="connsiteX3-7" fmla="*/ 16933 w 2226733"/>
                  <a:gd name="connsiteY3-8" fmla="*/ 381000 h 465666"/>
                  <a:gd name="connsiteX4-9" fmla="*/ 0 w 2226733"/>
                  <a:gd name="connsiteY4-10" fmla="*/ 0 h 465666"/>
                  <a:gd name="connsiteX0-11" fmla="*/ 0 w 2207084"/>
                  <a:gd name="connsiteY0-12" fmla="*/ 0 h 465666"/>
                  <a:gd name="connsiteX1-13" fmla="*/ 2207084 w 2207084"/>
                  <a:gd name="connsiteY1-14" fmla="*/ 33453 h 465666"/>
                  <a:gd name="connsiteX2-15" fmla="*/ 2192867 w 2207084"/>
                  <a:gd name="connsiteY2-16" fmla="*/ 465666 h 465666"/>
                  <a:gd name="connsiteX3-17" fmla="*/ 16933 w 2207084"/>
                  <a:gd name="connsiteY3-18" fmla="*/ 381000 h 465666"/>
                  <a:gd name="connsiteX4-19" fmla="*/ 0 w 2207084"/>
                  <a:gd name="connsiteY4-20" fmla="*/ 0 h 465666"/>
                  <a:gd name="connsiteX0-21" fmla="*/ 0 w 2196244"/>
                  <a:gd name="connsiteY0-22" fmla="*/ 0 h 468217"/>
                  <a:gd name="connsiteX1-23" fmla="*/ 2196244 w 2196244"/>
                  <a:gd name="connsiteY1-24" fmla="*/ 36004 h 468217"/>
                  <a:gd name="connsiteX2-25" fmla="*/ 2182027 w 2196244"/>
                  <a:gd name="connsiteY2-26" fmla="*/ 468217 h 468217"/>
                  <a:gd name="connsiteX3-27" fmla="*/ 6093 w 2196244"/>
                  <a:gd name="connsiteY3-28" fmla="*/ 383551 h 468217"/>
                  <a:gd name="connsiteX4-29" fmla="*/ 0 w 2196244"/>
                  <a:gd name="connsiteY4-30" fmla="*/ 0 h 468217"/>
                  <a:gd name="connsiteX0-31" fmla="*/ 0 w 2196244"/>
                  <a:gd name="connsiteY0-32" fmla="*/ 0 h 468217"/>
                  <a:gd name="connsiteX1-33" fmla="*/ 2196244 w 2196244"/>
                  <a:gd name="connsiteY1-34" fmla="*/ 36004 h 468217"/>
                  <a:gd name="connsiteX2-35" fmla="*/ 2182027 w 2196244"/>
                  <a:gd name="connsiteY2-36" fmla="*/ 468217 h 468217"/>
                  <a:gd name="connsiteX3-37" fmla="*/ 6093 w 2196244"/>
                  <a:gd name="connsiteY3-38" fmla="*/ 383551 h 468217"/>
                  <a:gd name="connsiteX4-39" fmla="*/ 0 w 2196244"/>
                  <a:gd name="connsiteY4-40" fmla="*/ 0 h 468217"/>
                  <a:gd name="connsiteX0-41" fmla="*/ 29911 w 2190151"/>
                  <a:gd name="connsiteY0-42" fmla="*/ 0 h 468216"/>
                  <a:gd name="connsiteX1-43" fmla="*/ 2190151 w 2190151"/>
                  <a:gd name="connsiteY1-44" fmla="*/ 36003 h 468216"/>
                  <a:gd name="connsiteX2-45" fmla="*/ 2175934 w 2190151"/>
                  <a:gd name="connsiteY2-46" fmla="*/ 468216 h 468216"/>
                  <a:gd name="connsiteX3-47" fmla="*/ 0 w 2190151"/>
                  <a:gd name="connsiteY3-48" fmla="*/ 383550 h 468216"/>
                  <a:gd name="connsiteX4-49" fmla="*/ 29911 w 2190151"/>
                  <a:gd name="connsiteY4-50" fmla="*/ 0 h 468216"/>
                  <a:gd name="connsiteX0-51" fmla="*/ 0 w 2160240"/>
                  <a:gd name="connsiteY0-52" fmla="*/ 0 h 468216"/>
                  <a:gd name="connsiteX1-53" fmla="*/ 2160240 w 2160240"/>
                  <a:gd name="connsiteY1-54" fmla="*/ 36003 h 468216"/>
                  <a:gd name="connsiteX2-55" fmla="*/ 2146023 w 2160240"/>
                  <a:gd name="connsiteY2-56" fmla="*/ 468216 h 468216"/>
                  <a:gd name="connsiteX3-57" fmla="*/ 0 w 2160240"/>
                  <a:gd name="connsiteY3-58" fmla="*/ 360039 h 468216"/>
                  <a:gd name="connsiteX4-59" fmla="*/ 0 w 2160240"/>
                  <a:gd name="connsiteY4-60" fmla="*/ 0 h 468216"/>
                  <a:gd name="connsiteX0-61" fmla="*/ 21444 w 2181684"/>
                  <a:gd name="connsiteY0-62" fmla="*/ 0 h 468216"/>
                  <a:gd name="connsiteX1-63" fmla="*/ 2181684 w 2181684"/>
                  <a:gd name="connsiteY1-64" fmla="*/ 36003 h 468216"/>
                  <a:gd name="connsiteX2-65" fmla="*/ 2167467 w 2181684"/>
                  <a:gd name="connsiteY2-66" fmla="*/ 468216 h 468216"/>
                  <a:gd name="connsiteX3-67" fmla="*/ 0 w 2181684"/>
                  <a:gd name="connsiteY3-68" fmla="*/ 378258 h 468216"/>
                  <a:gd name="connsiteX4-69" fmla="*/ 21444 w 2181684"/>
                  <a:gd name="connsiteY4-70" fmla="*/ 0 h 468216"/>
                  <a:gd name="connsiteX0-71" fmla="*/ 15094 w 2181684"/>
                  <a:gd name="connsiteY0-72" fmla="*/ 0 h 468216"/>
                  <a:gd name="connsiteX1-73" fmla="*/ 2181684 w 2181684"/>
                  <a:gd name="connsiteY1-74" fmla="*/ 36003 h 468216"/>
                  <a:gd name="connsiteX2-75" fmla="*/ 2167467 w 2181684"/>
                  <a:gd name="connsiteY2-76" fmla="*/ 468216 h 468216"/>
                  <a:gd name="connsiteX3-77" fmla="*/ 0 w 2181684"/>
                  <a:gd name="connsiteY3-78" fmla="*/ 378258 h 468216"/>
                  <a:gd name="connsiteX4-79" fmla="*/ 15094 w 2181684"/>
                  <a:gd name="connsiteY4-80" fmla="*/ 0 h 468216"/>
                  <a:gd name="connsiteX0-81" fmla="*/ 15094 w 2181684"/>
                  <a:gd name="connsiteY0-82" fmla="*/ 0 h 492391"/>
                  <a:gd name="connsiteX1-83" fmla="*/ 2181684 w 2181684"/>
                  <a:gd name="connsiteY1-84" fmla="*/ 36003 h 492391"/>
                  <a:gd name="connsiteX2-85" fmla="*/ 2167467 w 2181684"/>
                  <a:gd name="connsiteY2-86" fmla="*/ 468216 h 492391"/>
                  <a:gd name="connsiteX3-87" fmla="*/ 0 w 2181684"/>
                  <a:gd name="connsiteY3-88" fmla="*/ 378258 h 492391"/>
                  <a:gd name="connsiteX4-89" fmla="*/ 15094 w 2181684"/>
                  <a:gd name="connsiteY4-90" fmla="*/ 0 h 492391"/>
                  <a:gd name="connsiteX0-91" fmla="*/ 15094 w 2181684"/>
                  <a:gd name="connsiteY0-92" fmla="*/ 0 h 492391"/>
                  <a:gd name="connsiteX1-93" fmla="*/ 2181684 w 2181684"/>
                  <a:gd name="connsiteY1-94" fmla="*/ 36003 h 492391"/>
                  <a:gd name="connsiteX2-95" fmla="*/ 2167467 w 2181684"/>
                  <a:gd name="connsiteY2-96" fmla="*/ 468216 h 492391"/>
                  <a:gd name="connsiteX3-97" fmla="*/ 0 w 2181684"/>
                  <a:gd name="connsiteY3-98" fmla="*/ 378258 h 492391"/>
                  <a:gd name="connsiteX4-99" fmla="*/ 15094 w 2181684"/>
                  <a:gd name="connsiteY4-100" fmla="*/ 0 h 492391"/>
                  <a:gd name="connsiteX0-101" fmla="*/ 15094 w 2181684"/>
                  <a:gd name="connsiteY0-102" fmla="*/ 0 h 456222"/>
                  <a:gd name="connsiteX1-103" fmla="*/ 2181684 w 2181684"/>
                  <a:gd name="connsiteY1-104" fmla="*/ 36003 h 456222"/>
                  <a:gd name="connsiteX2-105" fmla="*/ 2145679 w 2181684"/>
                  <a:gd name="connsiteY2-106" fmla="*/ 432047 h 456222"/>
                  <a:gd name="connsiteX3-107" fmla="*/ 0 w 2181684"/>
                  <a:gd name="connsiteY3-108" fmla="*/ 378258 h 456222"/>
                  <a:gd name="connsiteX4-109" fmla="*/ 15094 w 2181684"/>
                  <a:gd name="connsiteY4-110" fmla="*/ 0 h 456222"/>
                  <a:gd name="connsiteX0-111" fmla="*/ 15094 w 2181684"/>
                  <a:gd name="connsiteY0-112" fmla="*/ 0 h 462758"/>
                  <a:gd name="connsiteX1-113" fmla="*/ 2181684 w 2181684"/>
                  <a:gd name="connsiteY1-114" fmla="*/ 36003 h 462758"/>
                  <a:gd name="connsiteX2-115" fmla="*/ 2171699 w 2181684"/>
                  <a:gd name="connsiteY2-116" fmla="*/ 438583 h 462758"/>
                  <a:gd name="connsiteX3-117" fmla="*/ 0 w 2181684"/>
                  <a:gd name="connsiteY3-118" fmla="*/ 378258 h 462758"/>
                  <a:gd name="connsiteX4-119" fmla="*/ 15094 w 2181684"/>
                  <a:gd name="connsiteY4-120" fmla="*/ 0 h 462758"/>
                  <a:gd name="connsiteX0-121" fmla="*/ 21443 w 2181684"/>
                  <a:gd name="connsiteY0-122" fmla="*/ 0 h 498763"/>
                  <a:gd name="connsiteX1-123" fmla="*/ 2181684 w 2181684"/>
                  <a:gd name="connsiteY1-124" fmla="*/ 72008 h 498763"/>
                  <a:gd name="connsiteX2-125" fmla="*/ 2171699 w 2181684"/>
                  <a:gd name="connsiteY2-126" fmla="*/ 474588 h 498763"/>
                  <a:gd name="connsiteX3-127" fmla="*/ 0 w 2181684"/>
                  <a:gd name="connsiteY3-128" fmla="*/ 414263 h 498763"/>
                  <a:gd name="connsiteX4-129" fmla="*/ 21443 w 2181684"/>
                  <a:gd name="connsiteY4-130" fmla="*/ 0 h 498763"/>
                  <a:gd name="connsiteX0-131" fmla="*/ 21443 w 2181683"/>
                  <a:gd name="connsiteY0-132" fmla="*/ 0 h 498763"/>
                  <a:gd name="connsiteX1-133" fmla="*/ 2181683 w 2181683"/>
                  <a:gd name="connsiteY1-134" fmla="*/ 36005 h 498763"/>
                  <a:gd name="connsiteX2-135" fmla="*/ 2171699 w 2181683"/>
                  <a:gd name="connsiteY2-136" fmla="*/ 474588 h 498763"/>
                  <a:gd name="connsiteX3-137" fmla="*/ 0 w 2181683"/>
                  <a:gd name="connsiteY3-138" fmla="*/ 414263 h 498763"/>
                  <a:gd name="connsiteX4-139" fmla="*/ 21443 w 2181683"/>
                  <a:gd name="connsiteY4-140" fmla="*/ 0 h 498763"/>
                  <a:gd name="connsiteX0-141" fmla="*/ 21443 w 2181683"/>
                  <a:gd name="connsiteY0-142" fmla="*/ 0 h 466660"/>
                  <a:gd name="connsiteX1-143" fmla="*/ 2181683 w 2181683"/>
                  <a:gd name="connsiteY1-144" fmla="*/ 36005 h 466660"/>
                  <a:gd name="connsiteX2-145" fmla="*/ 2145680 w 2181683"/>
                  <a:gd name="connsiteY2-146" fmla="*/ 432049 h 466660"/>
                  <a:gd name="connsiteX3-147" fmla="*/ 0 w 2181683"/>
                  <a:gd name="connsiteY3-148" fmla="*/ 414263 h 466660"/>
                  <a:gd name="connsiteX4-149" fmla="*/ 21443 w 2181683"/>
                  <a:gd name="connsiteY4-150" fmla="*/ 0 h 466660"/>
                  <a:gd name="connsiteX0-151" fmla="*/ 21443 w 2181683"/>
                  <a:gd name="connsiteY0-152" fmla="*/ 0 h 441574"/>
                  <a:gd name="connsiteX1-153" fmla="*/ 2181683 w 2181683"/>
                  <a:gd name="connsiteY1-154" fmla="*/ 36005 h 441574"/>
                  <a:gd name="connsiteX2-155" fmla="*/ 2161555 w 2181683"/>
                  <a:gd name="connsiteY2-156" fmla="*/ 441574 h 441574"/>
                  <a:gd name="connsiteX3-157" fmla="*/ 0 w 2181683"/>
                  <a:gd name="connsiteY3-158" fmla="*/ 414263 h 441574"/>
                  <a:gd name="connsiteX4-159" fmla="*/ 21443 w 2181683"/>
                  <a:gd name="connsiteY4-160" fmla="*/ 0 h 441574"/>
                  <a:gd name="connsiteX0-161" fmla="*/ 21443 w 2181683"/>
                  <a:gd name="connsiteY0-162" fmla="*/ 0 h 441574"/>
                  <a:gd name="connsiteX1-163" fmla="*/ 2181683 w 2181683"/>
                  <a:gd name="connsiteY1-164" fmla="*/ 36005 h 441574"/>
                  <a:gd name="connsiteX2-165" fmla="*/ 2171080 w 2181683"/>
                  <a:gd name="connsiteY2-166" fmla="*/ 441574 h 441574"/>
                  <a:gd name="connsiteX3-167" fmla="*/ 0 w 2181683"/>
                  <a:gd name="connsiteY3-168" fmla="*/ 414263 h 441574"/>
                  <a:gd name="connsiteX4-169" fmla="*/ 21443 w 2181683"/>
                  <a:gd name="connsiteY4-170" fmla="*/ 0 h 441574"/>
                  <a:gd name="connsiteX0-171" fmla="*/ 21443 w 2181683"/>
                  <a:gd name="connsiteY0-172" fmla="*/ 0 h 471835"/>
                  <a:gd name="connsiteX1-173" fmla="*/ 2181683 w 2181683"/>
                  <a:gd name="connsiteY1-174" fmla="*/ 36005 h 471835"/>
                  <a:gd name="connsiteX2-175" fmla="*/ 2171080 w 2181683"/>
                  <a:gd name="connsiteY2-176" fmla="*/ 441574 h 471835"/>
                  <a:gd name="connsiteX3-177" fmla="*/ 0 w 2181683"/>
                  <a:gd name="connsiteY3-178" fmla="*/ 414263 h 471835"/>
                  <a:gd name="connsiteX4-179" fmla="*/ 21443 w 2181683"/>
                  <a:gd name="connsiteY4-180" fmla="*/ 0 h 471835"/>
                  <a:gd name="connsiteX0-181" fmla="*/ 21443 w 2181683"/>
                  <a:gd name="connsiteY0-182" fmla="*/ 0 h 471835"/>
                  <a:gd name="connsiteX1-183" fmla="*/ 2181683 w 2181683"/>
                  <a:gd name="connsiteY1-184" fmla="*/ 36005 h 471835"/>
                  <a:gd name="connsiteX2-185" fmla="*/ 2171080 w 2181683"/>
                  <a:gd name="connsiteY2-186" fmla="*/ 441574 h 471835"/>
                  <a:gd name="connsiteX3-187" fmla="*/ 0 w 2181683"/>
                  <a:gd name="connsiteY3-188" fmla="*/ 414263 h 471835"/>
                  <a:gd name="connsiteX4-189" fmla="*/ 21443 w 2181683"/>
                  <a:gd name="connsiteY4-190" fmla="*/ 0 h 471835"/>
                  <a:gd name="connsiteX0-191" fmla="*/ 13233 w 2173473"/>
                  <a:gd name="connsiteY0-192" fmla="*/ 0 h 471835"/>
                  <a:gd name="connsiteX1-193" fmla="*/ 2173473 w 2173473"/>
                  <a:gd name="connsiteY1-194" fmla="*/ 36005 h 471835"/>
                  <a:gd name="connsiteX2-195" fmla="*/ 2162870 w 2173473"/>
                  <a:gd name="connsiteY2-196" fmla="*/ 441574 h 471835"/>
                  <a:gd name="connsiteX3-197" fmla="*/ 0 w 2173473"/>
                  <a:gd name="connsiteY3-198" fmla="*/ 377428 h 471835"/>
                  <a:gd name="connsiteX4-199" fmla="*/ 13233 w 2173473"/>
                  <a:gd name="connsiteY4-200" fmla="*/ 0 h 471835"/>
                  <a:gd name="connsiteX0-201" fmla="*/ 15627 w 2175867"/>
                  <a:gd name="connsiteY0-202" fmla="*/ 0 h 441574"/>
                  <a:gd name="connsiteX1-203" fmla="*/ 2175867 w 2175867"/>
                  <a:gd name="connsiteY1-204" fmla="*/ 36005 h 441574"/>
                  <a:gd name="connsiteX2-205" fmla="*/ 2165264 w 2175867"/>
                  <a:gd name="connsiteY2-206" fmla="*/ 441574 h 441574"/>
                  <a:gd name="connsiteX3-207" fmla="*/ 0 w 2175867"/>
                  <a:gd name="connsiteY3-208" fmla="*/ 354372 h 441574"/>
                  <a:gd name="connsiteX4-209" fmla="*/ 15627 w 2175867"/>
                  <a:gd name="connsiteY4-210" fmla="*/ 0 h 441574"/>
                  <a:gd name="connsiteX0-211" fmla="*/ 15627 w 2175867"/>
                  <a:gd name="connsiteY0-212" fmla="*/ 0 h 454274"/>
                  <a:gd name="connsiteX1-213" fmla="*/ 2175867 w 2175867"/>
                  <a:gd name="connsiteY1-214" fmla="*/ 48705 h 454274"/>
                  <a:gd name="connsiteX2-215" fmla="*/ 2165264 w 2175867"/>
                  <a:gd name="connsiteY2-216" fmla="*/ 454274 h 454274"/>
                  <a:gd name="connsiteX3-217" fmla="*/ 0 w 2175867"/>
                  <a:gd name="connsiteY3-218" fmla="*/ 367072 h 454274"/>
                  <a:gd name="connsiteX4-219" fmla="*/ 15627 w 2175867"/>
                  <a:gd name="connsiteY4-220" fmla="*/ 0 h 454274"/>
                  <a:gd name="connsiteX0-221" fmla="*/ 15627 w 2179042"/>
                  <a:gd name="connsiteY0-222" fmla="*/ 0 h 454274"/>
                  <a:gd name="connsiteX1-223" fmla="*/ 2179042 w 2179042"/>
                  <a:gd name="connsiteY1-224" fmla="*/ 39180 h 454274"/>
                  <a:gd name="connsiteX2-225" fmla="*/ 2165264 w 2179042"/>
                  <a:gd name="connsiteY2-226" fmla="*/ 454274 h 454274"/>
                  <a:gd name="connsiteX3-227" fmla="*/ 0 w 2179042"/>
                  <a:gd name="connsiteY3-228" fmla="*/ 367072 h 454274"/>
                  <a:gd name="connsiteX4-229" fmla="*/ 15627 w 2179042"/>
                  <a:gd name="connsiteY4-230" fmla="*/ 0 h 454274"/>
                  <a:gd name="connsiteX0-231" fmla="*/ 15627 w 2179042"/>
                  <a:gd name="connsiteY0-232" fmla="*/ 0 h 397124"/>
                  <a:gd name="connsiteX1-233" fmla="*/ 2179042 w 2179042"/>
                  <a:gd name="connsiteY1-234" fmla="*/ 39180 h 397124"/>
                  <a:gd name="connsiteX2-235" fmla="*/ 2174789 w 2179042"/>
                  <a:gd name="connsiteY2-236" fmla="*/ 397124 h 397124"/>
                  <a:gd name="connsiteX3-237" fmla="*/ 0 w 2179042"/>
                  <a:gd name="connsiteY3-238" fmla="*/ 367072 h 397124"/>
                  <a:gd name="connsiteX4-239" fmla="*/ 15627 w 2179042"/>
                  <a:gd name="connsiteY4-240" fmla="*/ 0 h 397124"/>
                  <a:gd name="connsiteX0-241" fmla="*/ 18802 w 2182217"/>
                  <a:gd name="connsiteY0-242" fmla="*/ 0 h 397124"/>
                  <a:gd name="connsiteX1-243" fmla="*/ 2182217 w 2182217"/>
                  <a:gd name="connsiteY1-244" fmla="*/ 39180 h 397124"/>
                  <a:gd name="connsiteX2-245" fmla="*/ 2177964 w 2182217"/>
                  <a:gd name="connsiteY2-246" fmla="*/ 397124 h 397124"/>
                  <a:gd name="connsiteX3-247" fmla="*/ 0 w 2182217"/>
                  <a:gd name="connsiteY3-248" fmla="*/ 351197 h 397124"/>
                  <a:gd name="connsiteX4-249" fmla="*/ 18802 w 2182217"/>
                  <a:gd name="connsiteY4-250" fmla="*/ 0 h 397124"/>
                  <a:gd name="connsiteX0-251" fmla="*/ 25152 w 2188567"/>
                  <a:gd name="connsiteY0-252" fmla="*/ 0 h 397124"/>
                  <a:gd name="connsiteX1-253" fmla="*/ 2188567 w 2188567"/>
                  <a:gd name="connsiteY1-254" fmla="*/ 39180 h 397124"/>
                  <a:gd name="connsiteX2-255" fmla="*/ 2184314 w 2188567"/>
                  <a:gd name="connsiteY2-256" fmla="*/ 397124 h 397124"/>
                  <a:gd name="connsiteX3-257" fmla="*/ 0 w 2188567"/>
                  <a:gd name="connsiteY3-258" fmla="*/ 367072 h 397124"/>
                  <a:gd name="connsiteX4-259" fmla="*/ 25152 w 2188567"/>
                  <a:gd name="connsiteY4-260" fmla="*/ 0 h 397124"/>
                  <a:gd name="connsiteX0-261" fmla="*/ 25152 w 2188567"/>
                  <a:gd name="connsiteY0-262" fmla="*/ 0 h 381249"/>
                  <a:gd name="connsiteX1-263" fmla="*/ 2188567 w 2188567"/>
                  <a:gd name="connsiteY1-264" fmla="*/ 39180 h 381249"/>
                  <a:gd name="connsiteX2-265" fmla="*/ 2181139 w 2188567"/>
                  <a:gd name="connsiteY2-266" fmla="*/ 381249 h 381249"/>
                  <a:gd name="connsiteX3-267" fmla="*/ 0 w 2188567"/>
                  <a:gd name="connsiteY3-268" fmla="*/ 367072 h 381249"/>
                  <a:gd name="connsiteX4-269" fmla="*/ 25152 w 2188567"/>
                  <a:gd name="connsiteY4-270" fmla="*/ 0 h 381249"/>
                  <a:gd name="connsiteX0-271" fmla="*/ 25152 w 2188567"/>
                  <a:gd name="connsiteY0-272" fmla="*/ 0 h 411696"/>
                  <a:gd name="connsiteX1-273" fmla="*/ 2188567 w 2188567"/>
                  <a:gd name="connsiteY1-274" fmla="*/ 39180 h 411696"/>
                  <a:gd name="connsiteX2-275" fmla="*/ 2181139 w 2188567"/>
                  <a:gd name="connsiteY2-276" fmla="*/ 381249 h 411696"/>
                  <a:gd name="connsiteX3-277" fmla="*/ 0 w 2188567"/>
                  <a:gd name="connsiteY3-278" fmla="*/ 367072 h 411696"/>
                  <a:gd name="connsiteX4-279" fmla="*/ 25152 w 2188567"/>
                  <a:gd name="connsiteY4-280" fmla="*/ 0 h 411696"/>
                  <a:gd name="connsiteX0-281" fmla="*/ 25152 w 2188567"/>
                  <a:gd name="connsiteY0-282" fmla="*/ 0 h 436265"/>
                  <a:gd name="connsiteX1-283" fmla="*/ 2188567 w 2188567"/>
                  <a:gd name="connsiteY1-284" fmla="*/ 39180 h 436265"/>
                  <a:gd name="connsiteX2-285" fmla="*/ 2181139 w 2188567"/>
                  <a:gd name="connsiteY2-286" fmla="*/ 381249 h 436265"/>
                  <a:gd name="connsiteX3-287" fmla="*/ 0 w 2188567"/>
                  <a:gd name="connsiteY3-288" fmla="*/ 367072 h 436265"/>
                  <a:gd name="connsiteX4-289" fmla="*/ 25152 w 2188567"/>
                  <a:gd name="connsiteY4-290" fmla="*/ 0 h 436265"/>
                  <a:gd name="connsiteX0-291" fmla="*/ 16942 w 2180357"/>
                  <a:gd name="connsiteY0-292" fmla="*/ 0 h 436265"/>
                  <a:gd name="connsiteX1-293" fmla="*/ 2180357 w 2180357"/>
                  <a:gd name="connsiteY1-294" fmla="*/ 39180 h 436265"/>
                  <a:gd name="connsiteX2-295" fmla="*/ 2172929 w 2180357"/>
                  <a:gd name="connsiteY2-296" fmla="*/ 381249 h 436265"/>
                  <a:gd name="connsiteX3-297" fmla="*/ 0 w 2180357"/>
                  <a:gd name="connsiteY3-298" fmla="*/ 338745 h 436265"/>
                  <a:gd name="connsiteX4-299" fmla="*/ 16942 w 2180357"/>
                  <a:gd name="connsiteY4-300" fmla="*/ 0 h 436265"/>
                  <a:gd name="connsiteX0-301" fmla="*/ 16942 w 2180357"/>
                  <a:gd name="connsiteY0-302" fmla="*/ 0 h 436265"/>
                  <a:gd name="connsiteX1-303" fmla="*/ 2180357 w 2180357"/>
                  <a:gd name="connsiteY1-304" fmla="*/ 39180 h 436265"/>
                  <a:gd name="connsiteX2-305" fmla="*/ 2172929 w 2180357"/>
                  <a:gd name="connsiteY2-306" fmla="*/ 381249 h 436265"/>
                  <a:gd name="connsiteX3-307" fmla="*/ 0 w 2180357"/>
                  <a:gd name="connsiteY3-308" fmla="*/ 338745 h 436265"/>
                  <a:gd name="connsiteX4-309" fmla="*/ 16942 w 2180357"/>
                  <a:gd name="connsiteY4-310" fmla="*/ 0 h 4362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180357" h="436265">
                    <a:moveTo>
                      <a:pt x="16942" y="0"/>
                    </a:moveTo>
                    <a:cubicBezTo>
                      <a:pt x="639962" y="54762"/>
                      <a:pt x="1398909" y="66757"/>
                      <a:pt x="2180357" y="39180"/>
                    </a:cubicBezTo>
                    <a:cubicBezTo>
                      <a:pt x="2178939" y="158495"/>
                      <a:pt x="2174347" y="261934"/>
                      <a:pt x="2172929" y="381249"/>
                    </a:cubicBezTo>
                    <a:cubicBezTo>
                      <a:pt x="1395033" y="436265"/>
                      <a:pt x="414147" y="370198"/>
                      <a:pt x="0" y="338745"/>
                    </a:cubicBezTo>
                    <a:lnTo>
                      <a:pt x="16942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2183522" y="2662792"/>
              <a:ext cx="2511307" cy="2632544"/>
              <a:chOff x="5015919" y="2690624"/>
              <a:chExt cx="2557935" cy="2681423"/>
            </a:xfrm>
          </p:grpSpPr>
          <p:sp>
            <p:nvSpPr>
              <p:cNvPr id="103" name="자유형 88"/>
              <p:cNvSpPr/>
              <p:nvPr/>
            </p:nvSpPr>
            <p:spPr bwMode="auto">
              <a:xfrm>
                <a:off x="5015919" y="2690624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04" name="자유형 87"/>
              <p:cNvSpPr/>
              <p:nvPr/>
            </p:nvSpPr>
            <p:spPr bwMode="auto">
              <a:xfrm>
                <a:off x="6315852" y="4650406"/>
                <a:ext cx="956386" cy="639945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4993724" y="2613913"/>
            <a:ext cx="2557935" cy="2681423"/>
            <a:chOff x="2138232" y="2613913"/>
            <a:chExt cx="2557935" cy="2681423"/>
          </a:xfrm>
        </p:grpSpPr>
        <p:grpSp>
          <p:nvGrpSpPr>
            <p:cNvPr id="57" name="组合 56"/>
            <p:cNvGrpSpPr/>
            <p:nvPr/>
          </p:nvGrpSpPr>
          <p:grpSpPr>
            <a:xfrm>
              <a:off x="2138232" y="2613913"/>
              <a:ext cx="2557935" cy="2681423"/>
              <a:chOff x="2138232" y="2613913"/>
              <a:chExt cx="2557935" cy="2681423"/>
            </a:xfrm>
          </p:grpSpPr>
          <p:sp>
            <p:nvSpPr>
              <p:cNvPr id="61" name="자유형 88"/>
              <p:cNvSpPr/>
              <p:nvPr/>
            </p:nvSpPr>
            <p:spPr bwMode="auto">
              <a:xfrm>
                <a:off x="2138232" y="2613913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2" name="자유형 87"/>
              <p:cNvSpPr/>
              <p:nvPr/>
            </p:nvSpPr>
            <p:spPr bwMode="auto">
              <a:xfrm>
                <a:off x="3540588" y="4599444"/>
                <a:ext cx="841975" cy="578942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3" name="자유형 200"/>
              <p:cNvSpPr/>
              <p:nvPr/>
            </p:nvSpPr>
            <p:spPr bwMode="auto">
              <a:xfrm>
                <a:off x="2359763" y="2690623"/>
                <a:ext cx="2299557" cy="460091"/>
              </a:xfrm>
              <a:custGeom>
                <a:avLst/>
                <a:gdLst>
                  <a:gd name="connsiteX0" fmla="*/ 0 w 2226733"/>
                  <a:gd name="connsiteY0" fmla="*/ 0 h 465666"/>
                  <a:gd name="connsiteX1" fmla="*/ 2226733 w 2226733"/>
                  <a:gd name="connsiteY1" fmla="*/ 67733 h 465666"/>
                  <a:gd name="connsiteX2" fmla="*/ 2192867 w 2226733"/>
                  <a:gd name="connsiteY2" fmla="*/ 465666 h 465666"/>
                  <a:gd name="connsiteX3" fmla="*/ 16933 w 2226733"/>
                  <a:gd name="connsiteY3" fmla="*/ 381000 h 465666"/>
                  <a:gd name="connsiteX4" fmla="*/ 0 w 2226733"/>
                  <a:gd name="connsiteY4" fmla="*/ 0 h 465666"/>
                  <a:gd name="connsiteX0-1" fmla="*/ 0 w 2226733"/>
                  <a:gd name="connsiteY0-2" fmla="*/ 0 h 465666"/>
                  <a:gd name="connsiteX1-3" fmla="*/ 2226733 w 2226733"/>
                  <a:gd name="connsiteY1-4" fmla="*/ 67733 h 465666"/>
                  <a:gd name="connsiteX2-5" fmla="*/ 2192867 w 2226733"/>
                  <a:gd name="connsiteY2-6" fmla="*/ 465666 h 465666"/>
                  <a:gd name="connsiteX3-7" fmla="*/ 16933 w 2226733"/>
                  <a:gd name="connsiteY3-8" fmla="*/ 381000 h 465666"/>
                  <a:gd name="connsiteX4-9" fmla="*/ 0 w 2226733"/>
                  <a:gd name="connsiteY4-10" fmla="*/ 0 h 465666"/>
                  <a:gd name="connsiteX0-11" fmla="*/ 0 w 2207084"/>
                  <a:gd name="connsiteY0-12" fmla="*/ 0 h 465666"/>
                  <a:gd name="connsiteX1-13" fmla="*/ 2207084 w 2207084"/>
                  <a:gd name="connsiteY1-14" fmla="*/ 33453 h 465666"/>
                  <a:gd name="connsiteX2-15" fmla="*/ 2192867 w 2207084"/>
                  <a:gd name="connsiteY2-16" fmla="*/ 465666 h 465666"/>
                  <a:gd name="connsiteX3-17" fmla="*/ 16933 w 2207084"/>
                  <a:gd name="connsiteY3-18" fmla="*/ 381000 h 465666"/>
                  <a:gd name="connsiteX4-19" fmla="*/ 0 w 2207084"/>
                  <a:gd name="connsiteY4-20" fmla="*/ 0 h 465666"/>
                  <a:gd name="connsiteX0-21" fmla="*/ 0 w 2196244"/>
                  <a:gd name="connsiteY0-22" fmla="*/ 0 h 468217"/>
                  <a:gd name="connsiteX1-23" fmla="*/ 2196244 w 2196244"/>
                  <a:gd name="connsiteY1-24" fmla="*/ 36004 h 468217"/>
                  <a:gd name="connsiteX2-25" fmla="*/ 2182027 w 2196244"/>
                  <a:gd name="connsiteY2-26" fmla="*/ 468217 h 468217"/>
                  <a:gd name="connsiteX3-27" fmla="*/ 6093 w 2196244"/>
                  <a:gd name="connsiteY3-28" fmla="*/ 383551 h 468217"/>
                  <a:gd name="connsiteX4-29" fmla="*/ 0 w 2196244"/>
                  <a:gd name="connsiteY4-30" fmla="*/ 0 h 468217"/>
                  <a:gd name="connsiteX0-31" fmla="*/ 0 w 2196244"/>
                  <a:gd name="connsiteY0-32" fmla="*/ 0 h 468217"/>
                  <a:gd name="connsiteX1-33" fmla="*/ 2196244 w 2196244"/>
                  <a:gd name="connsiteY1-34" fmla="*/ 36004 h 468217"/>
                  <a:gd name="connsiteX2-35" fmla="*/ 2182027 w 2196244"/>
                  <a:gd name="connsiteY2-36" fmla="*/ 468217 h 468217"/>
                  <a:gd name="connsiteX3-37" fmla="*/ 6093 w 2196244"/>
                  <a:gd name="connsiteY3-38" fmla="*/ 383551 h 468217"/>
                  <a:gd name="connsiteX4-39" fmla="*/ 0 w 2196244"/>
                  <a:gd name="connsiteY4-40" fmla="*/ 0 h 468217"/>
                  <a:gd name="connsiteX0-41" fmla="*/ 29911 w 2190151"/>
                  <a:gd name="connsiteY0-42" fmla="*/ 0 h 468216"/>
                  <a:gd name="connsiteX1-43" fmla="*/ 2190151 w 2190151"/>
                  <a:gd name="connsiteY1-44" fmla="*/ 36003 h 468216"/>
                  <a:gd name="connsiteX2-45" fmla="*/ 2175934 w 2190151"/>
                  <a:gd name="connsiteY2-46" fmla="*/ 468216 h 468216"/>
                  <a:gd name="connsiteX3-47" fmla="*/ 0 w 2190151"/>
                  <a:gd name="connsiteY3-48" fmla="*/ 383550 h 468216"/>
                  <a:gd name="connsiteX4-49" fmla="*/ 29911 w 2190151"/>
                  <a:gd name="connsiteY4-50" fmla="*/ 0 h 468216"/>
                  <a:gd name="connsiteX0-51" fmla="*/ 0 w 2160240"/>
                  <a:gd name="connsiteY0-52" fmla="*/ 0 h 468216"/>
                  <a:gd name="connsiteX1-53" fmla="*/ 2160240 w 2160240"/>
                  <a:gd name="connsiteY1-54" fmla="*/ 36003 h 468216"/>
                  <a:gd name="connsiteX2-55" fmla="*/ 2146023 w 2160240"/>
                  <a:gd name="connsiteY2-56" fmla="*/ 468216 h 468216"/>
                  <a:gd name="connsiteX3-57" fmla="*/ 0 w 2160240"/>
                  <a:gd name="connsiteY3-58" fmla="*/ 360039 h 468216"/>
                  <a:gd name="connsiteX4-59" fmla="*/ 0 w 2160240"/>
                  <a:gd name="connsiteY4-60" fmla="*/ 0 h 468216"/>
                  <a:gd name="connsiteX0-61" fmla="*/ 21444 w 2181684"/>
                  <a:gd name="connsiteY0-62" fmla="*/ 0 h 468216"/>
                  <a:gd name="connsiteX1-63" fmla="*/ 2181684 w 2181684"/>
                  <a:gd name="connsiteY1-64" fmla="*/ 36003 h 468216"/>
                  <a:gd name="connsiteX2-65" fmla="*/ 2167467 w 2181684"/>
                  <a:gd name="connsiteY2-66" fmla="*/ 468216 h 468216"/>
                  <a:gd name="connsiteX3-67" fmla="*/ 0 w 2181684"/>
                  <a:gd name="connsiteY3-68" fmla="*/ 378258 h 468216"/>
                  <a:gd name="connsiteX4-69" fmla="*/ 21444 w 2181684"/>
                  <a:gd name="connsiteY4-70" fmla="*/ 0 h 468216"/>
                  <a:gd name="connsiteX0-71" fmla="*/ 15094 w 2181684"/>
                  <a:gd name="connsiteY0-72" fmla="*/ 0 h 468216"/>
                  <a:gd name="connsiteX1-73" fmla="*/ 2181684 w 2181684"/>
                  <a:gd name="connsiteY1-74" fmla="*/ 36003 h 468216"/>
                  <a:gd name="connsiteX2-75" fmla="*/ 2167467 w 2181684"/>
                  <a:gd name="connsiteY2-76" fmla="*/ 468216 h 468216"/>
                  <a:gd name="connsiteX3-77" fmla="*/ 0 w 2181684"/>
                  <a:gd name="connsiteY3-78" fmla="*/ 378258 h 468216"/>
                  <a:gd name="connsiteX4-79" fmla="*/ 15094 w 2181684"/>
                  <a:gd name="connsiteY4-80" fmla="*/ 0 h 468216"/>
                  <a:gd name="connsiteX0-81" fmla="*/ 15094 w 2181684"/>
                  <a:gd name="connsiteY0-82" fmla="*/ 0 h 492391"/>
                  <a:gd name="connsiteX1-83" fmla="*/ 2181684 w 2181684"/>
                  <a:gd name="connsiteY1-84" fmla="*/ 36003 h 492391"/>
                  <a:gd name="connsiteX2-85" fmla="*/ 2167467 w 2181684"/>
                  <a:gd name="connsiteY2-86" fmla="*/ 468216 h 492391"/>
                  <a:gd name="connsiteX3-87" fmla="*/ 0 w 2181684"/>
                  <a:gd name="connsiteY3-88" fmla="*/ 378258 h 492391"/>
                  <a:gd name="connsiteX4-89" fmla="*/ 15094 w 2181684"/>
                  <a:gd name="connsiteY4-90" fmla="*/ 0 h 492391"/>
                  <a:gd name="connsiteX0-91" fmla="*/ 15094 w 2181684"/>
                  <a:gd name="connsiteY0-92" fmla="*/ 0 h 492391"/>
                  <a:gd name="connsiteX1-93" fmla="*/ 2181684 w 2181684"/>
                  <a:gd name="connsiteY1-94" fmla="*/ 36003 h 492391"/>
                  <a:gd name="connsiteX2-95" fmla="*/ 2167467 w 2181684"/>
                  <a:gd name="connsiteY2-96" fmla="*/ 468216 h 492391"/>
                  <a:gd name="connsiteX3-97" fmla="*/ 0 w 2181684"/>
                  <a:gd name="connsiteY3-98" fmla="*/ 378258 h 492391"/>
                  <a:gd name="connsiteX4-99" fmla="*/ 15094 w 2181684"/>
                  <a:gd name="connsiteY4-100" fmla="*/ 0 h 492391"/>
                  <a:gd name="connsiteX0-101" fmla="*/ 15094 w 2181684"/>
                  <a:gd name="connsiteY0-102" fmla="*/ 0 h 456222"/>
                  <a:gd name="connsiteX1-103" fmla="*/ 2181684 w 2181684"/>
                  <a:gd name="connsiteY1-104" fmla="*/ 36003 h 456222"/>
                  <a:gd name="connsiteX2-105" fmla="*/ 2145679 w 2181684"/>
                  <a:gd name="connsiteY2-106" fmla="*/ 432047 h 456222"/>
                  <a:gd name="connsiteX3-107" fmla="*/ 0 w 2181684"/>
                  <a:gd name="connsiteY3-108" fmla="*/ 378258 h 456222"/>
                  <a:gd name="connsiteX4-109" fmla="*/ 15094 w 2181684"/>
                  <a:gd name="connsiteY4-110" fmla="*/ 0 h 456222"/>
                  <a:gd name="connsiteX0-111" fmla="*/ 15094 w 2181684"/>
                  <a:gd name="connsiteY0-112" fmla="*/ 0 h 462758"/>
                  <a:gd name="connsiteX1-113" fmla="*/ 2181684 w 2181684"/>
                  <a:gd name="connsiteY1-114" fmla="*/ 36003 h 462758"/>
                  <a:gd name="connsiteX2-115" fmla="*/ 2171699 w 2181684"/>
                  <a:gd name="connsiteY2-116" fmla="*/ 438583 h 462758"/>
                  <a:gd name="connsiteX3-117" fmla="*/ 0 w 2181684"/>
                  <a:gd name="connsiteY3-118" fmla="*/ 378258 h 462758"/>
                  <a:gd name="connsiteX4-119" fmla="*/ 15094 w 2181684"/>
                  <a:gd name="connsiteY4-120" fmla="*/ 0 h 462758"/>
                  <a:gd name="connsiteX0-121" fmla="*/ 21443 w 2181684"/>
                  <a:gd name="connsiteY0-122" fmla="*/ 0 h 498763"/>
                  <a:gd name="connsiteX1-123" fmla="*/ 2181684 w 2181684"/>
                  <a:gd name="connsiteY1-124" fmla="*/ 72008 h 498763"/>
                  <a:gd name="connsiteX2-125" fmla="*/ 2171699 w 2181684"/>
                  <a:gd name="connsiteY2-126" fmla="*/ 474588 h 498763"/>
                  <a:gd name="connsiteX3-127" fmla="*/ 0 w 2181684"/>
                  <a:gd name="connsiteY3-128" fmla="*/ 414263 h 498763"/>
                  <a:gd name="connsiteX4-129" fmla="*/ 21443 w 2181684"/>
                  <a:gd name="connsiteY4-130" fmla="*/ 0 h 498763"/>
                  <a:gd name="connsiteX0-131" fmla="*/ 21443 w 2181683"/>
                  <a:gd name="connsiteY0-132" fmla="*/ 0 h 498763"/>
                  <a:gd name="connsiteX1-133" fmla="*/ 2181683 w 2181683"/>
                  <a:gd name="connsiteY1-134" fmla="*/ 36005 h 498763"/>
                  <a:gd name="connsiteX2-135" fmla="*/ 2171699 w 2181683"/>
                  <a:gd name="connsiteY2-136" fmla="*/ 474588 h 498763"/>
                  <a:gd name="connsiteX3-137" fmla="*/ 0 w 2181683"/>
                  <a:gd name="connsiteY3-138" fmla="*/ 414263 h 498763"/>
                  <a:gd name="connsiteX4-139" fmla="*/ 21443 w 2181683"/>
                  <a:gd name="connsiteY4-140" fmla="*/ 0 h 498763"/>
                  <a:gd name="connsiteX0-141" fmla="*/ 21443 w 2181683"/>
                  <a:gd name="connsiteY0-142" fmla="*/ 0 h 466660"/>
                  <a:gd name="connsiteX1-143" fmla="*/ 2181683 w 2181683"/>
                  <a:gd name="connsiteY1-144" fmla="*/ 36005 h 466660"/>
                  <a:gd name="connsiteX2-145" fmla="*/ 2145680 w 2181683"/>
                  <a:gd name="connsiteY2-146" fmla="*/ 432049 h 466660"/>
                  <a:gd name="connsiteX3-147" fmla="*/ 0 w 2181683"/>
                  <a:gd name="connsiteY3-148" fmla="*/ 414263 h 466660"/>
                  <a:gd name="connsiteX4-149" fmla="*/ 21443 w 2181683"/>
                  <a:gd name="connsiteY4-150" fmla="*/ 0 h 466660"/>
                  <a:gd name="connsiteX0-151" fmla="*/ 21443 w 2181683"/>
                  <a:gd name="connsiteY0-152" fmla="*/ 0 h 441574"/>
                  <a:gd name="connsiteX1-153" fmla="*/ 2181683 w 2181683"/>
                  <a:gd name="connsiteY1-154" fmla="*/ 36005 h 441574"/>
                  <a:gd name="connsiteX2-155" fmla="*/ 2161555 w 2181683"/>
                  <a:gd name="connsiteY2-156" fmla="*/ 441574 h 441574"/>
                  <a:gd name="connsiteX3-157" fmla="*/ 0 w 2181683"/>
                  <a:gd name="connsiteY3-158" fmla="*/ 414263 h 441574"/>
                  <a:gd name="connsiteX4-159" fmla="*/ 21443 w 2181683"/>
                  <a:gd name="connsiteY4-160" fmla="*/ 0 h 441574"/>
                  <a:gd name="connsiteX0-161" fmla="*/ 21443 w 2181683"/>
                  <a:gd name="connsiteY0-162" fmla="*/ 0 h 441574"/>
                  <a:gd name="connsiteX1-163" fmla="*/ 2181683 w 2181683"/>
                  <a:gd name="connsiteY1-164" fmla="*/ 36005 h 441574"/>
                  <a:gd name="connsiteX2-165" fmla="*/ 2171080 w 2181683"/>
                  <a:gd name="connsiteY2-166" fmla="*/ 441574 h 441574"/>
                  <a:gd name="connsiteX3-167" fmla="*/ 0 w 2181683"/>
                  <a:gd name="connsiteY3-168" fmla="*/ 414263 h 441574"/>
                  <a:gd name="connsiteX4-169" fmla="*/ 21443 w 2181683"/>
                  <a:gd name="connsiteY4-170" fmla="*/ 0 h 441574"/>
                  <a:gd name="connsiteX0-171" fmla="*/ 21443 w 2181683"/>
                  <a:gd name="connsiteY0-172" fmla="*/ 0 h 471835"/>
                  <a:gd name="connsiteX1-173" fmla="*/ 2181683 w 2181683"/>
                  <a:gd name="connsiteY1-174" fmla="*/ 36005 h 471835"/>
                  <a:gd name="connsiteX2-175" fmla="*/ 2171080 w 2181683"/>
                  <a:gd name="connsiteY2-176" fmla="*/ 441574 h 471835"/>
                  <a:gd name="connsiteX3-177" fmla="*/ 0 w 2181683"/>
                  <a:gd name="connsiteY3-178" fmla="*/ 414263 h 471835"/>
                  <a:gd name="connsiteX4-179" fmla="*/ 21443 w 2181683"/>
                  <a:gd name="connsiteY4-180" fmla="*/ 0 h 471835"/>
                  <a:gd name="connsiteX0-181" fmla="*/ 21443 w 2181683"/>
                  <a:gd name="connsiteY0-182" fmla="*/ 0 h 471835"/>
                  <a:gd name="connsiteX1-183" fmla="*/ 2181683 w 2181683"/>
                  <a:gd name="connsiteY1-184" fmla="*/ 36005 h 471835"/>
                  <a:gd name="connsiteX2-185" fmla="*/ 2171080 w 2181683"/>
                  <a:gd name="connsiteY2-186" fmla="*/ 441574 h 471835"/>
                  <a:gd name="connsiteX3-187" fmla="*/ 0 w 2181683"/>
                  <a:gd name="connsiteY3-188" fmla="*/ 414263 h 471835"/>
                  <a:gd name="connsiteX4-189" fmla="*/ 21443 w 2181683"/>
                  <a:gd name="connsiteY4-190" fmla="*/ 0 h 471835"/>
                  <a:gd name="connsiteX0-191" fmla="*/ 13233 w 2173473"/>
                  <a:gd name="connsiteY0-192" fmla="*/ 0 h 471835"/>
                  <a:gd name="connsiteX1-193" fmla="*/ 2173473 w 2173473"/>
                  <a:gd name="connsiteY1-194" fmla="*/ 36005 h 471835"/>
                  <a:gd name="connsiteX2-195" fmla="*/ 2162870 w 2173473"/>
                  <a:gd name="connsiteY2-196" fmla="*/ 441574 h 471835"/>
                  <a:gd name="connsiteX3-197" fmla="*/ 0 w 2173473"/>
                  <a:gd name="connsiteY3-198" fmla="*/ 377428 h 471835"/>
                  <a:gd name="connsiteX4-199" fmla="*/ 13233 w 2173473"/>
                  <a:gd name="connsiteY4-200" fmla="*/ 0 h 471835"/>
                  <a:gd name="connsiteX0-201" fmla="*/ 15627 w 2175867"/>
                  <a:gd name="connsiteY0-202" fmla="*/ 0 h 441574"/>
                  <a:gd name="connsiteX1-203" fmla="*/ 2175867 w 2175867"/>
                  <a:gd name="connsiteY1-204" fmla="*/ 36005 h 441574"/>
                  <a:gd name="connsiteX2-205" fmla="*/ 2165264 w 2175867"/>
                  <a:gd name="connsiteY2-206" fmla="*/ 441574 h 441574"/>
                  <a:gd name="connsiteX3-207" fmla="*/ 0 w 2175867"/>
                  <a:gd name="connsiteY3-208" fmla="*/ 354372 h 441574"/>
                  <a:gd name="connsiteX4-209" fmla="*/ 15627 w 2175867"/>
                  <a:gd name="connsiteY4-210" fmla="*/ 0 h 441574"/>
                  <a:gd name="connsiteX0-211" fmla="*/ 15627 w 2175867"/>
                  <a:gd name="connsiteY0-212" fmla="*/ 0 h 454274"/>
                  <a:gd name="connsiteX1-213" fmla="*/ 2175867 w 2175867"/>
                  <a:gd name="connsiteY1-214" fmla="*/ 48705 h 454274"/>
                  <a:gd name="connsiteX2-215" fmla="*/ 2165264 w 2175867"/>
                  <a:gd name="connsiteY2-216" fmla="*/ 454274 h 454274"/>
                  <a:gd name="connsiteX3-217" fmla="*/ 0 w 2175867"/>
                  <a:gd name="connsiteY3-218" fmla="*/ 367072 h 454274"/>
                  <a:gd name="connsiteX4-219" fmla="*/ 15627 w 2175867"/>
                  <a:gd name="connsiteY4-220" fmla="*/ 0 h 454274"/>
                  <a:gd name="connsiteX0-221" fmla="*/ 15627 w 2179042"/>
                  <a:gd name="connsiteY0-222" fmla="*/ 0 h 454274"/>
                  <a:gd name="connsiteX1-223" fmla="*/ 2179042 w 2179042"/>
                  <a:gd name="connsiteY1-224" fmla="*/ 39180 h 454274"/>
                  <a:gd name="connsiteX2-225" fmla="*/ 2165264 w 2179042"/>
                  <a:gd name="connsiteY2-226" fmla="*/ 454274 h 454274"/>
                  <a:gd name="connsiteX3-227" fmla="*/ 0 w 2179042"/>
                  <a:gd name="connsiteY3-228" fmla="*/ 367072 h 454274"/>
                  <a:gd name="connsiteX4-229" fmla="*/ 15627 w 2179042"/>
                  <a:gd name="connsiteY4-230" fmla="*/ 0 h 454274"/>
                  <a:gd name="connsiteX0-231" fmla="*/ 15627 w 2179042"/>
                  <a:gd name="connsiteY0-232" fmla="*/ 0 h 397124"/>
                  <a:gd name="connsiteX1-233" fmla="*/ 2179042 w 2179042"/>
                  <a:gd name="connsiteY1-234" fmla="*/ 39180 h 397124"/>
                  <a:gd name="connsiteX2-235" fmla="*/ 2174789 w 2179042"/>
                  <a:gd name="connsiteY2-236" fmla="*/ 397124 h 397124"/>
                  <a:gd name="connsiteX3-237" fmla="*/ 0 w 2179042"/>
                  <a:gd name="connsiteY3-238" fmla="*/ 367072 h 397124"/>
                  <a:gd name="connsiteX4-239" fmla="*/ 15627 w 2179042"/>
                  <a:gd name="connsiteY4-240" fmla="*/ 0 h 397124"/>
                  <a:gd name="connsiteX0-241" fmla="*/ 18802 w 2182217"/>
                  <a:gd name="connsiteY0-242" fmla="*/ 0 h 397124"/>
                  <a:gd name="connsiteX1-243" fmla="*/ 2182217 w 2182217"/>
                  <a:gd name="connsiteY1-244" fmla="*/ 39180 h 397124"/>
                  <a:gd name="connsiteX2-245" fmla="*/ 2177964 w 2182217"/>
                  <a:gd name="connsiteY2-246" fmla="*/ 397124 h 397124"/>
                  <a:gd name="connsiteX3-247" fmla="*/ 0 w 2182217"/>
                  <a:gd name="connsiteY3-248" fmla="*/ 351197 h 397124"/>
                  <a:gd name="connsiteX4-249" fmla="*/ 18802 w 2182217"/>
                  <a:gd name="connsiteY4-250" fmla="*/ 0 h 397124"/>
                  <a:gd name="connsiteX0-251" fmla="*/ 25152 w 2188567"/>
                  <a:gd name="connsiteY0-252" fmla="*/ 0 h 397124"/>
                  <a:gd name="connsiteX1-253" fmla="*/ 2188567 w 2188567"/>
                  <a:gd name="connsiteY1-254" fmla="*/ 39180 h 397124"/>
                  <a:gd name="connsiteX2-255" fmla="*/ 2184314 w 2188567"/>
                  <a:gd name="connsiteY2-256" fmla="*/ 397124 h 397124"/>
                  <a:gd name="connsiteX3-257" fmla="*/ 0 w 2188567"/>
                  <a:gd name="connsiteY3-258" fmla="*/ 367072 h 397124"/>
                  <a:gd name="connsiteX4-259" fmla="*/ 25152 w 2188567"/>
                  <a:gd name="connsiteY4-260" fmla="*/ 0 h 397124"/>
                  <a:gd name="connsiteX0-261" fmla="*/ 25152 w 2188567"/>
                  <a:gd name="connsiteY0-262" fmla="*/ 0 h 381249"/>
                  <a:gd name="connsiteX1-263" fmla="*/ 2188567 w 2188567"/>
                  <a:gd name="connsiteY1-264" fmla="*/ 39180 h 381249"/>
                  <a:gd name="connsiteX2-265" fmla="*/ 2181139 w 2188567"/>
                  <a:gd name="connsiteY2-266" fmla="*/ 381249 h 381249"/>
                  <a:gd name="connsiteX3-267" fmla="*/ 0 w 2188567"/>
                  <a:gd name="connsiteY3-268" fmla="*/ 367072 h 381249"/>
                  <a:gd name="connsiteX4-269" fmla="*/ 25152 w 2188567"/>
                  <a:gd name="connsiteY4-270" fmla="*/ 0 h 381249"/>
                  <a:gd name="connsiteX0-271" fmla="*/ 25152 w 2188567"/>
                  <a:gd name="connsiteY0-272" fmla="*/ 0 h 411696"/>
                  <a:gd name="connsiteX1-273" fmla="*/ 2188567 w 2188567"/>
                  <a:gd name="connsiteY1-274" fmla="*/ 39180 h 411696"/>
                  <a:gd name="connsiteX2-275" fmla="*/ 2181139 w 2188567"/>
                  <a:gd name="connsiteY2-276" fmla="*/ 381249 h 411696"/>
                  <a:gd name="connsiteX3-277" fmla="*/ 0 w 2188567"/>
                  <a:gd name="connsiteY3-278" fmla="*/ 367072 h 411696"/>
                  <a:gd name="connsiteX4-279" fmla="*/ 25152 w 2188567"/>
                  <a:gd name="connsiteY4-280" fmla="*/ 0 h 411696"/>
                  <a:gd name="connsiteX0-281" fmla="*/ 25152 w 2188567"/>
                  <a:gd name="connsiteY0-282" fmla="*/ 0 h 436265"/>
                  <a:gd name="connsiteX1-283" fmla="*/ 2188567 w 2188567"/>
                  <a:gd name="connsiteY1-284" fmla="*/ 39180 h 436265"/>
                  <a:gd name="connsiteX2-285" fmla="*/ 2181139 w 2188567"/>
                  <a:gd name="connsiteY2-286" fmla="*/ 381249 h 436265"/>
                  <a:gd name="connsiteX3-287" fmla="*/ 0 w 2188567"/>
                  <a:gd name="connsiteY3-288" fmla="*/ 367072 h 436265"/>
                  <a:gd name="connsiteX4-289" fmla="*/ 25152 w 2188567"/>
                  <a:gd name="connsiteY4-290" fmla="*/ 0 h 436265"/>
                  <a:gd name="connsiteX0-291" fmla="*/ 16942 w 2180357"/>
                  <a:gd name="connsiteY0-292" fmla="*/ 0 h 436265"/>
                  <a:gd name="connsiteX1-293" fmla="*/ 2180357 w 2180357"/>
                  <a:gd name="connsiteY1-294" fmla="*/ 39180 h 436265"/>
                  <a:gd name="connsiteX2-295" fmla="*/ 2172929 w 2180357"/>
                  <a:gd name="connsiteY2-296" fmla="*/ 381249 h 436265"/>
                  <a:gd name="connsiteX3-297" fmla="*/ 0 w 2180357"/>
                  <a:gd name="connsiteY3-298" fmla="*/ 338745 h 436265"/>
                  <a:gd name="connsiteX4-299" fmla="*/ 16942 w 2180357"/>
                  <a:gd name="connsiteY4-300" fmla="*/ 0 h 436265"/>
                  <a:gd name="connsiteX0-301" fmla="*/ 16942 w 2180357"/>
                  <a:gd name="connsiteY0-302" fmla="*/ 0 h 436265"/>
                  <a:gd name="connsiteX1-303" fmla="*/ 2180357 w 2180357"/>
                  <a:gd name="connsiteY1-304" fmla="*/ 39180 h 436265"/>
                  <a:gd name="connsiteX2-305" fmla="*/ 2172929 w 2180357"/>
                  <a:gd name="connsiteY2-306" fmla="*/ 381249 h 436265"/>
                  <a:gd name="connsiteX3-307" fmla="*/ 0 w 2180357"/>
                  <a:gd name="connsiteY3-308" fmla="*/ 338745 h 436265"/>
                  <a:gd name="connsiteX4-309" fmla="*/ 16942 w 2180357"/>
                  <a:gd name="connsiteY4-310" fmla="*/ 0 h 4362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180357" h="436265">
                    <a:moveTo>
                      <a:pt x="16942" y="0"/>
                    </a:moveTo>
                    <a:cubicBezTo>
                      <a:pt x="639962" y="54762"/>
                      <a:pt x="1398909" y="66757"/>
                      <a:pt x="2180357" y="39180"/>
                    </a:cubicBezTo>
                    <a:cubicBezTo>
                      <a:pt x="2178939" y="158495"/>
                      <a:pt x="2174347" y="261934"/>
                      <a:pt x="2172929" y="381249"/>
                    </a:cubicBezTo>
                    <a:cubicBezTo>
                      <a:pt x="1395033" y="436265"/>
                      <a:pt x="414147" y="370198"/>
                      <a:pt x="0" y="338745"/>
                    </a:cubicBezTo>
                    <a:lnTo>
                      <a:pt x="16942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2183521" y="2662792"/>
              <a:ext cx="2511307" cy="2632544"/>
              <a:chOff x="5015918" y="2690624"/>
              <a:chExt cx="2557935" cy="2681423"/>
            </a:xfrm>
          </p:grpSpPr>
          <p:sp>
            <p:nvSpPr>
              <p:cNvPr id="59" name="자유형 88"/>
              <p:cNvSpPr/>
              <p:nvPr/>
            </p:nvSpPr>
            <p:spPr bwMode="auto">
              <a:xfrm>
                <a:off x="5015918" y="2690624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0" name="자유형 87"/>
              <p:cNvSpPr/>
              <p:nvPr/>
            </p:nvSpPr>
            <p:spPr bwMode="auto">
              <a:xfrm>
                <a:off x="6315852" y="4650406"/>
                <a:ext cx="956386" cy="639945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7925594" y="2613913"/>
            <a:ext cx="2557935" cy="2681423"/>
            <a:chOff x="2138232" y="2613913"/>
            <a:chExt cx="2557935" cy="2681423"/>
          </a:xfrm>
        </p:grpSpPr>
        <p:grpSp>
          <p:nvGrpSpPr>
            <p:cNvPr id="65" name="组合 64"/>
            <p:cNvGrpSpPr/>
            <p:nvPr/>
          </p:nvGrpSpPr>
          <p:grpSpPr>
            <a:xfrm>
              <a:off x="2138232" y="2613913"/>
              <a:ext cx="2557935" cy="2681423"/>
              <a:chOff x="2138232" y="2613913"/>
              <a:chExt cx="2557935" cy="2681423"/>
            </a:xfrm>
          </p:grpSpPr>
          <p:sp>
            <p:nvSpPr>
              <p:cNvPr id="69" name="자유형 88"/>
              <p:cNvSpPr/>
              <p:nvPr/>
            </p:nvSpPr>
            <p:spPr bwMode="auto">
              <a:xfrm>
                <a:off x="2138232" y="2613913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70" name="자유형 87"/>
              <p:cNvSpPr/>
              <p:nvPr/>
            </p:nvSpPr>
            <p:spPr bwMode="auto">
              <a:xfrm>
                <a:off x="3540588" y="4599444"/>
                <a:ext cx="841975" cy="578942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71" name="자유형 200"/>
              <p:cNvSpPr/>
              <p:nvPr/>
            </p:nvSpPr>
            <p:spPr bwMode="auto">
              <a:xfrm>
                <a:off x="2359763" y="2690623"/>
                <a:ext cx="2299557" cy="460091"/>
              </a:xfrm>
              <a:custGeom>
                <a:avLst/>
                <a:gdLst>
                  <a:gd name="connsiteX0" fmla="*/ 0 w 2226733"/>
                  <a:gd name="connsiteY0" fmla="*/ 0 h 465666"/>
                  <a:gd name="connsiteX1" fmla="*/ 2226733 w 2226733"/>
                  <a:gd name="connsiteY1" fmla="*/ 67733 h 465666"/>
                  <a:gd name="connsiteX2" fmla="*/ 2192867 w 2226733"/>
                  <a:gd name="connsiteY2" fmla="*/ 465666 h 465666"/>
                  <a:gd name="connsiteX3" fmla="*/ 16933 w 2226733"/>
                  <a:gd name="connsiteY3" fmla="*/ 381000 h 465666"/>
                  <a:gd name="connsiteX4" fmla="*/ 0 w 2226733"/>
                  <a:gd name="connsiteY4" fmla="*/ 0 h 465666"/>
                  <a:gd name="connsiteX0-1" fmla="*/ 0 w 2226733"/>
                  <a:gd name="connsiteY0-2" fmla="*/ 0 h 465666"/>
                  <a:gd name="connsiteX1-3" fmla="*/ 2226733 w 2226733"/>
                  <a:gd name="connsiteY1-4" fmla="*/ 67733 h 465666"/>
                  <a:gd name="connsiteX2-5" fmla="*/ 2192867 w 2226733"/>
                  <a:gd name="connsiteY2-6" fmla="*/ 465666 h 465666"/>
                  <a:gd name="connsiteX3-7" fmla="*/ 16933 w 2226733"/>
                  <a:gd name="connsiteY3-8" fmla="*/ 381000 h 465666"/>
                  <a:gd name="connsiteX4-9" fmla="*/ 0 w 2226733"/>
                  <a:gd name="connsiteY4-10" fmla="*/ 0 h 465666"/>
                  <a:gd name="connsiteX0-11" fmla="*/ 0 w 2207084"/>
                  <a:gd name="connsiteY0-12" fmla="*/ 0 h 465666"/>
                  <a:gd name="connsiteX1-13" fmla="*/ 2207084 w 2207084"/>
                  <a:gd name="connsiteY1-14" fmla="*/ 33453 h 465666"/>
                  <a:gd name="connsiteX2-15" fmla="*/ 2192867 w 2207084"/>
                  <a:gd name="connsiteY2-16" fmla="*/ 465666 h 465666"/>
                  <a:gd name="connsiteX3-17" fmla="*/ 16933 w 2207084"/>
                  <a:gd name="connsiteY3-18" fmla="*/ 381000 h 465666"/>
                  <a:gd name="connsiteX4-19" fmla="*/ 0 w 2207084"/>
                  <a:gd name="connsiteY4-20" fmla="*/ 0 h 465666"/>
                  <a:gd name="connsiteX0-21" fmla="*/ 0 w 2196244"/>
                  <a:gd name="connsiteY0-22" fmla="*/ 0 h 468217"/>
                  <a:gd name="connsiteX1-23" fmla="*/ 2196244 w 2196244"/>
                  <a:gd name="connsiteY1-24" fmla="*/ 36004 h 468217"/>
                  <a:gd name="connsiteX2-25" fmla="*/ 2182027 w 2196244"/>
                  <a:gd name="connsiteY2-26" fmla="*/ 468217 h 468217"/>
                  <a:gd name="connsiteX3-27" fmla="*/ 6093 w 2196244"/>
                  <a:gd name="connsiteY3-28" fmla="*/ 383551 h 468217"/>
                  <a:gd name="connsiteX4-29" fmla="*/ 0 w 2196244"/>
                  <a:gd name="connsiteY4-30" fmla="*/ 0 h 468217"/>
                  <a:gd name="connsiteX0-31" fmla="*/ 0 w 2196244"/>
                  <a:gd name="connsiteY0-32" fmla="*/ 0 h 468217"/>
                  <a:gd name="connsiteX1-33" fmla="*/ 2196244 w 2196244"/>
                  <a:gd name="connsiteY1-34" fmla="*/ 36004 h 468217"/>
                  <a:gd name="connsiteX2-35" fmla="*/ 2182027 w 2196244"/>
                  <a:gd name="connsiteY2-36" fmla="*/ 468217 h 468217"/>
                  <a:gd name="connsiteX3-37" fmla="*/ 6093 w 2196244"/>
                  <a:gd name="connsiteY3-38" fmla="*/ 383551 h 468217"/>
                  <a:gd name="connsiteX4-39" fmla="*/ 0 w 2196244"/>
                  <a:gd name="connsiteY4-40" fmla="*/ 0 h 468217"/>
                  <a:gd name="connsiteX0-41" fmla="*/ 29911 w 2190151"/>
                  <a:gd name="connsiteY0-42" fmla="*/ 0 h 468216"/>
                  <a:gd name="connsiteX1-43" fmla="*/ 2190151 w 2190151"/>
                  <a:gd name="connsiteY1-44" fmla="*/ 36003 h 468216"/>
                  <a:gd name="connsiteX2-45" fmla="*/ 2175934 w 2190151"/>
                  <a:gd name="connsiteY2-46" fmla="*/ 468216 h 468216"/>
                  <a:gd name="connsiteX3-47" fmla="*/ 0 w 2190151"/>
                  <a:gd name="connsiteY3-48" fmla="*/ 383550 h 468216"/>
                  <a:gd name="connsiteX4-49" fmla="*/ 29911 w 2190151"/>
                  <a:gd name="connsiteY4-50" fmla="*/ 0 h 468216"/>
                  <a:gd name="connsiteX0-51" fmla="*/ 0 w 2160240"/>
                  <a:gd name="connsiteY0-52" fmla="*/ 0 h 468216"/>
                  <a:gd name="connsiteX1-53" fmla="*/ 2160240 w 2160240"/>
                  <a:gd name="connsiteY1-54" fmla="*/ 36003 h 468216"/>
                  <a:gd name="connsiteX2-55" fmla="*/ 2146023 w 2160240"/>
                  <a:gd name="connsiteY2-56" fmla="*/ 468216 h 468216"/>
                  <a:gd name="connsiteX3-57" fmla="*/ 0 w 2160240"/>
                  <a:gd name="connsiteY3-58" fmla="*/ 360039 h 468216"/>
                  <a:gd name="connsiteX4-59" fmla="*/ 0 w 2160240"/>
                  <a:gd name="connsiteY4-60" fmla="*/ 0 h 468216"/>
                  <a:gd name="connsiteX0-61" fmla="*/ 21444 w 2181684"/>
                  <a:gd name="connsiteY0-62" fmla="*/ 0 h 468216"/>
                  <a:gd name="connsiteX1-63" fmla="*/ 2181684 w 2181684"/>
                  <a:gd name="connsiteY1-64" fmla="*/ 36003 h 468216"/>
                  <a:gd name="connsiteX2-65" fmla="*/ 2167467 w 2181684"/>
                  <a:gd name="connsiteY2-66" fmla="*/ 468216 h 468216"/>
                  <a:gd name="connsiteX3-67" fmla="*/ 0 w 2181684"/>
                  <a:gd name="connsiteY3-68" fmla="*/ 378258 h 468216"/>
                  <a:gd name="connsiteX4-69" fmla="*/ 21444 w 2181684"/>
                  <a:gd name="connsiteY4-70" fmla="*/ 0 h 468216"/>
                  <a:gd name="connsiteX0-71" fmla="*/ 15094 w 2181684"/>
                  <a:gd name="connsiteY0-72" fmla="*/ 0 h 468216"/>
                  <a:gd name="connsiteX1-73" fmla="*/ 2181684 w 2181684"/>
                  <a:gd name="connsiteY1-74" fmla="*/ 36003 h 468216"/>
                  <a:gd name="connsiteX2-75" fmla="*/ 2167467 w 2181684"/>
                  <a:gd name="connsiteY2-76" fmla="*/ 468216 h 468216"/>
                  <a:gd name="connsiteX3-77" fmla="*/ 0 w 2181684"/>
                  <a:gd name="connsiteY3-78" fmla="*/ 378258 h 468216"/>
                  <a:gd name="connsiteX4-79" fmla="*/ 15094 w 2181684"/>
                  <a:gd name="connsiteY4-80" fmla="*/ 0 h 468216"/>
                  <a:gd name="connsiteX0-81" fmla="*/ 15094 w 2181684"/>
                  <a:gd name="connsiteY0-82" fmla="*/ 0 h 492391"/>
                  <a:gd name="connsiteX1-83" fmla="*/ 2181684 w 2181684"/>
                  <a:gd name="connsiteY1-84" fmla="*/ 36003 h 492391"/>
                  <a:gd name="connsiteX2-85" fmla="*/ 2167467 w 2181684"/>
                  <a:gd name="connsiteY2-86" fmla="*/ 468216 h 492391"/>
                  <a:gd name="connsiteX3-87" fmla="*/ 0 w 2181684"/>
                  <a:gd name="connsiteY3-88" fmla="*/ 378258 h 492391"/>
                  <a:gd name="connsiteX4-89" fmla="*/ 15094 w 2181684"/>
                  <a:gd name="connsiteY4-90" fmla="*/ 0 h 492391"/>
                  <a:gd name="connsiteX0-91" fmla="*/ 15094 w 2181684"/>
                  <a:gd name="connsiteY0-92" fmla="*/ 0 h 492391"/>
                  <a:gd name="connsiteX1-93" fmla="*/ 2181684 w 2181684"/>
                  <a:gd name="connsiteY1-94" fmla="*/ 36003 h 492391"/>
                  <a:gd name="connsiteX2-95" fmla="*/ 2167467 w 2181684"/>
                  <a:gd name="connsiteY2-96" fmla="*/ 468216 h 492391"/>
                  <a:gd name="connsiteX3-97" fmla="*/ 0 w 2181684"/>
                  <a:gd name="connsiteY3-98" fmla="*/ 378258 h 492391"/>
                  <a:gd name="connsiteX4-99" fmla="*/ 15094 w 2181684"/>
                  <a:gd name="connsiteY4-100" fmla="*/ 0 h 492391"/>
                  <a:gd name="connsiteX0-101" fmla="*/ 15094 w 2181684"/>
                  <a:gd name="connsiteY0-102" fmla="*/ 0 h 456222"/>
                  <a:gd name="connsiteX1-103" fmla="*/ 2181684 w 2181684"/>
                  <a:gd name="connsiteY1-104" fmla="*/ 36003 h 456222"/>
                  <a:gd name="connsiteX2-105" fmla="*/ 2145679 w 2181684"/>
                  <a:gd name="connsiteY2-106" fmla="*/ 432047 h 456222"/>
                  <a:gd name="connsiteX3-107" fmla="*/ 0 w 2181684"/>
                  <a:gd name="connsiteY3-108" fmla="*/ 378258 h 456222"/>
                  <a:gd name="connsiteX4-109" fmla="*/ 15094 w 2181684"/>
                  <a:gd name="connsiteY4-110" fmla="*/ 0 h 456222"/>
                  <a:gd name="connsiteX0-111" fmla="*/ 15094 w 2181684"/>
                  <a:gd name="connsiteY0-112" fmla="*/ 0 h 462758"/>
                  <a:gd name="connsiteX1-113" fmla="*/ 2181684 w 2181684"/>
                  <a:gd name="connsiteY1-114" fmla="*/ 36003 h 462758"/>
                  <a:gd name="connsiteX2-115" fmla="*/ 2171699 w 2181684"/>
                  <a:gd name="connsiteY2-116" fmla="*/ 438583 h 462758"/>
                  <a:gd name="connsiteX3-117" fmla="*/ 0 w 2181684"/>
                  <a:gd name="connsiteY3-118" fmla="*/ 378258 h 462758"/>
                  <a:gd name="connsiteX4-119" fmla="*/ 15094 w 2181684"/>
                  <a:gd name="connsiteY4-120" fmla="*/ 0 h 462758"/>
                  <a:gd name="connsiteX0-121" fmla="*/ 21443 w 2181684"/>
                  <a:gd name="connsiteY0-122" fmla="*/ 0 h 498763"/>
                  <a:gd name="connsiteX1-123" fmla="*/ 2181684 w 2181684"/>
                  <a:gd name="connsiteY1-124" fmla="*/ 72008 h 498763"/>
                  <a:gd name="connsiteX2-125" fmla="*/ 2171699 w 2181684"/>
                  <a:gd name="connsiteY2-126" fmla="*/ 474588 h 498763"/>
                  <a:gd name="connsiteX3-127" fmla="*/ 0 w 2181684"/>
                  <a:gd name="connsiteY3-128" fmla="*/ 414263 h 498763"/>
                  <a:gd name="connsiteX4-129" fmla="*/ 21443 w 2181684"/>
                  <a:gd name="connsiteY4-130" fmla="*/ 0 h 498763"/>
                  <a:gd name="connsiteX0-131" fmla="*/ 21443 w 2181683"/>
                  <a:gd name="connsiteY0-132" fmla="*/ 0 h 498763"/>
                  <a:gd name="connsiteX1-133" fmla="*/ 2181683 w 2181683"/>
                  <a:gd name="connsiteY1-134" fmla="*/ 36005 h 498763"/>
                  <a:gd name="connsiteX2-135" fmla="*/ 2171699 w 2181683"/>
                  <a:gd name="connsiteY2-136" fmla="*/ 474588 h 498763"/>
                  <a:gd name="connsiteX3-137" fmla="*/ 0 w 2181683"/>
                  <a:gd name="connsiteY3-138" fmla="*/ 414263 h 498763"/>
                  <a:gd name="connsiteX4-139" fmla="*/ 21443 w 2181683"/>
                  <a:gd name="connsiteY4-140" fmla="*/ 0 h 498763"/>
                  <a:gd name="connsiteX0-141" fmla="*/ 21443 w 2181683"/>
                  <a:gd name="connsiteY0-142" fmla="*/ 0 h 466660"/>
                  <a:gd name="connsiteX1-143" fmla="*/ 2181683 w 2181683"/>
                  <a:gd name="connsiteY1-144" fmla="*/ 36005 h 466660"/>
                  <a:gd name="connsiteX2-145" fmla="*/ 2145680 w 2181683"/>
                  <a:gd name="connsiteY2-146" fmla="*/ 432049 h 466660"/>
                  <a:gd name="connsiteX3-147" fmla="*/ 0 w 2181683"/>
                  <a:gd name="connsiteY3-148" fmla="*/ 414263 h 466660"/>
                  <a:gd name="connsiteX4-149" fmla="*/ 21443 w 2181683"/>
                  <a:gd name="connsiteY4-150" fmla="*/ 0 h 466660"/>
                  <a:gd name="connsiteX0-151" fmla="*/ 21443 w 2181683"/>
                  <a:gd name="connsiteY0-152" fmla="*/ 0 h 441574"/>
                  <a:gd name="connsiteX1-153" fmla="*/ 2181683 w 2181683"/>
                  <a:gd name="connsiteY1-154" fmla="*/ 36005 h 441574"/>
                  <a:gd name="connsiteX2-155" fmla="*/ 2161555 w 2181683"/>
                  <a:gd name="connsiteY2-156" fmla="*/ 441574 h 441574"/>
                  <a:gd name="connsiteX3-157" fmla="*/ 0 w 2181683"/>
                  <a:gd name="connsiteY3-158" fmla="*/ 414263 h 441574"/>
                  <a:gd name="connsiteX4-159" fmla="*/ 21443 w 2181683"/>
                  <a:gd name="connsiteY4-160" fmla="*/ 0 h 441574"/>
                  <a:gd name="connsiteX0-161" fmla="*/ 21443 w 2181683"/>
                  <a:gd name="connsiteY0-162" fmla="*/ 0 h 441574"/>
                  <a:gd name="connsiteX1-163" fmla="*/ 2181683 w 2181683"/>
                  <a:gd name="connsiteY1-164" fmla="*/ 36005 h 441574"/>
                  <a:gd name="connsiteX2-165" fmla="*/ 2171080 w 2181683"/>
                  <a:gd name="connsiteY2-166" fmla="*/ 441574 h 441574"/>
                  <a:gd name="connsiteX3-167" fmla="*/ 0 w 2181683"/>
                  <a:gd name="connsiteY3-168" fmla="*/ 414263 h 441574"/>
                  <a:gd name="connsiteX4-169" fmla="*/ 21443 w 2181683"/>
                  <a:gd name="connsiteY4-170" fmla="*/ 0 h 441574"/>
                  <a:gd name="connsiteX0-171" fmla="*/ 21443 w 2181683"/>
                  <a:gd name="connsiteY0-172" fmla="*/ 0 h 471835"/>
                  <a:gd name="connsiteX1-173" fmla="*/ 2181683 w 2181683"/>
                  <a:gd name="connsiteY1-174" fmla="*/ 36005 h 471835"/>
                  <a:gd name="connsiteX2-175" fmla="*/ 2171080 w 2181683"/>
                  <a:gd name="connsiteY2-176" fmla="*/ 441574 h 471835"/>
                  <a:gd name="connsiteX3-177" fmla="*/ 0 w 2181683"/>
                  <a:gd name="connsiteY3-178" fmla="*/ 414263 h 471835"/>
                  <a:gd name="connsiteX4-179" fmla="*/ 21443 w 2181683"/>
                  <a:gd name="connsiteY4-180" fmla="*/ 0 h 471835"/>
                  <a:gd name="connsiteX0-181" fmla="*/ 21443 w 2181683"/>
                  <a:gd name="connsiteY0-182" fmla="*/ 0 h 471835"/>
                  <a:gd name="connsiteX1-183" fmla="*/ 2181683 w 2181683"/>
                  <a:gd name="connsiteY1-184" fmla="*/ 36005 h 471835"/>
                  <a:gd name="connsiteX2-185" fmla="*/ 2171080 w 2181683"/>
                  <a:gd name="connsiteY2-186" fmla="*/ 441574 h 471835"/>
                  <a:gd name="connsiteX3-187" fmla="*/ 0 w 2181683"/>
                  <a:gd name="connsiteY3-188" fmla="*/ 414263 h 471835"/>
                  <a:gd name="connsiteX4-189" fmla="*/ 21443 w 2181683"/>
                  <a:gd name="connsiteY4-190" fmla="*/ 0 h 471835"/>
                  <a:gd name="connsiteX0-191" fmla="*/ 13233 w 2173473"/>
                  <a:gd name="connsiteY0-192" fmla="*/ 0 h 471835"/>
                  <a:gd name="connsiteX1-193" fmla="*/ 2173473 w 2173473"/>
                  <a:gd name="connsiteY1-194" fmla="*/ 36005 h 471835"/>
                  <a:gd name="connsiteX2-195" fmla="*/ 2162870 w 2173473"/>
                  <a:gd name="connsiteY2-196" fmla="*/ 441574 h 471835"/>
                  <a:gd name="connsiteX3-197" fmla="*/ 0 w 2173473"/>
                  <a:gd name="connsiteY3-198" fmla="*/ 377428 h 471835"/>
                  <a:gd name="connsiteX4-199" fmla="*/ 13233 w 2173473"/>
                  <a:gd name="connsiteY4-200" fmla="*/ 0 h 471835"/>
                  <a:gd name="connsiteX0-201" fmla="*/ 15627 w 2175867"/>
                  <a:gd name="connsiteY0-202" fmla="*/ 0 h 441574"/>
                  <a:gd name="connsiteX1-203" fmla="*/ 2175867 w 2175867"/>
                  <a:gd name="connsiteY1-204" fmla="*/ 36005 h 441574"/>
                  <a:gd name="connsiteX2-205" fmla="*/ 2165264 w 2175867"/>
                  <a:gd name="connsiteY2-206" fmla="*/ 441574 h 441574"/>
                  <a:gd name="connsiteX3-207" fmla="*/ 0 w 2175867"/>
                  <a:gd name="connsiteY3-208" fmla="*/ 354372 h 441574"/>
                  <a:gd name="connsiteX4-209" fmla="*/ 15627 w 2175867"/>
                  <a:gd name="connsiteY4-210" fmla="*/ 0 h 441574"/>
                  <a:gd name="connsiteX0-211" fmla="*/ 15627 w 2175867"/>
                  <a:gd name="connsiteY0-212" fmla="*/ 0 h 454274"/>
                  <a:gd name="connsiteX1-213" fmla="*/ 2175867 w 2175867"/>
                  <a:gd name="connsiteY1-214" fmla="*/ 48705 h 454274"/>
                  <a:gd name="connsiteX2-215" fmla="*/ 2165264 w 2175867"/>
                  <a:gd name="connsiteY2-216" fmla="*/ 454274 h 454274"/>
                  <a:gd name="connsiteX3-217" fmla="*/ 0 w 2175867"/>
                  <a:gd name="connsiteY3-218" fmla="*/ 367072 h 454274"/>
                  <a:gd name="connsiteX4-219" fmla="*/ 15627 w 2175867"/>
                  <a:gd name="connsiteY4-220" fmla="*/ 0 h 454274"/>
                  <a:gd name="connsiteX0-221" fmla="*/ 15627 w 2179042"/>
                  <a:gd name="connsiteY0-222" fmla="*/ 0 h 454274"/>
                  <a:gd name="connsiteX1-223" fmla="*/ 2179042 w 2179042"/>
                  <a:gd name="connsiteY1-224" fmla="*/ 39180 h 454274"/>
                  <a:gd name="connsiteX2-225" fmla="*/ 2165264 w 2179042"/>
                  <a:gd name="connsiteY2-226" fmla="*/ 454274 h 454274"/>
                  <a:gd name="connsiteX3-227" fmla="*/ 0 w 2179042"/>
                  <a:gd name="connsiteY3-228" fmla="*/ 367072 h 454274"/>
                  <a:gd name="connsiteX4-229" fmla="*/ 15627 w 2179042"/>
                  <a:gd name="connsiteY4-230" fmla="*/ 0 h 454274"/>
                  <a:gd name="connsiteX0-231" fmla="*/ 15627 w 2179042"/>
                  <a:gd name="connsiteY0-232" fmla="*/ 0 h 397124"/>
                  <a:gd name="connsiteX1-233" fmla="*/ 2179042 w 2179042"/>
                  <a:gd name="connsiteY1-234" fmla="*/ 39180 h 397124"/>
                  <a:gd name="connsiteX2-235" fmla="*/ 2174789 w 2179042"/>
                  <a:gd name="connsiteY2-236" fmla="*/ 397124 h 397124"/>
                  <a:gd name="connsiteX3-237" fmla="*/ 0 w 2179042"/>
                  <a:gd name="connsiteY3-238" fmla="*/ 367072 h 397124"/>
                  <a:gd name="connsiteX4-239" fmla="*/ 15627 w 2179042"/>
                  <a:gd name="connsiteY4-240" fmla="*/ 0 h 397124"/>
                  <a:gd name="connsiteX0-241" fmla="*/ 18802 w 2182217"/>
                  <a:gd name="connsiteY0-242" fmla="*/ 0 h 397124"/>
                  <a:gd name="connsiteX1-243" fmla="*/ 2182217 w 2182217"/>
                  <a:gd name="connsiteY1-244" fmla="*/ 39180 h 397124"/>
                  <a:gd name="connsiteX2-245" fmla="*/ 2177964 w 2182217"/>
                  <a:gd name="connsiteY2-246" fmla="*/ 397124 h 397124"/>
                  <a:gd name="connsiteX3-247" fmla="*/ 0 w 2182217"/>
                  <a:gd name="connsiteY3-248" fmla="*/ 351197 h 397124"/>
                  <a:gd name="connsiteX4-249" fmla="*/ 18802 w 2182217"/>
                  <a:gd name="connsiteY4-250" fmla="*/ 0 h 397124"/>
                  <a:gd name="connsiteX0-251" fmla="*/ 25152 w 2188567"/>
                  <a:gd name="connsiteY0-252" fmla="*/ 0 h 397124"/>
                  <a:gd name="connsiteX1-253" fmla="*/ 2188567 w 2188567"/>
                  <a:gd name="connsiteY1-254" fmla="*/ 39180 h 397124"/>
                  <a:gd name="connsiteX2-255" fmla="*/ 2184314 w 2188567"/>
                  <a:gd name="connsiteY2-256" fmla="*/ 397124 h 397124"/>
                  <a:gd name="connsiteX3-257" fmla="*/ 0 w 2188567"/>
                  <a:gd name="connsiteY3-258" fmla="*/ 367072 h 397124"/>
                  <a:gd name="connsiteX4-259" fmla="*/ 25152 w 2188567"/>
                  <a:gd name="connsiteY4-260" fmla="*/ 0 h 397124"/>
                  <a:gd name="connsiteX0-261" fmla="*/ 25152 w 2188567"/>
                  <a:gd name="connsiteY0-262" fmla="*/ 0 h 381249"/>
                  <a:gd name="connsiteX1-263" fmla="*/ 2188567 w 2188567"/>
                  <a:gd name="connsiteY1-264" fmla="*/ 39180 h 381249"/>
                  <a:gd name="connsiteX2-265" fmla="*/ 2181139 w 2188567"/>
                  <a:gd name="connsiteY2-266" fmla="*/ 381249 h 381249"/>
                  <a:gd name="connsiteX3-267" fmla="*/ 0 w 2188567"/>
                  <a:gd name="connsiteY3-268" fmla="*/ 367072 h 381249"/>
                  <a:gd name="connsiteX4-269" fmla="*/ 25152 w 2188567"/>
                  <a:gd name="connsiteY4-270" fmla="*/ 0 h 381249"/>
                  <a:gd name="connsiteX0-271" fmla="*/ 25152 w 2188567"/>
                  <a:gd name="connsiteY0-272" fmla="*/ 0 h 411696"/>
                  <a:gd name="connsiteX1-273" fmla="*/ 2188567 w 2188567"/>
                  <a:gd name="connsiteY1-274" fmla="*/ 39180 h 411696"/>
                  <a:gd name="connsiteX2-275" fmla="*/ 2181139 w 2188567"/>
                  <a:gd name="connsiteY2-276" fmla="*/ 381249 h 411696"/>
                  <a:gd name="connsiteX3-277" fmla="*/ 0 w 2188567"/>
                  <a:gd name="connsiteY3-278" fmla="*/ 367072 h 411696"/>
                  <a:gd name="connsiteX4-279" fmla="*/ 25152 w 2188567"/>
                  <a:gd name="connsiteY4-280" fmla="*/ 0 h 411696"/>
                  <a:gd name="connsiteX0-281" fmla="*/ 25152 w 2188567"/>
                  <a:gd name="connsiteY0-282" fmla="*/ 0 h 436265"/>
                  <a:gd name="connsiteX1-283" fmla="*/ 2188567 w 2188567"/>
                  <a:gd name="connsiteY1-284" fmla="*/ 39180 h 436265"/>
                  <a:gd name="connsiteX2-285" fmla="*/ 2181139 w 2188567"/>
                  <a:gd name="connsiteY2-286" fmla="*/ 381249 h 436265"/>
                  <a:gd name="connsiteX3-287" fmla="*/ 0 w 2188567"/>
                  <a:gd name="connsiteY3-288" fmla="*/ 367072 h 436265"/>
                  <a:gd name="connsiteX4-289" fmla="*/ 25152 w 2188567"/>
                  <a:gd name="connsiteY4-290" fmla="*/ 0 h 436265"/>
                  <a:gd name="connsiteX0-291" fmla="*/ 16942 w 2180357"/>
                  <a:gd name="connsiteY0-292" fmla="*/ 0 h 436265"/>
                  <a:gd name="connsiteX1-293" fmla="*/ 2180357 w 2180357"/>
                  <a:gd name="connsiteY1-294" fmla="*/ 39180 h 436265"/>
                  <a:gd name="connsiteX2-295" fmla="*/ 2172929 w 2180357"/>
                  <a:gd name="connsiteY2-296" fmla="*/ 381249 h 436265"/>
                  <a:gd name="connsiteX3-297" fmla="*/ 0 w 2180357"/>
                  <a:gd name="connsiteY3-298" fmla="*/ 338745 h 436265"/>
                  <a:gd name="connsiteX4-299" fmla="*/ 16942 w 2180357"/>
                  <a:gd name="connsiteY4-300" fmla="*/ 0 h 436265"/>
                  <a:gd name="connsiteX0-301" fmla="*/ 16942 w 2180357"/>
                  <a:gd name="connsiteY0-302" fmla="*/ 0 h 436265"/>
                  <a:gd name="connsiteX1-303" fmla="*/ 2180357 w 2180357"/>
                  <a:gd name="connsiteY1-304" fmla="*/ 39180 h 436265"/>
                  <a:gd name="connsiteX2-305" fmla="*/ 2172929 w 2180357"/>
                  <a:gd name="connsiteY2-306" fmla="*/ 381249 h 436265"/>
                  <a:gd name="connsiteX3-307" fmla="*/ 0 w 2180357"/>
                  <a:gd name="connsiteY3-308" fmla="*/ 338745 h 436265"/>
                  <a:gd name="connsiteX4-309" fmla="*/ 16942 w 2180357"/>
                  <a:gd name="connsiteY4-310" fmla="*/ 0 h 4362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180357" h="436265">
                    <a:moveTo>
                      <a:pt x="16942" y="0"/>
                    </a:moveTo>
                    <a:cubicBezTo>
                      <a:pt x="639962" y="54762"/>
                      <a:pt x="1398909" y="66757"/>
                      <a:pt x="2180357" y="39180"/>
                    </a:cubicBezTo>
                    <a:cubicBezTo>
                      <a:pt x="2178939" y="158495"/>
                      <a:pt x="2174347" y="261934"/>
                      <a:pt x="2172929" y="381249"/>
                    </a:cubicBezTo>
                    <a:cubicBezTo>
                      <a:pt x="1395033" y="436265"/>
                      <a:pt x="414147" y="370198"/>
                      <a:pt x="0" y="338745"/>
                    </a:cubicBezTo>
                    <a:lnTo>
                      <a:pt x="16942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2183521" y="2662792"/>
              <a:ext cx="2511307" cy="2632544"/>
              <a:chOff x="5015918" y="2690624"/>
              <a:chExt cx="2557935" cy="2681423"/>
            </a:xfrm>
          </p:grpSpPr>
          <p:sp>
            <p:nvSpPr>
              <p:cNvPr id="67" name="자유형 88"/>
              <p:cNvSpPr/>
              <p:nvPr/>
            </p:nvSpPr>
            <p:spPr bwMode="auto">
              <a:xfrm>
                <a:off x="5015918" y="2690624"/>
                <a:ext cx="2557935" cy="2681423"/>
              </a:xfrm>
              <a:custGeom>
                <a:avLst/>
                <a:gdLst>
                  <a:gd name="connsiteX0" fmla="*/ 22860 w 2194560"/>
                  <a:gd name="connsiteY0" fmla="*/ 0 h 2377440"/>
                  <a:gd name="connsiteX1" fmla="*/ 2194560 w 2194560"/>
                  <a:gd name="connsiteY1" fmla="*/ 137160 h 2377440"/>
                  <a:gd name="connsiteX2" fmla="*/ 2049780 w 2194560"/>
                  <a:gd name="connsiteY2" fmla="*/ 1965960 h 2377440"/>
                  <a:gd name="connsiteX3" fmla="*/ 853440 w 2194560"/>
                  <a:gd name="connsiteY3" fmla="*/ 2377440 h 2377440"/>
                  <a:gd name="connsiteX4" fmla="*/ 0 w 2194560"/>
                  <a:gd name="connsiteY4" fmla="*/ 2316480 h 2377440"/>
                  <a:gd name="connsiteX5" fmla="*/ 22860 w 2194560"/>
                  <a:gd name="connsiteY5" fmla="*/ 0 h 2377440"/>
                  <a:gd name="connsiteX0-1" fmla="*/ 22860 w 2203388"/>
                  <a:gd name="connsiteY0-2" fmla="*/ 0 h 2377440"/>
                  <a:gd name="connsiteX1-3" fmla="*/ 2194560 w 2203388"/>
                  <a:gd name="connsiteY1-4" fmla="*/ 137160 h 2377440"/>
                  <a:gd name="connsiteX2-5" fmla="*/ 2049780 w 2203388"/>
                  <a:gd name="connsiteY2-6" fmla="*/ 1965960 h 2377440"/>
                  <a:gd name="connsiteX3-7" fmla="*/ 853440 w 2203388"/>
                  <a:gd name="connsiteY3-8" fmla="*/ 2377440 h 2377440"/>
                  <a:gd name="connsiteX4-9" fmla="*/ 0 w 2203388"/>
                  <a:gd name="connsiteY4-10" fmla="*/ 2316480 h 2377440"/>
                  <a:gd name="connsiteX5-11" fmla="*/ 22860 w 2203388"/>
                  <a:gd name="connsiteY5-12" fmla="*/ 0 h 2377440"/>
                  <a:gd name="connsiteX0-13" fmla="*/ 22860 w 2203388"/>
                  <a:gd name="connsiteY0-14" fmla="*/ 0 h 2377440"/>
                  <a:gd name="connsiteX1-15" fmla="*/ 2194560 w 2203388"/>
                  <a:gd name="connsiteY1-16" fmla="*/ 137160 h 2377440"/>
                  <a:gd name="connsiteX2-17" fmla="*/ 2049780 w 2203388"/>
                  <a:gd name="connsiteY2-18" fmla="*/ 1965960 h 2377440"/>
                  <a:gd name="connsiteX3-19" fmla="*/ 853440 w 2203388"/>
                  <a:gd name="connsiteY3-20" fmla="*/ 2377440 h 2377440"/>
                  <a:gd name="connsiteX4-21" fmla="*/ 0 w 2203388"/>
                  <a:gd name="connsiteY4-22" fmla="*/ 2316480 h 2377440"/>
                  <a:gd name="connsiteX5-23" fmla="*/ 22860 w 2203388"/>
                  <a:gd name="connsiteY5-24" fmla="*/ 0 h 2377440"/>
                  <a:gd name="connsiteX0-25" fmla="*/ 22860 w 2203388"/>
                  <a:gd name="connsiteY0-26" fmla="*/ 0 h 2377440"/>
                  <a:gd name="connsiteX1-27" fmla="*/ 2194560 w 2203388"/>
                  <a:gd name="connsiteY1-28" fmla="*/ 137160 h 2377440"/>
                  <a:gd name="connsiteX2-29" fmla="*/ 2049780 w 2203388"/>
                  <a:gd name="connsiteY2-30" fmla="*/ 1965960 h 2377440"/>
                  <a:gd name="connsiteX3-31" fmla="*/ 853440 w 2203388"/>
                  <a:gd name="connsiteY3-32" fmla="*/ 2377440 h 2377440"/>
                  <a:gd name="connsiteX4-33" fmla="*/ 0 w 2203388"/>
                  <a:gd name="connsiteY4-34" fmla="*/ 2316480 h 2377440"/>
                  <a:gd name="connsiteX5-35" fmla="*/ 22860 w 2203388"/>
                  <a:gd name="connsiteY5-36" fmla="*/ 0 h 2377440"/>
                  <a:gd name="connsiteX0-37" fmla="*/ 22860 w 2203388"/>
                  <a:gd name="connsiteY0-38" fmla="*/ 0 h 2377440"/>
                  <a:gd name="connsiteX1-39" fmla="*/ 2194560 w 2203388"/>
                  <a:gd name="connsiteY1-40" fmla="*/ 137160 h 2377440"/>
                  <a:gd name="connsiteX2-41" fmla="*/ 2049780 w 2203388"/>
                  <a:gd name="connsiteY2-42" fmla="*/ 1965960 h 2377440"/>
                  <a:gd name="connsiteX3-43" fmla="*/ 853440 w 2203388"/>
                  <a:gd name="connsiteY3-44" fmla="*/ 2377440 h 2377440"/>
                  <a:gd name="connsiteX4-45" fmla="*/ 0 w 2203388"/>
                  <a:gd name="connsiteY4-46" fmla="*/ 2232248 h 2377440"/>
                  <a:gd name="connsiteX5-47" fmla="*/ 22860 w 2203388"/>
                  <a:gd name="connsiteY5-48" fmla="*/ 0 h 2377440"/>
                  <a:gd name="connsiteX0-49" fmla="*/ 22860 w 2203388"/>
                  <a:gd name="connsiteY0-50" fmla="*/ 0 h 2377440"/>
                  <a:gd name="connsiteX1-51" fmla="*/ 2194560 w 2203388"/>
                  <a:gd name="connsiteY1-52" fmla="*/ 137160 h 2377440"/>
                  <a:gd name="connsiteX2-53" fmla="*/ 2049780 w 2203388"/>
                  <a:gd name="connsiteY2-54" fmla="*/ 1965960 h 2377440"/>
                  <a:gd name="connsiteX3-55" fmla="*/ 853440 w 2203388"/>
                  <a:gd name="connsiteY3-56" fmla="*/ 2377440 h 2377440"/>
                  <a:gd name="connsiteX4-57" fmla="*/ 0 w 2203388"/>
                  <a:gd name="connsiteY4-58" fmla="*/ 2232248 h 2377440"/>
                  <a:gd name="connsiteX5-59" fmla="*/ 22860 w 2203388"/>
                  <a:gd name="connsiteY5-60" fmla="*/ 0 h 2377440"/>
                  <a:gd name="connsiteX0-61" fmla="*/ 22860 w 2203388"/>
                  <a:gd name="connsiteY0-62" fmla="*/ 0 h 2377440"/>
                  <a:gd name="connsiteX1-63" fmla="*/ 2194560 w 2203388"/>
                  <a:gd name="connsiteY1-64" fmla="*/ 137160 h 2377440"/>
                  <a:gd name="connsiteX2-65" fmla="*/ 2049780 w 2203388"/>
                  <a:gd name="connsiteY2-66" fmla="*/ 1965960 h 2377440"/>
                  <a:gd name="connsiteX3-67" fmla="*/ 853440 w 2203388"/>
                  <a:gd name="connsiteY3-68" fmla="*/ 2377440 h 2377440"/>
                  <a:gd name="connsiteX4-69" fmla="*/ 0 w 2203388"/>
                  <a:gd name="connsiteY4-70" fmla="*/ 2232248 h 2377440"/>
                  <a:gd name="connsiteX5-71" fmla="*/ 22860 w 2203388"/>
                  <a:gd name="connsiteY5-72" fmla="*/ 0 h 2377440"/>
                  <a:gd name="connsiteX0-73" fmla="*/ 22860 w 2194560"/>
                  <a:gd name="connsiteY0-74" fmla="*/ 0 h 2377440"/>
                  <a:gd name="connsiteX1-75" fmla="*/ 2194560 w 2194560"/>
                  <a:gd name="connsiteY1-76" fmla="*/ 137160 h 2377440"/>
                  <a:gd name="connsiteX2-77" fmla="*/ 2049780 w 2194560"/>
                  <a:gd name="connsiteY2-78" fmla="*/ 1965960 h 2377440"/>
                  <a:gd name="connsiteX3-79" fmla="*/ 853440 w 2194560"/>
                  <a:gd name="connsiteY3-80" fmla="*/ 2377440 h 2377440"/>
                  <a:gd name="connsiteX4-81" fmla="*/ 0 w 2194560"/>
                  <a:gd name="connsiteY4-82" fmla="*/ 2232248 h 2377440"/>
                  <a:gd name="connsiteX5-83" fmla="*/ 22860 w 2194560"/>
                  <a:gd name="connsiteY5-84" fmla="*/ 0 h 2377440"/>
                  <a:gd name="connsiteX0-85" fmla="*/ 22860 w 2201801"/>
                  <a:gd name="connsiteY0-86" fmla="*/ 0 h 2377440"/>
                  <a:gd name="connsiteX1-87" fmla="*/ 2194560 w 2201801"/>
                  <a:gd name="connsiteY1-88" fmla="*/ 137160 h 2377440"/>
                  <a:gd name="connsiteX2-89" fmla="*/ 2049780 w 2201801"/>
                  <a:gd name="connsiteY2-90" fmla="*/ 1965960 h 2377440"/>
                  <a:gd name="connsiteX3-91" fmla="*/ 853440 w 2201801"/>
                  <a:gd name="connsiteY3-92" fmla="*/ 2377440 h 2377440"/>
                  <a:gd name="connsiteX4-93" fmla="*/ 0 w 2201801"/>
                  <a:gd name="connsiteY4-94" fmla="*/ 2232248 h 2377440"/>
                  <a:gd name="connsiteX5-95" fmla="*/ 22860 w 2201801"/>
                  <a:gd name="connsiteY5-96" fmla="*/ 0 h 2377440"/>
                  <a:gd name="connsiteX0-97" fmla="*/ 22860 w 2201801"/>
                  <a:gd name="connsiteY0-98" fmla="*/ 0 h 2340260"/>
                  <a:gd name="connsiteX1-99" fmla="*/ 2194560 w 2201801"/>
                  <a:gd name="connsiteY1-100" fmla="*/ 137160 h 2340260"/>
                  <a:gd name="connsiteX2-101" fmla="*/ 2049780 w 2201801"/>
                  <a:gd name="connsiteY2-102" fmla="*/ 1965960 h 2340260"/>
                  <a:gd name="connsiteX3-103" fmla="*/ 1080120 w 2201801"/>
                  <a:gd name="connsiteY3-104" fmla="*/ 2340260 h 2340260"/>
                  <a:gd name="connsiteX4-105" fmla="*/ 0 w 2201801"/>
                  <a:gd name="connsiteY4-106" fmla="*/ 2232248 h 2340260"/>
                  <a:gd name="connsiteX5-107" fmla="*/ 22860 w 2201801"/>
                  <a:gd name="connsiteY5-108" fmla="*/ 0 h 2340260"/>
                  <a:gd name="connsiteX0-109" fmla="*/ 22860 w 2201801"/>
                  <a:gd name="connsiteY0-110" fmla="*/ 0 h 2340260"/>
                  <a:gd name="connsiteX1-111" fmla="*/ 2194560 w 2201801"/>
                  <a:gd name="connsiteY1-112" fmla="*/ 137160 h 2340260"/>
                  <a:gd name="connsiteX2-113" fmla="*/ 2049780 w 2201801"/>
                  <a:gd name="connsiteY2-114" fmla="*/ 1965960 h 2340260"/>
                  <a:gd name="connsiteX3-115" fmla="*/ 1080120 w 2201801"/>
                  <a:gd name="connsiteY3-116" fmla="*/ 2340260 h 2340260"/>
                  <a:gd name="connsiteX4-117" fmla="*/ 0 w 2201801"/>
                  <a:gd name="connsiteY4-118" fmla="*/ 2232248 h 2340260"/>
                  <a:gd name="connsiteX5-119" fmla="*/ 22860 w 2201801"/>
                  <a:gd name="connsiteY5-120" fmla="*/ 0 h 2340260"/>
                  <a:gd name="connsiteX0-121" fmla="*/ 22860 w 2201801"/>
                  <a:gd name="connsiteY0-122" fmla="*/ 0 h 2316104"/>
                  <a:gd name="connsiteX1-123" fmla="*/ 2194560 w 2201801"/>
                  <a:gd name="connsiteY1-124" fmla="*/ 137160 h 2316104"/>
                  <a:gd name="connsiteX2-125" fmla="*/ 2049780 w 2201801"/>
                  <a:gd name="connsiteY2-126" fmla="*/ 1965960 h 2316104"/>
                  <a:gd name="connsiteX3-127" fmla="*/ 1116124 w 2201801"/>
                  <a:gd name="connsiteY3-128" fmla="*/ 2304256 h 2316104"/>
                  <a:gd name="connsiteX4-129" fmla="*/ 0 w 2201801"/>
                  <a:gd name="connsiteY4-130" fmla="*/ 2232248 h 2316104"/>
                  <a:gd name="connsiteX5-131" fmla="*/ 22860 w 2201801"/>
                  <a:gd name="connsiteY5-132" fmla="*/ 0 h 2316104"/>
                  <a:gd name="connsiteX0-133" fmla="*/ 216024 w 2201801"/>
                  <a:gd name="connsiteY0-134" fmla="*/ 0 h 2280100"/>
                  <a:gd name="connsiteX1-135" fmla="*/ 2194560 w 2201801"/>
                  <a:gd name="connsiteY1-136" fmla="*/ 101156 h 2280100"/>
                  <a:gd name="connsiteX2-137" fmla="*/ 2049780 w 2201801"/>
                  <a:gd name="connsiteY2-138" fmla="*/ 1929956 h 2280100"/>
                  <a:gd name="connsiteX3-139" fmla="*/ 1116124 w 2201801"/>
                  <a:gd name="connsiteY3-140" fmla="*/ 2268252 h 2280100"/>
                  <a:gd name="connsiteX4-141" fmla="*/ 0 w 2201801"/>
                  <a:gd name="connsiteY4-142" fmla="*/ 2196244 h 2280100"/>
                  <a:gd name="connsiteX5-143" fmla="*/ 216024 w 2201801"/>
                  <a:gd name="connsiteY5-144" fmla="*/ 0 h 2280100"/>
                  <a:gd name="connsiteX0-145" fmla="*/ 72008 w 2201801"/>
                  <a:gd name="connsiteY0-146" fmla="*/ 0 h 2280100"/>
                  <a:gd name="connsiteX1-147" fmla="*/ 2194560 w 2201801"/>
                  <a:gd name="connsiteY1-148" fmla="*/ 101156 h 2280100"/>
                  <a:gd name="connsiteX2-149" fmla="*/ 2049780 w 2201801"/>
                  <a:gd name="connsiteY2-150" fmla="*/ 1929956 h 2280100"/>
                  <a:gd name="connsiteX3-151" fmla="*/ 1116124 w 2201801"/>
                  <a:gd name="connsiteY3-152" fmla="*/ 2268252 h 2280100"/>
                  <a:gd name="connsiteX4-153" fmla="*/ 0 w 2201801"/>
                  <a:gd name="connsiteY4-154" fmla="*/ 2196244 h 2280100"/>
                  <a:gd name="connsiteX5-155" fmla="*/ 72008 w 2201801"/>
                  <a:gd name="connsiteY5-156" fmla="*/ 0 h 2280100"/>
                  <a:gd name="connsiteX0-157" fmla="*/ 72008 w 2201801"/>
                  <a:gd name="connsiteY0-158" fmla="*/ 0 h 2280100"/>
                  <a:gd name="connsiteX1-159" fmla="*/ 2194560 w 2201801"/>
                  <a:gd name="connsiteY1-160" fmla="*/ 101156 h 2280100"/>
                  <a:gd name="connsiteX2-161" fmla="*/ 2049780 w 2201801"/>
                  <a:gd name="connsiteY2-162" fmla="*/ 1929956 h 2280100"/>
                  <a:gd name="connsiteX3-163" fmla="*/ 1116124 w 2201801"/>
                  <a:gd name="connsiteY3-164" fmla="*/ 2268252 h 2280100"/>
                  <a:gd name="connsiteX4-165" fmla="*/ 0 w 2201801"/>
                  <a:gd name="connsiteY4-166" fmla="*/ 2196244 h 2280100"/>
                  <a:gd name="connsiteX5-167" fmla="*/ 72008 w 2201801"/>
                  <a:gd name="connsiteY5-168" fmla="*/ 0 h 2280100"/>
                  <a:gd name="connsiteX0-169" fmla="*/ 72008 w 2201801"/>
                  <a:gd name="connsiteY0-170" fmla="*/ 0 h 2280100"/>
                  <a:gd name="connsiteX1-171" fmla="*/ 2194560 w 2201801"/>
                  <a:gd name="connsiteY1-172" fmla="*/ 101156 h 2280100"/>
                  <a:gd name="connsiteX2-173" fmla="*/ 2049780 w 2201801"/>
                  <a:gd name="connsiteY2-174" fmla="*/ 1929956 h 2280100"/>
                  <a:gd name="connsiteX3-175" fmla="*/ 1116124 w 2201801"/>
                  <a:gd name="connsiteY3-176" fmla="*/ 2268252 h 2280100"/>
                  <a:gd name="connsiteX4-177" fmla="*/ 0 w 2201801"/>
                  <a:gd name="connsiteY4-178" fmla="*/ 2196244 h 2280100"/>
                  <a:gd name="connsiteX5-179" fmla="*/ 72008 w 2201801"/>
                  <a:gd name="connsiteY5-180" fmla="*/ 0 h 2280100"/>
                  <a:gd name="connsiteX0-181" fmla="*/ 144016 w 2201801"/>
                  <a:gd name="connsiteY0-182" fmla="*/ 0 h 2244096"/>
                  <a:gd name="connsiteX1-183" fmla="*/ 2194560 w 2201801"/>
                  <a:gd name="connsiteY1-184" fmla="*/ 65152 h 2244096"/>
                  <a:gd name="connsiteX2-185" fmla="*/ 2049780 w 2201801"/>
                  <a:gd name="connsiteY2-186" fmla="*/ 1893952 h 2244096"/>
                  <a:gd name="connsiteX3-187" fmla="*/ 1116124 w 2201801"/>
                  <a:gd name="connsiteY3-188" fmla="*/ 2232248 h 2244096"/>
                  <a:gd name="connsiteX4-189" fmla="*/ 0 w 2201801"/>
                  <a:gd name="connsiteY4-190" fmla="*/ 2160240 h 2244096"/>
                  <a:gd name="connsiteX5-191" fmla="*/ 144016 w 2201801"/>
                  <a:gd name="connsiteY5-192" fmla="*/ 0 h 2244096"/>
                  <a:gd name="connsiteX0-193" fmla="*/ 144016 w 2201801"/>
                  <a:gd name="connsiteY0-194" fmla="*/ 0 h 2244096"/>
                  <a:gd name="connsiteX1-195" fmla="*/ 2194560 w 2201801"/>
                  <a:gd name="connsiteY1-196" fmla="*/ 65152 h 2244096"/>
                  <a:gd name="connsiteX2-197" fmla="*/ 2049780 w 2201801"/>
                  <a:gd name="connsiteY2-198" fmla="*/ 1893952 h 2244096"/>
                  <a:gd name="connsiteX3-199" fmla="*/ 1116124 w 2201801"/>
                  <a:gd name="connsiteY3-200" fmla="*/ 2232248 h 2244096"/>
                  <a:gd name="connsiteX4-201" fmla="*/ 0 w 2201801"/>
                  <a:gd name="connsiteY4-202" fmla="*/ 2160240 h 2244096"/>
                  <a:gd name="connsiteX5-203" fmla="*/ 144016 w 2201801"/>
                  <a:gd name="connsiteY5-204" fmla="*/ 0 h 2244096"/>
                  <a:gd name="connsiteX0-205" fmla="*/ 144016 w 2201801"/>
                  <a:gd name="connsiteY0-206" fmla="*/ 0 h 2244096"/>
                  <a:gd name="connsiteX1-207" fmla="*/ 2194560 w 2201801"/>
                  <a:gd name="connsiteY1-208" fmla="*/ 65152 h 2244096"/>
                  <a:gd name="connsiteX2-209" fmla="*/ 2049780 w 2201801"/>
                  <a:gd name="connsiteY2-210" fmla="*/ 1893952 h 2244096"/>
                  <a:gd name="connsiteX3-211" fmla="*/ 1116124 w 2201801"/>
                  <a:gd name="connsiteY3-212" fmla="*/ 2232248 h 2244096"/>
                  <a:gd name="connsiteX4-213" fmla="*/ 0 w 2201801"/>
                  <a:gd name="connsiteY4-214" fmla="*/ 2160240 h 2244096"/>
                  <a:gd name="connsiteX5-215" fmla="*/ 144016 w 2201801"/>
                  <a:gd name="connsiteY5-216" fmla="*/ 0 h 2244096"/>
                  <a:gd name="connsiteX0-217" fmla="*/ 144016 w 2201801"/>
                  <a:gd name="connsiteY0-218" fmla="*/ 0 h 2244096"/>
                  <a:gd name="connsiteX1-219" fmla="*/ 2194560 w 2201801"/>
                  <a:gd name="connsiteY1-220" fmla="*/ 65152 h 2244096"/>
                  <a:gd name="connsiteX2-221" fmla="*/ 2049780 w 2201801"/>
                  <a:gd name="connsiteY2-222" fmla="*/ 1893952 h 2244096"/>
                  <a:gd name="connsiteX3-223" fmla="*/ 1116124 w 2201801"/>
                  <a:gd name="connsiteY3-224" fmla="*/ 2232248 h 2244096"/>
                  <a:gd name="connsiteX4-225" fmla="*/ 0 w 2201801"/>
                  <a:gd name="connsiteY4-226" fmla="*/ 2160240 h 2244096"/>
                  <a:gd name="connsiteX5-227" fmla="*/ 144016 w 2201801"/>
                  <a:gd name="connsiteY5-228" fmla="*/ 0 h 2244096"/>
                  <a:gd name="connsiteX0-229" fmla="*/ 144016 w 2201801"/>
                  <a:gd name="connsiteY0-230" fmla="*/ 0 h 2244096"/>
                  <a:gd name="connsiteX1-231" fmla="*/ 2194560 w 2201801"/>
                  <a:gd name="connsiteY1-232" fmla="*/ 65152 h 2244096"/>
                  <a:gd name="connsiteX2-233" fmla="*/ 2049780 w 2201801"/>
                  <a:gd name="connsiteY2-234" fmla="*/ 1893952 h 2244096"/>
                  <a:gd name="connsiteX3-235" fmla="*/ 1116124 w 2201801"/>
                  <a:gd name="connsiteY3-236" fmla="*/ 2232248 h 2244096"/>
                  <a:gd name="connsiteX4-237" fmla="*/ 0 w 2201801"/>
                  <a:gd name="connsiteY4-238" fmla="*/ 2160240 h 2244096"/>
                  <a:gd name="connsiteX5-239" fmla="*/ 144016 w 2201801"/>
                  <a:gd name="connsiteY5-240" fmla="*/ 0 h 2244096"/>
                  <a:gd name="connsiteX0-241" fmla="*/ 144016 w 2201801"/>
                  <a:gd name="connsiteY0-242" fmla="*/ 0 h 2244096"/>
                  <a:gd name="connsiteX1-243" fmla="*/ 2194560 w 2201801"/>
                  <a:gd name="connsiteY1-244" fmla="*/ 65152 h 2244096"/>
                  <a:gd name="connsiteX2-245" fmla="*/ 2049780 w 2201801"/>
                  <a:gd name="connsiteY2-246" fmla="*/ 1893952 h 2244096"/>
                  <a:gd name="connsiteX3-247" fmla="*/ 1116124 w 2201801"/>
                  <a:gd name="connsiteY3-248" fmla="*/ 2232248 h 2244096"/>
                  <a:gd name="connsiteX4-249" fmla="*/ 0 w 2201801"/>
                  <a:gd name="connsiteY4-250" fmla="*/ 2160240 h 2244096"/>
                  <a:gd name="connsiteX5-251" fmla="*/ 144016 w 2201801"/>
                  <a:gd name="connsiteY5-252" fmla="*/ 0 h 2244096"/>
                  <a:gd name="connsiteX0-253" fmla="*/ 144016 w 2201801"/>
                  <a:gd name="connsiteY0-254" fmla="*/ 0 h 2244096"/>
                  <a:gd name="connsiteX1-255" fmla="*/ 2194560 w 2201801"/>
                  <a:gd name="connsiteY1-256" fmla="*/ 65152 h 2244096"/>
                  <a:gd name="connsiteX2-257" fmla="*/ 2049780 w 2201801"/>
                  <a:gd name="connsiteY2-258" fmla="*/ 1893952 h 2244096"/>
                  <a:gd name="connsiteX3-259" fmla="*/ 1116124 w 2201801"/>
                  <a:gd name="connsiteY3-260" fmla="*/ 2232248 h 2244096"/>
                  <a:gd name="connsiteX4-261" fmla="*/ 0 w 2201801"/>
                  <a:gd name="connsiteY4-262" fmla="*/ 2160240 h 2244096"/>
                  <a:gd name="connsiteX5-263" fmla="*/ 144016 w 2201801"/>
                  <a:gd name="connsiteY5-264" fmla="*/ 0 h 2244096"/>
                  <a:gd name="connsiteX0-265" fmla="*/ 144016 w 2201801"/>
                  <a:gd name="connsiteY0-266" fmla="*/ 0 h 2232248"/>
                  <a:gd name="connsiteX1-267" fmla="*/ 2194560 w 2201801"/>
                  <a:gd name="connsiteY1-268" fmla="*/ 65152 h 2232248"/>
                  <a:gd name="connsiteX2-269" fmla="*/ 2049780 w 2201801"/>
                  <a:gd name="connsiteY2-270" fmla="*/ 1893952 h 2232248"/>
                  <a:gd name="connsiteX3-271" fmla="*/ 1116124 w 2201801"/>
                  <a:gd name="connsiteY3-272" fmla="*/ 2232248 h 2232248"/>
                  <a:gd name="connsiteX4-273" fmla="*/ 0 w 2201801"/>
                  <a:gd name="connsiteY4-274" fmla="*/ 2160240 h 2232248"/>
                  <a:gd name="connsiteX5-275" fmla="*/ 144016 w 2201801"/>
                  <a:gd name="connsiteY5-276" fmla="*/ 0 h 2232248"/>
                  <a:gd name="connsiteX0-277" fmla="*/ 144016 w 2201801"/>
                  <a:gd name="connsiteY0-278" fmla="*/ 0 h 2232248"/>
                  <a:gd name="connsiteX1-279" fmla="*/ 2194560 w 2201801"/>
                  <a:gd name="connsiteY1-280" fmla="*/ 65152 h 2232248"/>
                  <a:gd name="connsiteX2-281" fmla="*/ 2049780 w 2201801"/>
                  <a:gd name="connsiteY2-282" fmla="*/ 1893952 h 2232248"/>
                  <a:gd name="connsiteX3-283" fmla="*/ 1116124 w 2201801"/>
                  <a:gd name="connsiteY3-284" fmla="*/ 2232248 h 2232248"/>
                  <a:gd name="connsiteX4-285" fmla="*/ 0 w 2201801"/>
                  <a:gd name="connsiteY4-286" fmla="*/ 2160240 h 2232248"/>
                  <a:gd name="connsiteX5-287" fmla="*/ 144016 w 2201801"/>
                  <a:gd name="connsiteY5-288" fmla="*/ 0 h 2232248"/>
                  <a:gd name="connsiteX0-289" fmla="*/ 144016 w 2201801"/>
                  <a:gd name="connsiteY0-290" fmla="*/ 0 h 2232248"/>
                  <a:gd name="connsiteX1-291" fmla="*/ 2194560 w 2201801"/>
                  <a:gd name="connsiteY1-292" fmla="*/ 65152 h 2232248"/>
                  <a:gd name="connsiteX2-293" fmla="*/ 2049780 w 2201801"/>
                  <a:gd name="connsiteY2-294" fmla="*/ 1893952 h 2232248"/>
                  <a:gd name="connsiteX3-295" fmla="*/ 1116124 w 2201801"/>
                  <a:gd name="connsiteY3-296" fmla="*/ 2232248 h 2232248"/>
                  <a:gd name="connsiteX4-297" fmla="*/ 0 w 2201801"/>
                  <a:gd name="connsiteY4-298" fmla="*/ 2160240 h 2232248"/>
                  <a:gd name="connsiteX5-299" fmla="*/ 144016 w 2201801"/>
                  <a:gd name="connsiteY5-300" fmla="*/ 0 h 2232248"/>
                  <a:gd name="connsiteX0-301" fmla="*/ 180020 w 2201801"/>
                  <a:gd name="connsiteY0-302" fmla="*/ 0 h 2232248"/>
                  <a:gd name="connsiteX1-303" fmla="*/ 2194560 w 2201801"/>
                  <a:gd name="connsiteY1-304" fmla="*/ 65152 h 2232248"/>
                  <a:gd name="connsiteX2-305" fmla="*/ 2049780 w 2201801"/>
                  <a:gd name="connsiteY2-306" fmla="*/ 1893952 h 2232248"/>
                  <a:gd name="connsiteX3-307" fmla="*/ 1116124 w 2201801"/>
                  <a:gd name="connsiteY3-308" fmla="*/ 2232248 h 2232248"/>
                  <a:gd name="connsiteX4-309" fmla="*/ 0 w 2201801"/>
                  <a:gd name="connsiteY4-310" fmla="*/ 2160240 h 2232248"/>
                  <a:gd name="connsiteX5-311" fmla="*/ 180020 w 2201801"/>
                  <a:gd name="connsiteY5-312" fmla="*/ 0 h 2232248"/>
                  <a:gd name="connsiteX0-313" fmla="*/ 180020 w 2201801"/>
                  <a:gd name="connsiteY0-314" fmla="*/ 0 h 2232248"/>
                  <a:gd name="connsiteX1-315" fmla="*/ 2194560 w 2201801"/>
                  <a:gd name="connsiteY1-316" fmla="*/ 65152 h 2232248"/>
                  <a:gd name="connsiteX2-317" fmla="*/ 2049780 w 2201801"/>
                  <a:gd name="connsiteY2-318" fmla="*/ 1893952 h 2232248"/>
                  <a:gd name="connsiteX3-319" fmla="*/ 1116124 w 2201801"/>
                  <a:gd name="connsiteY3-320" fmla="*/ 2232248 h 2232248"/>
                  <a:gd name="connsiteX4-321" fmla="*/ 0 w 2201801"/>
                  <a:gd name="connsiteY4-322" fmla="*/ 2160240 h 2232248"/>
                  <a:gd name="connsiteX5-323" fmla="*/ 180020 w 2201801"/>
                  <a:gd name="connsiteY5-324" fmla="*/ 0 h 2232248"/>
                  <a:gd name="connsiteX0-325" fmla="*/ 180020 w 2201801"/>
                  <a:gd name="connsiteY0-326" fmla="*/ 0 h 2232248"/>
                  <a:gd name="connsiteX1-327" fmla="*/ 2196244 w 2201801"/>
                  <a:gd name="connsiteY1-328" fmla="*/ 36004 h 2232248"/>
                  <a:gd name="connsiteX2-329" fmla="*/ 2049780 w 2201801"/>
                  <a:gd name="connsiteY2-330" fmla="*/ 1893952 h 2232248"/>
                  <a:gd name="connsiteX3-331" fmla="*/ 1116124 w 2201801"/>
                  <a:gd name="connsiteY3-332" fmla="*/ 2232248 h 2232248"/>
                  <a:gd name="connsiteX4-333" fmla="*/ 0 w 2201801"/>
                  <a:gd name="connsiteY4-334" fmla="*/ 2160240 h 2232248"/>
                  <a:gd name="connsiteX5-335" fmla="*/ 180020 w 2201801"/>
                  <a:gd name="connsiteY5-336" fmla="*/ 0 h 2232248"/>
                  <a:gd name="connsiteX0-337" fmla="*/ 180020 w 2201801"/>
                  <a:gd name="connsiteY0-338" fmla="*/ 0 h 2232248"/>
                  <a:gd name="connsiteX1-339" fmla="*/ 2196244 w 2201801"/>
                  <a:gd name="connsiteY1-340" fmla="*/ 36004 h 2232248"/>
                  <a:gd name="connsiteX2-341" fmla="*/ 2049780 w 2201801"/>
                  <a:gd name="connsiteY2-342" fmla="*/ 1893952 h 2232248"/>
                  <a:gd name="connsiteX3-343" fmla="*/ 1116124 w 2201801"/>
                  <a:gd name="connsiteY3-344" fmla="*/ 2232248 h 2232248"/>
                  <a:gd name="connsiteX4-345" fmla="*/ 0 w 2201801"/>
                  <a:gd name="connsiteY4-346" fmla="*/ 2160240 h 2232248"/>
                  <a:gd name="connsiteX5-347" fmla="*/ 180020 w 2201801"/>
                  <a:gd name="connsiteY5-348" fmla="*/ 0 h 2232248"/>
                  <a:gd name="connsiteX0-349" fmla="*/ 180020 w 2196244"/>
                  <a:gd name="connsiteY0-350" fmla="*/ 0 h 2232248"/>
                  <a:gd name="connsiteX1-351" fmla="*/ 2196244 w 2196244"/>
                  <a:gd name="connsiteY1-352" fmla="*/ 36004 h 2232248"/>
                  <a:gd name="connsiteX2-353" fmla="*/ 2049780 w 2196244"/>
                  <a:gd name="connsiteY2-354" fmla="*/ 1893952 h 2232248"/>
                  <a:gd name="connsiteX3-355" fmla="*/ 1116124 w 2196244"/>
                  <a:gd name="connsiteY3-356" fmla="*/ 2232248 h 2232248"/>
                  <a:gd name="connsiteX4-357" fmla="*/ 0 w 2196244"/>
                  <a:gd name="connsiteY4-358" fmla="*/ 2160240 h 2232248"/>
                  <a:gd name="connsiteX5-359" fmla="*/ 180020 w 2196244"/>
                  <a:gd name="connsiteY5-360" fmla="*/ 0 h 2232248"/>
                  <a:gd name="connsiteX0-361" fmla="*/ 180020 w 2196244"/>
                  <a:gd name="connsiteY0-362" fmla="*/ 0 h 2232248"/>
                  <a:gd name="connsiteX1-363" fmla="*/ 2196244 w 2196244"/>
                  <a:gd name="connsiteY1-364" fmla="*/ 36004 h 2232248"/>
                  <a:gd name="connsiteX2-365" fmla="*/ 2049780 w 2196244"/>
                  <a:gd name="connsiteY2-366" fmla="*/ 1893952 h 2232248"/>
                  <a:gd name="connsiteX3-367" fmla="*/ 1116124 w 2196244"/>
                  <a:gd name="connsiteY3-368" fmla="*/ 2232248 h 2232248"/>
                  <a:gd name="connsiteX4-369" fmla="*/ 0 w 2196244"/>
                  <a:gd name="connsiteY4-370" fmla="*/ 2160240 h 2232248"/>
                  <a:gd name="connsiteX5-371" fmla="*/ 180020 w 2196244"/>
                  <a:gd name="connsiteY5-372" fmla="*/ 0 h 2232248"/>
                  <a:gd name="connsiteX0-373" fmla="*/ 180020 w 2196244"/>
                  <a:gd name="connsiteY0-374" fmla="*/ 0 h 2232248"/>
                  <a:gd name="connsiteX1-375" fmla="*/ 2196244 w 2196244"/>
                  <a:gd name="connsiteY1-376" fmla="*/ 36004 h 2232248"/>
                  <a:gd name="connsiteX2-377" fmla="*/ 2049780 w 2196244"/>
                  <a:gd name="connsiteY2-378" fmla="*/ 1893952 h 2232248"/>
                  <a:gd name="connsiteX3-379" fmla="*/ 1116124 w 2196244"/>
                  <a:gd name="connsiteY3-380" fmla="*/ 2232248 h 2232248"/>
                  <a:gd name="connsiteX4-381" fmla="*/ 0 w 2196244"/>
                  <a:gd name="connsiteY4-382" fmla="*/ 2160240 h 2232248"/>
                  <a:gd name="connsiteX5-383" fmla="*/ 180020 w 2196244"/>
                  <a:gd name="connsiteY5-384" fmla="*/ 0 h 2232248"/>
                  <a:gd name="connsiteX0-385" fmla="*/ 180020 w 2196244"/>
                  <a:gd name="connsiteY0-386" fmla="*/ 0 h 2232248"/>
                  <a:gd name="connsiteX1-387" fmla="*/ 2196244 w 2196244"/>
                  <a:gd name="connsiteY1-388" fmla="*/ 36004 h 2232248"/>
                  <a:gd name="connsiteX2-389" fmla="*/ 2049780 w 2196244"/>
                  <a:gd name="connsiteY2-390" fmla="*/ 1893952 h 2232248"/>
                  <a:gd name="connsiteX3-391" fmla="*/ 1116124 w 2196244"/>
                  <a:gd name="connsiteY3-392" fmla="*/ 2232248 h 2232248"/>
                  <a:gd name="connsiteX4-393" fmla="*/ 0 w 2196244"/>
                  <a:gd name="connsiteY4-394" fmla="*/ 2160240 h 2232248"/>
                  <a:gd name="connsiteX5-395" fmla="*/ 180020 w 2196244"/>
                  <a:gd name="connsiteY5-396" fmla="*/ 0 h 2232248"/>
                  <a:gd name="connsiteX0-397" fmla="*/ 180020 w 2196244"/>
                  <a:gd name="connsiteY0-398" fmla="*/ 0 h 2302394"/>
                  <a:gd name="connsiteX1-399" fmla="*/ 2196244 w 2196244"/>
                  <a:gd name="connsiteY1-400" fmla="*/ 36004 h 2302394"/>
                  <a:gd name="connsiteX2-401" fmla="*/ 2049780 w 2196244"/>
                  <a:gd name="connsiteY2-402" fmla="*/ 1893952 h 2302394"/>
                  <a:gd name="connsiteX3-403" fmla="*/ 1116124 w 2196244"/>
                  <a:gd name="connsiteY3-404" fmla="*/ 2232248 h 2302394"/>
                  <a:gd name="connsiteX4-405" fmla="*/ 0 w 2196244"/>
                  <a:gd name="connsiteY4-406" fmla="*/ 2160240 h 2302394"/>
                  <a:gd name="connsiteX5-407" fmla="*/ 180020 w 2196244"/>
                  <a:gd name="connsiteY5-408" fmla="*/ 0 h 230239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196244" h="2302394">
                    <a:moveTo>
                      <a:pt x="180020" y="0"/>
                    </a:moveTo>
                    <a:cubicBezTo>
                      <a:pt x="857309" y="70607"/>
                      <a:pt x="1482827" y="69527"/>
                      <a:pt x="2196244" y="36004"/>
                    </a:cubicBezTo>
                    <a:cubicBezTo>
                      <a:pt x="2181324" y="633028"/>
                      <a:pt x="2129347" y="1853427"/>
                      <a:pt x="2049780" y="1893952"/>
                    </a:cubicBezTo>
                    <a:cubicBezTo>
                      <a:pt x="1651000" y="2031112"/>
                      <a:pt x="1551293" y="2137976"/>
                      <a:pt x="1116124" y="2232248"/>
                    </a:cubicBezTo>
                    <a:cubicBezTo>
                      <a:pt x="697811" y="2302394"/>
                      <a:pt x="386738" y="2168927"/>
                      <a:pt x="0" y="2160240"/>
                    </a:cubicBezTo>
                    <a:cubicBezTo>
                      <a:pt x="112494" y="1412821"/>
                      <a:pt x="149009" y="847792"/>
                      <a:pt x="180020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8" name="자유형 87"/>
              <p:cNvSpPr/>
              <p:nvPr/>
            </p:nvSpPr>
            <p:spPr bwMode="auto">
              <a:xfrm>
                <a:off x="6315852" y="4650406"/>
                <a:ext cx="956386" cy="639945"/>
              </a:xfrm>
              <a:custGeom>
                <a:avLst/>
                <a:gdLst>
                  <a:gd name="connsiteX0" fmla="*/ 0 w 1104900"/>
                  <a:gd name="connsiteY0" fmla="*/ 655320 h 655320"/>
                  <a:gd name="connsiteX1" fmla="*/ 807720 w 1104900"/>
                  <a:gd name="connsiteY1" fmla="*/ 0 h 655320"/>
                  <a:gd name="connsiteX2" fmla="*/ 1104900 w 1104900"/>
                  <a:gd name="connsiteY2" fmla="*/ 274320 h 655320"/>
                  <a:gd name="connsiteX3" fmla="*/ 0 w 1104900"/>
                  <a:gd name="connsiteY3" fmla="*/ 655320 h 655320"/>
                  <a:gd name="connsiteX0-1" fmla="*/ 0 w 1104900"/>
                  <a:gd name="connsiteY0-2" fmla="*/ 655320 h 716248"/>
                  <a:gd name="connsiteX1-3" fmla="*/ 807720 w 1104900"/>
                  <a:gd name="connsiteY1-4" fmla="*/ 0 h 716248"/>
                  <a:gd name="connsiteX2-5" fmla="*/ 1104900 w 1104900"/>
                  <a:gd name="connsiteY2-6" fmla="*/ 274320 h 716248"/>
                  <a:gd name="connsiteX3-7" fmla="*/ 0 w 1104900"/>
                  <a:gd name="connsiteY3-8" fmla="*/ 655320 h 716248"/>
                  <a:gd name="connsiteX0-9" fmla="*/ 0 w 1104900"/>
                  <a:gd name="connsiteY0-10" fmla="*/ 655320 h 716248"/>
                  <a:gd name="connsiteX1-11" fmla="*/ 807720 w 1104900"/>
                  <a:gd name="connsiteY1-12" fmla="*/ 0 h 716248"/>
                  <a:gd name="connsiteX2-13" fmla="*/ 1104900 w 1104900"/>
                  <a:gd name="connsiteY2-14" fmla="*/ 274320 h 716248"/>
                  <a:gd name="connsiteX3-15" fmla="*/ 0 w 1104900"/>
                  <a:gd name="connsiteY3-16" fmla="*/ 655320 h 716248"/>
                  <a:gd name="connsiteX0-17" fmla="*/ 0 w 1104900"/>
                  <a:gd name="connsiteY0-18" fmla="*/ 655320 h 716248"/>
                  <a:gd name="connsiteX1-19" fmla="*/ 807720 w 1104900"/>
                  <a:gd name="connsiteY1-20" fmla="*/ 0 h 716248"/>
                  <a:gd name="connsiteX2-21" fmla="*/ 1104900 w 1104900"/>
                  <a:gd name="connsiteY2-22" fmla="*/ 274320 h 716248"/>
                  <a:gd name="connsiteX3-23" fmla="*/ 0 w 1104900"/>
                  <a:gd name="connsiteY3-24" fmla="*/ 655320 h 716248"/>
                  <a:gd name="connsiteX0-25" fmla="*/ 0 w 1104900"/>
                  <a:gd name="connsiteY0-26" fmla="*/ 655320 h 655320"/>
                  <a:gd name="connsiteX1-27" fmla="*/ 807720 w 1104900"/>
                  <a:gd name="connsiteY1-28" fmla="*/ 0 h 655320"/>
                  <a:gd name="connsiteX2-29" fmla="*/ 1104900 w 1104900"/>
                  <a:gd name="connsiteY2-30" fmla="*/ 274320 h 655320"/>
                  <a:gd name="connsiteX3-31" fmla="*/ 0 w 1104900"/>
                  <a:gd name="connsiteY3-32" fmla="*/ 655320 h 655320"/>
                  <a:gd name="connsiteX0-33" fmla="*/ 0 w 1104900"/>
                  <a:gd name="connsiteY0-34" fmla="*/ 655320 h 655320"/>
                  <a:gd name="connsiteX1-35" fmla="*/ 807720 w 1104900"/>
                  <a:gd name="connsiteY1-36" fmla="*/ 0 h 655320"/>
                  <a:gd name="connsiteX2-37" fmla="*/ 1104900 w 1104900"/>
                  <a:gd name="connsiteY2-38" fmla="*/ 274320 h 655320"/>
                  <a:gd name="connsiteX3-39" fmla="*/ 0 w 1104900"/>
                  <a:gd name="connsiteY3-40" fmla="*/ 655320 h 655320"/>
                  <a:gd name="connsiteX0-41" fmla="*/ 0 w 1104900"/>
                  <a:gd name="connsiteY0-42" fmla="*/ 655320 h 655320"/>
                  <a:gd name="connsiteX1-43" fmla="*/ 807720 w 1104900"/>
                  <a:gd name="connsiteY1-44" fmla="*/ 0 h 655320"/>
                  <a:gd name="connsiteX2-45" fmla="*/ 1104900 w 1104900"/>
                  <a:gd name="connsiteY2-46" fmla="*/ 274320 h 655320"/>
                  <a:gd name="connsiteX3-47" fmla="*/ 0 w 1104900"/>
                  <a:gd name="connsiteY3-48" fmla="*/ 655320 h 655320"/>
                  <a:gd name="connsiteX0-49" fmla="*/ 0 w 1104900"/>
                  <a:gd name="connsiteY0-50" fmla="*/ 655320 h 655320"/>
                  <a:gd name="connsiteX1-51" fmla="*/ 807720 w 1104900"/>
                  <a:gd name="connsiteY1-52" fmla="*/ 0 h 655320"/>
                  <a:gd name="connsiteX2-53" fmla="*/ 1104900 w 1104900"/>
                  <a:gd name="connsiteY2-54" fmla="*/ 274320 h 655320"/>
                  <a:gd name="connsiteX3-55" fmla="*/ 0 w 1104900"/>
                  <a:gd name="connsiteY3-56" fmla="*/ 655320 h 655320"/>
                  <a:gd name="connsiteX0-57" fmla="*/ 0 w 1104900"/>
                  <a:gd name="connsiteY0-58" fmla="*/ 655320 h 655320"/>
                  <a:gd name="connsiteX1-59" fmla="*/ 807720 w 1104900"/>
                  <a:gd name="connsiteY1-60" fmla="*/ 0 h 655320"/>
                  <a:gd name="connsiteX2-61" fmla="*/ 1104900 w 1104900"/>
                  <a:gd name="connsiteY2-62" fmla="*/ 274320 h 655320"/>
                  <a:gd name="connsiteX3-63" fmla="*/ 0 w 1104900"/>
                  <a:gd name="connsiteY3-64" fmla="*/ 655320 h 655320"/>
                  <a:gd name="connsiteX0-65" fmla="*/ 0 w 1104900"/>
                  <a:gd name="connsiteY0-66" fmla="*/ 655320 h 655320"/>
                  <a:gd name="connsiteX1-67" fmla="*/ 807720 w 1104900"/>
                  <a:gd name="connsiteY1-68" fmla="*/ 0 h 655320"/>
                  <a:gd name="connsiteX2-69" fmla="*/ 1104900 w 1104900"/>
                  <a:gd name="connsiteY2-70" fmla="*/ 274320 h 655320"/>
                  <a:gd name="connsiteX3-71" fmla="*/ 0 w 1104900"/>
                  <a:gd name="connsiteY3-72" fmla="*/ 655320 h 655320"/>
                  <a:gd name="connsiteX0-73" fmla="*/ 0 w 1124187"/>
                  <a:gd name="connsiteY0-74" fmla="*/ 684497 h 684497"/>
                  <a:gd name="connsiteX1-75" fmla="*/ 827007 w 1124187"/>
                  <a:gd name="connsiteY1-76" fmla="*/ 0 h 684497"/>
                  <a:gd name="connsiteX2-77" fmla="*/ 1124187 w 1124187"/>
                  <a:gd name="connsiteY2-78" fmla="*/ 274320 h 684497"/>
                  <a:gd name="connsiteX3-79" fmla="*/ 0 w 1124187"/>
                  <a:gd name="connsiteY3-80" fmla="*/ 684497 h 684497"/>
                  <a:gd name="connsiteX0-81" fmla="*/ 0 w 1124187"/>
                  <a:gd name="connsiteY0-82" fmla="*/ 684497 h 684497"/>
                  <a:gd name="connsiteX1-83" fmla="*/ 827007 w 1124187"/>
                  <a:gd name="connsiteY1-84" fmla="*/ 0 h 684497"/>
                  <a:gd name="connsiteX2-85" fmla="*/ 1124187 w 1124187"/>
                  <a:gd name="connsiteY2-86" fmla="*/ 274320 h 684497"/>
                  <a:gd name="connsiteX3-87" fmla="*/ 0 w 1124187"/>
                  <a:gd name="connsiteY3-88" fmla="*/ 684497 h 684497"/>
                  <a:gd name="connsiteX0-89" fmla="*/ 0 w 1124187"/>
                  <a:gd name="connsiteY0-90" fmla="*/ 684497 h 684497"/>
                  <a:gd name="connsiteX1-91" fmla="*/ 827007 w 1124187"/>
                  <a:gd name="connsiteY1-92" fmla="*/ 0 h 684497"/>
                  <a:gd name="connsiteX2-93" fmla="*/ 1124187 w 1124187"/>
                  <a:gd name="connsiteY2-94" fmla="*/ 274320 h 684497"/>
                  <a:gd name="connsiteX3-95" fmla="*/ 0 w 1124187"/>
                  <a:gd name="connsiteY3-96" fmla="*/ 684497 h 684497"/>
                  <a:gd name="connsiteX0-97" fmla="*/ 0 w 1124187"/>
                  <a:gd name="connsiteY0-98" fmla="*/ 684497 h 684497"/>
                  <a:gd name="connsiteX1-99" fmla="*/ 827007 w 1124187"/>
                  <a:gd name="connsiteY1-100" fmla="*/ 0 h 684497"/>
                  <a:gd name="connsiteX2-101" fmla="*/ 1124187 w 1124187"/>
                  <a:gd name="connsiteY2-102" fmla="*/ 274320 h 684497"/>
                  <a:gd name="connsiteX3-103" fmla="*/ 0 w 1124187"/>
                  <a:gd name="connsiteY3-104" fmla="*/ 684497 h 684497"/>
                  <a:gd name="connsiteX0-105" fmla="*/ 0 w 1125193"/>
                  <a:gd name="connsiteY0-106" fmla="*/ 684497 h 684497"/>
                  <a:gd name="connsiteX1-107" fmla="*/ 827007 w 1125193"/>
                  <a:gd name="connsiteY1-108" fmla="*/ 0 h 684497"/>
                  <a:gd name="connsiteX2-109" fmla="*/ 1125193 w 1125193"/>
                  <a:gd name="connsiteY2-110" fmla="*/ 302186 h 684497"/>
                  <a:gd name="connsiteX3-111" fmla="*/ 0 w 1125193"/>
                  <a:gd name="connsiteY3-112" fmla="*/ 684497 h 684497"/>
                  <a:gd name="connsiteX0-113" fmla="*/ 0 w 1109869"/>
                  <a:gd name="connsiteY0-114" fmla="*/ 684497 h 684497"/>
                  <a:gd name="connsiteX1-115" fmla="*/ 827007 w 1109869"/>
                  <a:gd name="connsiteY1-116" fmla="*/ 0 h 684497"/>
                  <a:gd name="connsiteX2-117" fmla="*/ 1109869 w 1109869"/>
                  <a:gd name="connsiteY2-118" fmla="*/ 293334 h 684497"/>
                  <a:gd name="connsiteX3-119" fmla="*/ 0 w 1109869"/>
                  <a:gd name="connsiteY3-120" fmla="*/ 684497 h 684497"/>
                  <a:gd name="connsiteX0-121" fmla="*/ 0 w 1111718"/>
                  <a:gd name="connsiteY0-122" fmla="*/ 684497 h 684497"/>
                  <a:gd name="connsiteX1-123" fmla="*/ 827007 w 1111718"/>
                  <a:gd name="connsiteY1-124" fmla="*/ 0 h 684497"/>
                  <a:gd name="connsiteX2-125" fmla="*/ 1111718 w 1111718"/>
                  <a:gd name="connsiteY2-126" fmla="*/ 287291 h 684497"/>
                  <a:gd name="connsiteX3-127" fmla="*/ 0 w 1111718"/>
                  <a:gd name="connsiteY3-128" fmla="*/ 684497 h 684497"/>
                  <a:gd name="connsiteX0-129" fmla="*/ 0 w 1113567"/>
                  <a:gd name="connsiteY0-130" fmla="*/ 684497 h 684497"/>
                  <a:gd name="connsiteX1-131" fmla="*/ 827007 w 1113567"/>
                  <a:gd name="connsiteY1-132" fmla="*/ 0 h 684497"/>
                  <a:gd name="connsiteX2-133" fmla="*/ 1113567 w 1113567"/>
                  <a:gd name="connsiteY2-134" fmla="*/ 272819 h 684497"/>
                  <a:gd name="connsiteX3-135" fmla="*/ 0 w 1113567"/>
                  <a:gd name="connsiteY3-136" fmla="*/ 684497 h 684497"/>
                  <a:gd name="connsiteX0-137" fmla="*/ 0 w 1118278"/>
                  <a:gd name="connsiteY0-138" fmla="*/ 684497 h 684497"/>
                  <a:gd name="connsiteX1-139" fmla="*/ 827007 w 1118278"/>
                  <a:gd name="connsiteY1-140" fmla="*/ 0 h 684497"/>
                  <a:gd name="connsiteX2-141" fmla="*/ 1118278 w 1118278"/>
                  <a:gd name="connsiteY2-142" fmla="*/ 292399 h 684497"/>
                  <a:gd name="connsiteX3-143" fmla="*/ 0 w 1118278"/>
                  <a:gd name="connsiteY3-144" fmla="*/ 684497 h 684497"/>
                  <a:gd name="connsiteX0-145" fmla="*/ 0 w 1117265"/>
                  <a:gd name="connsiteY0-146" fmla="*/ 684497 h 684497"/>
                  <a:gd name="connsiteX1-147" fmla="*/ 827007 w 1117265"/>
                  <a:gd name="connsiteY1-148" fmla="*/ 0 h 684497"/>
                  <a:gd name="connsiteX2-149" fmla="*/ 1117265 w 1117265"/>
                  <a:gd name="connsiteY2-150" fmla="*/ 283547 h 684497"/>
                  <a:gd name="connsiteX3-151" fmla="*/ 0 w 1117265"/>
                  <a:gd name="connsiteY3-152" fmla="*/ 684497 h 684497"/>
                  <a:gd name="connsiteX0-153" fmla="*/ 0 w 1117265"/>
                  <a:gd name="connsiteY0-154" fmla="*/ 684497 h 684497"/>
                  <a:gd name="connsiteX1-155" fmla="*/ 827007 w 1117265"/>
                  <a:gd name="connsiteY1-156" fmla="*/ 0 h 684497"/>
                  <a:gd name="connsiteX2-157" fmla="*/ 1117265 w 1117265"/>
                  <a:gd name="connsiteY2-158" fmla="*/ 283547 h 684497"/>
                  <a:gd name="connsiteX3-159" fmla="*/ 0 w 1117265"/>
                  <a:gd name="connsiteY3-160" fmla="*/ 684497 h 684497"/>
                  <a:gd name="connsiteX0-161" fmla="*/ 0 w 1117265"/>
                  <a:gd name="connsiteY0-162" fmla="*/ 684497 h 684497"/>
                  <a:gd name="connsiteX1-163" fmla="*/ 827007 w 1117265"/>
                  <a:gd name="connsiteY1-164" fmla="*/ 0 h 684497"/>
                  <a:gd name="connsiteX2-165" fmla="*/ 1117265 w 1117265"/>
                  <a:gd name="connsiteY2-166" fmla="*/ 283547 h 684497"/>
                  <a:gd name="connsiteX3-167" fmla="*/ 0 w 1117265"/>
                  <a:gd name="connsiteY3-168" fmla="*/ 684497 h 684497"/>
                  <a:gd name="connsiteX0-169" fmla="*/ 0 w 1117265"/>
                  <a:gd name="connsiteY0-170" fmla="*/ 684497 h 684497"/>
                  <a:gd name="connsiteX1-171" fmla="*/ 827007 w 1117265"/>
                  <a:gd name="connsiteY1-172" fmla="*/ 0 h 684497"/>
                  <a:gd name="connsiteX2-173" fmla="*/ 1117265 w 1117265"/>
                  <a:gd name="connsiteY2-174" fmla="*/ 283547 h 684497"/>
                  <a:gd name="connsiteX3-175" fmla="*/ 0 w 1117265"/>
                  <a:gd name="connsiteY3-176" fmla="*/ 684497 h 684497"/>
                  <a:gd name="connsiteX0-177" fmla="*/ 0 w 1117265"/>
                  <a:gd name="connsiteY0-178" fmla="*/ 684497 h 684497"/>
                  <a:gd name="connsiteX1-179" fmla="*/ 827007 w 1117265"/>
                  <a:gd name="connsiteY1-180" fmla="*/ 0 h 684497"/>
                  <a:gd name="connsiteX2-181" fmla="*/ 1117265 w 1117265"/>
                  <a:gd name="connsiteY2-182" fmla="*/ 283547 h 684497"/>
                  <a:gd name="connsiteX3-183" fmla="*/ 0 w 1117265"/>
                  <a:gd name="connsiteY3-184" fmla="*/ 684497 h 684497"/>
                  <a:gd name="connsiteX0-185" fmla="*/ 0 w 1117265"/>
                  <a:gd name="connsiteY0-186" fmla="*/ 684497 h 684497"/>
                  <a:gd name="connsiteX1-187" fmla="*/ 827007 w 1117265"/>
                  <a:gd name="connsiteY1-188" fmla="*/ 0 h 684497"/>
                  <a:gd name="connsiteX2-189" fmla="*/ 1117265 w 1117265"/>
                  <a:gd name="connsiteY2-190" fmla="*/ 283547 h 684497"/>
                  <a:gd name="connsiteX3-191" fmla="*/ 0 w 1117265"/>
                  <a:gd name="connsiteY3-192" fmla="*/ 684497 h 684497"/>
                  <a:gd name="connsiteX0-193" fmla="*/ 0 w 1117265"/>
                  <a:gd name="connsiteY0-194" fmla="*/ 684497 h 684497"/>
                  <a:gd name="connsiteX1-195" fmla="*/ 827007 w 1117265"/>
                  <a:gd name="connsiteY1-196" fmla="*/ 0 h 684497"/>
                  <a:gd name="connsiteX2-197" fmla="*/ 1117265 w 1117265"/>
                  <a:gd name="connsiteY2-198" fmla="*/ 283547 h 684497"/>
                  <a:gd name="connsiteX3-199" fmla="*/ 0 w 1117265"/>
                  <a:gd name="connsiteY3-200" fmla="*/ 684497 h 684497"/>
                  <a:gd name="connsiteX0-201" fmla="*/ 0 w 1117265"/>
                  <a:gd name="connsiteY0-202" fmla="*/ 684497 h 684497"/>
                  <a:gd name="connsiteX1-203" fmla="*/ 827007 w 1117265"/>
                  <a:gd name="connsiteY1-204" fmla="*/ 0 h 684497"/>
                  <a:gd name="connsiteX2-205" fmla="*/ 1117265 w 1117265"/>
                  <a:gd name="connsiteY2-206" fmla="*/ 283547 h 684497"/>
                  <a:gd name="connsiteX3-207" fmla="*/ 0 w 1117265"/>
                  <a:gd name="connsiteY3-208" fmla="*/ 684497 h 684497"/>
                  <a:gd name="connsiteX0-209" fmla="*/ 0 w 1117265"/>
                  <a:gd name="connsiteY0-210" fmla="*/ 684497 h 684497"/>
                  <a:gd name="connsiteX1-211" fmla="*/ 827007 w 1117265"/>
                  <a:gd name="connsiteY1-212" fmla="*/ 0 h 684497"/>
                  <a:gd name="connsiteX2-213" fmla="*/ 1117265 w 1117265"/>
                  <a:gd name="connsiteY2-214" fmla="*/ 283547 h 684497"/>
                  <a:gd name="connsiteX3-215" fmla="*/ 0 w 1117265"/>
                  <a:gd name="connsiteY3-216" fmla="*/ 684497 h 684497"/>
                  <a:gd name="connsiteX0-217" fmla="*/ 0 w 1117265"/>
                  <a:gd name="connsiteY0-218" fmla="*/ 684497 h 684497"/>
                  <a:gd name="connsiteX1-219" fmla="*/ 827007 w 1117265"/>
                  <a:gd name="connsiteY1-220" fmla="*/ 0 h 684497"/>
                  <a:gd name="connsiteX2-221" fmla="*/ 1117265 w 1117265"/>
                  <a:gd name="connsiteY2-222" fmla="*/ 283547 h 684497"/>
                  <a:gd name="connsiteX3-223" fmla="*/ 0 w 1117265"/>
                  <a:gd name="connsiteY3-224" fmla="*/ 684497 h 684497"/>
                  <a:gd name="connsiteX0-225" fmla="*/ 0 w 1117265"/>
                  <a:gd name="connsiteY0-226" fmla="*/ 684497 h 684497"/>
                  <a:gd name="connsiteX1-227" fmla="*/ 827007 w 1117265"/>
                  <a:gd name="connsiteY1-228" fmla="*/ 0 h 684497"/>
                  <a:gd name="connsiteX2-229" fmla="*/ 1117265 w 1117265"/>
                  <a:gd name="connsiteY2-230" fmla="*/ 283547 h 684497"/>
                  <a:gd name="connsiteX3-231" fmla="*/ 0 w 1117265"/>
                  <a:gd name="connsiteY3-232" fmla="*/ 684497 h 684497"/>
                  <a:gd name="connsiteX0-233" fmla="*/ 0 w 1117265"/>
                  <a:gd name="connsiteY0-234" fmla="*/ 684497 h 684497"/>
                  <a:gd name="connsiteX1-235" fmla="*/ 827007 w 1117265"/>
                  <a:gd name="connsiteY1-236" fmla="*/ 0 h 684497"/>
                  <a:gd name="connsiteX2-237" fmla="*/ 1117265 w 1117265"/>
                  <a:gd name="connsiteY2-238" fmla="*/ 283547 h 684497"/>
                  <a:gd name="connsiteX3-239" fmla="*/ 0 w 1117265"/>
                  <a:gd name="connsiteY3-240" fmla="*/ 684497 h 684497"/>
                  <a:gd name="connsiteX0-241" fmla="*/ 0 w 1117265"/>
                  <a:gd name="connsiteY0-242" fmla="*/ 684497 h 684497"/>
                  <a:gd name="connsiteX1-243" fmla="*/ 827007 w 1117265"/>
                  <a:gd name="connsiteY1-244" fmla="*/ 0 h 684497"/>
                  <a:gd name="connsiteX2-245" fmla="*/ 1117265 w 1117265"/>
                  <a:gd name="connsiteY2-246" fmla="*/ 283547 h 684497"/>
                  <a:gd name="connsiteX3-247" fmla="*/ 0 w 1117265"/>
                  <a:gd name="connsiteY3-248" fmla="*/ 684497 h 68449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17265" h="684497">
                    <a:moveTo>
                      <a:pt x="0" y="684497"/>
                    </a:moveTo>
                    <a:cubicBezTo>
                      <a:pt x="281310" y="578055"/>
                      <a:pt x="563915" y="445084"/>
                      <a:pt x="827007" y="0"/>
                    </a:cubicBezTo>
                    <a:cubicBezTo>
                      <a:pt x="830800" y="112603"/>
                      <a:pt x="947335" y="344380"/>
                      <a:pt x="1117265" y="283547"/>
                    </a:cubicBezTo>
                    <a:cubicBezTo>
                      <a:pt x="779033" y="454015"/>
                      <a:pt x="330704" y="612949"/>
                      <a:pt x="0" y="68449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408196" y="2133720"/>
            <a:ext cx="375906" cy="670886"/>
            <a:chOff x="3408196" y="2133720"/>
            <a:chExt cx="375906" cy="670886"/>
          </a:xfrm>
        </p:grpSpPr>
        <p:grpSp>
          <p:nvGrpSpPr>
            <p:cNvPr id="2" name="组合 1"/>
            <p:cNvGrpSpPr/>
            <p:nvPr/>
          </p:nvGrpSpPr>
          <p:grpSpPr>
            <a:xfrm>
              <a:off x="3426914" y="2133720"/>
              <a:ext cx="357188" cy="663991"/>
              <a:chOff x="3426914" y="2133720"/>
              <a:chExt cx="357188" cy="663991"/>
            </a:xfrm>
          </p:grpSpPr>
          <p:sp>
            <p:nvSpPr>
              <p:cNvPr id="9" name="자유형 124"/>
              <p:cNvSpPr/>
              <p:nvPr/>
            </p:nvSpPr>
            <p:spPr bwMode="auto">
              <a:xfrm>
                <a:off x="3455917" y="246507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1" name="타원 113"/>
              <p:cNvSpPr/>
              <p:nvPr/>
            </p:nvSpPr>
            <p:spPr bwMode="auto">
              <a:xfrm>
                <a:off x="3426914" y="2133720"/>
                <a:ext cx="357188" cy="357188"/>
              </a:xfrm>
              <a:prstGeom prst="ellipse">
                <a:avLst/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3408196" y="2140615"/>
              <a:ext cx="357188" cy="663991"/>
              <a:chOff x="6304600" y="2210430"/>
              <a:chExt cx="357188" cy="663991"/>
            </a:xfrm>
          </p:grpSpPr>
          <p:sp>
            <p:nvSpPr>
              <p:cNvPr id="106" name="자유형 124"/>
              <p:cNvSpPr/>
              <p:nvPr/>
            </p:nvSpPr>
            <p:spPr bwMode="auto">
              <a:xfrm>
                <a:off x="6333603" y="254178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07" name="타원 113"/>
              <p:cNvSpPr/>
              <p:nvPr/>
            </p:nvSpPr>
            <p:spPr bwMode="auto">
              <a:xfrm>
                <a:off x="6304600" y="2210430"/>
                <a:ext cx="357188" cy="35718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14" name="자유형 87"/>
          <p:cNvSpPr/>
          <p:nvPr/>
        </p:nvSpPr>
        <p:spPr bwMode="auto">
          <a:xfrm>
            <a:off x="9173365" y="4571209"/>
            <a:ext cx="1082584" cy="675669"/>
          </a:xfrm>
          <a:custGeom>
            <a:avLst/>
            <a:gdLst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-1" fmla="*/ 0 w 1104900"/>
              <a:gd name="connsiteY0-2" fmla="*/ 655320 h 716248"/>
              <a:gd name="connsiteX1-3" fmla="*/ 807720 w 1104900"/>
              <a:gd name="connsiteY1-4" fmla="*/ 0 h 716248"/>
              <a:gd name="connsiteX2-5" fmla="*/ 1104900 w 1104900"/>
              <a:gd name="connsiteY2-6" fmla="*/ 274320 h 716248"/>
              <a:gd name="connsiteX3-7" fmla="*/ 0 w 1104900"/>
              <a:gd name="connsiteY3-8" fmla="*/ 655320 h 716248"/>
              <a:gd name="connsiteX0-9" fmla="*/ 0 w 1104900"/>
              <a:gd name="connsiteY0-10" fmla="*/ 655320 h 716248"/>
              <a:gd name="connsiteX1-11" fmla="*/ 807720 w 1104900"/>
              <a:gd name="connsiteY1-12" fmla="*/ 0 h 716248"/>
              <a:gd name="connsiteX2-13" fmla="*/ 1104900 w 1104900"/>
              <a:gd name="connsiteY2-14" fmla="*/ 274320 h 716248"/>
              <a:gd name="connsiteX3-15" fmla="*/ 0 w 1104900"/>
              <a:gd name="connsiteY3-16" fmla="*/ 655320 h 716248"/>
              <a:gd name="connsiteX0-17" fmla="*/ 0 w 1104900"/>
              <a:gd name="connsiteY0-18" fmla="*/ 655320 h 716248"/>
              <a:gd name="connsiteX1-19" fmla="*/ 807720 w 1104900"/>
              <a:gd name="connsiteY1-20" fmla="*/ 0 h 716248"/>
              <a:gd name="connsiteX2-21" fmla="*/ 1104900 w 1104900"/>
              <a:gd name="connsiteY2-22" fmla="*/ 274320 h 716248"/>
              <a:gd name="connsiteX3-23" fmla="*/ 0 w 1104900"/>
              <a:gd name="connsiteY3-24" fmla="*/ 655320 h 716248"/>
              <a:gd name="connsiteX0-25" fmla="*/ 0 w 1104900"/>
              <a:gd name="connsiteY0-26" fmla="*/ 655320 h 655320"/>
              <a:gd name="connsiteX1-27" fmla="*/ 807720 w 1104900"/>
              <a:gd name="connsiteY1-28" fmla="*/ 0 h 655320"/>
              <a:gd name="connsiteX2-29" fmla="*/ 1104900 w 1104900"/>
              <a:gd name="connsiteY2-30" fmla="*/ 274320 h 655320"/>
              <a:gd name="connsiteX3-31" fmla="*/ 0 w 1104900"/>
              <a:gd name="connsiteY3-32" fmla="*/ 655320 h 655320"/>
              <a:gd name="connsiteX0-33" fmla="*/ 0 w 1104900"/>
              <a:gd name="connsiteY0-34" fmla="*/ 655320 h 655320"/>
              <a:gd name="connsiteX1-35" fmla="*/ 807720 w 1104900"/>
              <a:gd name="connsiteY1-36" fmla="*/ 0 h 655320"/>
              <a:gd name="connsiteX2-37" fmla="*/ 1104900 w 1104900"/>
              <a:gd name="connsiteY2-38" fmla="*/ 274320 h 655320"/>
              <a:gd name="connsiteX3-39" fmla="*/ 0 w 1104900"/>
              <a:gd name="connsiteY3-40" fmla="*/ 655320 h 655320"/>
              <a:gd name="connsiteX0-41" fmla="*/ 0 w 1104900"/>
              <a:gd name="connsiteY0-42" fmla="*/ 655320 h 655320"/>
              <a:gd name="connsiteX1-43" fmla="*/ 807720 w 1104900"/>
              <a:gd name="connsiteY1-44" fmla="*/ 0 h 655320"/>
              <a:gd name="connsiteX2-45" fmla="*/ 1104900 w 1104900"/>
              <a:gd name="connsiteY2-46" fmla="*/ 274320 h 655320"/>
              <a:gd name="connsiteX3-47" fmla="*/ 0 w 1104900"/>
              <a:gd name="connsiteY3-48" fmla="*/ 655320 h 655320"/>
              <a:gd name="connsiteX0-49" fmla="*/ 0 w 1104900"/>
              <a:gd name="connsiteY0-50" fmla="*/ 655320 h 655320"/>
              <a:gd name="connsiteX1-51" fmla="*/ 807720 w 1104900"/>
              <a:gd name="connsiteY1-52" fmla="*/ 0 h 655320"/>
              <a:gd name="connsiteX2-53" fmla="*/ 1104900 w 1104900"/>
              <a:gd name="connsiteY2-54" fmla="*/ 274320 h 655320"/>
              <a:gd name="connsiteX3-55" fmla="*/ 0 w 1104900"/>
              <a:gd name="connsiteY3-56" fmla="*/ 655320 h 655320"/>
              <a:gd name="connsiteX0-57" fmla="*/ 0 w 1104900"/>
              <a:gd name="connsiteY0-58" fmla="*/ 655320 h 655320"/>
              <a:gd name="connsiteX1-59" fmla="*/ 807720 w 1104900"/>
              <a:gd name="connsiteY1-60" fmla="*/ 0 h 655320"/>
              <a:gd name="connsiteX2-61" fmla="*/ 1104900 w 1104900"/>
              <a:gd name="connsiteY2-62" fmla="*/ 274320 h 655320"/>
              <a:gd name="connsiteX3-63" fmla="*/ 0 w 1104900"/>
              <a:gd name="connsiteY3-64" fmla="*/ 655320 h 655320"/>
              <a:gd name="connsiteX0-65" fmla="*/ 0 w 1104900"/>
              <a:gd name="connsiteY0-66" fmla="*/ 655320 h 655320"/>
              <a:gd name="connsiteX1-67" fmla="*/ 807720 w 1104900"/>
              <a:gd name="connsiteY1-68" fmla="*/ 0 h 655320"/>
              <a:gd name="connsiteX2-69" fmla="*/ 1104900 w 1104900"/>
              <a:gd name="connsiteY2-70" fmla="*/ 274320 h 655320"/>
              <a:gd name="connsiteX3-71" fmla="*/ 0 w 1104900"/>
              <a:gd name="connsiteY3-72" fmla="*/ 655320 h 655320"/>
              <a:gd name="connsiteX0-73" fmla="*/ 0 w 1124187"/>
              <a:gd name="connsiteY0-74" fmla="*/ 684497 h 684497"/>
              <a:gd name="connsiteX1-75" fmla="*/ 827007 w 1124187"/>
              <a:gd name="connsiteY1-76" fmla="*/ 0 h 684497"/>
              <a:gd name="connsiteX2-77" fmla="*/ 1124187 w 1124187"/>
              <a:gd name="connsiteY2-78" fmla="*/ 274320 h 684497"/>
              <a:gd name="connsiteX3-79" fmla="*/ 0 w 1124187"/>
              <a:gd name="connsiteY3-80" fmla="*/ 684497 h 684497"/>
              <a:gd name="connsiteX0-81" fmla="*/ 0 w 1124187"/>
              <a:gd name="connsiteY0-82" fmla="*/ 684497 h 684497"/>
              <a:gd name="connsiteX1-83" fmla="*/ 827007 w 1124187"/>
              <a:gd name="connsiteY1-84" fmla="*/ 0 h 684497"/>
              <a:gd name="connsiteX2-85" fmla="*/ 1124187 w 1124187"/>
              <a:gd name="connsiteY2-86" fmla="*/ 274320 h 684497"/>
              <a:gd name="connsiteX3-87" fmla="*/ 0 w 1124187"/>
              <a:gd name="connsiteY3-88" fmla="*/ 684497 h 684497"/>
              <a:gd name="connsiteX0-89" fmla="*/ 0 w 1124187"/>
              <a:gd name="connsiteY0-90" fmla="*/ 684497 h 684497"/>
              <a:gd name="connsiteX1-91" fmla="*/ 827007 w 1124187"/>
              <a:gd name="connsiteY1-92" fmla="*/ 0 h 684497"/>
              <a:gd name="connsiteX2-93" fmla="*/ 1124187 w 1124187"/>
              <a:gd name="connsiteY2-94" fmla="*/ 274320 h 684497"/>
              <a:gd name="connsiteX3-95" fmla="*/ 0 w 1124187"/>
              <a:gd name="connsiteY3-96" fmla="*/ 684497 h 684497"/>
              <a:gd name="connsiteX0-97" fmla="*/ 0 w 1124187"/>
              <a:gd name="connsiteY0-98" fmla="*/ 684497 h 684497"/>
              <a:gd name="connsiteX1-99" fmla="*/ 827007 w 1124187"/>
              <a:gd name="connsiteY1-100" fmla="*/ 0 h 684497"/>
              <a:gd name="connsiteX2-101" fmla="*/ 1124187 w 1124187"/>
              <a:gd name="connsiteY2-102" fmla="*/ 274320 h 684497"/>
              <a:gd name="connsiteX3-103" fmla="*/ 0 w 1124187"/>
              <a:gd name="connsiteY3-104" fmla="*/ 684497 h 684497"/>
              <a:gd name="connsiteX0-105" fmla="*/ 0 w 1125193"/>
              <a:gd name="connsiteY0-106" fmla="*/ 684497 h 684497"/>
              <a:gd name="connsiteX1-107" fmla="*/ 827007 w 1125193"/>
              <a:gd name="connsiteY1-108" fmla="*/ 0 h 684497"/>
              <a:gd name="connsiteX2-109" fmla="*/ 1125193 w 1125193"/>
              <a:gd name="connsiteY2-110" fmla="*/ 302186 h 684497"/>
              <a:gd name="connsiteX3-111" fmla="*/ 0 w 1125193"/>
              <a:gd name="connsiteY3-112" fmla="*/ 684497 h 684497"/>
              <a:gd name="connsiteX0-113" fmla="*/ 0 w 1109869"/>
              <a:gd name="connsiteY0-114" fmla="*/ 684497 h 684497"/>
              <a:gd name="connsiteX1-115" fmla="*/ 827007 w 1109869"/>
              <a:gd name="connsiteY1-116" fmla="*/ 0 h 684497"/>
              <a:gd name="connsiteX2-117" fmla="*/ 1109869 w 1109869"/>
              <a:gd name="connsiteY2-118" fmla="*/ 293334 h 684497"/>
              <a:gd name="connsiteX3-119" fmla="*/ 0 w 1109869"/>
              <a:gd name="connsiteY3-120" fmla="*/ 684497 h 684497"/>
              <a:gd name="connsiteX0-121" fmla="*/ 0 w 1111718"/>
              <a:gd name="connsiteY0-122" fmla="*/ 684497 h 684497"/>
              <a:gd name="connsiteX1-123" fmla="*/ 827007 w 1111718"/>
              <a:gd name="connsiteY1-124" fmla="*/ 0 h 684497"/>
              <a:gd name="connsiteX2-125" fmla="*/ 1111718 w 1111718"/>
              <a:gd name="connsiteY2-126" fmla="*/ 287291 h 684497"/>
              <a:gd name="connsiteX3-127" fmla="*/ 0 w 1111718"/>
              <a:gd name="connsiteY3-128" fmla="*/ 684497 h 684497"/>
              <a:gd name="connsiteX0-129" fmla="*/ 0 w 1113567"/>
              <a:gd name="connsiteY0-130" fmla="*/ 684497 h 684497"/>
              <a:gd name="connsiteX1-131" fmla="*/ 827007 w 1113567"/>
              <a:gd name="connsiteY1-132" fmla="*/ 0 h 684497"/>
              <a:gd name="connsiteX2-133" fmla="*/ 1113567 w 1113567"/>
              <a:gd name="connsiteY2-134" fmla="*/ 272819 h 684497"/>
              <a:gd name="connsiteX3-135" fmla="*/ 0 w 1113567"/>
              <a:gd name="connsiteY3-136" fmla="*/ 684497 h 684497"/>
              <a:gd name="connsiteX0-137" fmla="*/ 0 w 1118278"/>
              <a:gd name="connsiteY0-138" fmla="*/ 684497 h 684497"/>
              <a:gd name="connsiteX1-139" fmla="*/ 827007 w 1118278"/>
              <a:gd name="connsiteY1-140" fmla="*/ 0 h 684497"/>
              <a:gd name="connsiteX2-141" fmla="*/ 1118278 w 1118278"/>
              <a:gd name="connsiteY2-142" fmla="*/ 292399 h 684497"/>
              <a:gd name="connsiteX3-143" fmla="*/ 0 w 1118278"/>
              <a:gd name="connsiteY3-144" fmla="*/ 684497 h 684497"/>
              <a:gd name="connsiteX0-145" fmla="*/ 0 w 1117265"/>
              <a:gd name="connsiteY0-146" fmla="*/ 684497 h 684497"/>
              <a:gd name="connsiteX1-147" fmla="*/ 827007 w 1117265"/>
              <a:gd name="connsiteY1-148" fmla="*/ 0 h 684497"/>
              <a:gd name="connsiteX2-149" fmla="*/ 1117265 w 1117265"/>
              <a:gd name="connsiteY2-150" fmla="*/ 283547 h 684497"/>
              <a:gd name="connsiteX3-151" fmla="*/ 0 w 1117265"/>
              <a:gd name="connsiteY3-152" fmla="*/ 684497 h 684497"/>
              <a:gd name="connsiteX0-153" fmla="*/ 0 w 1117265"/>
              <a:gd name="connsiteY0-154" fmla="*/ 684497 h 684497"/>
              <a:gd name="connsiteX1-155" fmla="*/ 827007 w 1117265"/>
              <a:gd name="connsiteY1-156" fmla="*/ 0 h 684497"/>
              <a:gd name="connsiteX2-157" fmla="*/ 1117265 w 1117265"/>
              <a:gd name="connsiteY2-158" fmla="*/ 283547 h 684497"/>
              <a:gd name="connsiteX3-159" fmla="*/ 0 w 1117265"/>
              <a:gd name="connsiteY3-160" fmla="*/ 684497 h 684497"/>
              <a:gd name="connsiteX0-161" fmla="*/ 0 w 1117265"/>
              <a:gd name="connsiteY0-162" fmla="*/ 684497 h 684497"/>
              <a:gd name="connsiteX1-163" fmla="*/ 827007 w 1117265"/>
              <a:gd name="connsiteY1-164" fmla="*/ 0 h 684497"/>
              <a:gd name="connsiteX2-165" fmla="*/ 1117265 w 1117265"/>
              <a:gd name="connsiteY2-166" fmla="*/ 283547 h 684497"/>
              <a:gd name="connsiteX3-167" fmla="*/ 0 w 1117265"/>
              <a:gd name="connsiteY3-168" fmla="*/ 684497 h 684497"/>
              <a:gd name="connsiteX0-169" fmla="*/ 0 w 1117265"/>
              <a:gd name="connsiteY0-170" fmla="*/ 684497 h 684497"/>
              <a:gd name="connsiteX1-171" fmla="*/ 827007 w 1117265"/>
              <a:gd name="connsiteY1-172" fmla="*/ 0 h 684497"/>
              <a:gd name="connsiteX2-173" fmla="*/ 1117265 w 1117265"/>
              <a:gd name="connsiteY2-174" fmla="*/ 283547 h 684497"/>
              <a:gd name="connsiteX3-175" fmla="*/ 0 w 1117265"/>
              <a:gd name="connsiteY3-176" fmla="*/ 684497 h 684497"/>
              <a:gd name="connsiteX0-177" fmla="*/ 0 w 1117265"/>
              <a:gd name="connsiteY0-178" fmla="*/ 684497 h 684497"/>
              <a:gd name="connsiteX1-179" fmla="*/ 827007 w 1117265"/>
              <a:gd name="connsiteY1-180" fmla="*/ 0 h 684497"/>
              <a:gd name="connsiteX2-181" fmla="*/ 1117265 w 1117265"/>
              <a:gd name="connsiteY2-182" fmla="*/ 283547 h 684497"/>
              <a:gd name="connsiteX3-183" fmla="*/ 0 w 1117265"/>
              <a:gd name="connsiteY3-184" fmla="*/ 684497 h 684497"/>
              <a:gd name="connsiteX0-185" fmla="*/ 0 w 1117265"/>
              <a:gd name="connsiteY0-186" fmla="*/ 684497 h 684497"/>
              <a:gd name="connsiteX1-187" fmla="*/ 827007 w 1117265"/>
              <a:gd name="connsiteY1-188" fmla="*/ 0 h 684497"/>
              <a:gd name="connsiteX2-189" fmla="*/ 1117265 w 1117265"/>
              <a:gd name="connsiteY2-190" fmla="*/ 283547 h 684497"/>
              <a:gd name="connsiteX3-191" fmla="*/ 0 w 1117265"/>
              <a:gd name="connsiteY3-192" fmla="*/ 684497 h 684497"/>
              <a:gd name="connsiteX0-193" fmla="*/ 0 w 1117265"/>
              <a:gd name="connsiteY0-194" fmla="*/ 684497 h 684497"/>
              <a:gd name="connsiteX1-195" fmla="*/ 827007 w 1117265"/>
              <a:gd name="connsiteY1-196" fmla="*/ 0 h 684497"/>
              <a:gd name="connsiteX2-197" fmla="*/ 1117265 w 1117265"/>
              <a:gd name="connsiteY2-198" fmla="*/ 283547 h 684497"/>
              <a:gd name="connsiteX3-199" fmla="*/ 0 w 1117265"/>
              <a:gd name="connsiteY3-200" fmla="*/ 684497 h 684497"/>
              <a:gd name="connsiteX0-201" fmla="*/ 0 w 1117265"/>
              <a:gd name="connsiteY0-202" fmla="*/ 684497 h 684497"/>
              <a:gd name="connsiteX1-203" fmla="*/ 827007 w 1117265"/>
              <a:gd name="connsiteY1-204" fmla="*/ 0 h 684497"/>
              <a:gd name="connsiteX2-205" fmla="*/ 1117265 w 1117265"/>
              <a:gd name="connsiteY2-206" fmla="*/ 283547 h 684497"/>
              <a:gd name="connsiteX3-207" fmla="*/ 0 w 1117265"/>
              <a:gd name="connsiteY3-208" fmla="*/ 684497 h 684497"/>
              <a:gd name="connsiteX0-209" fmla="*/ 0 w 1117265"/>
              <a:gd name="connsiteY0-210" fmla="*/ 684497 h 684497"/>
              <a:gd name="connsiteX1-211" fmla="*/ 827007 w 1117265"/>
              <a:gd name="connsiteY1-212" fmla="*/ 0 h 684497"/>
              <a:gd name="connsiteX2-213" fmla="*/ 1117265 w 1117265"/>
              <a:gd name="connsiteY2-214" fmla="*/ 283547 h 684497"/>
              <a:gd name="connsiteX3-215" fmla="*/ 0 w 1117265"/>
              <a:gd name="connsiteY3-216" fmla="*/ 684497 h 684497"/>
              <a:gd name="connsiteX0-217" fmla="*/ 0 w 1117265"/>
              <a:gd name="connsiteY0-218" fmla="*/ 684497 h 684497"/>
              <a:gd name="connsiteX1-219" fmla="*/ 827007 w 1117265"/>
              <a:gd name="connsiteY1-220" fmla="*/ 0 h 684497"/>
              <a:gd name="connsiteX2-221" fmla="*/ 1117265 w 1117265"/>
              <a:gd name="connsiteY2-222" fmla="*/ 283547 h 684497"/>
              <a:gd name="connsiteX3-223" fmla="*/ 0 w 1117265"/>
              <a:gd name="connsiteY3-224" fmla="*/ 684497 h 684497"/>
              <a:gd name="connsiteX0-225" fmla="*/ 0 w 1117265"/>
              <a:gd name="connsiteY0-226" fmla="*/ 684497 h 684497"/>
              <a:gd name="connsiteX1-227" fmla="*/ 827007 w 1117265"/>
              <a:gd name="connsiteY1-228" fmla="*/ 0 h 684497"/>
              <a:gd name="connsiteX2-229" fmla="*/ 1117265 w 1117265"/>
              <a:gd name="connsiteY2-230" fmla="*/ 283547 h 684497"/>
              <a:gd name="connsiteX3-231" fmla="*/ 0 w 1117265"/>
              <a:gd name="connsiteY3-232" fmla="*/ 684497 h 684497"/>
              <a:gd name="connsiteX0-233" fmla="*/ 0 w 1117265"/>
              <a:gd name="connsiteY0-234" fmla="*/ 684497 h 684497"/>
              <a:gd name="connsiteX1-235" fmla="*/ 827007 w 1117265"/>
              <a:gd name="connsiteY1-236" fmla="*/ 0 h 684497"/>
              <a:gd name="connsiteX2-237" fmla="*/ 1117265 w 1117265"/>
              <a:gd name="connsiteY2-238" fmla="*/ 283547 h 684497"/>
              <a:gd name="connsiteX3-239" fmla="*/ 0 w 1117265"/>
              <a:gd name="connsiteY3-240" fmla="*/ 684497 h 684497"/>
              <a:gd name="connsiteX0-241" fmla="*/ 0 w 1117265"/>
              <a:gd name="connsiteY0-242" fmla="*/ 684497 h 684497"/>
              <a:gd name="connsiteX1-243" fmla="*/ 827007 w 1117265"/>
              <a:gd name="connsiteY1-244" fmla="*/ 0 h 684497"/>
              <a:gd name="connsiteX2-245" fmla="*/ 1117265 w 1117265"/>
              <a:gd name="connsiteY2-246" fmla="*/ 283547 h 684497"/>
              <a:gd name="connsiteX3-247" fmla="*/ 0 w 1117265"/>
              <a:gd name="connsiteY3-248" fmla="*/ 684497 h 6844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7265" h="684497">
                <a:moveTo>
                  <a:pt x="0" y="684497"/>
                </a:moveTo>
                <a:cubicBezTo>
                  <a:pt x="281310" y="578055"/>
                  <a:pt x="563915" y="445084"/>
                  <a:pt x="827007" y="0"/>
                </a:cubicBezTo>
                <a:cubicBezTo>
                  <a:pt x="830800" y="112603"/>
                  <a:pt x="947335" y="344380"/>
                  <a:pt x="1117265" y="283547"/>
                </a:cubicBezTo>
                <a:cubicBezTo>
                  <a:pt x="779033" y="454015"/>
                  <a:pt x="330704" y="612949"/>
                  <a:pt x="0" y="684497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36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5371197" y="3775192"/>
            <a:ext cx="176035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8193697" y="3744729"/>
            <a:ext cx="181757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8261328" y="3496613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487817" y="3782852"/>
            <a:ext cx="181902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2568575" y="3528971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5497161" y="3533726"/>
            <a:ext cx="125797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203655" y="2189768"/>
            <a:ext cx="375906" cy="670886"/>
            <a:chOff x="3408196" y="2133720"/>
            <a:chExt cx="375906" cy="670886"/>
          </a:xfrm>
        </p:grpSpPr>
        <p:grpSp>
          <p:nvGrpSpPr>
            <p:cNvPr id="27" name="组合 26"/>
            <p:cNvGrpSpPr/>
            <p:nvPr/>
          </p:nvGrpSpPr>
          <p:grpSpPr>
            <a:xfrm>
              <a:off x="3426914" y="2133720"/>
              <a:ext cx="357188" cy="663991"/>
              <a:chOff x="3426914" y="2133720"/>
              <a:chExt cx="357188" cy="663991"/>
            </a:xfrm>
          </p:grpSpPr>
          <p:sp>
            <p:nvSpPr>
              <p:cNvPr id="31" name="자유형 124"/>
              <p:cNvSpPr/>
              <p:nvPr/>
            </p:nvSpPr>
            <p:spPr bwMode="auto">
              <a:xfrm>
                <a:off x="3455917" y="246507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32" name="타원 113"/>
              <p:cNvSpPr/>
              <p:nvPr/>
            </p:nvSpPr>
            <p:spPr bwMode="auto">
              <a:xfrm>
                <a:off x="3426914" y="2133720"/>
                <a:ext cx="357188" cy="357188"/>
              </a:xfrm>
              <a:prstGeom prst="ellipse">
                <a:avLst/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408196" y="2140615"/>
              <a:ext cx="357188" cy="663991"/>
              <a:chOff x="6304600" y="2210430"/>
              <a:chExt cx="357188" cy="663991"/>
            </a:xfrm>
          </p:grpSpPr>
          <p:sp>
            <p:nvSpPr>
              <p:cNvPr id="29" name="자유형 124"/>
              <p:cNvSpPr/>
              <p:nvPr/>
            </p:nvSpPr>
            <p:spPr bwMode="auto">
              <a:xfrm>
                <a:off x="6333603" y="254178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30" name="타원 113"/>
              <p:cNvSpPr/>
              <p:nvPr/>
            </p:nvSpPr>
            <p:spPr bwMode="auto">
              <a:xfrm>
                <a:off x="6304600" y="2210430"/>
                <a:ext cx="357188" cy="35718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9152565" y="2189768"/>
            <a:ext cx="375906" cy="670886"/>
            <a:chOff x="3408196" y="2133720"/>
            <a:chExt cx="375906" cy="670886"/>
          </a:xfrm>
        </p:grpSpPr>
        <p:grpSp>
          <p:nvGrpSpPr>
            <p:cNvPr id="40" name="组合 39"/>
            <p:cNvGrpSpPr/>
            <p:nvPr/>
          </p:nvGrpSpPr>
          <p:grpSpPr>
            <a:xfrm>
              <a:off x="3426914" y="2133720"/>
              <a:ext cx="357188" cy="663991"/>
              <a:chOff x="3426914" y="2133720"/>
              <a:chExt cx="357188" cy="663991"/>
            </a:xfrm>
          </p:grpSpPr>
          <p:sp>
            <p:nvSpPr>
              <p:cNvPr id="44" name="자유형 124"/>
              <p:cNvSpPr/>
              <p:nvPr/>
            </p:nvSpPr>
            <p:spPr bwMode="auto">
              <a:xfrm>
                <a:off x="3455917" y="246507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45" name="타원 113"/>
              <p:cNvSpPr/>
              <p:nvPr/>
            </p:nvSpPr>
            <p:spPr bwMode="auto">
              <a:xfrm>
                <a:off x="3426914" y="2133720"/>
                <a:ext cx="357188" cy="357188"/>
              </a:xfrm>
              <a:prstGeom prst="ellipse">
                <a:avLst/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3408196" y="2140615"/>
              <a:ext cx="357188" cy="663991"/>
              <a:chOff x="6304600" y="2210430"/>
              <a:chExt cx="357188" cy="663991"/>
            </a:xfrm>
          </p:grpSpPr>
          <p:sp>
            <p:nvSpPr>
              <p:cNvPr id="42" name="자유형 124"/>
              <p:cNvSpPr/>
              <p:nvPr/>
            </p:nvSpPr>
            <p:spPr bwMode="auto">
              <a:xfrm>
                <a:off x="6333603" y="2541787"/>
                <a:ext cx="156445" cy="332634"/>
              </a:xfrm>
              <a:custGeom>
                <a:avLst/>
                <a:gdLst>
                  <a:gd name="connsiteX0" fmla="*/ 127000 w 203200"/>
                  <a:gd name="connsiteY0" fmla="*/ 0 h 279400"/>
                  <a:gd name="connsiteX1" fmla="*/ 0 w 203200"/>
                  <a:gd name="connsiteY1" fmla="*/ 279400 h 279400"/>
                  <a:gd name="connsiteX2" fmla="*/ 203200 w 203200"/>
                  <a:gd name="connsiteY2" fmla="*/ 6350 h 279400"/>
                  <a:gd name="connsiteX3" fmla="*/ 127000 w 203200"/>
                  <a:gd name="connsiteY3" fmla="*/ 0 h 279400"/>
                  <a:gd name="connsiteX0-1" fmla="*/ 53950 w 130150"/>
                  <a:gd name="connsiteY0-2" fmla="*/ 0 h 226132"/>
                  <a:gd name="connsiteX1-3" fmla="*/ 0 w 130150"/>
                  <a:gd name="connsiteY1-4" fmla="*/ 226132 h 226132"/>
                  <a:gd name="connsiteX2-5" fmla="*/ 130150 w 130150"/>
                  <a:gd name="connsiteY2-6" fmla="*/ 6350 h 226132"/>
                  <a:gd name="connsiteX3-7" fmla="*/ 53950 w 130150"/>
                  <a:gd name="connsiteY3-8" fmla="*/ 0 h 226132"/>
                  <a:gd name="connsiteX0-9" fmla="*/ 53950 w 130150"/>
                  <a:gd name="connsiteY0-10" fmla="*/ 0 h 226132"/>
                  <a:gd name="connsiteX1-11" fmla="*/ 0 w 130150"/>
                  <a:gd name="connsiteY1-12" fmla="*/ 226132 h 226132"/>
                  <a:gd name="connsiteX2-13" fmla="*/ 130150 w 130150"/>
                  <a:gd name="connsiteY2-14" fmla="*/ 6350 h 226132"/>
                  <a:gd name="connsiteX3-15" fmla="*/ 53950 w 130150"/>
                  <a:gd name="connsiteY3-16" fmla="*/ 0 h 226132"/>
                  <a:gd name="connsiteX0-17" fmla="*/ 53950 w 130150"/>
                  <a:gd name="connsiteY0-18" fmla="*/ 0 h 226132"/>
                  <a:gd name="connsiteX1-19" fmla="*/ 0 w 130150"/>
                  <a:gd name="connsiteY1-20" fmla="*/ 226132 h 226132"/>
                  <a:gd name="connsiteX2-21" fmla="*/ 130150 w 130150"/>
                  <a:gd name="connsiteY2-22" fmla="*/ 6350 h 226132"/>
                  <a:gd name="connsiteX3-23" fmla="*/ 53950 w 130150"/>
                  <a:gd name="connsiteY3-24" fmla="*/ 0 h 226132"/>
                  <a:gd name="connsiteX0-25" fmla="*/ 53950 w 130150"/>
                  <a:gd name="connsiteY0-26" fmla="*/ 0 h 226132"/>
                  <a:gd name="connsiteX1-27" fmla="*/ 0 w 130150"/>
                  <a:gd name="connsiteY1-28" fmla="*/ 226132 h 226132"/>
                  <a:gd name="connsiteX2-29" fmla="*/ 130150 w 130150"/>
                  <a:gd name="connsiteY2-30" fmla="*/ 6350 h 226132"/>
                  <a:gd name="connsiteX3-31" fmla="*/ 53950 w 130150"/>
                  <a:gd name="connsiteY3-32" fmla="*/ 0 h 226132"/>
                  <a:gd name="connsiteX0-33" fmla="*/ 53950 w 130150"/>
                  <a:gd name="connsiteY0-34" fmla="*/ 0 h 226132"/>
                  <a:gd name="connsiteX1-35" fmla="*/ 0 w 130150"/>
                  <a:gd name="connsiteY1-36" fmla="*/ 226132 h 226132"/>
                  <a:gd name="connsiteX2-37" fmla="*/ 130150 w 130150"/>
                  <a:gd name="connsiteY2-38" fmla="*/ 6350 h 226132"/>
                  <a:gd name="connsiteX3-39" fmla="*/ 53950 w 130150"/>
                  <a:gd name="connsiteY3-40" fmla="*/ 0 h 226132"/>
                  <a:gd name="connsiteX0-41" fmla="*/ 53950 w 130150"/>
                  <a:gd name="connsiteY0-42" fmla="*/ 0 h 226132"/>
                  <a:gd name="connsiteX1-43" fmla="*/ 0 w 130150"/>
                  <a:gd name="connsiteY1-44" fmla="*/ 226132 h 226132"/>
                  <a:gd name="connsiteX2-45" fmla="*/ 130150 w 130150"/>
                  <a:gd name="connsiteY2-46" fmla="*/ 6350 h 226132"/>
                  <a:gd name="connsiteX3-47" fmla="*/ 53950 w 130150"/>
                  <a:gd name="connsiteY3-48" fmla="*/ 0 h 226132"/>
                  <a:gd name="connsiteX0-49" fmla="*/ 53950 w 130150"/>
                  <a:gd name="connsiteY0-50" fmla="*/ 0 h 226132"/>
                  <a:gd name="connsiteX1-51" fmla="*/ 0 w 130150"/>
                  <a:gd name="connsiteY1-52" fmla="*/ 226132 h 226132"/>
                  <a:gd name="connsiteX2-53" fmla="*/ 130150 w 130150"/>
                  <a:gd name="connsiteY2-54" fmla="*/ 6350 h 226132"/>
                  <a:gd name="connsiteX3-55" fmla="*/ 53950 w 130150"/>
                  <a:gd name="connsiteY3-56" fmla="*/ 0 h 226132"/>
                  <a:gd name="connsiteX0-57" fmla="*/ 53950 w 108012"/>
                  <a:gd name="connsiteY0-58" fmla="*/ 0 h 226132"/>
                  <a:gd name="connsiteX1-59" fmla="*/ 0 w 108012"/>
                  <a:gd name="connsiteY1-60" fmla="*/ 226132 h 226132"/>
                  <a:gd name="connsiteX2-61" fmla="*/ 108012 w 108012"/>
                  <a:gd name="connsiteY2-62" fmla="*/ 0 h 226132"/>
                  <a:gd name="connsiteX3-63" fmla="*/ 53950 w 108012"/>
                  <a:gd name="connsiteY3-64" fmla="*/ 0 h 226132"/>
                  <a:gd name="connsiteX0-65" fmla="*/ 53950 w 108012"/>
                  <a:gd name="connsiteY0-66" fmla="*/ 0 h 226132"/>
                  <a:gd name="connsiteX1-67" fmla="*/ 0 w 108012"/>
                  <a:gd name="connsiteY1-68" fmla="*/ 226132 h 226132"/>
                  <a:gd name="connsiteX2-69" fmla="*/ 108012 w 108012"/>
                  <a:gd name="connsiteY2-70" fmla="*/ 0 h 226132"/>
                  <a:gd name="connsiteX3-71" fmla="*/ 53950 w 108012"/>
                  <a:gd name="connsiteY3-72" fmla="*/ 0 h 226132"/>
                  <a:gd name="connsiteX0-73" fmla="*/ 72008 w 108012"/>
                  <a:gd name="connsiteY0-74" fmla="*/ 0 h 226132"/>
                  <a:gd name="connsiteX1-75" fmla="*/ 0 w 108012"/>
                  <a:gd name="connsiteY1-76" fmla="*/ 226132 h 226132"/>
                  <a:gd name="connsiteX2-77" fmla="*/ 108012 w 108012"/>
                  <a:gd name="connsiteY2-78" fmla="*/ 0 h 226132"/>
                  <a:gd name="connsiteX3-79" fmla="*/ 72008 w 108012"/>
                  <a:gd name="connsiteY3-80" fmla="*/ 0 h 226132"/>
                  <a:gd name="connsiteX0-81" fmla="*/ 72008 w 108012"/>
                  <a:gd name="connsiteY0-82" fmla="*/ 0 h 226132"/>
                  <a:gd name="connsiteX1-83" fmla="*/ 0 w 108012"/>
                  <a:gd name="connsiteY1-84" fmla="*/ 226132 h 226132"/>
                  <a:gd name="connsiteX2-85" fmla="*/ 108012 w 108012"/>
                  <a:gd name="connsiteY2-86" fmla="*/ 0 h 226132"/>
                  <a:gd name="connsiteX3-87" fmla="*/ 72008 w 108012"/>
                  <a:gd name="connsiteY3-88" fmla="*/ 0 h 226132"/>
                  <a:gd name="connsiteX0-89" fmla="*/ 72008 w 108012"/>
                  <a:gd name="connsiteY0-90" fmla="*/ 0 h 226132"/>
                  <a:gd name="connsiteX1-91" fmla="*/ 0 w 108012"/>
                  <a:gd name="connsiteY1-92" fmla="*/ 226132 h 226132"/>
                  <a:gd name="connsiteX2-93" fmla="*/ 108012 w 108012"/>
                  <a:gd name="connsiteY2-94" fmla="*/ 0 h 226132"/>
                  <a:gd name="connsiteX3-95" fmla="*/ 72008 w 108012"/>
                  <a:gd name="connsiteY3-96" fmla="*/ 0 h 226132"/>
                  <a:gd name="connsiteX0-97" fmla="*/ 72008 w 108012"/>
                  <a:gd name="connsiteY0-98" fmla="*/ 0 h 226132"/>
                  <a:gd name="connsiteX1-99" fmla="*/ 0 w 108012"/>
                  <a:gd name="connsiteY1-100" fmla="*/ 226132 h 226132"/>
                  <a:gd name="connsiteX2-101" fmla="*/ 108012 w 108012"/>
                  <a:gd name="connsiteY2-102" fmla="*/ 0 h 226132"/>
                  <a:gd name="connsiteX3-103" fmla="*/ 72008 w 108012"/>
                  <a:gd name="connsiteY3-104" fmla="*/ 0 h 226132"/>
                  <a:gd name="connsiteX0-105" fmla="*/ 65881 w 108012"/>
                  <a:gd name="connsiteY0-106" fmla="*/ 0 h 229667"/>
                  <a:gd name="connsiteX1-107" fmla="*/ 0 w 108012"/>
                  <a:gd name="connsiteY1-108" fmla="*/ 229667 h 229667"/>
                  <a:gd name="connsiteX2-109" fmla="*/ 108012 w 108012"/>
                  <a:gd name="connsiteY2-110" fmla="*/ 3535 h 229667"/>
                  <a:gd name="connsiteX3-111" fmla="*/ 65881 w 108012"/>
                  <a:gd name="connsiteY3-112" fmla="*/ 0 h 229667"/>
                  <a:gd name="connsiteX0-113" fmla="*/ 65881 w 108012"/>
                  <a:gd name="connsiteY0-114" fmla="*/ 0 h 229667"/>
                  <a:gd name="connsiteX1-115" fmla="*/ 0 w 108012"/>
                  <a:gd name="connsiteY1-116" fmla="*/ 229667 h 229667"/>
                  <a:gd name="connsiteX2-117" fmla="*/ 108012 w 108012"/>
                  <a:gd name="connsiteY2-118" fmla="*/ 3535 h 229667"/>
                  <a:gd name="connsiteX3-119" fmla="*/ 65881 w 108012"/>
                  <a:gd name="connsiteY3-120" fmla="*/ 0 h 229667"/>
                  <a:gd name="connsiteX0-121" fmla="*/ 65881 w 108012"/>
                  <a:gd name="connsiteY0-122" fmla="*/ 0 h 229667"/>
                  <a:gd name="connsiteX1-123" fmla="*/ 0 w 108012"/>
                  <a:gd name="connsiteY1-124" fmla="*/ 229667 h 229667"/>
                  <a:gd name="connsiteX2-125" fmla="*/ 108012 w 108012"/>
                  <a:gd name="connsiteY2-126" fmla="*/ 3535 h 229667"/>
                  <a:gd name="connsiteX3-127" fmla="*/ 65881 w 108012"/>
                  <a:gd name="connsiteY3-128" fmla="*/ 0 h 2296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8012" h="229667">
                    <a:moveTo>
                      <a:pt x="65881" y="0"/>
                    </a:moveTo>
                    <a:cubicBezTo>
                      <a:pt x="13989" y="170218"/>
                      <a:pt x="14807" y="145050"/>
                      <a:pt x="0" y="229667"/>
                    </a:cubicBezTo>
                    <a:cubicBezTo>
                      <a:pt x="60212" y="160858"/>
                      <a:pt x="80727" y="78247"/>
                      <a:pt x="108012" y="3535"/>
                    </a:cubicBezTo>
                    <a:lnTo>
                      <a:pt x="65881" y="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43" name="타원 113"/>
              <p:cNvSpPr/>
              <p:nvPr/>
            </p:nvSpPr>
            <p:spPr bwMode="auto">
              <a:xfrm>
                <a:off x="6304600" y="2210430"/>
                <a:ext cx="357188" cy="357188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4" name="文本框 53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3"/>
          <p:cNvSpPr>
            <a:spLocks noChangeArrowheads="1"/>
          </p:cNvSpPr>
          <p:nvPr/>
        </p:nvSpPr>
        <p:spPr bwMode="auto">
          <a:xfrm>
            <a:off x="5309767" y="2252241"/>
            <a:ext cx="1584325" cy="1800225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0" name="AutoShape 4"/>
          <p:cNvSpPr>
            <a:spLocks noChangeArrowheads="1"/>
          </p:cNvSpPr>
          <p:nvPr/>
        </p:nvSpPr>
        <p:spPr bwMode="auto">
          <a:xfrm flipH="1" flipV="1">
            <a:off x="5103392" y="3549228"/>
            <a:ext cx="1584325" cy="1800225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2705897" y="2650238"/>
            <a:ext cx="1952995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20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367054" y="3429000"/>
            <a:ext cx="1952995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20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67054" y="3836302"/>
            <a:ext cx="3770733" cy="1787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字号、颜色、行距等进行修改。</a:t>
            </a:r>
            <a:endParaRPr lang="zh-CN" altLang="en-US" sz="1400" dirty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55537" y="3018337"/>
            <a:ext cx="3903355" cy="1787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字号、颜色、行距等进行修改。</a:t>
            </a:r>
            <a:endParaRPr lang="zh-CN" altLang="en-US" sz="1400" dirty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5339872" y="2252241"/>
            <a:ext cx="1584325" cy="1800225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58000"/>
                </a:schemeClr>
              </a:gs>
              <a:gs pos="0">
                <a:schemeClr val="tx1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 flipH="1" flipV="1">
            <a:off x="5118257" y="3549228"/>
            <a:ext cx="1584325" cy="1800225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58000"/>
                </a:schemeClr>
              </a:gs>
              <a:gs pos="0">
                <a:schemeClr val="tx1">
                  <a:alpha val="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9"/>
          <p:cNvSpPr/>
          <p:nvPr/>
        </p:nvSpPr>
        <p:spPr bwMode="auto">
          <a:xfrm>
            <a:off x="3886935" y="1785824"/>
            <a:ext cx="2617105" cy="2208762"/>
          </a:xfrm>
          <a:custGeom>
            <a:avLst/>
            <a:gdLst/>
            <a:ahLst/>
            <a:cxnLst>
              <a:cxn ang="0">
                <a:pos x="372" y="215"/>
              </a:cxn>
              <a:cxn ang="0">
                <a:pos x="372" y="215"/>
              </a:cxn>
              <a:cxn ang="0">
                <a:pos x="260" y="262"/>
              </a:cxn>
              <a:cxn ang="0">
                <a:pos x="214" y="373"/>
              </a:cxn>
              <a:cxn ang="0">
                <a:pos x="214" y="375"/>
              </a:cxn>
              <a:cxn ang="0">
                <a:pos x="158" y="375"/>
              </a:cxn>
              <a:cxn ang="0">
                <a:pos x="167" y="368"/>
              </a:cxn>
              <a:cxn ang="0">
                <a:pos x="179" y="340"/>
              </a:cxn>
              <a:cxn ang="0">
                <a:pos x="167" y="311"/>
              </a:cxn>
              <a:cxn ang="0">
                <a:pos x="138" y="299"/>
              </a:cxn>
              <a:cxn ang="0">
                <a:pos x="109" y="311"/>
              </a:cxn>
              <a:cxn ang="0">
                <a:pos x="97" y="340"/>
              </a:cxn>
              <a:cxn ang="0">
                <a:pos x="109" y="368"/>
              </a:cxn>
              <a:cxn ang="0">
                <a:pos x="118" y="375"/>
              </a:cxn>
              <a:cxn ang="0">
                <a:pos x="61" y="375"/>
              </a:cxn>
              <a:cxn ang="0">
                <a:pos x="61" y="373"/>
              </a:cxn>
              <a:cxn ang="0">
                <a:pos x="61" y="367"/>
              </a:cxn>
              <a:cxn ang="0">
                <a:pos x="62" y="342"/>
              </a:cxn>
              <a:cxn ang="0">
                <a:pos x="0" y="307"/>
              </a:cxn>
              <a:cxn ang="0">
                <a:pos x="17" y="243"/>
              </a:cxn>
              <a:cxn ang="0">
                <a:pos x="86" y="247"/>
              </a:cxn>
              <a:cxn ang="0">
                <a:pos x="119" y="191"/>
              </a:cxn>
              <a:cxn ang="0">
                <a:pos x="85" y="127"/>
              </a:cxn>
              <a:cxn ang="0">
                <a:pos x="106" y="105"/>
              </a:cxn>
              <a:cxn ang="0">
                <a:pos x="128" y="84"/>
              </a:cxn>
              <a:cxn ang="0">
                <a:pos x="188" y="120"/>
              </a:cxn>
              <a:cxn ang="0">
                <a:pos x="243" y="88"/>
              </a:cxn>
              <a:cxn ang="0">
                <a:pos x="243" y="16"/>
              </a:cxn>
              <a:cxn ang="0">
                <a:pos x="303" y="0"/>
              </a:cxn>
              <a:cxn ang="0">
                <a:pos x="339" y="62"/>
              </a:cxn>
              <a:cxn ang="0">
                <a:pos x="372" y="60"/>
              </a:cxn>
              <a:cxn ang="0">
                <a:pos x="372" y="121"/>
              </a:cxn>
              <a:cxn ang="0">
                <a:pos x="375" y="117"/>
              </a:cxn>
              <a:cxn ang="0">
                <a:pos x="404" y="105"/>
              </a:cxn>
              <a:cxn ang="0">
                <a:pos x="433" y="117"/>
              </a:cxn>
              <a:cxn ang="0">
                <a:pos x="445" y="145"/>
              </a:cxn>
              <a:cxn ang="0">
                <a:pos x="433" y="174"/>
              </a:cxn>
              <a:cxn ang="0">
                <a:pos x="404" y="186"/>
              </a:cxn>
              <a:cxn ang="0">
                <a:pos x="375" y="174"/>
              </a:cxn>
              <a:cxn ang="0">
                <a:pos x="372" y="170"/>
              </a:cxn>
              <a:cxn ang="0">
                <a:pos x="372" y="215"/>
              </a:cxn>
            </a:cxnLst>
            <a:rect l="0" t="0" r="r" b="b"/>
            <a:pathLst>
              <a:path w="445" h="375">
                <a:moveTo>
                  <a:pt x="372" y="215"/>
                </a:moveTo>
                <a:cubicBezTo>
                  <a:pt x="372" y="215"/>
                  <a:pt x="372" y="215"/>
                  <a:pt x="372" y="215"/>
                </a:cubicBezTo>
                <a:cubicBezTo>
                  <a:pt x="328" y="215"/>
                  <a:pt x="291" y="231"/>
                  <a:pt x="260" y="262"/>
                </a:cubicBezTo>
                <a:cubicBezTo>
                  <a:pt x="229" y="292"/>
                  <a:pt x="214" y="330"/>
                  <a:pt x="214" y="373"/>
                </a:cubicBezTo>
                <a:cubicBezTo>
                  <a:pt x="214" y="374"/>
                  <a:pt x="214" y="375"/>
                  <a:pt x="214" y="375"/>
                </a:cubicBezTo>
                <a:cubicBezTo>
                  <a:pt x="158" y="375"/>
                  <a:pt x="158" y="375"/>
                  <a:pt x="158" y="375"/>
                </a:cubicBezTo>
                <a:cubicBezTo>
                  <a:pt x="161" y="373"/>
                  <a:pt x="164" y="371"/>
                  <a:pt x="167" y="368"/>
                </a:cubicBezTo>
                <a:cubicBezTo>
                  <a:pt x="175" y="360"/>
                  <a:pt x="179" y="351"/>
                  <a:pt x="179" y="340"/>
                </a:cubicBezTo>
                <a:cubicBezTo>
                  <a:pt x="179" y="328"/>
                  <a:pt x="175" y="319"/>
                  <a:pt x="167" y="311"/>
                </a:cubicBezTo>
                <a:cubicBezTo>
                  <a:pt x="159" y="303"/>
                  <a:pt x="149" y="299"/>
                  <a:pt x="138" y="299"/>
                </a:cubicBezTo>
                <a:cubicBezTo>
                  <a:pt x="127" y="299"/>
                  <a:pt x="117" y="303"/>
                  <a:pt x="109" y="311"/>
                </a:cubicBezTo>
                <a:cubicBezTo>
                  <a:pt x="101" y="319"/>
                  <a:pt x="97" y="328"/>
                  <a:pt x="97" y="340"/>
                </a:cubicBezTo>
                <a:cubicBezTo>
                  <a:pt x="97" y="351"/>
                  <a:pt x="101" y="360"/>
                  <a:pt x="109" y="368"/>
                </a:cubicBezTo>
                <a:cubicBezTo>
                  <a:pt x="112" y="371"/>
                  <a:pt x="115" y="373"/>
                  <a:pt x="118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4"/>
                  <a:pt x="61" y="374"/>
                  <a:pt x="61" y="373"/>
                </a:cubicBezTo>
                <a:cubicBezTo>
                  <a:pt x="61" y="371"/>
                  <a:pt x="61" y="369"/>
                  <a:pt x="61" y="367"/>
                </a:cubicBezTo>
                <a:cubicBezTo>
                  <a:pt x="61" y="359"/>
                  <a:pt x="62" y="350"/>
                  <a:pt x="62" y="342"/>
                </a:cubicBezTo>
                <a:cubicBezTo>
                  <a:pt x="0" y="307"/>
                  <a:pt x="0" y="307"/>
                  <a:pt x="0" y="307"/>
                </a:cubicBezTo>
                <a:cubicBezTo>
                  <a:pt x="4" y="285"/>
                  <a:pt x="9" y="263"/>
                  <a:pt x="17" y="243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95" y="227"/>
                  <a:pt x="106" y="209"/>
                  <a:pt x="119" y="191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92" y="120"/>
                  <a:pt x="99" y="112"/>
                  <a:pt x="106" y="105"/>
                </a:cubicBezTo>
                <a:cubicBezTo>
                  <a:pt x="113" y="98"/>
                  <a:pt x="120" y="91"/>
                  <a:pt x="128" y="84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206" y="107"/>
                  <a:pt x="224" y="96"/>
                  <a:pt x="243" y="88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62" y="9"/>
                  <a:pt x="283" y="4"/>
                  <a:pt x="303" y="0"/>
                </a:cubicBezTo>
                <a:cubicBezTo>
                  <a:pt x="339" y="62"/>
                  <a:pt x="339" y="62"/>
                  <a:pt x="339" y="62"/>
                </a:cubicBezTo>
                <a:cubicBezTo>
                  <a:pt x="350" y="61"/>
                  <a:pt x="361" y="60"/>
                  <a:pt x="372" y="60"/>
                </a:cubicBezTo>
                <a:cubicBezTo>
                  <a:pt x="372" y="121"/>
                  <a:pt x="372" y="121"/>
                  <a:pt x="372" y="121"/>
                </a:cubicBezTo>
                <a:cubicBezTo>
                  <a:pt x="373" y="119"/>
                  <a:pt x="374" y="118"/>
                  <a:pt x="375" y="117"/>
                </a:cubicBezTo>
                <a:cubicBezTo>
                  <a:pt x="383" y="109"/>
                  <a:pt x="393" y="105"/>
                  <a:pt x="404" y="105"/>
                </a:cubicBezTo>
                <a:cubicBezTo>
                  <a:pt x="415" y="105"/>
                  <a:pt x="425" y="109"/>
                  <a:pt x="433" y="117"/>
                </a:cubicBezTo>
                <a:cubicBezTo>
                  <a:pt x="441" y="125"/>
                  <a:pt x="445" y="134"/>
                  <a:pt x="445" y="145"/>
                </a:cubicBezTo>
                <a:cubicBezTo>
                  <a:pt x="445" y="157"/>
                  <a:pt x="441" y="166"/>
                  <a:pt x="433" y="174"/>
                </a:cubicBezTo>
                <a:cubicBezTo>
                  <a:pt x="425" y="182"/>
                  <a:pt x="415" y="186"/>
                  <a:pt x="404" y="186"/>
                </a:cubicBezTo>
                <a:cubicBezTo>
                  <a:pt x="393" y="186"/>
                  <a:pt x="383" y="182"/>
                  <a:pt x="375" y="174"/>
                </a:cubicBezTo>
                <a:cubicBezTo>
                  <a:pt x="374" y="173"/>
                  <a:pt x="373" y="172"/>
                  <a:pt x="372" y="170"/>
                </a:cubicBezTo>
                <a:lnTo>
                  <a:pt x="372" y="21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7" name="Freeform 10"/>
          <p:cNvSpPr/>
          <p:nvPr/>
        </p:nvSpPr>
        <p:spPr bwMode="auto">
          <a:xfrm>
            <a:off x="6074814" y="1778865"/>
            <a:ext cx="2199482" cy="2628705"/>
          </a:xfrm>
          <a:custGeom>
            <a:avLst/>
            <a:gdLst/>
            <a:ahLst/>
            <a:cxnLst>
              <a:cxn ang="0">
                <a:pos x="314" y="376"/>
              </a:cxn>
              <a:cxn ang="0">
                <a:pos x="256" y="376"/>
              </a:cxn>
              <a:cxn ang="0">
                <a:pos x="257" y="377"/>
              </a:cxn>
              <a:cxn ang="0">
                <a:pos x="269" y="406"/>
              </a:cxn>
              <a:cxn ang="0">
                <a:pos x="257" y="434"/>
              </a:cxn>
              <a:cxn ang="0">
                <a:pos x="228" y="446"/>
              </a:cxn>
              <a:cxn ang="0">
                <a:pos x="200" y="434"/>
              </a:cxn>
              <a:cxn ang="0">
                <a:pos x="188" y="406"/>
              </a:cxn>
              <a:cxn ang="0">
                <a:pos x="200" y="377"/>
              </a:cxn>
              <a:cxn ang="0">
                <a:pos x="200" y="376"/>
              </a:cxn>
              <a:cxn ang="0">
                <a:pos x="158" y="376"/>
              </a:cxn>
              <a:cxn ang="0">
                <a:pos x="158" y="374"/>
              </a:cxn>
              <a:cxn ang="0">
                <a:pos x="111" y="263"/>
              </a:cxn>
              <a:cxn ang="0">
                <a:pos x="0" y="216"/>
              </a:cxn>
              <a:cxn ang="0">
                <a:pos x="0" y="171"/>
              </a:cxn>
              <a:cxn ang="0">
                <a:pos x="3" y="175"/>
              </a:cxn>
              <a:cxn ang="0">
                <a:pos x="32" y="187"/>
              </a:cxn>
              <a:cxn ang="0">
                <a:pos x="61" y="175"/>
              </a:cxn>
              <a:cxn ang="0">
                <a:pos x="73" y="146"/>
              </a:cxn>
              <a:cxn ang="0">
                <a:pos x="61" y="118"/>
              </a:cxn>
              <a:cxn ang="0">
                <a:pos x="32" y="106"/>
              </a:cxn>
              <a:cxn ang="0">
                <a:pos x="3" y="118"/>
              </a:cxn>
              <a:cxn ang="0">
                <a:pos x="0" y="122"/>
              </a:cxn>
              <a:cxn ang="0">
                <a:pos x="0" y="61"/>
              </a:cxn>
              <a:cxn ang="0">
                <a:pos x="2" y="61"/>
              </a:cxn>
              <a:cxn ang="0">
                <a:pos x="32" y="62"/>
              </a:cxn>
              <a:cxn ang="0">
                <a:pos x="67" y="0"/>
              </a:cxn>
              <a:cxn ang="0">
                <a:pos x="126" y="15"/>
              </a:cxn>
              <a:cxn ang="0">
                <a:pos x="126" y="86"/>
              </a:cxn>
              <a:cxn ang="0">
                <a:pos x="186" y="120"/>
              </a:cxn>
              <a:cxn ang="0">
                <a:pos x="246" y="84"/>
              </a:cxn>
              <a:cxn ang="0">
                <a:pos x="270" y="106"/>
              </a:cxn>
              <a:cxn ang="0">
                <a:pos x="288" y="126"/>
              </a:cxn>
              <a:cxn ang="0">
                <a:pos x="252" y="186"/>
              </a:cxn>
              <a:cxn ang="0">
                <a:pos x="288" y="244"/>
              </a:cxn>
              <a:cxn ang="0">
                <a:pos x="359" y="244"/>
              </a:cxn>
              <a:cxn ang="0">
                <a:pos x="374" y="301"/>
              </a:cxn>
              <a:cxn ang="0">
                <a:pos x="313" y="341"/>
              </a:cxn>
              <a:cxn ang="0">
                <a:pos x="314" y="374"/>
              </a:cxn>
              <a:cxn ang="0">
                <a:pos x="314" y="376"/>
              </a:cxn>
            </a:cxnLst>
            <a:rect l="0" t="0" r="r" b="b"/>
            <a:pathLst>
              <a:path w="374" h="446">
                <a:moveTo>
                  <a:pt x="314" y="376"/>
                </a:moveTo>
                <a:cubicBezTo>
                  <a:pt x="256" y="376"/>
                  <a:pt x="256" y="376"/>
                  <a:pt x="256" y="376"/>
                </a:cubicBezTo>
                <a:cubicBezTo>
                  <a:pt x="256" y="376"/>
                  <a:pt x="257" y="377"/>
                  <a:pt x="257" y="377"/>
                </a:cubicBezTo>
                <a:cubicBezTo>
                  <a:pt x="265" y="385"/>
                  <a:pt x="269" y="395"/>
                  <a:pt x="269" y="406"/>
                </a:cubicBezTo>
                <a:cubicBezTo>
                  <a:pt x="269" y="417"/>
                  <a:pt x="265" y="427"/>
                  <a:pt x="257" y="434"/>
                </a:cubicBezTo>
                <a:cubicBezTo>
                  <a:pt x="249" y="442"/>
                  <a:pt x="240" y="446"/>
                  <a:pt x="228" y="446"/>
                </a:cubicBezTo>
                <a:cubicBezTo>
                  <a:pt x="217" y="446"/>
                  <a:pt x="208" y="442"/>
                  <a:pt x="200" y="434"/>
                </a:cubicBezTo>
                <a:cubicBezTo>
                  <a:pt x="192" y="427"/>
                  <a:pt x="188" y="417"/>
                  <a:pt x="188" y="406"/>
                </a:cubicBezTo>
                <a:cubicBezTo>
                  <a:pt x="188" y="395"/>
                  <a:pt x="192" y="385"/>
                  <a:pt x="200" y="377"/>
                </a:cubicBezTo>
                <a:cubicBezTo>
                  <a:pt x="200" y="377"/>
                  <a:pt x="200" y="376"/>
                  <a:pt x="200" y="376"/>
                </a:cubicBezTo>
                <a:cubicBezTo>
                  <a:pt x="158" y="376"/>
                  <a:pt x="158" y="376"/>
                  <a:pt x="158" y="376"/>
                </a:cubicBezTo>
                <a:cubicBezTo>
                  <a:pt x="158" y="376"/>
                  <a:pt x="158" y="375"/>
                  <a:pt x="158" y="374"/>
                </a:cubicBezTo>
                <a:cubicBezTo>
                  <a:pt x="158" y="331"/>
                  <a:pt x="142" y="293"/>
                  <a:pt x="111" y="263"/>
                </a:cubicBezTo>
                <a:cubicBezTo>
                  <a:pt x="81" y="232"/>
                  <a:pt x="43" y="216"/>
                  <a:pt x="0" y="216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4"/>
                  <a:pt x="3" y="175"/>
                </a:cubicBezTo>
                <a:cubicBezTo>
                  <a:pt x="11" y="183"/>
                  <a:pt x="21" y="187"/>
                  <a:pt x="32" y="187"/>
                </a:cubicBezTo>
                <a:cubicBezTo>
                  <a:pt x="43" y="187"/>
                  <a:pt x="53" y="183"/>
                  <a:pt x="61" y="175"/>
                </a:cubicBezTo>
                <a:cubicBezTo>
                  <a:pt x="69" y="167"/>
                  <a:pt x="73" y="158"/>
                  <a:pt x="73" y="146"/>
                </a:cubicBezTo>
                <a:cubicBezTo>
                  <a:pt x="73" y="135"/>
                  <a:pt x="69" y="126"/>
                  <a:pt x="61" y="118"/>
                </a:cubicBezTo>
                <a:cubicBezTo>
                  <a:pt x="53" y="110"/>
                  <a:pt x="43" y="106"/>
                  <a:pt x="32" y="106"/>
                </a:cubicBezTo>
                <a:cubicBezTo>
                  <a:pt x="21" y="106"/>
                  <a:pt x="11" y="110"/>
                  <a:pt x="3" y="118"/>
                </a:cubicBezTo>
                <a:cubicBezTo>
                  <a:pt x="2" y="119"/>
                  <a:pt x="1" y="120"/>
                  <a:pt x="0" y="122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1"/>
                  <a:pt x="1" y="61"/>
                  <a:pt x="2" y="61"/>
                </a:cubicBezTo>
                <a:cubicBezTo>
                  <a:pt x="12" y="61"/>
                  <a:pt x="22" y="61"/>
                  <a:pt x="32" y="62"/>
                </a:cubicBezTo>
                <a:cubicBezTo>
                  <a:pt x="67" y="0"/>
                  <a:pt x="67" y="0"/>
                  <a:pt x="67" y="0"/>
                </a:cubicBezTo>
                <a:cubicBezTo>
                  <a:pt x="87" y="4"/>
                  <a:pt x="107" y="8"/>
                  <a:pt x="126" y="1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7" y="95"/>
                  <a:pt x="167" y="106"/>
                  <a:pt x="186" y="120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54" y="91"/>
                  <a:pt x="262" y="98"/>
                  <a:pt x="270" y="106"/>
                </a:cubicBezTo>
                <a:cubicBezTo>
                  <a:pt x="276" y="113"/>
                  <a:pt x="282" y="119"/>
                  <a:pt x="288" y="126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66" y="204"/>
                  <a:pt x="278" y="224"/>
                  <a:pt x="288" y="244"/>
                </a:cubicBezTo>
                <a:cubicBezTo>
                  <a:pt x="359" y="244"/>
                  <a:pt x="359" y="244"/>
                  <a:pt x="359" y="244"/>
                </a:cubicBezTo>
                <a:cubicBezTo>
                  <a:pt x="365" y="263"/>
                  <a:pt x="370" y="282"/>
                  <a:pt x="374" y="30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4" y="352"/>
                  <a:pt x="314" y="363"/>
                  <a:pt x="314" y="374"/>
                </a:cubicBezTo>
                <a:cubicBezTo>
                  <a:pt x="314" y="375"/>
                  <a:pt x="314" y="375"/>
                  <a:pt x="314" y="376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8" name="Freeform 11"/>
          <p:cNvSpPr/>
          <p:nvPr/>
        </p:nvSpPr>
        <p:spPr bwMode="auto">
          <a:xfrm>
            <a:off x="5638632" y="3994585"/>
            <a:ext cx="2642627" cy="2187881"/>
          </a:xfrm>
          <a:custGeom>
            <a:avLst/>
            <a:gdLst/>
            <a:ahLst/>
            <a:cxnLst>
              <a:cxn ang="0">
                <a:pos x="74" y="156"/>
              </a:cxn>
              <a:cxn ang="0">
                <a:pos x="185" y="110"/>
              </a:cxn>
              <a:cxn ang="0">
                <a:pos x="232" y="0"/>
              </a:cxn>
              <a:cxn ang="0">
                <a:pos x="274" y="0"/>
              </a:cxn>
              <a:cxn ang="0">
                <a:pos x="274" y="1"/>
              </a:cxn>
              <a:cxn ang="0">
                <a:pos x="262" y="30"/>
              </a:cxn>
              <a:cxn ang="0">
                <a:pos x="274" y="58"/>
              </a:cxn>
              <a:cxn ang="0">
                <a:pos x="302" y="70"/>
              </a:cxn>
              <a:cxn ang="0">
                <a:pos x="331" y="58"/>
              </a:cxn>
              <a:cxn ang="0">
                <a:pos x="343" y="30"/>
              </a:cxn>
              <a:cxn ang="0">
                <a:pos x="331" y="1"/>
              </a:cxn>
              <a:cxn ang="0">
                <a:pos x="330" y="0"/>
              </a:cxn>
              <a:cxn ang="0">
                <a:pos x="388" y="0"/>
              </a:cxn>
              <a:cxn ang="0">
                <a:pos x="387" y="32"/>
              </a:cxn>
              <a:cxn ang="0">
                <a:pos x="449" y="66"/>
              </a:cxn>
              <a:cxn ang="0">
                <a:pos x="435" y="121"/>
              </a:cxn>
              <a:cxn ang="0">
                <a:pos x="362" y="125"/>
              </a:cxn>
              <a:cxn ang="0">
                <a:pos x="328" y="183"/>
              </a:cxn>
              <a:cxn ang="0">
                <a:pos x="365" y="243"/>
              </a:cxn>
              <a:cxn ang="0">
                <a:pos x="344" y="266"/>
              </a:cxn>
              <a:cxn ang="0">
                <a:pos x="321" y="287"/>
              </a:cxn>
              <a:cxn ang="0">
                <a:pos x="260" y="251"/>
              </a:cxn>
              <a:cxn ang="0">
                <a:pos x="202" y="285"/>
              </a:cxn>
              <a:cxn ang="0">
                <a:pos x="202" y="356"/>
              </a:cxn>
              <a:cxn ang="0">
                <a:pos x="144" y="371"/>
              </a:cxn>
              <a:cxn ang="0">
                <a:pos x="108" y="309"/>
              </a:cxn>
              <a:cxn ang="0">
                <a:pos x="76" y="311"/>
              </a:cxn>
              <a:cxn ang="0">
                <a:pos x="74" y="311"/>
              </a:cxn>
              <a:cxn ang="0">
                <a:pos x="74" y="248"/>
              </a:cxn>
              <a:cxn ang="0">
                <a:pos x="69" y="254"/>
              </a:cxn>
              <a:cxn ang="0">
                <a:pos x="40" y="266"/>
              </a:cxn>
              <a:cxn ang="0">
                <a:pos x="11" y="254"/>
              </a:cxn>
              <a:cxn ang="0">
                <a:pos x="0" y="226"/>
              </a:cxn>
              <a:cxn ang="0">
                <a:pos x="11" y="197"/>
              </a:cxn>
              <a:cxn ang="0">
                <a:pos x="40" y="185"/>
              </a:cxn>
              <a:cxn ang="0">
                <a:pos x="69" y="197"/>
              </a:cxn>
              <a:cxn ang="0">
                <a:pos x="74" y="203"/>
              </a:cxn>
              <a:cxn ang="0">
                <a:pos x="74" y="156"/>
              </a:cxn>
            </a:cxnLst>
            <a:rect l="0" t="0" r="r" b="b"/>
            <a:pathLst>
              <a:path w="449" h="371">
                <a:moveTo>
                  <a:pt x="74" y="156"/>
                </a:moveTo>
                <a:cubicBezTo>
                  <a:pt x="117" y="156"/>
                  <a:pt x="155" y="141"/>
                  <a:pt x="185" y="110"/>
                </a:cubicBezTo>
                <a:cubicBezTo>
                  <a:pt x="216" y="80"/>
                  <a:pt x="231" y="43"/>
                  <a:pt x="232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1"/>
                  <a:pt x="274" y="1"/>
                </a:cubicBezTo>
                <a:cubicBezTo>
                  <a:pt x="266" y="9"/>
                  <a:pt x="262" y="19"/>
                  <a:pt x="262" y="30"/>
                </a:cubicBezTo>
                <a:cubicBezTo>
                  <a:pt x="262" y="41"/>
                  <a:pt x="266" y="51"/>
                  <a:pt x="274" y="58"/>
                </a:cubicBezTo>
                <a:cubicBezTo>
                  <a:pt x="282" y="66"/>
                  <a:pt x="291" y="70"/>
                  <a:pt x="302" y="70"/>
                </a:cubicBezTo>
                <a:cubicBezTo>
                  <a:pt x="314" y="70"/>
                  <a:pt x="323" y="66"/>
                  <a:pt x="331" y="58"/>
                </a:cubicBezTo>
                <a:cubicBezTo>
                  <a:pt x="339" y="51"/>
                  <a:pt x="343" y="41"/>
                  <a:pt x="343" y="30"/>
                </a:cubicBezTo>
                <a:cubicBezTo>
                  <a:pt x="343" y="19"/>
                  <a:pt x="339" y="9"/>
                  <a:pt x="331" y="1"/>
                </a:cubicBezTo>
                <a:cubicBezTo>
                  <a:pt x="331" y="1"/>
                  <a:pt x="330" y="0"/>
                  <a:pt x="330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1"/>
                  <a:pt x="388" y="22"/>
                  <a:pt x="387" y="32"/>
                </a:cubicBezTo>
                <a:cubicBezTo>
                  <a:pt x="449" y="66"/>
                  <a:pt x="449" y="66"/>
                  <a:pt x="449" y="66"/>
                </a:cubicBezTo>
                <a:cubicBezTo>
                  <a:pt x="446" y="85"/>
                  <a:pt x="441" y="103"/>
                  <a:pt x="435" y="121"/>
                </a:cubicBezTo>
                <a:cubicBezTo>
                  <a:pt x="362" y="125"/>
                  <a:pt x="362" y="125"/>
                  <a:pt x="362" y="125"/>
                </a:cubicBezTo>
                <a:cubicBezTo>
                  <a:pt x="353" y="145"/>
                  <a:pt x="342" y="164"/>
                  <a:pt x="328" y="183"/>
                </a:cubicBezTo>
                <a:cubicBezTo>
                  <a:pt x="365" y="243"/>
                  <a:pt x="365" y="243"/>
                  <a:pt x="365" y="243"/>
                </a:cubicBezTo>
                <a:cubicBezTo>
                  <a:pt x="358" y="251"/>
                  <a:pt x="351" y="258"/>
                  <a:pt x="344" y="266"/>
                </a:cubicBezTo>
                <a:cubicBezTo>
                  <a:pt x="336" y="273"/>
                  <a:pt x="329" y="280"/>
                  <a:pt x="321" y="287"/>
                </a:cubicBezTo>
                <a:cubicBezTo>
                  <a:pt x="260" y="251"/>
                  <a:pt x="260" y="251"/>
                  <a:pt x="260" y="251"/>
                </a:cubicBezTo>
                <a:cubicBezTo>
                  <a:pt x="241" y="265"/>
                  <a:pt x="222" y="276"/>
                  <a:pt x="202" y="285"/>
                </a:cubicBezTo>
                <a:cubicBezTo>
                  <a:pt x="202" y="356"/>
                  <a:pt x="202" y="356"/>
                  <a:pt x="202" y="356"/>
                </a:cubicBezTo>
                <a:cubicBezTo>
                  <a:pt x="183" y="363"/>
                  <a:pt x="164" y="368"/>
                  <a:pt x="144" y="371"/>
                </a:cubicBezTo>
                <a:cubicBezTo>
                  <a:pt x="108" y="309"/>
                  <a:pt x="108" y="309"/>
                  <a:pt x="108" y="309"/>
                </a:cubicBezTo>
                <a:cubicBezTo>
                  <a:pt x="97" y="310"/>
                  <a:pt x="86" y="311"/>
                  <a:pt x="76" y="311"/>
                </a:cubicBezTo>
                <a:cubicBezTo>
                  <a:pt x="75" y="311"/>
                  <a:pt x="75" y="311"/>
                  <a:pt x="74" y="311"/>
                </a:cubicBezTo>
                <a:cubicBezTo>
                  <a:pt x="74" y="248"/>
                  <a:pt x="74" y="248"/>
                  <a:pt x="74" y="248"/>
                </a:cubicBezTo>
                <a:cubicBezTo>
                  <a:pt x="73" y="250"/>
                  <a:pt x="71" y="252"/>
                  <a:pt x="69" y="254"/>
                </a:cubicBezTo>
                <a:cubicBezTo>
                  <a:pt x="61" y="262"/>
                  <a:pt x="51" y="266"/>
                  <a:pt x="40" y="266"/>
                </a:cubicBezTo>
                <a:cubicBezTo>
                  <a:pt x="29" y="266"/>
                  <a:pt x="19" y="262"/>
                  <a:pt x="11" y="254"/>
                </a:cubicBezTo>
                <a:cubicBezTo>
                  <a:pt x="4" y="247"/>
                  <a:pt x="0" y="237"/>
                  <a:pt x="0" y="226"/>
                </a:cubicBezTo>
                <a:cubicBezTo>
                  <a:pt x="0" y="215"/>
                  <a:pt x="4" y="205"/>
                  <a:pt x="11" y="197"/>
                </a:cubicBezTo>
                <a:cubicBezTo>
                  <a:pt x="19" y="189"/>
                  <a:pt x="29" y="185"/>
                  <a:pt x="40" y="185"/>
                </a:cubicBezTo>
                <a:cubicBezTo>
                  <a:pt x="51" y="185"/>
                  <a:pt x="61" y="189"/>
                  <a:pt x="69" y="197"/>
                </a:cubicBezTo>
                <a:cubicBezTo>
                  <a:pt x="71" y="199"/>
                  <a:pt x="73" y="201"/>
                  <a:pt x="74" y="203"/>
                </a:cubicBezTo>
                <a:lnTo>
                  <a:pt x="74" y="15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9" name="Freeform 12"/>
          <p:cNvSpPr/>
          <p:nvPr/>
        </p:nvSpPr>
        <p:spPr bwMode="auto">
          <a:xfrm>
            <a:off x="3886936" y="3546802"/>
            <a:ext cx="2187882" cy="2628705"/>
          </a:xfrm>
          <a:custGeom>
            <a:avLst/>
            <a:gdLst/>
            <a:ahLst/>
            <a:cxnLst>
              <a:cxn ang="0">
                <a:pos x="372" y="232"/>
              </a:cxn>
              <a:cxn ang="0">
                <a:pos x="372" y="279"/>
              </a:cxn>
              <a:cxn ang="0">
                <a:pos x="367" y="273"/>
              </a:cxn>
              <a:cxn ang="0">
                <a:pos x="338" y="261"/>
              </a:cxn>
              <a:cxn ang="0">
                <a:pos x="309" y="273"/>
              </a:cxn>
              <a:cxn ang="0">
                <a:pos x="298" y="302"/>
              </a:cxn>
              <a:cxn ang="0">
                <a:pos x="309" y="330"/>
              </a:cxn>
              <a:cxn ang="0">
                <a:pos x="338" y="342"/>
              </a:cxn>
              <a:cxn ang="0">
                <a:pos x="367" y="330"/>
              </a:cxn>
              <a:cxn ang="0">
                <a:pos x="372" y="324"/>
              </a:cxn>
              <a:cxn ang="0">
                <a:pos x="372" y="387"/>
              </a:cxn>
              <a:cxn ang="0">
                <a:pos x="340" y="385"/>
              </a:cxn>
              <a:cxn ang="0">
                <a:pos x="302" y="446"/>
              </a:cxn>
              <a:cxn ang="0">
                <a:pos x="242" y="430"/>
              </a:cxn>
              <a:cxn ang="0">
                <a:pos x="247" y="361"/>
              </a:cxn>
              <a:cxn ang="0">
                <a:pos x="184" y="323"/>
              </a:cxn>
              <a:cxn ang="0">
                <a:pos x="129" y="363"/>
              </a:cxn>
              <a:cxn ang="0">
                <a:pos x="106" y="342"/>
              </a:cxn>
              <a:cxn ang="0">
                <a:pos x="82" y="316"/>
              </a:cxn>
              <a:cxn ang="0">
                <a:pos x="118" y="254"/>
              </a:cxn>
              <a:cxn ang="0">
                <a:pos x="86" y="199"/>
              </a:cxn>
              <a:cxn ang="0">
                <a:pos x="15" y="199"/>
              </a:cxn>
              <a:cxn ang="0">
                <a:pos x="0" y="141"/>
              </a:cxn>
              <a:cxn ang="0">
                <a:pos x="62" y="104"/>
              </a:cxn>
              <a:cxn ang="0">
                <a:pos x="61" y="84"/>
              </a:cxn>
              <a:cxn ang="0">
                <a:pos x="61" y="76"/>
              </a:cxn>
              <a:cxn ang="0">
                <a:pos x="118" y="76"/>
              </a:cxn>
              <a:cxn ang="0">
                <a:pos x="109" y="69"/>
              </a:cxn>
              <a:cxn ang="0">
                <a:pos x="97" y="41"/>
              </a:cxn>
              <a:cxn ang="0">
                <a:pos x="109" y="12"/>
              </a:cxn>
              <a:cxn ang="0">
                <a:pos x="138" y="0"/>
              </a:cxn>
              <a:cxn ang="0">
                <a:pos x="167" y="12"/>
              </a:cxn>
              <a:cxn ang="0">
                <a:pos x="179" y="41"/>
              </a:cxn>
              <a:cxn ang="0">
                <a:pos x="167" y="69"/>
              </a:cxn>
              <a:cxn ang="0">
                <a:pos x="158" y="76"/>
              </a:cxn>
              <a:cxn ang="0">
                <a:pos x="214" y="76"/>
              </a:cxn>
              <a:cxn ang="0">
                <a:pos x="260" y="186"/>
              </a:cxn>
              <a:cxn ang="0">
                <a:pos x="372" y="232"/>
              </a:cxn>
              <a:cxn ang="0">
                <a:pos x="372" y="232"/>
              </a:cxn>
            </a:cxnLst>
            <a:rect l="0" t="0" r="r" b="b"/>
            <a:pathLst>
              <a:path w="372" h="446">
                <a:moveTo>
                  <a:pt x="372" y="232"/>
                </a:moveTo>
                <a:cubicBezTo>
                  <a:pt x="372" y="279"/>
                  <a:pt x="372" y="279"/>
                  <a:pt x="372" y="279"/>
                </a:cubicBezTo>
                <a:cubicBezTo>
                  <a:pt x="371" y="277"/>
                  <a:pt x="369" y="275"/>
                  <a:pt x="367" y="273"/>
                </a:cubicBezTo>
                <a:cubicBezTo>
                  <a:pt x="359" y="265"/>
                  <a:pt x="349" y="261"/>
                  <a:pt x="338" y="261"/>
                </a:cubicBezTo>
                <a:cubicBezTo>
                  <a:pt x="327" y="261"/>
                  <a:pt x="317" y="265"/>
                  <a:pt x="309" y="273"/>
                </a:cubicBezTo>
                <a:cubicBezTo>
                  <a:pt x="302" y="281"/>
                  <a:pt x="298" y="291"/>
                  <a:pt x="298" y="302"/>
                </a:cubicBezTo>
                <a:cubicBezTo>
                  <a:pt x="298" y="313"/>
                  <a:pt x="302" y="323"/>
                  <a:pt x="309" y="330"/>
                </a:cubicBezTo>
                <a:cubicBezTo>
                  <a:pt x="317" y="338"/>
                  <a:pt x="327" y="342"/>
                  <a:pt x="338" y="342"/>
                </a:cubicBezTo>
                <a:cubicBezTo>
                  <a:pt x="349" y="342"/>
                  <a:pt x="359" y="338"/>
                  <a:pt x="367" y="330"/>
                </a:cubicBezTo>
                <a:cubicBezTo>
                  <a:pt x="369" y="328"/>
                  <a:pt x="371" y="326"/>
                  <a:pt x="372" y="324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61" y="387"/>
                  <a:pt x="351" y="386"/>
                  <a:pt x="340" y="385"/>
                </a:cubicBezTo>
                <a:cubicBezTo>
                  <a:pt x="302" y="446"/>
                  <a:pt x="302" y="446"/>
                  <a:pt x="302" y="446"/>
                </a:cubicBezTo>
                <a:cubicBezTo>
                  <a:pt x="281" y="443"/>
                  <a:pt x="261" y="437"/>
                  <a:pt x="242" y="430"/>
                </a:cubicBezTo>
                <a:cubicBezTo>
                  <a:pt x="247" y="361"/>
                  <a:pt x="247" y="361"/>
                  <a:pt x="247" y="361"/>
                </a:cubicBezTo>
                <a:cubicBezTo>
                  <a:pt x="225" y="351"/>
                  <a:pt x="204" y="338"/>
                  <a:pt x="184" y="32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1" y="356"/>
                  <a:pt x="113" y="349"/>
                  <a:pt x="106" y="342"/>
                </a:cubicBezTo>
                <a:cubicBezTo>
                  <a:pt x="97" y="333"/>
                  <a:pt x="89" y="325"/>
                  <a:pt x="82" y="316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05" y="237"/>
                  <a:pt x="95" y="219"/>
                  <a:pt x="86" y="199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8" y="180"/>
                  <a:pt x="4" y="161"/>
                  <a:pt x="0" y="141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98"/>
                  <a:pt x="61" y="91"/>
                  <a:pt x="61" y="84"/>
                </a:cubicBezTo>
                <a:cubicBezTo>
                  <a:pt x="61" y="82"/>
                  <a:pt x="61" y="79"/>
                  <a:pt x="61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5" y="74"/>
                  <a:pt x="112" y="72"/>
                  <a:pt x="109" y="69"/>
                </a:cubicBezTo>
                <a:cubicBezTo>
                  <a:pt x="101" y="61"/>
                  <a:pt x="97" y="52"/>
                  <a:pt x="97" y="41"/>
                </a:cubicBezTo>
                <a:cubicBezTo>
                  <a:pt x="97" y="29"/>
                  <a:pt x="101" y="20"/>
                  <a:pt x="109" y="12"/>
                </a:cubicBezTo>
                <a:cubicBezTo>
                  <a:pt x="117" y="4"/>
                  <a:pt x="127" y="0"/>
                  <a:pt x="138" y="0"/>
                </a:cubicBezTo>
                <a:cubicBezTo>
                  <a:pt x="149" y="0"/>
                  <a:pt x="159" y="4"/>
                  <a:pt x="167" y="12"/>
                </a:cubicBezTo>
                <a:cubicBezTo>
                  <a:pt x="175" y="20"/>
                  <a:pt x="179" y="29"/>
                  <a:pt x="179" y="41"/>
                </a:cubicBezTo>
                <a:cubicBezTo>
                  <a:pt x="179" y="52"/>
                  <a:pt x="175" y="61"/>
                  <a:pt x="167" y="69"/>
                </a:cubicBezTo>
                <a:cubicBezTo>
                  <a:pt x="164" y="72"/>
                  <a:pt x="161" y="74"/>
                  <a:pt x="158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4" y="119"/>
                  <a:pt x="229" y="156"/>
                  <a:pt x="260" y="186"/>
                </a:cubicBezTo>
                <a:cubicBezTo>
                  <a:pt x="291" y="217"/>
                  <a:pt x="328" y="232"/>
                  <a:pt x="372" y="232"/>
                </a:cubicBezTo>
                <a:cubicBezTo>
                  <a:pt x="372" y="232"/>
                  <a:pt x="372" y="232"/>
                  <a:pt x="372" y="23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 flipH="1">
            <a:off x="4664474" y="4574546"/>
            <a:ext cx="671181" cy="67118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157"/>
          <p:cNvSpPr>
            <a:spLocks noEditPoints="1"/>
          </p:cNvSpPr>
          <p:nvPr/>
        </p:nvSpPr>
        <p:spPr bwMode="auto">
          <a:xfrm>
            <a:off x="4823902" y="4715048"/>
            <a:ext cx="352324" cy="39017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32"/>
          <p:cNvSpPr/>
          <p:nvPr/>
        </p:nvSpPr>
        <p:spPr>
          <a:xfrm>
            <a:off x="6666053" y="4675947"/>
            <a:ext cx="671181" cy="67118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105"/>
          <p:cNvSpPr>
            <a:spLocks noEditPoints="1"/>
          </p:cNvSpPr>
          <p:nvPr/>
        </p:nvSpPr>
        <p:spPr bwMode="auto">
          <a:xfrm>
            <a:off x="6832140" y="4844492"/>
            <a:ext cx="339006" cy="334091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31"/>
          <p:cNvSpPr/>
          <p:nvPr/>
        </p:nvSpPr>
        <p:spPr>
          <a:xfrm>
            <a:off x="6802726" y="2749318"/>
            <a:ext cx="671181" cy="67118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193"/>
          <p:cNvSpPr>
            <a:spLocks noEditPoints="1"/>
          </p:cNvSpPr>
          <p:nvPr/>
        </p:nvSpPr>
        <p:spPr bwMode="auto">
          <a:xfrm>
            <a:off x="6948463" y="2895055"/>
            <a:ext cx="379706" cy="379706"/>
          </a:xfrm>
          <a:custGeom>
            <a:avLst/>
            <a:gdLst/>
            <a:ahLst/>
            <a:cxnLst>
              <a:cxn ang="0">
                <a:pos x="81" y="37"/>
              </a:cxn>
              <a:cxn ang="0">
                <a:pos x="38" y="80"/>
              </a:cxn>
              <a:cxn ang="0">
                <a:pos x="21" y="77"/>
              </a:cxn>
              <a:cxn ang="0">
                <a:pos x="0" y="124"/>
              </a:cxn>
              <a:cxn ang="0">
                <a:pos x="38" y="167"/>
              </a:cxn>
              <a:cxn ang="0">
                <a:pos x="1" y="210"/>
              </a:cxn>
              <a:cxn ang="0">
                <a:pos x="21" y="257"/>
              </a:cxn>
              <a:cxn ang="0">
                <a:pos x="38" y="253"/>
              </a:cxn>
              <a:cxn ang="0">
                <a:pos x="81" y="297"/>
              </a:cxn>
              <a:cxn ang="0">
                <a:pos x="78" y="314"/>
              </a:cxn>
              <a:cxn ang="0">
                <a:pos x="125" y="334"/>
              </a:cxn>
              <a:cxn ang="0">
                <a:pos x="168" y="297"/>
              </a:cxn>
              <a:cxn ang="0">
                <a:pos x="210" y="334"/>
              </a:cxn>
              <a:cxn ang="0">
                <a:pos x="258" y="314"/>
              </a:cxn>
              <a:cxn ang="0">
                <a:pos x="254" y="297"/>
              </a:cxn>
              <a:cxn ang="0">
                <a:pos x="297" y="253"/>
              </a:cxn>
              <a:cxn ang="0">
                <a:pos x="315" y="257"/>
              </a:cxn>
              <a:cxn ang="0">
                <a:pos x="335" y="210"/>
              </a:cxn>
              <a:cxn ang="0">
                <a:pos x="297" y="167"/>
              </a:cxn>
              <a:cxn ang="0">
                <a:pos x="335" y="124"/>
              </a:cxn>
              <a:cxn ang="0">
                <a:pos x="315" y="77"/>
              </a:cxn>
              <a:cxn ang="0">
                <a:pos x="297" y="80"/>
              </a:cxn>
              <a:cxn ang="0">
                <a:pos x="254" y="37"/>
              </a:cxn>
              <a:cxn ang="0">
                <a:pos x="258" y="20"/>
              </a:cxn>
              <a:cxn ang="0">
                <a:pos x="210" y="0"/>
              </a:cxn>
              <a:cxn ang="0">
                <a:pos x="168" y="37"/>
              </a:cxn>
              <a:cxn ang="0">
                <a:pos x="125" y="0"/>
              </a:cxn>
              <a:cxn ang="0">
                <a:pos x="78" y="20"/>
              </a:cxn>
              <a:cxn ang="0">
                <a:pos x="81" y="37"/>
              </a:cxn>
              <a:cxn ang="0">
                <a:pos x="168" y="60"/>
              </a:cxn>
              <a:cxn ang="0">
                <a:pos x="274" y="167"/>
              </a:cxn>
              <a:cxn ang="0">
                <a:pos x="168" y="274"/>
              </a:cxn>
              <a:cxn ang="0">
                <a:pos x="61" y="167"/>
              </a:cxn>
              <a:cxn ang="0">
                <a:pos x="168" y="60"/>
              </a:cxn>
            </a:cxnLst>
            <a:rect l="0" t="0" r="r" b="b"/>
            <a:pathLst>
              <a:path w="335" h="334">
                <a:moveTo>
                  <a:pt x="81" y="37"/>
                </a:moveTo>
                <a:cubicBezTo>
                  <a:pt x="81" y="61"/>
                  <a:pt x="62" y="80"/>
                  <a:pt x="38" y="80"/>
                </a:cubicBezTo>
                <a:cubicBezTo>
                  <a:pt x="32" y="80"/>
                  <a:pt x="26" y="79"/>
                  <a:pt x="21" y="77"/>
                </a:cubicBezTo>
                <a:cubicBezTo>
                  <a:pt x="12" y="91"/>
                  <a:pt x="5" y="107"/>
                  <a:pt x="0" y="124"/>
                </a:cubicBezTo>
                <a:cubicBezTo>
                  <a:pt x="22" y="127"/>
                  <a:pt x="38" y="145"/>
                  <a:pt x="38" y="167"/>
                </a:cubicBezTo>
                <a:cubicBezTo>
                  <a:pt x="38" y="189"/>
                  <a:pt x="22" y="207"/>
                  <a:pt x="1" y="210"/>
                </a:cubicBezTo>
                <a:cubicBezTo>
                  <a:pt x="5" y="227"/>
                  <a:pt x="12" y="243"/>
                  <a:pt x="21" y="257"/>
                </a:cubicBezTo>
                <a:cubicBezTo>
                  <a:pt x="26" y="255"/>
                  <a:pt x="32" y="253"/>
                  <a:pt x="38" y="253"/>
                </a:cubicBezTo>
                <a:cubicBezTo>
                  <a:pt x="62" y="253"/>
                  <a:pt x="81" y="273"/>
                  <a:pt x="81" y="297"/>
                </a:cubicBezTo>
                <a:cubicBezTo>
                  <a:pt x="81" y="303"/>
                  <a:pt x="80" y="309"/>
                  <a:pt x="78" y="314"/>
                </a:cubicBezTo>
                <a:cubicBezTo>
                  <a:pt x="92" y="323"/>
                  <a:pt x="108" y="330"/>
                  <a:pt x="125" y="334"/>
                </a:cubicBezTo>
                <a:cubicBezTo>
                  <a:pt x="128" y="313"/>
                  <a:pt x="146" y="297"/>
                  <a:pt x="168" y="297"/>
                </a:cubicBezTo>
                <a:cubicBezTo>
                  <a:pt x="190" y="297"/>
                  <a:pt x="208" y="313"/>
                  <a:pt x="210" y="334"/>
                </a:cubicBezTo>
                <a:cubicBezTo>
                  <a:pt x="227" y="330"/>
                  <a:pt x="243" y="323"/>
                  <a:pt x="258" y="314"/>
                </a:cubicBezTo>
                <a:cubicBezTo>
                  <a:pt x="255" y="309"/>
                  <a:pt x="254" y="303"/>
                  <a:pt x="254" y="297"/>
                </a:cubicBezTo>
                <a:cubicBezTo>
                  <a:pt x="254" y="273"/>
                  <a:pt x="273" y="253"/>
                  <a:pt x="297" y="253"/>
                </a:cubicBezTo>
                <a:cubicBezTo>
                  <a:pt x="304" y="253"/>
                  <a:pt x="309" y="255"/>
                  <a:pt x="315" y="257"/>
                </a:cubicBezTo>
                <a:cubicBezTo>
                  <a:pt x="324" y="243"/>
                  <a:pt x="331" y="227"/>
                  <a:pt x="335" y="210"/>
                </a:cubicBezTo>
                <a:cubicBezTo>
                  <a:pt x="314" y="207"/>
                  <a:pt x="297" y="189"/>
                  <a:pt x="297" y="167"/>
                </a:cubicBezTo>
                <a:cubicBezTo>
                  <a:pt x="297" y="145"/>
                  <a:pt x="314" y="127"/>
                  <a:pt x="335" y="124"/>
                </a:cubicBezTo>
                <a:cubicBezTo>
                  <a:pt x="331" y="107"/>
                  <a:pt x="324" y="91"/>
                  <a:pt x="315" y="77"/>
                </a:cubicBezTo>
                <a:cubicBezTo>
                  <a:pt x="309" y="79"/>
                  <a:pt x="304" y="80"/>
                  <a:pt x="297" y="80"/>
                </a:cubicBezTo>
                <a:cubicBezTo>
                  <a:pt x="273" y="80"/>
                  <a:pt x="254" y="61"/>
                  <a:pt x="254" y="37"/>
                </a:cubicBezTo>
                <a:cubicBezTo>
                  <a:pt x="254" y="31"/>
                  <a:pt x="255" y="25"/>
                  <a:pt x="258" y="20"/>
                </a:cubicBezTo>
                <a:cubicBezTo>
                  <a:pt x="243" y="11"/>
                  <a:pt x="227" y="4"/>
                  <a:pt x="210" y="0"/>
                </a:cubicBezTo>
                <a:cubicBezTo>
                  <a:pt x="208" y="21"/>
                  <a:pt x="190" y="37"/>
                  <a:pt x="168" y="37"/>
                </a:cubicBezTo>
                <a:cubicBezTo>
                  <a:pt x="146" y="37"/>
                  <a:pt x="128" y="21"/>
                  <a:pt x="125" y="0"/>
                </a:cubicBezTo>
                <a:cubicBezTo>
                  <a:pt x="108" y="4"/>
                  <a:pt x="92" y="11"/>
                  <a:pt x="78" y="20"/>
                </a:cubicBezTo>
                <a:cubicBezTo>
                  <a:pt x="80" y="25"/>
                  <a:pt x="81" y="31"/>
                  <a:pt x="81" y="37"/>
                </a:cubicBezTo>
                <a:close/>
                <a:moveTo>
                  <a:pt x="168" y="60"/>
                </a:moveTo>
                <a:cubicBezTo>
                  <a:pt x="227" y="60"/>
                  <a:pt x="274" y="108"/>
                  <a:pt x="274" y="167"/>
                </a:cubicBezTo>
                <a:cubicBezTo>
                  <a:pt x="274" y="226"/>
                  <a:pt x="227" y="274"/>
                  <a:pt x="168" y="274"/>
                </a:cubicBezTo>
                <a:cubicBezTo>
                  <a:pt x="109" y="274"/>
                  <a:pt x="61" y="226"/>
                  <a:pt x="61" y="167"/>
                </a:cubicBezTo>
                <a:cubicBezTo>
                  <a:pt x="61" y="108"/>
                  <a:pt x="109" y="60"/>
                  <a:pt x="168" y="6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3"/>
          <p:cNvSpPr/>
          <p:nvPr/>
        </p:nvSpPr>
        <p:spPr>
          <a:xfrm>
            <a:off x="4765876" y="2643509"/>
            <a:ext cx="671181" cy="671181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b="1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Group 41"/>
          <p:cNvGrpSpPr/>
          <p:nvPr/>
        </p:nvGrpSpPr>
        <p:grpSpPr>
          <a:xfrm>
            <a:off x="4926922" y="2828142"/>
            <a:ext cx="349089" cy="301913"/>
            <a:chOff x="4343400" y="2343150"/>
            <a:chExt cx="444500" cy="384434"/>
          </a:xfrm>
          <a:solidFill>
            <a:srgbClr val="FDFDFD"/>
          </a:solidFill>
        </p:grpSpPr>
        <p:sp>
          <p:nvSpPr>
            <p:cNvPr id="42" name="Freeform 154@|5FFC:0|FBC:0|LFC:16777215|LBC:16777215"/>
            <p:cNvSpPr/>
            <p:nvPr/>
          </p:nvSpPr>
          <p:spPr bwMode="auto">
            <a:xfrm>
              <a:off x="4343400" y="2427245"/>
              <a:ext cx="55263" cy="300339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55@|5FFC:0|FBC:0|LFC:16777215|LBC:16777215"/>
            <p:cNvSpPr>
              <a:spLocks noEditPoints="1"/>
            </p:cNvSpPr>
            <p:nvPr/>
          </p:nvSpPr>
          <p:spPr bwMode="auto">
            <a:xfrm>
              <a:off x="4424975" y="2343150"/>
              <a:ext cx="276311" cy="384432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56@|5FFC:0|FBC:0|LFC:16777215|LBC:16777215"/>
            <p:cNvSpPr/>
            <p:nvPr/>
          </p:nvSpPr>
          <p:spPr bwMode="auto">
            <a:xfrm>
              <a:off x="4730235" y="2427245"/>
              <a:ext cx="57665" cy="300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3"/>
          <p:cNvSpPr txBox="1"/>
          <p:nvPr/>
        </p:nvSpPr>
        <p:spPr>
          <a:xfrm>
            <a:off x="8572982" y="2956461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572982" y="262620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572982" y="5312366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572982" y="498211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253510" y="2956461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634514" y="262620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1253510" y="5312366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1634514" y="498211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698632" y="1901084"/>
            <a:ext cx="3529987" cy="3038248"/>
            <a:chOff x="6440488" y="2605087"/>
            <a:chExt cx="1914525" cy="1647825"/>
          </a:xfrm>
        </p:grpSpPr>
        <p:sp>
          <p:nvSpPr>
            <p:cNvPr id="15" name="菱形 14"/>
            <p:cNvSpPr/>
            <p:nvPr/>
          </p:nvSpPr>
          <p:spPr bwMode="auto">
            <a:xfrm>
              <a:off x="6573838" y="2605087"/>
              <a:ext cx="1647825" cy="1647825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8" name="组合 68"/>
            <p:cNvGrpSpPr/>
            <p:nvPr/>
          </p:nvGrpSpPr>
          <p:grpSpPr bwMode="auto">
            <a:xfrm>
              <a:off x="6440488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V="1">
                <a:off x="3643979" y="2434849"/>
                <a:ext cx="506433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3645566" y="2931687"/>
                <a:ext cx="506434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1" name="组合 69"/>
            <p:cNvGrpSpPr/>
            <p:nvPr/>
          </p:nvGrpSpPr>
          <p:grpSpPr bwMode="auto">
            <a:xfrm flipH="1">
              <a:off x="7846274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V="1">
                <a:off x="3643979" y="2434849"/>
                <a:ext cx="506434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 flipV="1">
                <a:off x="3645567" y="2931687"/>
                <a:ext cx="506433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7124700" y="3216274"/>
              <a:ext cx="468313" cy="458788"/>
              <a:chOff x="7124700" y="2978150"/>
              <a:chExt cx="468313" cy="458788"/>
            </a:xfrm>
          </p:grpSpPr>
          <p:sp>
            <p:nvSpPr>
              <p:cNvPr id="25" name="Freeform 153"/>
              <p:cNvSpPr>
                <a:spLocks noEditPoints="1"/>
              </p:cNvSpPr>
              <p:nvPr/>
            </p:nvSpPr>
            <p:spPr bwMode="auto">
              <a:xfrm>
                <a:off x="7424544" y="2978150"/>
                <a:ext cx="168469" cy="160654"/>
              </a:xfrm>
              <a:custGeom>
                <a:avLst/>
                <a:gdLst>
                  <a:gd name="T0" fmla="*/ 456651990 w 46"/>
                  <a:gd name="T1" fmla="*/ 588016420 h 44"/>
                  <a:gd name="T2" fmla="*/ 0 w 46"/>
                  <a:gd name="T3" fmla="*/ 133640760 h 44"/>
                  <a:gd name="T4" fmla="*/ 40291098 w 46"/>
                  <a:gd name="T5" fmla="*/ 93548898 h 44"/>
                  <a:gd name="T6" fmla="*/ 268620758 w 46"/>
                  <a:gd name="T7" fmla="*/ 0 h 44"/>
                  <a:gd name="T8" fmla="*/ 496946753 w 46"/>
                  <a:gd name="T9" fmla="*/ 93548898 h 44"/>
                  <a:gd name="T10" fmla="*/ 496946753 w 46"/>
                  <a:gd name="T11" fmla="*/ 547924558 h 44"/>
                  <a:gd name="T12" fmla="*/ 456651990 w 46"/>
                  <a:gd name="T13" fmla="*/ 588016420 h 44"/>
                  <a:gd name="T14" fmla="*/ 161171722 w 46"/>
                  <a:gd name="T15" fmla="*/ 133640760 h 44"/>
                  <a:gd name="T16" fmla="*/ 456651990 w 46"/>
                  <a:gd name="T17" fmla="*/ 427648970 h 44"/>
                  <a:gd name="T18" fmla="*/ 416360892 w 46"/>
                  <a:gd name="T19" fmla="*/ 173732623 h 44"/>
                  <a:gd name="T20" fmla="*/ 161171722 w 46"/>
                  <a:gd name="T21" fmla="*/ 133640760 h 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6" h="44">
                    <a:moveTo>
                      <a:pt x="34" y="44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8" y="2"/>
                      <a:pt x="14" y="0"/>
                      <a:pt x="20" y="0"/>
                    </a:cubicBezTo>
                    <a:cubicBezTo>
                      <a:pt x="26" y="0"/>
                      <a:pt x="32" y="2"/>
                      <a:pt x="37" y="7"/>
                    </a:cubicBezTo>
                    <a:cubicBezTo>
                      <a:pt x="46" y="16"/>
                      <a:pt x="46" y="32"/>
                      <a:pt x="37" y="41"/>
                    </a:cubicBezTo>
                    <a:lnTo>
                      <a:pt x="34" y="44"/>
                    </a:lnTo>
                    <a:close/>
                    <a:moveTo>
                      <a:pt x="12" y="10"/>
                    </a:moveTo>
                    <a:cubicBezTo>
                      <a:pt x="34" y="32"/>
                      <a:pt x="34" y="32"/>
                      <a:pt x="34" y="32"/>
                    </a:cubicBezTo>
                    <a:cubicBezTo>
                      <a:pt x="37" y="26"/>
                      <a:pt x="37" y="18"/>
                      <a:pt x="31" y="13"/>
                    </a:cubicBezTo>
                    <a:cubicBezTo>
                      <a:pt x="26" y="8"/>
                      <a:pt x="18" y="7"/>
                      <a:pt x="12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Freeform 154"/>
              <p:cNvSpPr/>
              <p:nvPr/>
            </p:nvSpPr>
            <p:spPr bwMode="auto">
              <a:xfrm>
                <a:off x="7398270" y="3029126"/>
                <a:ext cx="109736" cy="160654"/>
              </a:xfrm>
              <a:custGeom>
                <a:avLst/>
                <a:gdLst>
                  <a:gd name="T0" fmla="*/ 136345355 w 71"/>
                  <a:gd name="T1" fmla="*/ 248776178 h 104"/>
                  <a:gd name="T2" fmla="*/ 0 w 71"/>
                  <a:gd name="T3" fmla="*/ 21529154 h 104"/>
                  <a:gd name="T4" fmla="*/ 33488957 w 71"/>
                  <a:gd name="T5" fmla="*/ 0 h 104"/>
                  <a:gd name="T6" fmla="*/ 169834311 w 71"/>
                  <a:gd name="T7" fmla="*/ 224855927 h 104"/>
                  <a:gd name="T8" fmla="*/ 136345355 w 71"/>
                  <a:gd name="T9" fmla="*/ 248776178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1" h="104">
                    <a:moveTo>
                      <a:pt x="57" y="104"/>
                    </a:moveTo>
                    <a:lnTo>
                      <a:pt x="0" y="9"/>
                    </a:lnTo>
                    <a:lnTo>
                      <a:pt x="14" y="0"/>
                    </a:lnTo>
                    <a:lnTo>
                      <a:pt x="71" y="94"/>
                    </a:lnTo>
                    <a:lnTo>
                      <a:pt x="57" y="1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Freeform 155"/>
              <p:cNvSpPr/>
              <p:nvPr/>
            </p:nvSpPr>
            <p:spPr bwMode="auto">
              <a:xfrm>
                <a:off x="7124700" y="3273195"/>
                <a:ext cx="163833" cy="163743"/>
              </a:xfrm>
              <a:custGeom>
                <a:avLst/>
                <a:gdLst>
                  <a:gd name="T0" fmla="*/ 0 w 106"/>
                  <a:gd name="T1" fmla="*/ 253559502 h 106"/>
                  <a:gd name="T2" fmla="*/ 66978449 w 106"/>
                  <a:gd name="T3" fmla="*/ 0 h 106"/>
                  <a:gd name="T4" fmla="*/ 112427779 w 106"/>
                  <a:gd name="T5" fmla="*/ 11960106 h 106"/>
                  <a:gd name="T6" fmla="*/ 66978449 w 106"/>
                  <a:gd name="T7" fmla="*/ 186581054 h 106"/>
                  <a:gd name="T8" fmla="*/ 243990490 w 106"/>
                  <a:gd name="T9" fmla="*/ 141131724 h 106"/>
                  <a:gd name="T10" fmla="*/ 253559502 w 106"/>
                  <a:gd name="T11" fmla="*/ 186581054 h 106"/>
                  <a:gd name="T12" fmla="*/ 0 w 106"/>
                  <a:gd name="T13" fmla="*/ 253559502 h 1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6" h="106">
                    <a:moveTo>
                      <a:pt x="0" y="106"/>
                    </a:moveTo>
                    <a:lnTo>
                      <a:pt x="28" y="0"/>
                    </a:lnTo>
                    <a:lnTo>
                      <a:pt x="47" y="5"/>
                    </a:lnTo>
                    <a:lnTo>
                      <a:pt x="28" y="78"/>
                    </a:lnTo>
                    <a:lnTo>
                      <a:pt x="102" y="59"/>
                    </a:lnTo>
                    <a:lnTo>
                      <a:pt x="106" y="78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Freeform 156"/>
              <p:cNvSpPr/>
              <p:nvPr/>
            </p:nvSpPr>
            <p:spPr bwMode="auto">
              <a:xfrm>
                <a:off x="7189614" y="3064654"/>
                <a:ext cx="278206" cy="307403"/>
              </a:xfrm>
              <a:custGeom>
                <a:avLst/>
                <a:gdLst>
                  <a:gd name="T0" fmla="*/ 193756888 w 180"/>
                  <a:gd name="T1" fmla="*/ 476019663 h 199"/>
                  <a:gd name="T2" fmla="*/ 136347612 w 180"/>
                  <a:gd name="T3" fmla="*/ 339672019 h 199"/>
                  <a:gd name="T4" fmla="*/ 0 w 180"/>
                  <a:gd name="T5" fmla="*/ 282262729 h 199"/>
                  <a:gd name="T6" fmla="*/ 284655296 w 180"/>
                  <a:gd name="T7" fmla="*/ 0 h 199"/>
                  <a:gd name="T8" fmla="*/ 313359161 w 180"/>
                  <a:gd name="T9" fmla="*/ 33489139 h 199"/>
                  <a:gd name="T10" fmla="*/ 78938335 w 180"/>
                  <a:gd name="T11" fmla="*/ 265518933 h 199"/>
                  <a:gd name="T12" fmla="*/ 169836743 w 180"/>
                  <a:gd name="T13" fmla="*/ 306182880 h 199"/>
                  <a:gd name="T14" fmla="*/ 210500680 w 180"/>
                  <a:gd name="T15" fmla="*/ 397081309 h 199"/>
                  <a:gd name="T16" fmla="*/ 397081216 w 180"/>
                  <a:gd name="T17" fmla="*/ 210500730 h 199"/>
                  <a:gd name="T18" fmla="*/ 430570347 w 180"/>
                  <a:gd name="T19" fmla="*/ 239206148 h 199"/>
                  <a:gd name="T20" fmla="*/ 193756888 w 180"/>
                  <a:gd name="T21" fmla="*/ 476019663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99">
                    <a:moveTo>
                      <a:pt x="81" y="199"/>
                    </a:moveTo>
                    <a:lnTo>
                      <a:pt x="57" y="142"/>
                    </a:lnTo>
                    <a:lnTo>
                      <a:pt x="0" y="118"/>
                    </a:lnTo>
                    <a:lnTo>
                      <a:pt x="119" y="0"/>
                    </a:lnTo>
                    <a:lnTo>
                      <a:pt x="131" y="14"/>
                    </a:lnTo>
                    <a:lnTo>
                      <a:pt x="33" y="111"/>
                    </a:lnTo>
                    <a:lnTo>
                      <a:pt x="71" y="128"/>
                    </a:lnTo>
                    <a:lnTo>
                      <a:pt x="88" y="166"/>
                    </a:lnTo>
                    <a:lnTo>
                      <a:pt x="166" y="88"/>
                    </a:lnTo>
                    <a:lnTo>
                      <a:pt x="180" y="100"/>
                    </a:lnTo>
                    <a:lnTo>
                      <a:pt x="81" y="1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5635990" y="2927908"/>
            <a:ext cx="5181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55758" y="3758905"/>
            <a:ext cx="394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80737" y="1907949"/>
            <a:ext cx="1091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79982" y="4378756"/>
            <a:ext cx="513718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61"/>
          <p:cNvGrpSpPr/>
          <p:nvPr/>
        </p:nvGrpSpPr>
        <p:grpSpPr>
          <a:xfrm>
            <a:off x="4587201" y="2377677"/>
            <a:ext cx="2940681" cy="4727849"/>
            <a:chOff x="3427254" y="1276349"/>
            <a:chExt cx="2209827" cy="3552826"/>
          </a:xfrm>
          <a:solidFill>
            <a:srgbClr val="C1C7D0"/>
          </a:solidFill>
        </p:grpSpPr>
        <p:sp>
          <p:nvSpPr>
            <p:cNvPr id="53" name="Rounded Rectangle 24@|1FFC:14277081|FBC:16777215|LFC:16777215|LBC:16777215"/>
            <p:cNvSpPr/>
            <p:nvPr/>
          </p:nvSpPr>
          <p:spPr>
            <a:xfrm flipH="1" flipV="1">
              <a:off x="4457580" y="3220865"/>
              <a:ext cx="180035" cy="1608310"/>
            </a:xfrm>
            <a:prstGeom prst="roundRect">
              <a:avLst>
                <a:gd name="adj" fmla="val 50000"/>
              </a:avLst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4" name="Rounded Rectangle 25@|1FFC:14277081|FBC:16777215|LFC:16777215|LBC:16777215"/>
            <p:cNvSpPr/>
            <p:nvPr/>
          </p:nvSpPr>
          <p:spPr>
            <a:xfrm rot="18522481" flipV="1">
              <a:off x="4188904" y="3666155"/>
              <a:ext cx="180035" cy="701899"/>
            </a:xfrm>
            <a:prstGeom prst="roundRect">
              <a:avLst>
                <a:gd name="adj" fmla="val 50000"/>
              </a:avLst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55" name="Group 30"/>
            <p:cNvGrpSpPr/>
            <p:nvPr/>
          </p:nvGrpSpPr>
          <p:grpSpPr>
            <a:xfrm>
              <a:off x="3917999" y="1690571"/>
              <a:ext cx="729110" cy="1573518"/>
              <a:chOff x="1984341" y="1319217"/>
              <a:chExt cx="771493" cy="1664986"/>
            </a:xfrm>
            <a:grpFill/>
          </p:grpSpPr>
          <p:sp>
            <p:nvSpPr>
              <p:cNvPr id="69" name="Rounded Rectangle 28@|1FFC:0|FBC:0|LFC:16777215|LBC:16777215"/>
              <p:cNvSpPr/>
              <p:nvPr/>
            </p:nvSpPr>
            <p:spPr>
              <a:xfrm flipH="1">
                <a:off x="2004899" y="1319217"/>
                <a:ext cx="190500" cy="1521643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70" name="Rounded Rectangle 29@|1FFC:0|FBC:0|LFC:16777215|LBC:16777215"/>
              <p:cNvSpPr/>
              <p:nvPr/>
            </p:nvSpPr>
            <p:spPr>
              <a:xfrm rot="17703920" flipH="1">
                <a:off x="2279514" y="2507882"/>
                <a:ext cx="181148" cy="771493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37"/>
            <p:cNvGrpSpPr/>
            <p:nvPr/>
          </p:nvGrpSpPr>
          <p:grpSpPr>
            <a:xfrm flipH="1">
              <a:off x="4495154" y="2090739"/>
              <a:ext cx="729110" cy="1714009"/>
              <a:chOff x="1984342" y="1412436"/>
              <a:chExt cx="771493" cy="1813644"/>
            </a:xfrm>
            <a:grpFill/>
          </p:grpSpPr>
          <p:sp>
            <p:nvSpPr>
              <p:cNvPr id="67" name="Rounded Rectangle 38@|1FFC:0|FBC:0|LFC:16777215|LBC:16777215"/>
              <p:cNvSpPr/>
              <p:nvPr/>
            </p:nvSpPr>
            <p:spPr>
              <a:xfrm flipH="1" flipV="1">
                <a:off x="2004898" y="1412436"/>
                <a:ext cx="190500" cy="1670303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8" name="Rounded Rectangle 39@|1FFC:0|FBC:0|LFC:16777215|LBC:16777215"/>
              <p:cNvSpPr/>
              <p:nvPr/>
            </p:nvSpPr>
            <p:spPr>
              <a:xfrm rot="17703920" flipH="1">
                <a:off x="2279515" y="2749759"/>
                <a:ext cx="181148" cy="771493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7" name="Group 40"/>
            <p:cNvGrpSpPr/>
            <p:nvPr/>
          </p:nvGrpSpPr>
          <p:grpSpPr>
            <a:xfrm flipH="1">
              <a:off x="4695149" y="1276349"/>
              <a:ext cx="465586" cy="1006346"/>
              <a:chOff x="5811795" y="1155550"/>
              <a:chExt cx="492650" cy="1064844"/>
            </a:xfrm>
            <a:grpFill/>
          </p:grpSpPr>
          <p:sp>
            <p:nvSpPr>
              <p:cNvPr id="65" name="Rounded Rectangle 41@|1FFC:0|FBC:0|LFC:16777215|LBC:16777215"/>
              <p:cNvSpPr/>
              <p:nvPr/>
            </p:nvSpPr>
            <p:spPr>
              <a:xfrm flipH="1" flipV="1">
                <a:off x="6094730" y="1155550"/>
                <a:ext cx="190500" cy="966619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6" name="Rounded Rectangle 42@|1FFC:0|FBC:0|LFC:16777215|LBC:16777215"/>
              <p:cNvSpPr/>
              <p:nvPr/>
            </p:nvSpPr>
            <p:spPr>
              <a:xfrm rot="3564534">
                <a:off x="5962870" y="1878819"/>
                <a:ext cx="190500" cy="492650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Group 49"/>
            <p:cNvGrpSpPr/>
            <p:nvPr/>
          </p:nvGrpSpPr>
          <p:grpSpPr>
            <a:xfrm flipH="1">
              <a:off x="5070221" y="2458910"/>
              <a:ext cx="566860" cy="838735"/>
              <a:chOff x="6012342" y="2292562"/>
              <a:chExt cx="599811" cy="887490"/>
            </a:xfrm>
            <a:grpFill/>
          </p:grpSpPr>
          <p:sp>
            <p:nvSpPr>
              <p:cNvPr id="63" name="Rounded Rectangle 47@|1FFC:0|FBC:0|LFC:16777215|LBC:16777215"/>
              <p:cNvSpPr/>
              <p:nvPr/>
            </p:nvSpPr>
            <p:spPr>
              <a:xfrm flipH="1">
                <a:off x="6039014" y="2292562"/>
                <a:ext cx="190500" cy="762000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4" name="Rounded Rectangle 48@|1FFC:0|FBC:0|LFC:16777215|LBC:16777215"/>
              <p:cNvSpPr/>
              <p:nvPr/>
            </p:nvSpPr>
            <p:spPr>
              <a:xfrm rot="18035466" flipH="1">
                <a:off x="6216998" y="2784896"/>
                <a:ext cx="190500" cy="599811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9" name="Group 50"/>
            <p:cNvGrpSpPr/>
            <p:nvPr/>
          </p:nvGrpSpPr>
          <p:grpSpPr>
            <a:xfrm>
              <a:off x="3506920" y="1343025"/>
              <a:ext cx="566860" cy="877223"/>
              <a:chOff x="6012342" y="1921426"/>
              <a:chExt cx="599811" cy="928215"/>
            </a:xfrm>
            <a:grpFill/>
          </p:grpSpPr>
          <p:sp>
            <p:nvSpPr>
              <p:cNvPr id="61" name="Rounded Rectangle 51@|1FFC:0|FBC:0|LFC:16777215|LBC:16777215"/>
              <p:cNvSpPr/>
              <p:nvPr/>
            </p:nvSpPr>
            <p:spPr>
              <a:xfrm flipH="1" flipV="1">
                <a:off x="6039013" y="1921426"/>
                <a:ext cx="190500" cy="802724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62" name="Rounded Rectangle 52@|1FFC:0|FBC:0|LFC:16777215|LBC:16777215"/>
              <p:cNvSpPr/>
              <p:nvPr/>
            </p:nvSpPr>
            <p:spPr>
              <a:xfrm rot="18035466" flipH="1">
                <a:off x="6216998" y="2454485"/>
                <a:ext cx="190500" cy="599811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Rounded Rectangle 54@|1FFC:14277081|FBC:16777215|LFC:16777215|LBC:16777215"/>
            <p:cNvSpPr/>
            <p:nvPr/>
          </p:nvSpPr>
          <p:spPr>
            <a:xfrm rot="18522481" flipV="1">
              <a:off x="3688186" y="2405736"/>
              <a:ext cx="180035" cy="701899"/>
            </a:xfrm>
            <a:prstGeom prst="roundRect">
              <a:avLst>
                <a:gd name="adj" fmla="val 50000"/>
              </a:avLst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71" name="Oval 55"/>
          <p:cNvSpPr/>
          <p:nvPr/>
        </p:nvSpPr>
        <p:spPr>
          <a:xfrm>
            <a:off x="5350036" y="5707029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Oval 56"/>
          <p:cNvSpPr/>
          <p:nvPr/>
        </p:nvSpPr>
        <p:spPr>
          <a:xfrm>
            <a:off x="4690924" y="4025455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Oval 57"/>
          <p:cNvSpPr/>
          <p:nvPr/>
        </p:nvSpPr>
        <p:spPr>
          <a:xfrm>
            <a:off x="7276664" y="3996795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Oval 58"/>
          <p:cNvSpPr/>
          <p:nvPr/>
        </p:nvSpPr>
        <p:spPr>
          <a:xfrm>
            <a:off x="6318631" y="2399888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Oval 60"/>
          <p:cNvSpPr/>
          <p:nvPr/>
        </p:nvSpPr>
        <p:spPr>
          <a:xfrm>
            <a:off x="4741625" y="2491755"/>
            <a:ext cx="202803" cy="20280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600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6" name="Group 81"/>
          <p:cNvGrpSpPr/>
          <p:nvPr/>
        </p:nvGrpSpPr>
        <p:grpSpPr>
          <a:xfrm flipH="1">
            <a:off x="6411581" y="2224102"/>
            <a:ext cx="1716089" cy="268583"/>
            <a:chOff x="3127643" y="1459073"/>
            <a:chExt cx="704089" cy="187150"/>
          </a:xfrm>
          <a:solidFill>
            <a:srgbClr val="73446C"/>
          </a:solidFill>
        </p:grpSpPr>
        <p:cxnSp>
          <p:nvCxnSpPr>
            <p:cNvPr id="77" name="Straight Connector 63@|9FFC:0|FBC:0|LFC:15546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8" name="Straight Connector 64@|9FFC:0|FBC:0|LFC:15546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0" name="Group 81"/>
          <p:cNvGrpSpPr/>
          <p:nvPr/>
        </p:nvGrpSpPr>
        <p:grpSpPr>
          <a:xfrm flipH="1">
            <a:off x="7390742" y="3848001"/>
            <a:ext cx="736929" cy="244899"/>
            <a:chOff x="3127643" y="1459073"/>
            <a:chExt cx="704089" cy="187150"/>
          </a:xfrm>
          <a:solidFill>
            <a:srgbClr val="A5CA36"/>
          </a:solidFill>
        </p:grpSpPr>
        <p:cxnSp>
          <p:nvCxnSpPr>
            <p:cNvPr id="81" name="Straight Connector 73@|9FFC:0|FBC:0|LFC:2381804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2" name="Straight Connector 74@|9FFC:0|FBC:0|LFC:2381804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4" name="Group 81"/>
          <p:cNvGrpSpPr/>
          <p:nvPr/>
        </p:nvGrpSpPr>
        <p:grpSpPr>
          <a:xfrm>
            <a:off x="4076322" y="5537291"/>
            <a:ext cx="1387792" cy="259393"/>
            <a:chOff x="3127643" y="1459073"/>
            <a:chExt cx="704089" cy="187150"/>
          </a:xfrm>
          <a:solidFill>
            <a:srgbClr val="1C8EE4"/>
          </a:solidFill>
        </p:grpSpPr>
        <p:cxnSp>
          <p:nvCxnSpPr>
            <p:cNvPr id="85" name="Straight Connector 77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6" name="Straight Connector 78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8" name="Group 81"/>
          <p:cNvGrpSpPr/>
          <p:nvPr/>
        </p:nvGrpSpPr>
        <p:grpSpPr>
          <a:xfrm>
            <a:off x="4048424" y="3867093"/>
            <a:ext cx="736929" cy="244899"/>
            <a:chOff x="3127643" y="1459073"/>
            <a:chExt cx="704089" cy="187150"/>
          </a:xfrm>
          <a:solidFill>
            <a:srgbClr val="FCC725"/>
          </a:solidFill>
        </p:grpSpPr>
        <p:cxnSp>
          <p:nvCxnSpPr>
            <p:cNvPr id="89" name="Straight Connector 84@|9FFC:0|FBC:0|LFC:1465758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" name="Straight Connector 85@|9FFC:0|FBC:0|LFC:1465758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2" name="Group 81"/>
          <p:cNvGrpSpPr/>
          <p:nvPr/>
        </p:nvGrpSpPr>
        <p:grpSpPr>
          <a:xfrm>
            <a:off x="4111800" y="2354521"/>
            <a:ext cx="736929" cy="244899"/>
            <a:chOff x="3127643" y="1459073"/>
            <a:chExt cx="704089" cy="187150"/>
          </a:xfrm>
          <a:solidFill>
            <a:srgbClr val="E71F3C"/>
          </a:solidFill>
        </p:grpSpPr>
        <p:cxnSp>
          <p:nvCxnSpPr>
            <p:cNvPr id="93" name="Straight Connector 89@|9FFC:0|FBC:0|LFC:4308095|LBC:16777215"/>
            <p:cNvCxnSpPr/>
            <p:nvPr/>
          </p:nvCxnSpPr>
          <p:spPr>
            <a:xfrm flipH="1" flipV="1">
              <a:off x="3592678" y="1460246"/>
              <a:ext cx="239054" cy="185977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4" name="Straight Connector 90@|9FFC:0|FBC:0|LFC:4308095|LBC:16777215"/>
            <p:cNvCxnSpPr/>
            <p:nvPr/>
          </p:nvCxnSpPr>
          <p:spPr>
            <a:xfrm flipH="1" flipV="1">
              <a:off x="3127643" y="1459073"/>
              <a:ext cx="465038" cy="0"/>
            </a:xfrm>
            <a:prstGeom prst="lin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96" name="Freeform 206"/>
          <p:cNvSpPr>
            <a:spLocks noEditPoints="1"/>
          </p:cNvSpPr>
          <p:nvPr/>
        </p:nvSpPr>
        <p:spPr bwMode="auto">
          <a:xfrm>
            <a:off x="7609525" y="3329972"/>
            <a:ext cx="426732" cy="42673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170"/>
          <p:cNvSpPr>
            <a:spLocks noEditPoints="1"/>
          </p:cNvSpPr>
          <p:nvPr/>
        </p:nvSpPr>
        <p:spPr bwMode="auto">
          <a:xfrm>
            <a:off x="7655733" y="1769271"/>
            <a:ext cx="417661" cy="353022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5"/>
          <p:cNvSpPr>
            <a:spLocks noEditPoints="1"/>
          </p:cNvSpPr>
          <p:nvPr/>
        </p:nvSpPr>
        <p:spPr bwMode="auto">
          <a:xfrm>
            <a:off x="4082515" y="3329971"/>
            <a:ext cx="437440" cy="424648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45"/>
          <p:cNvSpPr>
            <a:spLocks noEditPoints="1"/>
          </p:cNvSpPr>
          <p:nvPr/>
        </p:nvSpPr>
        <p:spPr bwMode="auto">
          <a:xfrm>
            <a:off x="4144239" y="1769269"/>
            <a:ext cx="446700" cy="484114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177"/>
          <p:cNvSpPr>
            <a:spLocks noEditPoints="1"/>
          </p:cNvSpPr>
          <p:nvPr/>
        </p:nvSpPr>
        <p:spPr bwMode="auto">
          <a:xfrm>
            <a:off x="4119552" y="4945112"/>
            <a:ext cx="440113" cy="462629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TextBox 13"/>
          <p:cNvSpPr txBox="1"/>
          <p:nvPr/>
        </p:nvSpPr>
        <p:spPr>
          <a:xfrm>
            <a:off x="8377872" y="371537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13"/>
          <p:cNvSpPr txBox="1"/>
          <p:nvPr/>
        </p:nvSpPr>
        <p:spPr>
          <a:xfrm>
            <a:off x="8358811" y="203452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1336875" y="220298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Box 13"/>
          <p:cNvSpPr txBox="1"/>
          <p:nvPr/>
        </p:nvSpPr>
        <p:spPr>
          <a:xfrm>
            <a:off x="1336875" y="371951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3"/>
          <p:cNvSpPr txBox="1"/>
          <p:nvPr/>
        </p:nvSpPr>
        <p:spPr>
          <a:xfrm>
            <a:off x="1336875" y="53433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8377872" y="343376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13"/>
          <p:cNvSpPr txBox="1"/>
          <p:nvPr/>
        </p:nvSpPr>
        <p:spPr>
          <a:xfrm>
            <a:off x="8358811" y="178920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13"/>
          <p:cNvSpPr txBox="1"/>
          <p:nvPr/>
        </p:nvSpPr>
        <p:spPr>
          <a:xfrm>
            <a:off x="1717879" y="192292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13"/>
          <p:cNvSpPr txBox="1"/>
          <p:nvPr/>
        </p:nvSpPr>
        <p:spPr>
          <a:xfrm>
            <a:off x="1717879" y="343376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13"/>
          <p:cNvSpPr txBox="1"/>
          <p:nvPr/>
        </p:nvSpPr>
        <p:spPr>
          <a:xfrm>
            <a:off x="1717879" y="505331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5" name="Group 61"/>
          <p:cNvGrpSpPr/>
          <p:nvPr/>
        </p:nvGrpSpPr>
        <p:grpSpPr>
          <a:xfrm>
            <a:off x="4584214" y="2404798"/>
            <a:ext cx="2940681" cy="4727849"/>
            <a:chOff x="3427254" y="1276349"/>
            <a:chExt cx="2209827" cy="3552826"/>
          </a:xfrm>
          <a:solidFill>
            <a:srgbClr val="C1C7D0"/>
          </a:solidFill>
        </p:grpSpPr>
        <p:sp>
          <p:nvSpPr>
            <p:cNvPr id="101" name="Rounded Rectangle 24@|1FFC:14277081|FBC:16777215|LFC:16777215|LBC:16777215"/>
            <p:cNvSpPr/>
            <p:nvPr/>
          </p:nvSpPr>
          <p:spPr>
            <a:xfrm flipH="1" flipV="1">
              <a:off x="4457580" y="3220865"/>
              <a:ext cx="180035" cy="1608310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7" name="Rounded Rectangle 25@|1FFC:14277081|FBC:16777215|LFC:16777215|LBC:16777215"/>
            <p:cNvSpPr/>
            <p:nvPr/>
          </p:nvSpPr>
          <p:spPr>
            <a:xfrm rot="18522481" flipV="1">
              <a:off x="4188904" y="3666155"/>
              <a:ext cx="180035" cy="701899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108" name="Group 30"/>
            <p:cNvGrpSpPr/>
            <p:nvPr/>
          </p:nvGrpSpPr>
          <p:grpSpPr>
            <a:xfrm>
              <a:off x="3917999" y="1690571"/>
              <a:ext cx="729110" cy="1573518"/>
              <a:chOff x="1984341" y="1319217"/>
              <a:chExt cx="771493" cy="1664986"/>
            </a:xfrm>
            <a:grpFill/>
          </p:grpSpPr>
          <p:sp>
            <p:nvSpPr>
              <p:cNvPr id="122" name="Rounded Rectangle 28@|1FFC:0|FBC:0|LFC:16777215|LBC:16777215"/>
              <p:cNvSpPr/>
              <p:nvPr/>
            </p:nvSpPr>
            <p:spPr>
              <a:xfrm flipH="1">
                <a:off x="2004899" y="1319217"/>
                <a:ext cx="190500" cy="152164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23" name="Rounded Rectangle 29@|1FFC:0|FBC:0|LFC:16777215|LBC:16777215"/>
              <p:cNvSpPr/>
              <p:nvPr/>
            </p:nvSpPr>
            <p:spPr>
              <a:xfrm rot="17703920" flipH="1">
                <a:off x="2279514" y="2507882"/>
                <a:ext cx="181148" cy="77149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9" name="Group 37"/>
            <p:cNvGrpSpPr/>
            <p:nvPr/>
          </p:nvGrpSpPr>
          <p:grpSpPr>
            <a:xfrm flipH="1">
              <a:off x="4495154" y="2090739"/>
              <a:ext cx="729110" cy="1714009"/>
              <a:chOff x="1984342" y="1412436"/>
              <a:chExt cx="771493" cy="1813644"/>
            </a:xfrm>
            <a:grpFill/>
          </p:grpSpPr>
          <p:sp>
            <p:nvSpPr>
              <p:cNvPr id="120" name="Rounded Rectangle 38@|1FFC:0|FBC:0|LFC:16777215|LBC:16777215"/>
              <p:cNvSpPr/>
              <p:nvPr/>
            </p:nvSpPr>
            <p:spPr>
              <a:xfrm flipH="1" flipV="1">
                <a:off x="2004898" y="1412436"/>
                <a:ext cx="190500" cy="167030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21" name="Rounded Rectangle 39@|1FFC:0|FBC:0|LFC:16777215|LBC:16777215"/>
              <p:cNvSpPr/>
              <p:nvPr/>
            </p:nvSpPr>
            <p:spPr>
              <a:xfrm rot="17703920" flipH="1">
                <a:off x="2279515" y="2749759"/>
                <a:ext cx="181148" cy="77149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0" name="Group 40"/>
            <p:cNvGrpSpPr/>
            <p:nvPr/>
          </p:nvGrpSpPr>
          <p:grpSpPr>
            <a:xfrm flipH="1">
              <a:off x="4695149" y="1276349"/>
              <a:ext cx="465586" cy="1006346"/>
              <a:chOff x="5811795" y="1155550"/>
              <a:chExt cx="492650" cy="1064844"/>
            </a:xfrm>
            <a:grpFill/>
          </p:grpSpPr>
          <p:sp>
            <p:nvSpPr>
              <p:cNvPr id="118" name="Rounded Rectangle 41@|1FFC:0|FBC:0|LFC:16777215|LBC:16777215"/>
              <p:cNvSpPr/>
              <p:nvPr/>
            </p:nvSpPr>
            <p:spPr>
              <a:xfrm flipH="1" flipV="1">
                <a:off x="6094730" y="1155550"/>
                <a:ext cx="190500" cy="966619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19" name="Rounded Rectangle 42@|1FFC:0|FBC:0|LFC:16777215|LBC:16777215"/>
              <p:cNvSpPr/>
              <p:nvPr/>
            </p:nvSpPr>
            <p:spPr>
              <a:xfrm rot="3564534">
                <a:off x="5962870" y="1878819"/>
                <a:ext cx="190500" cy="49265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1" name="Group 49"/>
            <p:cNvGrpSpPr/>
            <p:nvPr/>
          </p:nvGrpSpPr>
          <p:grpSpPr>
            <a:xfrm flipH="1">
              <a:off x="5070221" y="2458910"/>
              <a:ext cx="566860" cy="838735"/>
              <a:chOff x="6012342" y="2292562"/>
              <a:chExt cx="599811" cy="887490"/>
            </a:xfrm>
            <a:grpFill/>
          </p:grpSpPr>
          <p:sp>
            <p:nvSpPr>
              <p:cNvPr id="116" name="Rounded Rectangle 47@|1FFC:0|FBC:0|LFC:16777215|LBC:16777215"/>
              <p:cNvSpPr/>
              <p:nvPr/>
            </p:nvSpPr>
            <p:spPr>
              <a:xfrm flipH="1">
                <a:off x="6039014" y="2292562"/>
                <a:ext cx="190500" cy="7620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17" name="Rounded Rectangle 48@|1FFC:0|FBC:0|LFC:16777215|LBC:16777215"/>
              <p:cNvSpPr/>
              <p:nvPr/>
            </p:nvSpPr>
            <p:spPr>
              <a:xfrm rot="18035466" flipH="1">
                <a:off x="6216998" y="2784896"/>
                <a:ext cx="190500" cy="59981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2" name="Group 50"/>
            <p:cNvGrpSpPr/>
            <p:nvPr/>
          </p:nvGrpSpPr>
          <p:grpSpPr>
            <a:xfrm>
              <a:off x="3506920" y="1343025"/>
              <a:ext cx="566860" cy="877223"/>
              <a:chOff x="6012342" y="1921426"/>
              <a:chExt cx="599811" cy="928215"/>
            </a:xfrm>
            <a:grpFill/>
          </p:grpSpPr>
          <p:sp>
            <p:nvSpPr>
              <p:cNvPr id="114" name="Rounded Rectangle 51@|1FFC:0|FBC:0|LFC:16777215|LBC:16777215"/>
              <p:cNvSpPr/>
              <p:nvPr/>
            </p:nvSpPr>
            <p:spPr>
              <a:xfrm flipH="1" flipV="1">
                <a:off x="6039013" y="1921426"/>
                <a:ext cx="190500" cy="80272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115" name="Rounded Rectangle 52@|1FFC:0|FBC:0|LFC:16777215|LBC:16777215"/>
              <p:cNvSpPr/>
              <p:nvPr/>
            </p:nvSpPr>
            <p:spPr>
              <a:xfrm rot="18035466" flipH="1">
                <a:off x="6216998" y="2454485"/>
                <a:ext cx="190500" cy="59981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bg1">
                      <a:alpha val="58000"/>
                    </a:schemeClr>
                  </a:gs>
                  <a:gs pos="0">
                    <a:schemeClr val="tx1">
                      <a:alpha val="0"/>
                    </a:schemeClr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3" name="Rounded Rectangle 54@|1FFC:14277081|FBC:16777215|LFC:16777215|LBC:16777215"/>
            <p:cNvSpPr/>
            <p:nvPr/>
          </p:nvSpPr>
          <p:spPr>
            <a:xfrm rot="18522481" flipV="1">
              <a:off x="3688186" y="2405736"/>
              <a:ext cx="180035" cy="701899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124" name="文本框 123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202341" y="1867126"/>
            <a:ext cx="1719512" cy="1719512"/>
          </a:xfrm>
          <a:custGeom>
            <a:avLst/>
            <a:gdLst>
              <a:gd name="connsiteX0" fmla="*/ 0 w 1594640"/>
              <a:gd name="connsiteY0" fmla="*/ 1594640 h 1594640"/>
              <a:gd name="connsiteX1" fmla="*/ 1594640 w 1594640"/>
              <a:gd name="connsiteY1" fmla="*/ 0 h 1594640"/>
              <a:gd name="connsiteX2" fmla="*/ 1594640 w 1594640"/>
              <a:gd name="connsiteY2" fmla="*/ 1594640 h 1594640"/>
              <a:gd name="connsiteX3" fmla="*/ 0 w 1594640"/>
              <a:gd name="connsiteY3" fmla="*/ 1594640 h 159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640" h="1594640">
                <a:moveTo>
                  <a:pt x="0" y="1594640"/>
                </a:moveTo>
                <a:cubicBezTo>
                  <a:pt x="0" y="713945"/>
                  <a:pt x="713945" y="0"/>
                  <a:pt x="1594640" y="0"/>
                </a:cubicBezTo>
                <a:lnTo>
                  <a:pt x="1594640" y="1594640"/>
                </a:lnTo>
                <a:lnTo>
                  <a:pt x="0" y="159464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001277" y="1867126"/>
            <a:ext cx="1719512" cy="1719512"/>
          </a:xfrm>
          <a:custGeom>
            <a:avLst/>
            <a:gdLst>
              <a:gd name="connsiteX0" fmla="*/ 0 w 1594640"/>
              <a:gd name="connsiteY0" fmla="*/ 1594640 h 1594640"/>
              <a:gd name="connsiteX1" fmla="*/ 1594640 w 1594640"/>
              <a:gd name="connsiteY1" fmla="*/ 0 h 1594640"/>
              <a:gd name="connsiteX2" fmla="*/ 1594640 w 1594640"/>
              <a:gd name="connsiteY2" fmla="*/ 1594640 h 1594640"/>
              <a:gd name="connsiteX3" fmla="*/ 0 w 1594640"/>
              <a:gd name="connsiteY3" fmla="*/ 1594640 h 159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640" h="1594640">
                <a:moveTo>
                  <a:pt x="0" y="0"/>
                </a:moveTo>
                <a:cubicBezTo>
                  <a:pt x="880695" y="0"/>
                  <a:pt x="1594640" y="713945"/>
                  <a:pt x="1594640" y="1594640"/>
                </a:cubicBezTo>
                <a:lnTo>
                  <a:pt x="0" y="159464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001277" y="3666061"/>
            <a:ext cx="1719512" cy="1719513"/>
          </a:xfrm>
          <a:custGeom>
            <a:avLst/>
            <a:gdLst>
              <a:gd name="connsiteX0" fmla="*/ 0 w 1594640"/>
              <a:gd name="connsiteY0" fmla="*/ 1594640 h 1594640"/>
              <a:gd name="connsiteX1" fmla="*/ 1594640 w 1594640"/>
              <a:gd name="connsiteY1" fmla="*/ 0 h 1594640"/>
              <a:gd name="connsiteX2" fmla="*/ 1594640 w 1594640"/>
              <a:gd name="connsiteY2" fmla="*/ 1594640 h 1594640"/>
              <a:gd name="connsiteX3" fmla="*/ 0 w 1594640"/>
              <a:gd name="connsiteY3" fmla="*/ 1594640 h 159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640" h="1594640">
                <a:moveTo>
                  <a:pt x="1594640" y="0"/>
                </a:moveTo>
                <a:cubicBezTo>
                  <a:pt x="1594640" y="880695"/>
                  <a:pt x="880695" y="1594640"/>
                  <a:pt x="0" y="1594640"/>
                </a:cubicBezTo>
                <a:lnTo>
                  <a:pt x="0" y="0"/>
                </a:lnTo>
                <a:lnTo>
                  <a:pt x="159464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202341" y="3666062"/>
            <a:ext cx="1719513" cy="1719512"/>
          </a:xfrm>
          <a:custGeom>
            <a:avLst/>
            <a:gdLst>
              <a:gd name="connsiteX0" fmla="*/ 0 w 1594640"/>
              <a:gd name="connsiteY0" fmla="*/ 1594640 h 1594640"/>
              <a:gd name="connsiteX1" fmla="*/ 1594640 w 1594640"/>
              <a:gd name="connsiteY1" fmla="*/ 0 h 1594640"/>
              <a:gd name="connsiteX2" fmla="*/ 1594640 w 1594640"/>
              <a:gd name="connsiteY2" fmla="*/ 1594640 h 1594640"/>
              <a:gd name="connsiteX3" fmla="*/ 0 w 1594640"/>
              <a:gd name="connsiteY3" fmla="*/ 1594640 h 159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640" h="1594640">
                <a:moveTo>
                  <a:pt x="1594640" y="1594640"/>
                </a:moveTo>
                <a:cubicBezTo>
                  <a:pt x="713945" y="1594640"/>
                  <a:pt x="0" y="880695"/>
                  <a:pt x="0" y="0"/>
                </a:cubicBezTo>
                <a:lnTo>
                  <a:pt x="1594640" y="0"/>
                </a:lnTo>
                <a:lnTo>
                  <a:pt x="1594640" y="159464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" name="环形箭头 5"/>
          <p:cNvSpPr/>
          <p:nvPr/>
        </p:nvSpPr>
        <p:spPr>
          <a:xfrm>
            <a:off x="5664721" y="3268945"/>
            <a:ext cx="593688" cy="516250"/>
          </a:xfrm>
          <a:prstGeom prst="circularArrow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环形箭头 6"/>
          <p:cNvSpPr/>
          <p:nvPr/>
        </p:nvSpPr>
        <p:spPr>
          <a:xfrm rot="10800000">
            <a:off x="5664721" y="3467503"/>
            <a:ext cx="593688" cy="516250"/>
          </a:xfrm>
          <a:prstGeom prst="circularArrow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Freeform 7"/>
          <p:cNvSpPr>
            <a:spLocks noChangeAspect="1" noEditPoints="1"/>
          </p:cNvSpPr>
          <p:nvPr/>
        </p:nvSpPr>
        <p:spPr bwMode="auto">
          <a:xfrm>
            <a:off x="4951453" y="4137329"/>
            <a:ext cx="525084" cy="525084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 noChangeAspect="1" noEditPoints="1"/>
          </p:cNvSpPr>
          <p:nvPr/>
        </p:nvSpPr>
        <p:spPr bwMode="auto">
          <a:xfrm>
            <a:off x="4999610" y="2627060"/>
            <a:ext cx="497926" cy="397919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7"/>
          <p:cNvSpPr>
            <a:spLocks noChangeAspect="1" noEditPoints="1"/>
          </p:cNvSpPr>
          <p:nvPr/>
        </p:nvSpPr>
        <p:spPr bwMode="auto">
          <a:xfrm>
            <a:off x="6479557" y="2647497"/>
            <a:ext cx="479129" cy="342382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6"/>
          <p:cNvSpPr>
            <a:spLocks noChangeAspect="1" noEditPoints="1"/>
          </p:cNvSpPr>
          <p:nvPr/>
        </p:nvSpPr>
        <p:spPr bwMode="auto">
          <a:xfrm>
            <a:off x="6448167" y="4128082"/>
            <a:ext cx="541908" cy="554574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062800" y="264749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066881" y="29334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057345" y="415043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061426" y="443633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905595" y="264749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580457" y="2933402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905595" y="415043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1531786" y="443633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64@|5FFC:0|FBC:0|LFC:16777215|LBC:16777215"/>
          <p:cNvSpPr/>
          <p:nvPr/>
        </p:nvSpPr>
        <p:spPr bwMode="auto">
          <a:xfrm>
            <a:off x="4526925" y="1906087"/>
            <a:ext cx="1379296" cy="1234345"/>
          </a:xfrm>
          <a:custGeom>
            <a:avLst/>
            <a:gdLst/>
            <a:ahLst/>
            <a:cxnLst>
              <a:cxn ang="0">
                <a:pos x="330" y="184"/>
              </a:cxn>
              <a:cxn ang="0">
                <a:pos x="330" y="32"/>
              </a:cxn>
              <a:cxn ang="0">
                <a:pos x="257" y="18"/>
              </a:cxn>
              <a:cxn ang="0">
                <a:pos x="33" y="152"/>
              </a:cxn>
              <a:cxn ang="0">
                <a:pos x="28" y="206"/>
              </a:cxn>
              <a:cxn ang="0">
                <a:pos x="168" y="287"/>
              </a:cxn>
              <a:cxn ang="0">
                <a:pos x="206" y="286"/>
              </a:cxn>
              <a:cxn ang="0">
                <a:pos x="289" y="233"/>
              </a:cxn>
              <a:cxn ang="0">
                <a:pos x="330" y="184"/>
              </a:cxn>
            </a:cxnLst>
            <a:rect l="0" t="0" r="r" b="b"/>
            <a:pathLst>
              <a:path w="335" h="299">
                <a:moveTo>
                  <a:pt x="330" y="184"/>
                </a:moveTo>
                <a:cubicBezTo>
                  <a:pt x="330" y="159"/>
                  <a:pt x="330" y="32"/>
                  <a:pt x="330" y="32"/>
                </a:cubicBezTo>
                <a:cubicBezTo>
                  <a:pt x="330" y="32"/>
                  <a:pt x="335" y="0"/>
                  <a:pt x="257" y="18"/>
                </a:cubicBezTo>
                <a:cubicBezTo>
                  <a:pt x="180" y="35"/>
                  <a:pt x="96" y="74"/>
                  <a:pt x="33" y="152"/>
                </a:cubicBezTo>
                <a:cubicBezTo>
                  <a:pt x="25" y="163"/>
                  <a:pt x="0" y="190"/>
                  <a:pt x="28" y="206"/>
                </a:cubicBezTo>
                <a:cubicBezTo>
                  <a:pt x="57" y="222"/>
                  <a:pt x="168" y="287"/>
                  <a:pt x="168" y="287"/>
                </a:cubicBezTo>
                <a:cubicBezTo>
                  <a:pt x="168" y="287"/>
                  <a:pt x="189" y="299"/>
                  <a:pt x="206" y="286"/>
                </a:cubicBezTo>
                <a:cubicBezTo>
                  <a:pt x="222" y="272"/>
                  <a:pt x="257" y="244"/>
                  <a:pt x="289" y="233"/>
                </a:cubicBezTo>
                <a:cubicBezTo>
                  <a:pt x="319" y="224"/>
                  <a:pt x="331" y="226"/>
                  <a:pt x="330" y="184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5" name="Rectangle 52@|1FFC:0|FBC:0|LFC:16777215|LBC:16777215"/>
          <p:cNvSpPr/>
          <p:nvPr/>
        </p:nvSpPr>
        <p:spPr>
          <a:xfrm>
            <a:off x="5152960" y="2287544"/>
            <a:ext cx="42511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US" sz="3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62@|5FFC:0|FBC:0|LFC:16777215|LBC:16777215"/>
          <p:cNvSpPr/>
          <p:nvPr/>
        </p:nvSpPr>
        <p:spPr bwMode="auto">
          <a:xfrm>
            <a:off x="4270996" y="2775789"/>
            <a:ext cx="1012390" cy="1589926"/>
          </a:xfrm>
          <a:custGeom>
            <a:avLst/>
            <a:gdLst/>
            <a:ahLst/>
            <a:cxnLst>
              <a:cxn ang="0">
                <a:pos x="209" y="93"/>
              </a:cxn>
              <a:cxn ang="0">
                <a:pos x="75" y="20"/>
              </a:cxn>
              <a:cxn ang="0">
                <a:pos x="27" y="77"/>
              </a:cxn>
              <a:cxn ang="0">
                <a:pos x="38" y="338"/>
              </a:cxn>
              <a:cxn ang="0">
                <a:pos x="83" y="368"/>
              </a:cxn>
              <a:cxn ang="0">
                <a:pos x="221" y="284"/>
              </a:cxn>
              <a:cxn ang="0">
                <a:pos x="238" y="250"/>
              </a:cxn>
              <a:cxn ang="0">
                <a:pos x="232" y="152"/>
              </a:cxn>
              <a:cxn ang="0">
                <a:pos x="209" y="93"/>
              </a:cxn>
            </a:cxnLst>
            <a:rect l="0" t="0" r="r" b="b"/>
            <a:pathLst>
              <a:path w="246" h="385">
                <a:moveTo>
                  <a:pt x="209" y="93"/>
                </a:moveTo>
                <a:cubicBezTo>
                  <a:pt x="187" y="81"/>
                  <a:pt x="75" y="20"/>
                  <a:pt x="75" y="20"/>
                </a:cubicBezTo>
                <a:cubicBezTo>
                  <a:pt x="75" y="20"/>
                  <a:pt x="49" y="0"/>
                  <a:pt x="27" y="77"/>
                </a:cubicBezTo>
                <a:cubicBezTo>
                  <a:pt x="6" y="153"/>
                  <a:pt x="0" y="245"/>
                  <a:pt x="38" y="338"/>
                </a:cubicBezTo>
                <a:cubicBezTo>
                  <a:pt x="43" y="350"/>
                  <a:pt x="56" y="385"/>
                  <a:pt x="83" y="368"/>
                </a:cubicBezTo>
                <a:cubicBezTo>
                  <a:pt x="110" y="351"/>
                  <a:pt x="221" y="284"/>
                  <a:pt x="221" y="284"/>
                </a:cubicBezTo>
                <a:cubicBezTo>
                  <a:pt x="221" y="284"/>
                  <a:pt x="242" y="271"/>
                  <a:pt x="238" y="250"/>
                </a:cubicBezTo>
                <a:cubicBezTo>
                  <a:pt x="234" y="229"/>
                  <a:pt x="226" y="186"/>
                  <a:pt x="232" y="152"/>
                </a:cubicBezTo>
                <a:cubicBezTo>
                  <a:pt x="238" y="122"/>
                  <a:pt x="246" y="112"/>
                  <a:pt x="209" y="93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3" name="Rectangle 53@|1FFC:0|FBC:0|LFC:16777215|LBC:16777215"/>
          <p:cNvSpPr/>
          <p:nvPr/>
        </p:nvSpPr>
        <p:spPr>
          <a:xfrm>
            <a:off x="4538193" y="3308766"/>
            <a:ext cx="42511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US" sz="3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59@|5FFC:0|FBC:0|LFC:16777215|LBC:16777215"/>
          <p:cNvSpPr/>
          <p:nvPr/>
        </p:nvSpPr>
        <p:spPr bwMode="auto">
          <a:xfrm>
            <a:off x="5996814" y="1910615"/>
            <a:ext cx="1379296" cy="1254728"/>
          </a:xfrm>
          <a:custGeom>
            <a:avLst/>
            <a:gdLst/>
            <a:ahLst/>
            <a:cxnLst>
              <a:cxn ang="0">
                <a:pos x="174" y="281"/>
              </a:cxn>
              <a:cxn ang="0">
                <a:pos x="305" y="204"/>
              </a:cxn>
              <a:cxn ang="0">
                <a:pos x="280" y="133"/>
              </a:cxn>
              <a:cxn ang="0">
                <a:pos x="49" y="9"/>
              </a:cxn>
              <a:cxn ang="0">
                <a:pos x="1" y="33"/>
              </a:cxn>
              <a:cxn ang="0">
                <a:pos x="3" y="194"/>
              </a:cxn>
              <a:cxn ang="0">
                <a:pos x="23" y="226"/>
              </a:cxn>
              <a:cxn ang="0">
                <a:pos x="110" y="271"/>
              </a:cxn>
              <a:cxn ang="0">
                <a:pos x="174" y="281"/>
              </a:cxn>
            </a:cxnLst>
            <a:rect l="0" t="0" r="r" b="b"/>
            <a:pathLst>
              <a:path w="335" h="304">
                <a:moveTo>
                  <a:pt x="174" y="281"/>
                </a:moveTo>
                <a:cubicBezTo>
                  <a:pt x="195" y="268"/>
                  <a:pt x="305" y="204"/>
                  <a:pt x="305" y="204"/>
                </a:cubicBezTo>
                <a:cubicBezTo>
                  <a:pt x="305" y="204"/>
                  <a:pt x="335" y="192"/>
                  <a:pt x="280" y="133"/>
                </a:cubicBezTo>
                <a:cubicBezTo>
                  <a:pt x="225" y="76"/>
                  <a:pt x="149" y="24"/>
                  <a:pt x="49" y="9"/>
                </a:cubicBezTo>
                <a:cubicBezTo>
                  <a:pt x="36" y="7"/>
                  <a:pt x="0" y="0"/>
                  <a:pt x="1" y="33"/>
                </a:cubicBezTo>
                <a:cubicBezTo>
                  <a:pt x="2" y="65"/>
                  <a:pt x="3" y="194"/>
                  <a:pt x="3" y="194"/>
                </a:cubicBezTo>
                <a:cubicBezTo>
                  <a:pt x="3" y="194"/>
                  <a:pt x="3" y="219"/>
                  <a:pt x="23" y="226"/>
                </a:cubicBezTo>
                <a:cubicBezTo>
                  <a:pt x="43" y="233"/>
                  <a:pt x="85" y="249"/>
                  <a:pt x="110" y="271"/>
                </a:cubicBezTo>
                <a:cubicBezTo>
                  <a:pt x="133" y="292"/>
                  <a:pt x="138" y="304"/>
                  <a:pt x="174" y="281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1" name="Rectangle 54@|1FFC:0|FBC:0|LFC:16777215|LBC:16777215"/>
          <p:cNvSpPr/>
          <p:nvPr/>
        </p:nvSpPr>
        <p:spPr>
          <a:xfrm>
            <a:off x="6348205" y="2287544"/>
            <a:ext cx="425116" cy="584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  <a:endParaRPr lang="en-US" sz="3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58@|5FFC:0|FBC:0|LFC:16777215|LBC:16777215"/>
          <p:cNvSpPr/>
          <p:nvPr/>
        </p:nvSpPr>
        <p:spPr bwMode="auto">
          <a:xfrm>
            <a:off x="6601531" y="2773524"/>
            <a:ext cx="1012390" cy="1587663"/>
          </a:xfrm>
          <a:custGeom>
            <a:avLst/>
            <a:gdLst/>
            <a:ahLst/>
            <a:cxnLst>
              <a:cxn ang="0">
                <a:pos x="38" y="293"/>
              </a:cxn>
              <a:cxn ang="0">
                <a:pos x="171" y="365"/>
              </a:cxn>
              <a:cxn ang="0">
                <a:pos x="219" y="308"/>
              </a:cxn>
              <a:cxn ang="0">
                <a:pos x="208" y="47"/>
              </a:cxn>
              <a:cxn ang="0">
                <a:pos x="163" y="17"/>
              </a:cxn>
              <a:cxn ang="0">
                <a:pos x="26" y="101"/>
              </a:cxn>
              <a:cxn ang="0">
                <a:pos x="8" y="135"/>
              </a:cxn>
              <a:cxn ang="0">
                <a:pos x="14" y="233"/>
              </a:cxn>
              <a:cxn ang="0">
                <a:pos x="38" y="293"/>
              </a:cxn>
            </a:cxnLst>
            <a:rect l="0" t="0" r="r" b="b"/>
            <a:pathLst>
              <a:path w="246" h="385">
                <a:moveTo>
                  <a:pt x="38" y="293"/>
                </a:moveTo>
                <a:cubicBezTo>
                  <a:pt x="60" y="304"/>
                  <a:pt x="171" y="365"/>
                  <a:pt x="171" y="365"/>
                </a:cubicBezTo>
                <a:cubicBezTo>
                  <a:pt x="171" y="365"/>
                  <a:pt x="197" y="385"/>
                  <a:pt x="219" y="308"/>
                </a:cubicBezTo>
                <a:cubicBezTo>
                  <a:pt x="241" y="232"/>
                  <a:pt x="246" y="140"/>
                  <a:pt x="208" y="47"/>
                </a:cubicBezTo>
                <a:cubicBezTo>
                  <a:pt x="203" y="35"/>
                  <a:pt x="191" y="0"/>
                  <a:pt x="163" y="17"/>
                </a:cubicBezTo>
                <a:cubicBezTo>
                  <a:pt x="136" y="35"/>
                  <a:pt x="26" y="101"/>
                  <a:pt x="26" y="101"/>
                </a:cubicBezTo>
                <a:cubicBezTo>
                  <a:pt x="26" y="101"/>
                  <a:pt x="4" y="114"/>
                  <a:pt x="8" y="135"/>
                </a:cubicBezTo>
                <a:cubicBezTo>
                  <a:pt x="13" y="156"/>
                  <a:pt x="21" y="200"/>
                  <a:pt x="14" y="233"/>
                </a:cubicBezTo>
                <a:cubicBezTo>
                  <a:pt x="8" y="263"/>
                  <a:pt x="0" y="273"/>
                  <a:pt x="38" y="293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9" name="Rectangle 59@|1FFC:0|FBC:0|LFC:16777215|LBC:16777215"/>
          <p:cNvSpPr/>
          <p:nvPr/>
        </p:nvSpPr>
        <p:spPr>
          <a:xfrm>
            <a:off x="6939470" y="3346414"/>
            <a:ext cx="42511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  <a:endParaRPr lang="en-US" sz="3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60@|5FFC:0|FBC:0|LFC:16777215|LBC:16777215"/>
          <p:cNvSpPr/>
          <p:nvPr/>
        </p:nvSpPr>
        <p:spPr bwMode="auto">
          <a:xfrm>
            <a:off x="5987755" y="4005603"/>
            <a:ext cx="1367971" cy="1254728"/>
          </a:xfrm>
          <a:custGeom>
            <a:avLst/>
            <a:gdLst/>
            <a:ahLst/>
            <a:cxnLst>
              <a:cxn ang="0">
                <a:pos x="2" y="120"/>
              </a:cxn>
              <a:cxn ang="0">
                <a:pos x="7" y="272"/>
              </a:cxn>
              <a:cxn ang="0">
                <a:pos x="81" y="284"/>
              </a:cxn>
              <a:cxn ang="0">
                <a:pos x="300" y="141"/>
              </a:cxn>
              <a:cxn ang="0">
                <a:pos x="303" y="88"/>
              </a:cxn>
              <a:cxn ang="0">
                <a:pos x="160" y="12"/>
              </a:cxn>
              <a:cxn ang="0">
                <a:pos x="123" y="14"/>
              </a:cxn>
              <a:cxn ang="0">
                <a:pos x="41" y="69"/>
              </a:cxn>
              <a:cxn ang="0">
                <a:pos x="2" y="120"/>
              </a:cxn>
            </a:cxnLst>
            <a:rect l="0" t="0" r="r" b="b"/>
            <a:pathLst>
              <a:path w="332" h="304">
                <a:moveTo>
                  <a:pt x="2" y="120"/>
                </a:moveTo>
                <a:cubicBezTo>
                  <a:pt x="3" y="145"/>
                  <a:pt x="7" y="272"/>
                  <a:pt x="7" y="272"/>
                </a:cubicBezTo>
                <a:cubicBezTo>
                  <a:pt x="7" y="272"/>
                  <a:pt x="4" y="304"/>
                  <a:pt x="81" y="284"/>
                </a:cubicBezTo>
                <a:cubicBezTo>
                  <a:pt x="158" y="264"/>
                  <a:pt x="240" y="222"/>
                  <a:pt x="300" y="141"/>
                </a:cubicBezTo>
                <a:cubicBezTo>
                  <a:pt x="308" y="131"/>
                  <a:pt x="332" y="102"/>
                  <a:pt x="303" y="88"/>
                </a:cubicBezTo>
                <a:cubicBezTo>
                  <a:pt x="274" y="73"/>
                  <a:pt x="160" y="12"/>
                  <a:pt x="160" y="12"/>
                </a:cubicBezTo>
                <a:cubicBezTo>
                  <a:pt x="160" y="12"/>
                  <a:pt x="139" y="0"/>
                  <a:pt x="123" y="14"/>
                </a:cubicBezTo>
                <a:cubicBezTo>
                  <a:pt x="107" y="29"/>
                  <a:pt x="73" y="58"/>
                  <a:pt x="41" y="69"/>
                </a:cubicBezTo>
                <a:cubicBezTo>
                  <a:pt x="12" y="80"/>
                  <a:pt x="0" y="78"/>
                  <a:pt x="2" y="120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7" name="Rectangle 60@|1FFC:0|FBC:0|LFC:16777215|LBC:16777215"/>
          <p:cNvSpPr/>
          <p:nvPr/>
        </p:nvSpPr>
        <p:spPr>
          <a:xfrm>
            <a:off x="6323106" y="4380543"/>
            <a:ext cx="425116" cy="584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en-US" sz="3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61@|5FFC:0|FBC:0|LFC:16777215|LBC:16777215"/>
          <p:cNvSpPr/>
          <p:nvPr/>
        </p:nvSpPr>
        <p:spPr bwMode="auto">
          <a:xfrm>
            <a:off x="4513337" y="3989752"/>
            <a:ext cx="1383827" cy="1245669"/>
          </a:xfrm>
          <a:custGeom>
            <a:avLst/>
            <a:gdLst/>
            <a:ahLst/>
            <a:cxnLst>
              <a:cxn ang="0">
                <a:pos x="161" y="22"/>
              </a:cxn>
              <a:cxn ang="0">
                <a:pos x="31" y="100"/>
              </a:cxn>
              <a:cxn ang="0">
                <a:pos x="56" y="171"/>
              </a:cxn>
              <a:cxn ang="0">
                <a:pos x="287" y="293"/>
              </a:cxn>
              <a:cxn ang="0">
                <a:pos x="335" y="270"/>
              </a:cxn>
              <a:cxn ang="0">
                <a:pos x="332" y="108"/>
              </a:cxn>
              <a:cxn ang="0">
                <a:pos x="312" y="77"/>
              </a:cxn>
              <a:cxn ang="0">
                <a:pos x="224" y="32"/>
              </a:cxn>
              <a:cxn ang="0">
                <a:pos x="161" y="22"/>
              </a:cxn>
            </a:cxnLst>
            <a:rect l="0" t="0" r="r" b="b"/>
            <a:pathLst>
              <a:path w="336" h="302">
                <a:moveTo>
                  <a:pt x="161" y="22"/>
                </a:moveTo>
                <a:cubicBezTo>
                  <a:pt x="140" y="35"/>
                  <a:pt x="31" y="100"/>
                  <a:pt x="31" y="100"/>
                </a:cubicBezTo>
                <a:cubicBezTo>
                  <a:pt x="31" y="100"/>
                  <a:pt x="0" y="113"/>
                  <a:pt x="56" y="171"/>
                </a:cubicBezTo>
                <a:cubicBezTo>
                  <a:pt x="111" y="228"/>
                  <a:pt x="187" y="280"/>
                  <a:pt x="287" y="293"/>
                </a:cubicBezTo>
                <a:cubicBezTo>
                  <a:pt x="300" y="295"/>
                  <a:pt x="336" y="302"/>
                  <a:pt x="335" y="270"/>
                </a:cubicBezTo>
                <a:cubicBezTo>
                  <a:pt x="334" y="237"/>
                  <a:pt x="332" y="108"/>
                  <a:pt x="332" y="108"/>
                </a:cubicBezTo>
                <a:cubicBezTo>
                  <a:pt x="332" y="108"/>
                  <a:pt x="332" y="84"/>
                  <a:pt x="312" y="77"/>
                </a:cubicBezTo>
                <a:cubicBezTo>
                  <a:pt x="292" y="70"/>
                  <a:pt x="250" y="54"/>
                  <a:pt x="224" y="32"/>
                </a:cubicBezTo>
                <a:cubicBezTo>
                  <a:pt x="201" y="12"/>
                  <a:pt x="196" y="0"/>
                  <a:pt x="161" y="22"/>
                </a:cubicBezTo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5" name="Rectangle 62@|1FFC:0|FBC:0|LFC:16777215|LBC:16777215"/>
          <p:cNvSpPr/>
          <p:nvPr/>
        </p:nvSpPr>
        <p:spPr>
          <a:xfrm>
            <a:off x="5102762" y="4373231"/>
            <a:ext cx="42511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10"/>
            <a:r>
              <a:rPr lang="en-US" sz="3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US" sz="3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0" name="Straight Connector 69@|9FFC:0|FBC:0|LFC:9868950|LBC:16777215"/>
          <p:cNvCxnSpPr/>
          <p:nvPr/>
        </p:nvCxnSpPr>
        <p:spPr>
          <a:xfrm flipH="1" flipV="1">
            <a:off x="4732878" y="1910617"/>
            <a:ext cx="295262" cy="267528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72@|9FFC:0|FBC:0|LFC:9868950|LBC:16777215"/>
          <p:cNvCxnSpPr/>
          <p:nvPr/>
        </p:nvCxnSpPr>
        <p:spPr>
          <a:xfrm flipH="1">
            <a:off x="3701177" y="1915071"/>
            <a:ext cx="1031701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75@|9FFC:0|FBC:0|LFC:9868950|LBC:16777215"/>
          <p:cNvCxnSpPr/>
          <p:nvPr/>
        </p:nvCxnSpPr>
        <p:spPr>
          <a:xfrm flipV="1">
            <a:off x="6776420" y="1906086"/>
            <a:ext cx="295262" cy="272059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76@|9FFC:0|FBC:0|LFC:9868950|LBC:16777215"/>
          <p:cNvCxnSpPr/>
          <p:nvPr/>
        </p:nvCxnSpPr>
        <p:spPr>
          <a:xfrm>
            <a:off x="7071682" y="1910616"/>
            <a:ext cx="1099406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82@|9FFC:0|FBC:0|LFC:9868950|LBC:16777215"/>
          <p:cNvCxnSpPr/>
          <p:nvPr/>
        </p:nvCxnSpPr>
        <p:spPr>
          <a:xfrm flipH="1">
            <a:off x="4732877" y="4956591"/>
            <a:ext cx="295261" cy="267528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83@|9FFC:0|FBC:0|LFC:9868950|LBC:16777215"/>
          <p:cNvCxnSpPr/>
          <p:nvPr/>
        </p:nvCxnSpPr>
        <p:spPr>
          <a:xfrm flipH="1">
            <a:off x="3701177" y="5219665"/>
            <a:ext cx="1031700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85@|9FFC:0|FBC:0|LFC:9868950|LBC:16777215"/>
          <p:cNvCxnSpPr/>
          <p:nvPr/>
        </p:nvCxnSpPr>
        <p:spPr>
          <a:xfrm>
            <a:off x="6776422" y="4999119"/>
            <a:ext cx="295262" cy="272059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86@|9FFC:0|FBC:0|LFC:9868950|LBC:16777215"/>
          <p:cNvCxnSpPr/>
          <p:nvPr/>
        </p:nvCxnSpPr>
        <p:spPr>
          <a:xfrm>
            <a:off x="7071684" y="5266648"/>
            <a:ext cx="1099404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89"/>
          <p:cNvCxnSpPr/>
          <p:nvPr/>
        </p:nvCxnSpPr>
        <p:spPr>
          <a:xfrm flipH="1">
            <a:off x="7543375" y="3563534"/>
            <a:ext cx="645551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89"/>
          <p:cNvCxnSpPr/>
          <p:nvPr/>
        </p:nvCxnSpPr>
        <p:spPr>
          <a:xfrm flipH="1">
            <a:off x="3701176" y="3545746"/>
            <a:ext cx="568931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501352" y="3184699"/>
            <a:ext cx="889185" cy="701624"/>
            <a:chOff x="5667676" y="3349676"/>
            <a:chExt cx="531409" cy="419316"/>
          </a:xfrm>
          <a:solidFill>
            <a:srgbClr val="FDFDFD"/>
          </a:solidFill>
        </p:grpSpPr>
        <p:sp>
          <p:nvSpPr>
            <p:cNvPr id="57" name="Freeform 193@|5FFC:0|FBC:0|LFC:0|LBC:16777215"/>
            <p:cNvSpPr/>
            <p:nvPr/>
          </p:nvSpPr>
          <p:spPr bwMode="auto">
            <a:xfrm>
              <a:off x="5667676" y="3349676"/>
              <a:ext cx="531409" cy="369494"/>
            </a:xfrm>
            <a:custGeom>
              <a:avLst/>
              <a:gdLst>
                <a:gd name="T0" fmla="*/ 253 w 288"/>
                <a:gd name="T1" fmla="*/ 91 h 200"/>
                <a:gd name="T2" fmla="*/ 253 w 288"/>
                <a:gd name="T3" fmla="*/ 86 h 200"/>
                <a:gd name="T4" fmla="*/ 167 w 288"/>
                <a:gd name="T5" fmla="*/ 0 h 200"/>
                <a:gd name="T6" fmla="*/ 90 w 288"/>
                <a:gd name="T7" fmla="*/ 49 h 200"/>
                <a:gd name="T8" fmla="*/ 66 w 288"/>
                <a:gd name="T9" fmla="*/ 41 h 200"/>
                <a:gd name="T10" fmla="*/ 26 w 288"/>
                <a:gd name="T11" fmla="*/ 80 h 200"/>
                <a:gd name="T12" fmla="*/ 28 w 288"/>
                <a:gd name="T13" fmla="*/ 92 h 200"/>
                <a:gd name="T14" fmla="*/ 0 w 288"/>
                <a:gd name="T15" fmla="*/ 142 h 200"/>
                <a:gd name="T16" fmla="*/ 57 w 288"/>
                <a:gd name="T17" fmla="*/ 200 h 200"/>
                <a:gd name="T18" fmla="*/ 57 w 288"/>
                <a:gd name="T19" fmla="*/ 200 h 200"/>
                <a:gd name="T20" fmla="*/ 57 w 288"/>
                <a:gd name="T21" fmla="*/ 200 h 200"/>
                <a:gd name="T22" fmla="*/ 58 w 288"/>
                <a:gd name="T23" fmla="*/ 200 h 200"/>
                <a:gd name="T24" fmla="*/ 58 w 288"/>
                <a:gd name="T25" fmla="*/ 200 h 200"/>
                <a:gd name="T26" fmla="*/ 86 w 288"/>
                <a:gd name="T27" fmla="*/ 200 h 200"/>
                <a:gd name="T28" fmla="*/ 68 w 288"/>
                <a:gd name="T29" fmla="*/ 178 h 200"/>
                <a:gd name="T30" fmla="*/ 63 w 288"/>
                <a:gd name="T31" fmla="*/ 147 h 200"/>
                <a:gd name="T32" fmla="*/ 90 w 288"/>
                <a:gd name="T33" fmla="*/ 131 h 200"/>
                <a:gd name="T34" fmla="*/ 102 w 288"/>
                <a:gd name="T35" fmla="*/ 131 h 200"/>
                <a:gd name="T36" fmla="*/ 102 w 288"/>
                <a:gd name="T37" fmla="*/ 98 h 200"/>
                <a:gd name="T38" fmla="*/ 137 w 288"/>
                <a:gd name="T39" fmla="*/ 64 h 200"/>
                <a:gd name="T40" fmla="*/ 149 w 288"/>
                <a:gd name="T41" fmla="*/ 64 h 200"/>
                <a:gd name="T42" fmla="*/ 183 w 288"/>
                <a:gd name="T43" fmla="*/ 98 h 200"/>
                <a:gd name="T44" fmla="*/ 183 w 288"/>
                <a:gd name="T45" fmla="*/ 131 h 200"/>
                <a:gd name="T46" fmla="*/ 196 w 288"/>
                <a:gd name="T47" fmla="*/ 131 h 200"/>
                <a:gd name="T48" fmla="*/ 223 w 288"/>
                <a:gd name="T49" fmla="*/ 147 h 200"/>
                <a:gd name="T50" fmla="*/ 218 w 288"/>
                <a:gd name="T51" fmla="*/ 178 h 200"/>
                <a:gd name="T52" fmla="*/ 200 w 288"/>
                <a:gd name="T53" fmla="*/ 200 h 200"/>
                <a:gd name="T54" fmla="*/ 228 w 288"/>
                <a:gd name="T55" fmla="*/ 200 h 200"/>
                <a:gd name="T56" fmla="*/ 231 w 288"/>
                <a:gd name="T57" fmla="*/ 200 h 200"/>
                <a:gd name="T58" fmla="*/ 288 w 288"/>
                <a:gd name="T59" fmla="*/ 143 h 200"/>
                <a:gd name="T60" fmla="*/ 253 w 288"/>
                <a:gd name="T61" fmla="*/ 9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00">
                  <a:moveTo>
                    <a:pt x="253" y="91"/>
                  </a:moveTo>
                  <a:cubicBezTo>
                    <a:pt x="253" y="89"/>
                    <a:pt x="253" y="88"/>
                    <a:pt x="253" y="86"/>
                  </a:cubicBezTo>
                  <a:cubicBezTo>
                    <a:pt x="253" y="38"/>
                    <a:pt x="215" y="0"/>
                    <a:pt x="167" y="0"/>
                  </a:cubicBezTo>
                  <a:cubicBezTo>
                    <a:pt x="133" y="0"/>
                    <a:pt x="104" y="20"/>
                    <a:pt x="90" y="49"/>
                  </a:cubicBezTo>
                  <a:cubicBezTo>
                    <a:pt x="83" y="44"/>
                    <a:pt x="75" y="41"/>
                    <a:pt x="66" y="41"/>
                  </a:cubicBezTo>
                  <a:cubicBezTo>
                    <a:pt x="44" y="41"/>
                    <a:pt x="26" y="58"/>
                    <a:pt x="26" y="80"/>
                  </a:cubicBezTo>
                  <a:cubicBezTo>
                    <a:pt x="26" y="84"/>
                    <a:pt x="27" y="88"/>
                    <a:pt x="28" y="92"/>
                  </a:cubicBezTo>
                  <a:cubicBezTo>
                    <a:pt x="11" y="102"/>
                    <a:pt x="0" y="121"/>
                    <a:pt x="0" y="142"/>
                  </a:cubicBezTo>
                  <a:cubicBezTo>
                    <a:pt x="0" y="174"/>
                    <a:pt x="25" y="199"/>
                    <a:pt x="57" y="200"/>
                  </a:cubicBezTo>
                  <a:cubicBezTo>
                    <a:pt x="57" y="200"/>
                    <a:pt x="57" y="200"/>
                    <a:pt x="57" y="200"/>
                  </a:cubicBezTo>
                  <a:cubicBezTo>
                    <a:pt x="57" y="200"/>
                    <a:pt x="57" y="200"/>
                    <a:pt x="57" y="200"/>
                  </a:cubicBezTo>
                  <a:cubicBezTo>
                    <a:pt x="57" y="200"/>
                    <a:pt x="58" y="200"/>
                    <a:pt x="58" y="200"/>
                  </a:cubicBezTo>
                  <a:cubicBezTo>
                    <a:pt x="58" y="200"/>
                    <a:pt x="58" y="200"/>
                    <a:pt x="58" y="200"/>
                  </a:cubicBezTo>
                  <a:cubicBezTo>
                    <a:pt x="86" y="200"/>
                    <a:pt x="86" y="200"/>
                    <a:pt x="86" y="200"/>
                  </a:cubicBezTo>
                  <a:cubicBezTo>
                    <a:pt x="68" y="178"/>
                    <a:pt x="68" y="178"/>
                    <a:pt x="68" y="178"/>
                  </a:cubicBezTo>
                  <a:cubicBezTo>
                    <a:pt x="60" y="169"/>
                    <a:pt x="58" y="157"/>
                    <a:pt x="63" y="147"/>
                  </a:cubicBezTo>
                  <a:cubicBezTo>
                    <a:pt x="67" y="137"/>
                    <a:pt x="78" y="131"/>
                    <a:pt x="90" y="131"/>
                  </a:cubicBezTo>
                  <a:cubicBezTo>
                    <a:pt x="102" y="131"/>
                    <a:pt x="102" y="131"/>
                    <a:pt x="102" y="131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2" y="80"/>
                    <a:pt x="118" y="64"/>
                    <a:pt x="137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68" y="64"/>
                    <a:pt x="183" y="80"/>
                    <a:pt x="183" y="98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208" y="131"/>
                    <a:pt x="218" y="137"/>
                    <a:pt x="223" y="147"/>
                  </a:cubicBezTo>
                  <a:cubicBezTo>
                    <a:pt x="228" y="157"/>
                    <a:pt x="226" y="169"/>
                    <a:pt x="218" y="178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9" y="200"/>
                    <a:pt x="230" y="200"/>
                    <a:pt x="231" y="200"/>
                  </a:cubicBezTo>
                  <a:cubicBezTo>
                    <a:pt x="262" y="200"/>
                    <a:pt x="288" y="175"/>
                    <a:pt x="288" y="143"/>
                  </a:cubicBezTo>
                  <a:cubicBezTo>
                    <a:pt x="288" y="120"/>
                    <a:pt x="273" y="99"/>
                    <a:pt x="253" y="9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8" name="Freeform 194@|5FFC:0|FBC:0|LFC:0|LBC:16777215"/>
            <p:cNvSpPr/>
            <p:nvPr/>
          </p:nvSpPr>
          <p:spPr bwMode="auto">
            <a:xfrm>
              <a:off x="5821285" y="3511591"/>
              <a:ext cx="224188" cy="257401"/>
            </a:xfrm>
            <a:custGeom>
              <a:avLst/>
              <a:gdLst>
                <a:gd name="T0" fmla="*/ 114 w 121"/>
                <a:gd name="T1" fmla="*/ 67 h 138"/>
                <a:gd name="T2" fmla="*/ 88 w 121"/>
                <a:gd name="T3" fmla="*/ 67 h 138"/>
                <a:gd name="T4" fmla="*/ 77 w 121"/>
                <a:gd name="T5" fmla="*/ 67 h 138"/>
                <a:gd name="T6" fmla="*/ 77 w 121"/>
                <a:gd name="T7" fmla="*/ 10 h 138"/>
                <a:gd name="T8" fmla="*/ 67 w 121"/>
                <a:gd name="T9" fmla="*/ 0 h 138"/>
                <a:gd name="T10" fmla="*/ 55 w 121"/>
                <a:gd name="T11" fmla="*/ 0 h 138"/>
                <a:gd name="T12" fmla="*/ 44 w 121"/>
                <a:gd name="T13" fmla="*/ 10 h 138"/>
                <a:gd name="T14" fmla="*/ 44 w 121"/>
                <a:gd name="T15" fmla="*/ 67 h 138"/>
                <a:gd name="T16" fmla="*/ 34 w 121"/>
                <a:gd name="T17" fmla="*/ 67 h 138"/>
                <a:gd name="T18" fmla="*/ 8 w 121"/>
                <a:gd name="T19" fmla="*/ 67 h 138"/>
                <a:gd name="T20" fmla="*/ 4 w 121"/>
                <a:gd name="T21" fmla="*/ 75 h 138"/>
                <a:gd name="T22" fmla="*/ 54 w 121"/>
                <a:gd name="T23" fmla="*/ 134 h 138"/>
                <a:gd name="T24" fmla="*/ 61 w 121"/>
                <a:gd name="T25" fmla="*/ 138 h 138"/>
                <a:gd name="T26" fmla="*/ 67 w 121"/>
                <a:gd name="T27" fmla="*/ 134 h 138"/>
                <a:gd name="T28" fmla="*/ 118 w 121"/>
                <a:gd name="T29" fmla="*/ 75 h 138"/>
                <a:gd name="T30" fmla="*/ 114 w 121"/>
                <a:gd name="T31" fmla="*/ 6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138">
                  <a:moveTo>
                    <a:pt x="114" y="67"/>
                  </a:moveTo>
                  <a:cubicBezTo>
                    <a:pt x="88" y="67"/>
                    <a:pt x="88" y="67"/>
                    <a:pt x="88" y="67"/>
                  </a:cubicBezTo>
                  <a:cubicBezTo>
                    <a:pt x="85" y="67"/>
                    <a:pt x="81" y="67"/>
                    <a:pt x="77" y="6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5"/>
                    <a:pt x="72" y="0"/>
                    <a:pt x="6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4" y="5"/>
                    <a:pt x="44" y="10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1" y="67"/>
                    <a:pt x="37" y="67"/>
                    <a:pt x="34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2" y="67"/>
                    <a:pt x="0" y="70"/>
                    <a:pt x="4" y="75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6" y="137"/>
                    <a:pt x="58" y="138"/>
                    <a:pt x="61" y="138"/>
                  </a:cubicBezTo>
                  <a:cubicBezTo>
                    <a:pt x="63" y="138"/>
                    <a:pt x="66" y="137"/>
                    <a:pt x="67" y="134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21" y="70"/>
                    <a:pt x="120" y="67"/>
                    <a:pt x="114" y="6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59" name="TextBox 13@|17FFC:16777215|FBC:16777215|LFC:16777215|LBC:16777215"/>
          <p:cNvSpPr txBox="1"/>
          <p:nvPr/>
        </p:nvSpPr>
        <p:spPr>
          <a:xfrm>
            <a:off x="8398982" y="173537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@|17FFC:16777215|FBC:16777215|LFC:16777215|LBC:16777215"/>
          <p:cNvSpPr txBox="1"/>
          <p:nvPr/>
        </p:nvSpPr>
        <p:spPr>
          <a:xfrm>
            <a:off x="8403063" y="202127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13@|17FFC:16777215|FBC:16777215|LFC:16777215|LBC:16777215"/>
          <p:cNvSpPr txBox="1"/>
          <p:nvPr/>
        </p:nvSpPr>
        <p:spPr>
          <a:xfrm>
            <a:off x="8393527" y="323830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13@|17FFC:16777215|FBC:16777215|LFC:16777215|LBC:16777215"/>
          <p:cNvSpPr txBox="1"/>
          <p:nvPr/>
        </p:nvSpPr>
        <p:spPr>
          <a:xfrm>
            <a:off x="8397608" y="352420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13@|17FFC:16777215|FBC:16777215|LFC:16777215|LBC:16777215"/>
          <p:cNvSpPr txBox="1"/>
          <p:nvPr/>
        </p:nvSpPr>
        <p:spPr>
          <a:xfrm>
            <a:off x="8401022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13@|17FFC:16777215|FBC:16777215|LFC:16777215|LBC:16777215"/>
          <p:cNvSpPr txBox="1"/>
          <p:nvPr/>
        </p:nvSpPr>
        <p:spPr>
          <a:xfrm>
            <a:off x="8405103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13@|17FFC:16777215|FBC:16777215|LFC:16777215|LBC:16777215"/>
          <p:cNvSpPr txBox="1"/>
          <p:nvPr/>
        </p:nvSpPr>
        <p:spPr>
          <a:xfrm>
            <a:off x="8403063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13@|17FFC:16777215|FBC:16777215|LFC:16777215|LBC:16777215"/>
          <p:cNvSpPr txBox="1"/>
          <p:nvPr/>
        </p:nvSpPr>
        <p:spPr>
          <a:xfrm>
            <a:off x="8407144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13@|17FFC:16777215|FBC:16777215|LFC:16777215|LBC:16777215"/>
          <p:cNvSpPr txBox="1"/>
          <p:nvPr/>
        </p:nvSpPr>
        <p:spPr>
          <a:xfrm>
            <a:off x="8403062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13@|17FFC:16777215|FBC:16777215|LFC:16777215|LBC:16777215"/>
          <p:cNvSpPr txBox="1"/>
          <p:nvPr/>
        </p:nvSpPr>
        <p:spPr>
          <a:xfrm>
            <a:off x="8407143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13@|17FFC:16777215|FBC:16777215|LFC:16777215|LBC:16777215"/>
          <p:cNvSpPr txBox="1"/>
          <p:nvPr/>
        </p:nvSpPr>
        <p:spPr>
          <a:xfrm>
            <a:off x="1258301" y="173537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13@|17FFC:16777215|FBC:16777215|LFC:16777215|LBC:16777215"/>
          <p:cNvSpPr txBox="1"/>
          <p:nvPr/>
        </p:nvSpPr>
        <p:spPr>
          <a:xfrm>
            <a:off x="1262382" y="202127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13@|17FFC:16777215|FBC:16777215|LFC:16777215|LBC:16777215"/>
          <p:cNvSpPr txBox="1"/>
          <p:nvPr/>
        </p:nvSpPr>
        <p:spPr>
          <a:xfrm>
            <a:off x="1252846" y="3238304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13@|17FFC:16777215|FBC:16777215|LFC:16777215|LBC:16777215"/>
          <p:cNvSpPr txBox="1"/>
          <p:nvPr/>
        </p:nvSpPr>
        <p:spPr>
          <a:xfrm>
            <a:off x="1256927" y="3524209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13@|17FFC:16777215|FBC:16777215|LFC:16777215|LBC:16777215"/>
          <p:cNvSpPr txBox="1"/>
          <p:nvPr/>
        </p:nvSpPr>
        <p:spPr>
          <a:xfrm>
            <a:off x="1260341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13@|17FFC:16777215|FBC:16777215|LFC:16777215|LBC:16777215"/>
          <p:cNvSpPr txBox="1"/>
          <p:nvPr/>
        </p:nvSpPr>
        <p:spPr>
          <a:xfrm>
            <a:off x="1264422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13@|17FFC:16777215|FBC:16777215|LFC:16777215|LBC:16777215"/>
          <p:cNvSpPr txBox="1"/>
          <p:nvPr/>
        </p:nvSpPr>
        <p:spPr>
          <a:xfrm>
            <a:off x="1262382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13@|17FFC:16777215|FBC:16777215|LFC:16777215|LBC:16777215"/>
          <p:cNvSpPr txBox="1"/>
          <p:nvPr/>
        </p:nvSpPr>
        <p:spPr>
          <a:xfrm>
            <a:off x="1266463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13@|17FFC:16777215|FBC:16777215|LFC:16777215|LBC:16777215"/>
          <p:cNvSpPr txBox="1"/>
          <p:nvPr/>
        </p:nvSpPr>
        <p:spPr>
          <a:xfrm>
            <a:off x="1262381" y="480752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13@|17FFC:16777215|FBC:16777215|LFC:16777215|LBC:16777215"/>
          <p:cNvSpPr txBox="1"/>
          <p:nvPr/>
        </p:nvSpPr>
        <p:spPr>
          <a:xfrm>
            <a:off x="1266462" y="509343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val 4"/>
          <p:cNvSpPr/>
          <p:nvPr/>
        </p:nvSpPr>
        <p:spPr>
          <a:xfrm>
            <a:off x="2286940" y="3317374"/>
            <a:ext cx="1113227" cy="11196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3" name="Oval 5"/>
          <p:cNvSpPr/>
          <p:nvPr/>
        </p:nvSpPr>
        <p:spPr>
          <a:xfrm>
            <a:off x="4475660" y="3341225"/>
            <a:ext cx="1113227" cy="11196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4" name="Oval 6"/>
          <p:cNvSpPr/>
          <p:nvPr/>
        </p:nvSpPr>
        <p:spPr>
          <a:xfrm>
            <a:off x="6748561" y="3352450"/>
            <a:ext cx="1113227" cy="11196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5" name="Oval 7"/>
          <p:cNvSpPr/>
          <p:nvPr/>
        </p:nvSpPr>
        <p:spPr>
          <a:xfrm>
            <a:off x="8937280" y="3376301"/>
            <a:ext cx="1113227" cy="11196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6" name="Oval 12"/>
          <p:cNvSpPr/>
          <p:nvPr/>
        </p:nvSpPr>
        <p:spPr>
          <a:xfrm>
            <a:off x="5336341" y="1372022"/>
            <a:ext cx="1599449" cy="160862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7" name="Arc 16"/>
          <p:cNvSpPr/>
          <p:nvPr/>
        </p:nvSpPr>
        <p:spPr>
          <a:xfrm>
            <a:off x="5032272" y="2138832"/>
            <a:ext cx="4344781" cy="2260654"/>
          </a:xfrm>
          <a:prstGeom prst="arc">
            <a:avLst/>
          </a:pr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8" name="Arc 17"/>
          <p:cNvSpPr/>
          <p:nvPr/>
        </p:nvSpPr>
        <p:spPr>
          <a:xfrm flipH="1">
            <a:off x="2859864" y="2138832"/>
            <a:ext cx="2172409" cy="1238722"/>
          </a:xfrm>
          <a:custGeom>
            <a:avLst/>
            <a:gdLst>
              <a:gd name="connsiteX0" fmla="*/ 2187150 w 4374300"/>
              <a:gd name="connsiteY0" fmla="*/ 0 h 2276013"/>
              <a:gd name="connsiteX1" fmla="*/ 3222673 w 4374300"/>
              <a:gd name="connsiteY1" fmla="*/ 135632 h 2276013"/>
              <a:gd name="connsiteX2" fmla="*/ 4370035 w 4374300"/>
              <a:gd name="connsiteY2" fmla="*/ 1209038 h 2276013"/>
              <a:gd name="connsiteX3" fmla="*/ 2187150 w 4374300"/>
              <a:gd name="connsiteY3" fmla="*/ 1138007 h 2276013"/>
              <a:gd name="connsiteX4" fmla="*/ 2187150 w 4374300"/>
              <a:gd name="connsiteY4" fmla="*/ 0 h 2276013"/>
              <a:gd name="connsiteX0-1" fmla="*/ 2187150 w 4374300"/>
              <a:gd name="connsiteY0-2" fmla="*/ 0 h 2276013"/>
              <a:gd name="connsiteX1-3" fmla="*/ 3222673 w 4374300"/>
              <a:gd name="connsiteY1-4" fmla="*/ 135632 h 2276013"/>
              <a:gd name="connsiteX2-5" fmla="*/ 4370035 w 4374300"/>
              <a:gd name="connsiteY2-6" fmla="*/ 1209038 h 2276013"/>
              <a:gd name="connsiteX0-7" fmla="*/ 0 w 2187168"/>
              <a:gd name="connsiteY0-8" fmla="*/ 0 h 1247138"/>
              <a:gd name="connsiteX1-9" fmla="*/ 1035523 w 2187168"/>
              <a:gd name="connsiteY1-10" fmla="*/ 135632 h 1247138"/>
              <a:gd name="connsiteX2-11" fmla="*/ 2182885 w 2187168"/>
              <a:gd name="connsiteY2-12" fmla="*/ 1209038 h 1247138"/>
              <a:gd name="connsiteX3-13" fmla="*/ 0 w 2187168"/>
              <a:gd name="connsiteY3-14" fmla="*/ 1138007 h 1247138"/>
              <a:gd name="connsiteX4-15" fmla="*/ 0 w 2187168"/>
              <a:gd name="connsiteY4-16" fmla="*/ 0 h 1247138"/>
              <a:gd name="connsiteX0-17" fmla="*/ 0 w 2187168"/>
              <a:gd name="connsiteY0-18" fmla="*/ 0 h 1247138"/>
              <a:gd name="connsiteX1-19" fmla="*/ 1035523 w 2187168"/>
              <a:gd name="connsiteY1-20" fmla="*/ 135632 h 1247138"/>
              <a:gd name="connsiteX2-21" fmla="*/ 2182885 w 2187168"/>
              <a:gd name="connsiteY2-22" fmla="*/ 1247138 h 12471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87168" h="1247138" stroke="0" extrusionOk="0">
                <a:moveTo>
                  <a:pt x="0" y="0"/>
                </a:moveTo>
                <a:cubicBezTo>
                  <a:pt x="361410" y="0"/>
                  <a:pt x="717187" y="46599"/>
                  <a:pt x="1035523" y="135632"/>
                </a:cubicBezTo>
                <a:cubicBezTo>
                  <a:pt x="1788100" y="346113"/>
                  <a:pt x="2236215" y="765343"/>
                  <a:pt x="2182885" y="1209038"/>
                </a:cubicBezTo>
                <a:lnTo>
                  <a:pt x="0" y="1138007"/>
                </a:lnTo>
                <a:lnTo>
                  <a:pt x="0" y="0"/>
                </a:lnTo>
                <a:close/>
              </a:path>
              <a:path w="2187168" h="1247138" fill="none">
                <a:moveTo>
                  <a:pt x="0" y="0"/>
                </a:moveTo>
                <a:cubicBezTo>
                  <a:pt x="361410" y="0"/>
                  <a:pt x="717187" y="46599"/>
                  <a:pt x="1035523" y="135632"/>
                </a:cubicBezTo>
                <a:cubicBezTo>
                  <a:pt x="1788100" y="346113"/>
                  <a:pt x="2236215" y="803443"/>
                  <a:pt x="2182885" y="1247138"/>
                </a:cubicBezTo>
              </a:path>
            </a:pathLst>
          </a:cu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9" name="Arc 18"/>
          <p:cNvSpPr/>
          <p:nvPr/>
        </p:nvSpPr>
        <p:spPr>
          <a:xfrm>
            <a:off x="6463359" y="2728104"/>
            <a:ext cx="841816" cy="1082112"/>
          </a:xfrm>
          <a:prstGeom prst="arc">
            <a:avLst/>
          </a:pr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0" name="Arc 19"/>
          <p:cNvSpPr/>
          <p:nvPr/>
        </p:nvSpPr>
        <p:spPr>
          <a:xfrm flipH="1">
            <a:off x="4915434" y="2728104"/>
            <a:ext cx="841816" cy="1082112"/>
          </a:xfrm>
          <a:prstGeom prst="arc">
            <a:avLst/>
          </a:pr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grpSp>
        <p:nvGrpSpPr>
          <p:cNvPr id="51" name="Group 20"/>
          <p:cNvGrpSpPr/>
          <p:nvPr/>
        </p:nvGrpSpPr>
        <p:grpSpPr>
          <a:xfrm>
            <a:off x="2634006" y="3634021"/>
            <a:ext cx="419095" cy="427365"/>
            <a:chOff x="7160655" y="2178006"/>
            <a:chExt cx="379359" cy="386846"/>
          </a:xfrm>
          <a:solidFill>
            <a:schemeClr val="bg1"/>
          </a:solidFill>
        </p:grpSpPr>
        <p:sp>
          <p:nvSpPr>
            <p:cNvPr id="87" name="Freeform 36@|5FFC:0|FBC:0|LFC:0|LBC:16777215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37@|5FFC:0|FBC:0|LFC:0|LBC:16777215"/>
            <p:cNvSpPr/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38@|5FFC:0|FBC:0|LFC:0|LBC:16777215"/>
            <p:cNvSpPr/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62"/>
          <p:cNvSpPr>
            <a:spLocks noEditPoints="1"/>
          </p:cNvSpPr>
          <p:nvPr/>
        </p:nvSpPr>
        <p:spPr bwMode="auto">
          <a:xfrm>
            <a:off x="9295375" y="3644808"/>
            <a:ext cx="397037" cy="534897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6 h 145"/>
              <a:gd name="T6" fmla="*/ 13 w 108"/>
              <a:gd name="T7" fmla="*/ 125 h 145"/>
              <a:gd name="T8" fmla="*/ 96 w 108"/>
              <a:gd name="T9" fmla="*/ 125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2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8 w 108"/>
              <a:gd name="T35" fmla="*/ 12 h 145"/>
              <a:gd name="T36" fmla="*/ 60 w 108"/>
              <a:gd name="T37" fmla="*/ 12 h 145"/>
              <a:gd name="T38" fmla="*/ 67 w 108"/>
              <a:gd name="T39" fmla="*/ 37 h 145"/>
              <a:gd name="T40" fmla="*/ 41 w 108"/>
              <a:gd name="T41" fmla="*/ 37 h 145"/>
              <a:gd name="T42" fmla="*/ 48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6"/>
                  <a:pt x="0" y="136"/>
                  <a:pt x="0" y="136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2" y="116"/>
                  <a:pt x="92" y="116"/>
                  <a:pt x="92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8" y="12"/>
                </a:moveTo>
                <a:cubicBezTo>
                  <a:pt x="48" y="12"/>
                  <a:pt x="54" y="0"/>
                  <a:pt x="60" y="12"/>
                </a:cubicBezTo>
                <a:cubicBezTo>
                  <a:pt x="67" y="37"/>
                  <a:pt x="67" y="37"/>
                  <a:pt x="67" y="37"/>
                </a:cubicBezTo>
                <a:cubicBezTo>
                  <a:pt x="41" y="37"/>
                  <a:pt x="41" y="37"/>
                  <a:pt x="41" y="37"/>
                </a:cubicBezTo>
                <a:lnTo>
                  <a:pt x="48" y="1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25"/>
          <p:cNvGrpSpPr/>
          <p:nvPr/>
        </p:nvGrpSpPr>
        <p:grpSpPr>
          <a:xfrm>
            <a:off x="5772889" y="1713092"/>
            <a:ext cx="726355" cy="639470"/>
            <a:chOff x="6040049" y="4182118"/>
            <a:chExt cx="521619" cy="459224"/>
          </a:xfrm>
          <a:solidFill>
            <a:schemeClr val="bg1"/>
          </a:solidFill>
        </p:grpSpPr>
        <p:sp>
          <p:nvSpPr>
            <p:cNvPr id="82" name="Freeform 84@|5FFC:0|FBC:0|LFC:0|LBC:16777215"/>
            <p:cNvSpPr/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5@|5FFC:0|FBC:0|LFC:0|LBC:16777215"/>
            <p:cNvSpPr/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86@|5FFC:0|FBC:0|LFC:0|LBC:16777215"/>
            <p:cNvSpPr/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87@|5FFC:0|FBC:0|LFC:0|LBC:16777215"/>
            <p:cNvSpPr/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88@|5FFC:0|FBC:0|LFC:0|LBC:16777215"/>
            <p:cNvSpPr/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31"/>
          <p:cNvGrpSpPr/>
          <p:nvPr/>
        </p:nvGrpSpPr>
        <p:grpSpPr>
          <a:xfrm>
            <a:off x="4802045" y="3793941"/>
            <a:ext cx="460453" cy="286749"/>
            <a:chOff x="2942785" y="3296116"/>
            <a:chExt cx="416796" cy="259561"/>
          </a:xfrm>
          <a:solidFill>
            <a:schemeClr val="bg1"/>
          </a:solidFill>
        </p:grpSpPr>
        <p:sp>
          <p:nvSpPr>
            <p:cNvPr id="79" name="Freeform 95@|5FFC:0|FBC:0|LFC:0|LBC:16777215"/>
            <p:cNvSpPr>
              <a:spLocks noEditPoints="1"/>
            </p:cNvSpPr>
            <p:nvPr/>
          </p:nvSpPr>
          <p:spPr bwMode="auto">
            <a:xfrm>
              <a:off x="2942785" y="3296116"/>
              <a:ext cx="416796" cy="25956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96@|1FFC:0|FBC:0|LFC:0|LBC:16777215"/>
            <p:cNvSpPr>
              <a:spLocks noChangeArrowheads="1"/>
            </p:cNvSpPr>
            <p:nvPr/>
          </p:nvSpPr>
          <p:spPr bwMode="auto">
            <a:xfrm>
              <a:off x="3000187" y="3351023"/>
              <a:ext cx="79865" cy="144755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97@|1FFC:0|FBC:0|LFC:0|LBC:16777215"/>
            <p:cNvSpPr>
              <a:spLocks noChangeArrowheads="1"/>
            </p:cNvSpPr>
            <p:nvPr/>
          </p:nvSpPr>
          <p:spPr bwMode="auto">
            <a:xfrm>
              <a:off x="3092532" y="3351023"/>
              <a:ext cx="77370" cy="144755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35"/>
          <p:cNvGrpSpPr/>
          <p:nvPr/>
        </p:nvGrpSpPr>
        <p:grpSpPr>
          <a:xfrm>
            <a:off x="7004350" y="3624695"/>
            <a:ext cx="578930" cy="575123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61" name="Freeform 150@|5FFC:0|FBC:0|LFC:0|LBC:16777215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51@|1FFC:0|FBC:0|LFC:0|LBC:16777215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52@|1FFC:0|FBC:0|LFC:0|LBC:16777215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153@|1FFC:0|FBC:0|LFC:0|LBC:16777215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54@|5FFC:0|FBC:0|LFC:0|LBC:16777215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155@|5FFC:0|FBC:0|LFC:0|LBC:1677721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56@|5FFC:0|FBC:0|LFC:0|LBC:16777215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157@|5FFC:0|FBC:0|LFC:0|LBC:16777215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158@|5FFC:0|FBC:0|LFC:0|LBC:16777215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159@|1FFC:0|FBC:0|LFC:0|LBC:16777215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160@|5FFC:0|FBC:0|LFC:0|LBC:16777215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161@|5FFC:0|FBC:0|LFC:0|LBC:16777215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162@|5FFC:0|FBC:0|LFC:0|LBC:16777215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163@|5FFC:0|FBC:0|LFC:0|LBC:16777215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164@|5FFC:0|FBC:0|LFC:0|LBC:16777215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65@|5FFC:0|FBC:0|LFC:0|LBC:1677721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ectangle 166@|1FFC:0|FBC:0|LFC:0|LBC:16777215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Rectangle 167@|1FFC:0|FBC:0|LFC:0|LBC:16777215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5486974" y="2416506"/>
            <a:ext cx="1299416" cy="2000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7755"/>
            <a:r>
              <a:rPr lang="zh-CN" altLang="en-US" sz="10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0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13@|17FFC:16777215|FBC:16777215|LFC:16777215|LBC:16777215"/>
          <p:cNvSpPr txBox="1"/>
          <p:nvPr/>
        </p:nvSpPr>
        <p:spPr>
          <a:xfrm>
            <a:off x="2208202" y="4681544"/>
            <a:ext cx="1274611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13@|17FFC:16777215|FBC:16777215|LFC:16777215|LBC:16777215"/>
          <p:cNvSpPr txBox="1"/>
          <p:nvPr/>
        </p:nvSpPr>
        <p:spPr>
          <a:xfrm>
            <a:off x="2083871" y="4967449"/>
            <a:ext cx="1523272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13@|17FFC:16777215|FBC:16777215|LFC:16777215|LBC:16777215"/>
          <p:cNvSpPr txBox="1"/>
          <p:nvPr/>
        </p:nvSpPr>
        <p:spPr>
          <a:xfrm>
            <a:off x="4427594" y="4681544"/>
            <a:ext cx="124301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Box 13@|17FFC:16777215|FBC:16777215|LFC:16777215|LBC:16777215"/>
          <p:cNvSpPr txBox="1"/>
          <p:nvPr/>
        </p:nvSpPr>
        <p:spPr>
          <a:xfrm>
            <a:off x="4306346" y="4967449"/>
            <a:ext cx="1485508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Box 13@|17FFC:16777215|FBC:16777215|LFC:16777215|LBC:16777215"/>
          <p:cNvSpPr txBox="1"/>
          <p:nvPr/>
        </p:nvSpPr>
        <p:spPr>
          <a:xfrm>
            <a:off x="6735089" y="4681544"/>
            <a:ext cx="121992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13@|17FFC:16777215|FBC:16777215|LFC:16777215|LBC:16777215"/>
          <p:cNvSpPr txBox="1"/>
          <p:nvPr/>
        </p:nvSpPr>
        <p:spPr>
          <a:xfrm>
            <a:off x="6616093" y="4967449"/>
            <a:ext cx="145791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13@|17FFC:16777215|FBC:16777215|LFC:16777215|LBC:16777215"/>
          <p:cNvSpPr txBox="1"/>
          <p:nvPr/>
        </p:nvSpPr>
        <p:spPr>
          <a:xfrm>
            <a:off x="8925508" y="4681544"/>
            <a:ext cx="122469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Box 13@|17FFC:16777215|FBC:16777215|LFC:16777215|LBC:16777215"/>
          <p:cNvSpPr txBox="1"/>
          <p:nvPr/>
        </p:nvSpPr>
        <p:spPr>
          <a:xfrm>
            <a:off x="8806047" y="4967449"/>
            <a:ext cx="1463618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694154" y="1907949"/>
            <a:ext cx="3534465" cy="3042102"/>
            <a:chOff x="9042400" y="2605087"/>
            <a:chExt cx="1914525" cy="1647825"/>
          </a:xfrm>
        </p:grpSpPr>
        <p:sp>
          <p:nvSpPr>
            <p:cNvPr id="15" name="菱形 14"/>
            <p:cNvSpPr/>
            <p:nvPr/>
          </p:nvSpPr>
          <p:spPr bwMode="auto">
            <a:xfrm>
              <a:off x="9175750" y="2605087"/>
              <a:ext cx="1647825" cy="1647825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8" name="组合 76"/>
            <p:cNvGrpSpPr/>
            <p:nvPr/>
          </p:nvGrpSpPr>
          <p:grpSpPr bwMode="auto">
            <a:xfrm>
              <a:off x="9042400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V="1">
                <a:off x="3643979" y="2434849"/>
                <a:ext cx="506434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3645567" y="2931687"/>
                <a:ext cx="506433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1" name="组合 77"/>
            <p:cNvGrpSpPr/>
            <p:nvPr/>
          </p:nvGrpSpPr>
          <p:grpSpPr bwMode="auto">
            <a:xfrm flipH="1">
              <a:off x="10448186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V="1">
                <a:off x="3643979" y="2434849"/>
                <a:ext cx="506433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 flipV="1">
                <a:off x="3645566" y="2931687"/>
                <a:ext cx="506434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9769827" y="3215573"/>
              <a:ext cx="460108" cy="460108"/>
              <a:chOff x="9769827" y="2977449"/>
              <a:chExt cx="460108" cy="460108"/>
            </a:xfrm>
          </p:grpSpPr>
          <p:sp>
            <p:nvSpPr>
              <p:cNvPr id="25" name="Freeform 145"/>
              <p:cNvSpPr/>
              <p:nvPr/>
            </p:nvSpPr>
            <p:spPr bwMode="auto">
              <a:xfrm>
                <a:off x="9985455" y="2977449"/>
                <a:ext cx="244480" cy="244480"/>
              </a:xfrm>
              <a:custGeom>
                <a:avLst/>
                <a:gdLst>
                  <a:gd name="T0" fmla="*/ 81 w 161"/>
                  <a:gd name="T1" fmla="*/ 161 h 161"/>
                  <a:gd name="T2" fmla="*/ 66 w 161"/>
                  <a:gd name="T3" fmla="*/ 147 h 161"/>
                  <a:gd name="T4" fmla="*/ 142 w 161"/>
                  <a:gd name="T5" fmla="*/ 74 h 161"/>
                  <a:gd name="T6" fmla="*/ 142 w 161"/>
                  <a:gd name="T7" fmla="*/ 19 h 161"/>
                  <a:gd name="T8" fmla="*/ 88 w 161"/>
                  <a:gd name="T9" fmla="*/ 19 h 161"/>
                  <a:gd name="T10" fmla="*/ 14 w 161"/>
                  <a:gd name="T11" fmla="*/ 95 h 161"/>
                  <a:gd name="T12" fmla="*/ 0 w 161"/>
                  <a:gd name="T13" fmla="*/ 81 h 161"/>
                  <a:gd name="T14" fmla="*/ 81 w 161"/>
                  <a:gd name="T15" fmla="*/ 0 h 161"/>
                  <a:gd name="T16" fmla="*/ 161 w 161"/>
                  <a:gd name="T17" fmla="*/ 0 h 161"/>
                  <a:gd name="T18" fmla="*/ 161 w 161"/>
                  <a:gd name="T19" fmla="*/ 81 h 161"/>
                  <a:gd name="T20" fmla="*/ 81 w 161"/>
                  <a:gd name="T21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1" h="161">
                    <a:moveTo>
                      <a:pt x="81" y="161"/>
                    </a:moveTo>
                    <a:lnTo>
                      <a:pt x="66" y="147"/>
                    </a:lnTo>
                    <a:lnTo>
                      <a:pt x="142" y="74"/>
                    </a:lnTo>
                    <a:lnTo>
                      <a:pt x="142" y="19"/>
                    </a:lnTo>
                    <a:lnTo>
                      <a:pt x="88" y="19"/>
                    </a:lnTo>
                    <a:lnTo>
                      <a:pt x="14" y="95"/>
                    </a:lnTo>
                    <a:lnTo>
                      <a:pt x="0" y="81"/>
                    </a:lnTo>
                    <a:lnTo>
                      <a:pt x="81" y="0"/>
                    </a:lnTo>
                    <a:lnTo>
                      <a:pt x="161" y="0"/>
                    </a:lnTo>
                    <a:lnTo>
                      <a:pt x="161" y="81"/>
                    </a:lnTo>
                    <a:lnTo>
                      <a:pt x="81" y="16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26" name="Freeform 146"/>
              <p:cNvSpPr/>
              <p:nvPr/>
            </p:nvSpPr>
            <p:spPr bwMode="auto">
              <a:xfrm>
                <a:off x="9816899" y="3124743"/>
                <a:ext cx="265739" cy="265739"/>
              </a:xfrm>
              <a:custGeom>
                <a:avLst/>
                <a:gdLst>
                  <a:gd name="T0" fmla="*/ 142 w 175"/>
                  <a:gd name="T1" fmla="*/ 175 h 175"/>
                  <a:gd name="T2" fmla="*/ 0 w 175"/>
                  <a:gd name="T3" fmla="*/ 33 h 175"/>
                  <a:gd name="T4" fmla="*/ 97 w 175"/>
                  <a:gd name="T5" fmla="*/ 0 h 175"/>
                  <a:gd name="T6" fmla="*/ 102 w 175"/>
                  <a:gd name="T7" fmla="*/ 17 h 175"/>
                  <a:gd name="T8" fmla="*/ 33 w 175"/>
                  <a:gd name="T9" fmla="*/ 43 h 175"/>
                  <a:gd name="T10" fmla="*/ 132 w 175"/>
                  <a:gd name="T11" fmla="*/ 142 h 175"/>
                  <a:gd name="T12" fmla="*/ 158 w 175"/>
                  <a:gd name="T13" fmla="*/ 74 h 175"/>
                  <a:gd name="T14" fmla="*/ 175 w 175"/>
                  <a:gd name="T15" fmla="*/ 78 h 175"/>
                  <a:gd name="T16" fmla="*/ 142 w 175"/>
                  <a:gd name="T17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175">
                    <a:moveTo>
                      <a:pt x="142" y="175"/>
                    </a:moveTo>
                    <a:lnTo>
                      <a:pt x="0" y="33"/>
                    </a:lnTo>
                    <a:lnTo>
                      <a:pt x="97" y="0"/>
                    </a:lnTo>
                    <a:lnTo>
                      <a:pt x="102" y="17"/>
                    </a:lnTo>
                    <a:lnTo>
                      <a:pt x="33" y="43"/>
                    </a:lnTo>
                    <a:lnTo>
                      <a:pt x="132" y="142"/>
                    </a:lnTo>
                    <a:lnTo>
                      <a:pt x="158" y="74"/>
                    </a:lnTo>
                    <a:lnTo>
                      <a:pt x="175" y="78"/>
                    </a:lnTo>
                    <a:lnTo>
                      <a:pt x="142" y="1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27" name="Freeform 147"/>
              <p:cNvSpPr/>
              <p:nvPr/>
            </p:nvSpPr>
            <p:spPr bwMode="auto">
              <a:xfrm>
                <a:off x="9769827" y="3272039"/>
                <a:ext cx="165518" cy="165518"/>
              </a:xfrm>
              <a:custGeom>
                <a:avLst/>
                <a:gdLst>
                  <a:gd name="T0" fmla="*/ 0 w 109"/>
                  <a:gd name="T1" fmla="*/ 109 h 109"/>
                  <a:gd name="T2" fmla="*/ 47 w 109"/>
                  <a:gd name="T3" fmla="*/ 0 h 109"/>
                  <a:gd name="T4" fmla="*/ 66 w 109"/>
                  <a:gd name="T5" fmla="*/ 10 h 109"/>
                  <a:gd name="T6" fmla="*/ 38 w 109"/>
                  <a:gd name="T7" fmla="*/ 71 h 109"/>
                  <a:gd name="T8" fmla="*/ 99 w 109"/>
                  <a:gd name="T9" fmla="*/ 43 h 109"/>
                  <a:gd name="T10" fmla="*/ 109 w 109"/>
                  <a:gd name="T11" fmla="*/ 62 h 109"/>
                  <a:gd name="T12" fmla="*/ 0 w 109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109">
                    <a:moveTo>
                      <a:pt x="0" y="109"/>
                    </a:moveTo>
                    <a:lnTo>
                      <a:pt x="47" y="0"/>
                    </a:lnTo>
                    <a:lnTo>
                      <a:pt x="66" y="10"/>
                    </a:lnTo>
                    <a:lnTo>
                      <a:pt x="38" y="71"/>
                    </a:lnTo>
                    <a:lnTo>
                      <a:pt x="99" y="43"/>
                    </a:lnTo>
                    <a:lnTo>
                      <a:pt x="109" y="62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28" name="Freeform 148"/>
              <p:cNvSpPr/>
              <p:nvPr/>
            </p:nvSpPr>
            <p:spPr bwMode="auto">
              <a:xfrm>
                <a:off x="9924715" y="3182447"/>
                <a:ext cx="100221" cy="104778"/>
              </a:xfrm>
              <a:custGeom>
                <a:avLst/>
                <a:gdLst>
                  <a:gd name="T0" fmla="*/ 14 w 66"/>
                  <a:gd name="T1" fmla="*/ 69 h 69"/>
                  <a:gd name="T2" fmla="*/ 0 w 66"/>
                  <a:gd name="T3" fmla="*/ 54 h 69"/>
                  <a:gd name="T4" fmla="*/ 52 w 66"/>
                  <a:gd name="T5" fmla="*/ 0 h 69"/>
                  <a:gd name="T6" fmla="*/ 66 w 66"/>
                  <a:gd name="T7" fmla="*/ 14 h 69"/>
                  <a:gd name="T8" fmla="*/ 14 w 66"/>
                  <a:gd name="T9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9">
                    <a:moveTo>
                      <a:pt x="14" y="69"/>
                    </a:moveTo>
                    <a:lnTo>
                      <a:pt x="0" y="54"/>
                    </a:lnTo>
                    <a:lnTo>
                      <a:pt x="52" y="0"/>
                    </a:lnTo>
                    <a:lnTo>
                      <a:pt x="66" y="14"/>
                    </a:lnTo>
                    <a:lnTo>
                      <a:pt x="14" y="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5635990" y="2927908"/>
            <a:ext cx="5181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55758" y="3758905"/>
            <a:ext cx="394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80737" y="1907949"/>
            <a:ext cx="1091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79982" y="4378756"/>
            <a:ext cx="513718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/>
          <p:cNvSpPr/>
          <p:nvPr/>
        </p:nvSpPr>
        <p:spPr bwMode="auto">
          <a:xfrm>
            <a:off x="3970338" y="2605087"/>
            <a:ext cx="1647825" cy="1647825"/>
          </a:xfrm>
          <a:prstGeom prst="diamond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60"/>
          <p:cNvGrpSpPr/>
          <p:nvPr/>
        </p:nvGrpSpPr>
        <p:grpSpPr bwMode="auto">
          <a:xfrm>
            <a:off x="3836988" y="2926937"/>
            <a:ext cx="508739" cy="1004126"/>
            <a:chOff x="3643979" y="2434437"/>
            <a:chExt cx="508760" cy="1004025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3643979" y="2434849"/>
              <a:ext cx="506433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 flipV="1">
              <a:off x="3645566" y="2931687"/>
              <a:ext cx="506434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" name="组合 61"/>
          <p:cNvGrpSpPr/>
          <p:nvPr/>
        </p:nvGrpSpPr>
        <p:grpSpPr bwMode="auto">
          <a:xfrm flipH="1">
            <a:off x="5242774" y="2926937"/>
            <a:ext cx="508739" cy="1004126"/>
            <a:chOff x="3643979" y="2434437"/>
            <a:chExt cx="508760" cy="1004025"/>
          </a:xfrm>
        </p:grpSpPr>
        <p:cxnSp>
          <p:nvCxnSpPr>
            <p:cNvPr id="6" name="直接连接符 5"/>
            <p:cNvCxnSpPr/>
            <p:nvPr/>
          </p:nvCxnSpPr>
          <p:spPr>
            <a:xfrm flipV="1">
              <a:off x="3643979" y="2434849"/>
              <a:ext cx="506434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 flipV="1">
              <a:off x="3645567" y="2931687"/>
              <a:ext cx="506433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4597400" y="3211512"/>
            <a:ext cx="352425" cy="468312"/>
            <a:chOff x="4597400" y="2973388"/>
            <a:chExt cx="352425" cy="468312"/>
          </a:xfrm>
        </p:grpSpPr>
        <p:sp>
          <p:nvSpPr>
            <p:cNvPr id="11" name="Freeform 49"/>
            <p:cNvSpPr/>
            <p:nvPr/>
          </p:nvSpPr>
          <p:spPr bwMode="auto">
            <a:xfrm>
              <a:off x="4597400" y="3032121"/>
              <a:ext cx="352425" cy="409579"/>
            </a:xfrm>
            <a:custGeom>
              <a:avLst/>
              <a:gdLst>
                <a:gd name="T0" fmla="*/ 545388694 w 228"/>
                <a:gd name="T1" fmla="*/ 633897209 h 265"/>
                <a:gd name="T2" fmla="*/ 0 w 228"/>
                <a:gd name="T3" fmla="*/ 633897209 h 265"/>
                <a:gd name="T4" fmla="*/ 0 w 228"/>
                <a:gd name="T5" fmla="*/ 0 h 265"/>
                <a:gd name="T6" fmla="*/ 90898373 w 228"/>
                <a:gd name="T7" fmla="*/ 0 h 265"/>
                <a:gd name="T8" fmla="*/ 90898373 w 228"/>
                <a:gd name="T9" fmla="*/ 45449275 h 265"/>
                <a:gd name="T10" fmla="*/ 45449187 w 228"/>
                <a:gd name="T11" fmla="*/ 45449275 h 265"/>
                <a:gd name="T12" fmla="*/ 45449187 w 228"/>
                <a:gd name="T13" fmla="*/ 588447935 h 265"/>
                <a:gd name="T14" fmla="*/ 499939507 w 228"/>
                <a:gd name="T15" fmla="*/ 588447935 h 265"/>
                <a:gd name="T16" fmla="*/ 499939507 w 228"/>
                <a:gd name="T17" fmla="*/ 45449275 h 265"/>
                <a:gd name="T18" fmla="*/ 454490320 w 228"/>
                <a:gd name="T19" fmla="*/ 45449275 h 265"/>
                <a:gd name="T20" fmla="*/ 454490320 w 228"/>
                <a:gd name="T21" fmla="*/ 0 h 265"/>
                <a:gd name="T22" fmla="*/ 545388694 w 228"/>
                <a:gd name="T23" fmla="*/ 0 h 265"/>
                <a:gd name="T24" fmla="*/ 545388694 w 228"/>
                <a:gd name="T25" fmla="*/ 633897209 h 2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8" h="265">
                  <a:moveTo>
                    <a:pt x="228" y="265"/>
                  </a:moveTo>
                  <a:lnTo>
                    <a:pt x="0" y="265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9"/>
                  </a:lnTo>
                  <a:lnTo>
                    <a:pt x="19" y="19"/>
                  </a:lnTo>
                  <a:lnTo>
                    <a:pt x="19" y="246"/>
                  </a:lnTo>
                  <a:lnTo>
                    <a:pt x="209" y="246"/>
                  </a:lnTo>
                  <a:lnTo>
                    <a:pt x="209" y="19"/>
                  </a:lnTo>
                  <a:lnTo>
                    <a:pt x="190" y="19"/>
                  </a:lnTo>
                  <a:lnTo>
                    <a:pt x="190" y="0"/>
                  </a:lnTo>
                  <a:lnTo>
                    <a:pt x="228" y="0"/>
                  </a:lnTo>
                  <a:lnTo>
                    <a:pt x="228" y="2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50"/>
            <p:cNvSpPr>
              <a:spLocks noEditPoints="1"/>
            </p:cNvSpPr>
            <p:nvPr/>
          </p:nvSpPr>
          <p:spPr bwMode="auto">
            <a:xfrm>
              <a:off x="4685506" y="2973388"/>
              <a:ext cx="176213" cy="117463"/>
            </a:xfrm>
            <a:custGeom>
              <a:avLst/>
              <a:gdLst>
                <a:gd name="T0" fmla="*/ 647652747 w 48"/>
                <a:gd name="T1" fmla="*/ 431761152 h 32"/>
                <a:gd name="T2" fmla="*/ 0 w 48"/>
                <a:gd name="T3" fmla="*/ 431761152 h 32"/>
                <a:gd name="T4" fmla="*/ 0 w 48"/>
                <a:gd name="T5" fmla="*/ 107941206 h 32"/>
                <a:gd name="T6" fmla="*/ 175405034 w 48"/>
                <a:gd name="T7" fmla="*/ 107941206 h 32"/>
                <a:gd name="T8" fmla="*/ 323826374 w 48"/>
                <a:gd name="T9" fmla="*/ 0 h 32"/>
                <a:gd name="T10" fmla="*/ 472247713 w 48"/>
                <a:gd name="T11" fmla="*/ 107941206 h 32"/>
                <a:gd name="T12" fmla="*/ 647652747 w 48"/>
                <a:gd name="T13" fmla="*/ 107941206 h 32"/>
                <a:gd name="T14" fmla="*/ 647652747 w 48"/>
                <a:gd name="T15" fmla="*/ 431761152 h 32"/>
                <a:gd name="T16" fmla="*/ 107942125 w 48"/>
                <a:gd name="T17" fmla="*/ 323819945 h 32"/>
                <a:gd name="T18" fmla="*/ 539710623 w 48"/>
                <a:gd name="T19" fmla="*/ 323819945 h 32"/>
                <a:gd name="T20" fmla="*/ 539710623 w 48"/>
                <a:gd name="T21" fmla="*/ 215882412 h 32"/>
                <a:gd name="T22" fmla="*/ 377797436 w 48"/>
                <a:gd name="T23" fmla="*/ 215882412 h 32"/>
                <a:gd name="T24" fmla="*/ 377797436 w 48"/>
                <a:gd name="T25" fmla="*/ 161911809 h 32"/>
                <a:gd name="T26" fmla="*/ 323826374 w 48"/>
                <a:gd name="T27" fmla="*/ 107941206 h 32"/>
                <a:gd name="T28" fmla="*/ 269855311 w 48"/>
                <a:gd name="T29" fmla="*/ 161911809 h 32"/>
                <a:gd name="T30" fmla="*/ 269855311 w 48"/>
                <a:gd name="T31" fmla="*/ 215882412 h 32"/>
                <a:gd name="T32" fmla="*/ 107942125 w 48"/>
                <a:gd name="T33" fmla="*/ 215882412 h 32"/>
                <a:gd name="T34" fmla="*/ 107942125 w 48"/>
                <a:gd name="T35" fmla="*/ 323819945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8" h="32">
                  <a:moveTo>
                    <a:pt x="48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3"/>
                    <a:pt x="19" y="0"/>
                    <a:pt x="24" y="0"/>
                  </a:cubicBezTo>
                  <a:cubicBezTo>
                    <a:pt x="29" y="0"/>
                    <a:pt x="34" y="3"/>
                    <a:pt x="35" y="8"/>
                  </a:cubicBezTo>
                  <a:cubicBezTo>
                    <a:pt x="48" y="8"/>
                    <a:pt x="48" y="8"/>
                    <a:pt x="48" y="8"/>
                  </a:cubicBezTo>
                  <a:lnTo>
                    <a:pt x="48" y="32"/>
                  </a:lnTo>
                  <a:close/>
                  <a:moveTo>
                    <a:pt x="8" y="24"/>
                  </a:moveTo>
                  <a:cubicBezTo>
                    <a:pt x="40" y="24"/>
                    <a:pt x="40" y="24"/>
                    <a:pt x="40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6" y="8"/>
                    <a:pt x="24" y="8"/>
                  </a:cubicBezTo>
                  <a:cubicBezTo>
                    <a:pt x="22" y="8"/>
                    <a:pt x="20" y="10"/>
                    <a:pt x="20" y="12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8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ectangle 51"/>
            <p:cNvSpPr>
              <a:spLocks noChangeArrowheads="1"/>
            </p:cNvSpPr>
            <p:nvPr/>
          </p:nvSpPr>
          <p:spPr bwMode="auto">
            <a:xfrm>
              <a:off x="4730332" y="3163495"/>
              <a:ext cx="29368" cy="20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Rectangle 52"/>
            <p:cNvSpPr>
              <a:spLocks noChangeArrowheads="1"/>
            </p:cNvSpPr>
            <p:nvPr/>
          </p:nvSpPr>
          <p:spPr bwMode="auto">
            <a:xfrm>
              <a:off x="4787525" y="3134129"/>
              <a:ext cx="29368" cy="2333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" name="Rectangle 53"/>
            <p:cNvSpPr>
              <a:spLocks noChangeArrowheads="1"/>
            </p:cNvSpPr>
            <p:nvPr/>
          </p:nvSpPr>
          <p:spPr bwMode="auto">
            <a:xfrm>
              <a:off x="4846263" y="3177405"/>
              <a:ext cx="29368" cy="1901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" name="Rectangle 54"/>
            <p:cNvSpPr>
              <a:spLocks noChangeArrowheads="1"/>
            </p:cNvSpPr>
            <p:nvPr/>
          </p:nvSpPr>
          <p:spPr bwMode="auto">
            <a:xfrm>
              <a:off x="4671595" y="3265504"/>
              <a:ext cx="29368" cy="102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" name="菱形 17"/>
          <p:cNvSpPr/>
          <p:nvPr/>
        </p:nvSpPr>
        <p:spPr bwMode="auto">
          <a:xfrm>
            <a:off x="1368425" y="2605087"/>
            <a:ext cx="1647825" cy="1647825"/>
          </a:xfrm>
          <a:prstGeom prst="diamond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235075" y="2927349"/>
            <a:ext cx="508000" cy="1003300"/>
            <a:chOff x="1235075" y="2689225"/>
            <a:chExt cx="508000" cy="1003300"/>
          </a:xfrm>
        </p:grpSpPr>
        <p:cxnSp>
          <p:nvCxnSpPr>
            <p:cNvPr id="23" name="直接连接符 22"/>
            <p:cNvCxnSpPr/>
            <p:nvPr/>
          </p:nvCxnSpPr>
          <p:spPr bwMode="auto">
            <a:xfrm flipV="1">
              <a:off x="1235075" y="2689225"/>
              <a:ext cx="506413" cy="506413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直接连接符 23"/>
            <p:cNvCxnSpPr/>
            <p:nvPr/>
          </p:nvCxnSpPr>
          <p:spPr bwMode="auto">
            <a:xfrm flipH="1" flipV="1">
              <a:off x="1236663" y="3186113"/>
              <a:ext cx="506412" cy="50641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8" name="组合 77"/>
          <p:cNvGrpSpPr/>
          <p:nvPr/>
        </p:nvGrpSpPr>
        <p:grpSpPr>
          <a:xfrm>
            <a:off x="2641600" y="2927349"/>
            <a:ext cx="508000" cy="1003300"/>
            <a:chOff x="2641600" y="2689225"/>
            <a:chExt cx="508000" cy="1003300"/>
          </a:xfrm>
        </p:grpSpPr>
        <p:cxnSp>
          <p:nvCxnSpPr>
            <p:cNvPr id="21" name="直接连接符 20"/>
            <p:cNvCxnSpPr/>
            <p:nvPr/>
          </p:nvCxnSpPr>
          <p:spPr bwMode="auto">
            <a:xfrm flipH="1" flipV="1">
              <a:off x="2643188" y="2689225"/>
              <a:ext cx="506412" cy="506413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直接连接符 21"/>
            <p:cNvCxnSpPr/>
            <p:nvPr/>
          </p:nvCxnSpPr>
          <p:spPr bwMode="auto">
            <a:xfrm flipV="1">
              <a:off x="2641600" y="3186113"/>
              <a:ext cx="506413" cy="50641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Freeform 70"/>
          <p:cNvSpPr/>
          <p:nvPr/>
        </p:nvSpPr>
        <p:spPr bwMode="auto">
          <a:xfrm>
            <a:off x="1963738" y="3217862"/>
            <a:ext cx="457200" cy="455612"/>
          </a:xfrm>
          <a:custGeom>
            <a:avLst/>
            <a:gdLst>
              <a:gd name="T0" fmla="*/ 482562243 w 296"/>
              <a:gd name="T1" fmla="*/ 704664966 h 295"/>
              <a:gd name="T2" fmla="*/ 289058522 w 296"/>
              <a:gd name="T3" fmla="*/ 537456539 h 295"/>
              <a:gd name="T4" fmla="*/ 289058522 w 296"/>
              <a:gd name="T5" fmla="*/ 592395745 h 295"/>
              <a:gd name="T6" fmla="*/ 293837497 w 296"/>
              <a:gd name="T7" fmla="*/ 580452506 h 295"/>
              <a:gd name="T8" fmla="*/ 329670547 w 296"/>
              <a:gd name="T9" fmla="*/ 616283766 h 295"/>
              <a:gd name="T10" fmla="*/ 243669065 w 296"/>
              <a:gd name="T11" fmla="*/ 695109448 h 295"/>
              <a:gd name="T12" fmla="*/ 243669065 w 296"/>
              <a:gd name="T13" fmla="*/ 434742836 h 295"/>
              <a:gd name="T14" fmla="*/ 458671999 w 296"/>
              <a:gd name="T15" fmla="*/ 625837739 h 295"/>
              <a:gd name="T16" fmla="*/ 640229826 w 296"/>
              <a:gd name="T17" fmla="*/ 66883988 h 295"/>
              <a:gd name="T18" fmla="*/ 81222507 w 296"/>
              <a:gd name="T19" fmla="*/ 269922130 h 295"/>
              <a:gd name="T20" fmla="*/ 198279608 w 296"/>
              <a:gd name="T21" fmla="*/ 384580617 h 295"/>
              <a:gd name="T22" fmla="*/ 430005868 w 296"/>
              <a:gd name="T23" fmla="*/ 207816673 h 295"/>
              <a:gd name="T24" fmla="*/ 458671999 w 296"/>
              <a:gd name="T25" fmla="*/ 248424919 h 295"/>
              <a:gd name="T26" fmla="*/ 198279608 w 296"/>
              <a:gd name="T27" fmla="*/ 446686074 h 295"/>
              <a:gd name="T28" fmla="*/ 0 w 296"/>
              <a:gd name="T29" fmla="*/ 248424919 h 295"/>
              <a:gd name="T30" fmla="*/ 707120039 w 296"/>
              <a:gd name="T31" fmla="*/ 0 h 295"/>
              <a:gd name="T32" fmla="*/ 482562243 w 296"/>
              <a:gd name="T33" fmla="*/ 704664966 h 29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95">
                <a:moveTo>
                  <a:pt x="202" y="295"/>
                </a:moveTo>
                <a:lnTo>
                  <a:pt x="121" y="225"/>
                </a:lnTo>
                <a:lnTo>
                  <a:pt x="121" y="248"/>
                </a:lnTo>
                <a:lnTo>
                  <a:pt x="123" y="243"/>
                </a:lnTo>
                <a:lnTo>
                  <a:pt x="138" y="258"/>
                </a:lnTo>
                <a:lnTo>
                  <a:pt x="102" y="291"/>
                </a:lnTo>
                <a:lnTo>
                  <a:pt x="102" y="182"/>
                </a:lnTo>
                <a:lnTo>
                  <a:pt x="192" y="262"/>
                </a:lnTo>
                <a:lnTo>
                  <a:pt x="268" y="28"/>
                </a:lnTo>
                <a:lnTo>
                  <a:pt x="34" y="113"/>
                </a:lnTo>
                <a:lnTo>
                  <a:pt x="83" y="161"/>
                </a:lnTo>
                <a:lnTo>
                  <a:pt x="180" y="87"/>
                </a:lnTo>
                <a:lnTo>
                  <a:pt x="192" y="104"/>
                </a:lnTo>
                <a:lnTo>
                  <a:pt x="83" y="187"/>
                </a:lnTo>
                <a:lnTo>
                  <a:pt x="0" y="104"/>
                </a:lnTo>
                <a:lnTo>
                  <a:pt x="296" y="0"/>
                </a:lnTo>
                <a:lnTo>
                  <a:pt x="202" y="2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菱形 26"/>
          <p:cNvSpPr/>
          <p:nvPr/>
        </p:nvSpPr>
        <p:spPr bwMode="auto">
          <a:xfrm>
            <a:off x="6573838" y="2605087"/>
            <a:ext cx="1647825" cy="1647825"/>
          </a:xfrm>
          <a:prstGeom prst="diamond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8" name="组合 68"/>
          <p:cNvGrpSpPr/>
          <p:nvPr/>
        </p:nvGrpSpPr>
        <p:grpSpPr bwMode="auto">
          <a:xfrm>
            <a:off x="6440488" y="2926937"/>
            <a:ext cx="508739" cy="1004126"/>
            <a:chOff x="3643979" y="2434437"/>
            <a:chExt cx="508760" cy="1004025"/>
          </a:xfrm>
        </p:grpSpPr>
        <p:cxnSp>
          <p:nvCxnSpPr>
            <p:cNvPr id="32" name="直接连接符 31"/>
            <p:cNvCxnSpPr/>
            <p:nvPr/>
          </p:nvCxnSpPr>
          <p:spPr>
            <a:xfrm flipV="1">
              <a:off x="3643979" y="2434849"/>
              <a:ext cx="506433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3645566" y="2931687"/>
              <a:ext cx="506434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9" name="组合 69"/>
          <p:cNvGrpSpPr/>
          <p:nvPr/>
        </p:nvGrpSpPr>
        <p:grpSpPr bwMode="auto">
          <a:xfrm flipH="1">
            <a:off x="7846274" y="2926937"/>
            <a:ext cx="508739" cy="1004126"/>
            <a:chOff x="3643979" y="2434437"/>
            <a:chExt cx="508760" cy="1004025"/>
          </a:xfrm>
        </p:grpSpPr>
        <p:cxnSp>
          <p:nvCxnSpPr>
            <p:cNvPr id="30" name="直接连接符 29"/>
            <p:cNvCxnSpPr/>
            <p:nvPr/>
          </p:nvCxnSpPr>
          <p:spPr>
            <a:xfrm flipV="1">
              <a:off x="3643979" y="2434849"/>
              <a:ext cx="506434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 flipV="1">
              <a:off x="3645567" y="2931687"/>
              <a:ext cx="506433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组合 74"/>
          <p:cNvGrpSpPr/>
          <p:nvPr/>
        </p:nvGrpSpPr>
        <p:grpSpPr>
          <a:xfrm>
            <a:off x="7124700" y="3216274"/>
            <a:ext cx="468313" cy="458788"/>
            <a:chOff x="7124700" y="2978150"/>
            <a:chExt cx="468313" cy="458788"/>
          </a:xfrm>
        </p:grpSpPr>
        <p:sp>
          <p:nvSpPr>
            <p:cNvPr id="35" name="Freeform 153"/>
            <p:cNvSpPr>
              <a:spLocks noEditPoints="1"/>
            </p:cNvSpPr>
            <p:nvPr/>
          </p:nvSpPr>
          <p:spPr bwMode="auto">
            <a:xfrm>
              <a:off x="7424544" y="2978150"/>
              <a:ext cx="168469" cy="160654"/>
            </a:xfrm>
            <a:custGeom>
              <a:avLst/>
              <a:gdLst>
                <a:gd name="T0" fmla="*/ 456651990 w 46"/>
                <a:gd name="T1" fmla="*/ 588016420 h 44"/>
                <a:gd name="T2" fmla="*/ 0 w 46"/>
                <a:gd name="T3" fmla="*/ 133640760 h 44"/>
                <a:gd name="T4" fmla="*/ 40291098 w 46"/>
                <a:gd name="T5" fmla="*/ 93548898 h 44"/>
                <a:gd name="T6" fmla="*/ 268620758 w 46"/>
                <a:gd name="T7" fmla="*/ 0 h 44"/>
                <a:gd name="T8" fmla="*/ 496946753 w 46"/>
                <a:gd name="T9" fmla="*/ 93548898 h 44"/>
                <a:gd name="T10" fmla="*/ 496946753 w 46"/>
                <a:gd name="T11" fmla="*/ 547924558 h 44"/>
                <a:gd name="T12" fmla="*/ 456651990 w 46"/>
                <a:gd name="T13" fmla="*/ 588016420 h 44"/>
                <a:gd name="T14" fmla="*/ 161171722 w 46"/>
                <a:gd name="T15" fmla="*/ 133640760 h 44"/>
                <a:gd name="T16" fmla="*/ 456651990 w 46"/>
                <a:gd name="T17" fmla="*/ 427648970 h 44"/>
                <a:gd name="T18" fmla="*/ 416360892 w 46"/>
                <a:gd name="T19" fmla="*/ 173732623 h 44"/>
                <a:gd name="T20" fmla="*/ 161171722 w 46"/>
                <a:gd name="T21" fmla="*/ 13364076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" h="44">
                  <a:moveTo>
                    <a:pt x="34" y="44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8" y="2"/>
                    <a:pt x="14" y="0"/>
                    <a:pt x="20" y="0"/>
                  </a:cubicBezTo>
                  <a:cubicBezTo>
                    <a:pt x="26" y="0"/>
                    <a:pt x="32" y="2"/>
                    <a:pt x="37" y="7"/>
                  </a:cubicBezTo>
                  <a:cubicBezTo>
                    <a:pt x="46" y="16"/>
                    <a:pt x="46" y="32"/>
                    <a:pt x="37" y="41"/>
                  </a:cubicBezTo>
                  <a:lnTo>
                    <a:pt x="34" y="44"/>
                  </a:lnTo>
                  <a:close/>
                  <a:moveTo>
                    <a:pt x="12" y="10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37" y="26"/>
                    <a:pt x="37" y="18"/>
                    <a:pt x="31" y="13"/>
                  </a:cubicBezTo>
                  <a:cubicBezTo>
                    <a:pt x="26" y="8"/>
                    <a:pt x="18" y="7"/>
                    <a:pt x="12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54"/>
            <p:cNvSpPr/>
            <p:nvPr/>
          </p:nvSpPr>
          <p:spPr bwMode="auto">
            <a:xfrm>
              <a:off x="7398270" y="3029126"/>
              <a:ext cx="109736" cy="160654"/>
            </a:xfrm>
            <a:custGeom>
              <a:avLst/>
              <a:gdLst>
                <a:gd name="T0" fmla="*/ 136345355 w 71"/>
                <a:gd name="T1" fmla="*/ 248776178 h 104"/>
                <a:gd name="T2" fmla="*/ 0 w 71"/>
                <a:gd name="T3" fmla="*/ 21529154 h 104"/>
                <a:gd name="T4" fmla="*/ 33488957 w 71"/>
                <a:gd name="T5" fmla="*/ 0 h 104"/>
                <a:gd name="T6" fmla="*/ 169834311 w 71"/>
                <a:gd name="T7" fmla="*/ 224855927 h 104"/>
                <a:gd name="T8" fmla="*/ 136345355 w 71"/>
                <a:gd name="T9" fmla="*/ 248776178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104">
                  <a:moveTo>
                    <a:pt x="57" y="104"/>
                  </a:moveTo>
                  <a:lnTo>
                    <a:pt x="0" y="9"/>
                  </a:lnTo>
                  <a:lnTo>
                    <a:pt x="14" y="0"/>
                  </a:lnTo>
                  <a:lnTo>
                    <a:pt x="71" y="94"/>
                  </a:lnTo>
                  <a:lnTo>
                    <a:pt x="57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55"/>
            <p:cNvSpPr/>
            <p:nvPr/>
          </p:nvSpPr>
          <p:spPr bwMode="auto">
            <a:xfrm>
              <a:off x="7124700" y="3273195"/>
              <a:ext cx="163833" cy="163743"/>
            </a:xfrm>
            <a:custGeom>
              <a:avLst/>
              <a:gdLst>
                <a:gd name="T0" fmla="*/ 0 w 106"/>
                <a:gd name="T1" fmla="*/ 253559502 h 106"/>
                <a:gd name="T2" fmla="*/ 66978449 w 106"/>
                <a:gd name="T3" fmla="*/ 0 h 106"/>
                <a:gd name="T4" fmla="*/ 112427779 w 106"/>
                <a:gd name="T5" fmla="*/ 11960106 h 106"/>
                <a:gd name="T6" fmla="*/ 66978449 w 106"/>
                <a:gd name="T7" fmla="*/ 186581054 h 106"/>
                <a:gd name="T8" fmla="*/ 243990490 w 106"/>
                <a:gd name="T9" fmla="*/ 141131724 h 106"/>
                <a:gd name="T10" fmla="*/ 253559502 w 106"/>
                <a:gd name="T11" fmla="*/ 186581054 h 106"/>
                <a:gd name="T12" fmla="*/ 0 w 106"/>
                <a:gd name="T13" fmla="*/ 253559502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106">
                  <a:moveTo>
                    <a:pt x="0" y="106"/>
                  </a:moveTo>
                  <a:lnTo>
                    <a:pt x="28" y="0"/>
                  </a:lnTo>
                  <a:lnTo>
                    <a:pt x="47" y="5"/>
                  </a:lnTo>
                  <a:lnTo>
                    <a:pt x="28" y="78"/>
                  </a:lnTo>
                  <a:lnTo>
                    <a:pt x="102" y="59"/>
                  </a:lnTo>
                  <a:lnTo>
                    <a:pt x="106" y="78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156"/>
            <p:cNvSpPr/>
            <p:nvPr/>
          </p:nvSpPr>
          <p:spPr bwMode="auto">
            <a:xfrm>
              <a:off x="7189614" y="3064654"/>
              <a:ext cx="278206" cy="307403"/>
            </a:xfrm>
            <a:custGeom>
              <a:avLst/>
              <a:gdLst>
                <a:gd name="T0" fmla="*/ 193756888 w 180"/>
                <a:gd name="T1" fmla="*/ 476019663 h 199"/>
                <a:gd name="T2" fmla="*/ 136347612 w 180"/>
                <a:gd name="T3" fmla="*/ 339672019 h 199"/>
                <a:gd name="T4" fmla="*/ 0 w 180"/>
                <a:gd name="T5" fmla="*/ 282262729 h 199"/>
                <a:gd name="T6" fmla="*/ 284655296 w 180"/>
                <a:gd name="T7" fmla="*/ 0 h 199"/>
                <a:gd name="T8" fmla="*/ 313359161 w 180"/>
                <a:gd name="T9" fmla="*/ 33489139 h 199"/>
                <a:gd name="T10" fmla="*/ 78938335 w 180"/>
                <a:gd name="T11" fmla="*/ 265518933 h 199"/>
                <a:gd name="T12" fmla="*/ 169836743 w 180"/>
                <a:gd name="T13" fmla="*/ 306182880 h 199"/>
                <a:gd name="T14" fmla="*/ 210500680 w 180"/>
                <a:gd name="T15" fmla="*/ 397081309 h 199"/>
                <a:gd name="T16" fmla="*/ 397081216 w 180"/>
                <a:gd name="T17" fmla="*/ 210500730 h 199"/>
                <a:gd name="T18" fmla="*/ 430570347 w 180"/>
                <a:gd name="T19" fmla="*/ 239206148 h 199"/>
                <a:gd name="T20" fmla="*/ 193756888 w 180"/>
                <a:gd name="T21" fmla="*/ 476019663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0" h="199">
                  <a:moveTo>
                    <a:pt x="81" y="199"/>
                  </a:moveTo>
                  <a:lnTo>
                    <a:pt x="57" y="142"/>
                  </a:lnTo>
                  <a:lnTo>
                    <a:pt x="0" y="118"/>
                  </a:lnTo>
                  <a:lnTo>
                    <a:pt x="119" y="0"/>
                  </a:lnTo>
                  <a:lnTo>
                    <a:pt x="131" y="14"/>
                  </a:lnTo>
                  <a:lnTo>
                    <a:pt x="33" y="111"/>
                  </a:lnTo>
                  <a:lnTo>
                    <a:pt x="71" y="128"/>
                  </a:lnTo>
                  <a:lnTo>
                    <a:pt x="88" y="166"/>
                  </a:lnTo>
                  <a:lnTo>
                    <a:pt x="166" y="88"/>
                  </a:lnTo>
                  <a:lnTo>
                    <a:pt x="180" y="100"/>
                  </a:lnTo>
                  <a:lnTo>
                    <a:pt x="81" y="1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4" name="菱形 43"/>
          <p:cNvSpPr/>
          <p:nvPr/>
        </p:nvSpPr>
        <p:spPr bwMode="auto">
          <a:xfrm>
            <a:off x="9175750" y="2605087"/>
            <a:ext cx="1647825" cy="1647825"/>
          </a:xfrm>
          <a:prstGeom prst="diamond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76"/>
          <p:cNvGrpSpPr/>
          <p:nvPr/>
        </p:nvGrpSpPr>
        <p:grpSpPr bwMode="auto">
          <a:xfrm>
            <a:off x="9042400" y="2926937"/>
            <a:ext cx="508739" cy="1004126"/>
            <a:chOff x="3643979" y="2434437"/>
            <a:chExt cx="508760" cy="1004025"/>
          </a:xfrm>
        </p:grpSpPr>
        <p:cxnSp>
          <p:nvCxnSpPr>
            <p:cNvPr id="49" name="直接连接符 48"/>
            <p:cNvCxnSpPr/>
            <p:nvPr/>
          </p:nvCxnSpPr>
          <p:spPr>
            <a:xfrm flipV="1">
              <a:off x="3643979" y="2434849"/>
              <a:ext cx="506434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 flipV="1">
              <a:off x="3645567" y="2931687"/>
              <a:ext cx="506433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6" name="组合 77"/>
          <p:cNvGrpSpPr/>
          <p:nvPr/>
        </p:nvGrpSpPr>
        <p:grpSpPr bwMode="auto">
          <a:xfrm flipH="1">
            <a:off x="10448186" y="2926937"/>
            <a:ext cx="508739" cy="1004126"/>
            <a:chOff x="3643979" y="2434437"/>
            <a:chExt cx="508760" cy="1004025"/>
          </a:xfrm>
        </p:grpSpPr>
        <p:cxnSp>
          <p:nvCxnSpPr>
            <p:cNvPr id="47" name="直接连接符 46"/>
            <p:cNvCxnSpPr/>
            <p:nvPr/>
          </p:nvCxnSpPr>
          <p:spPr>
            <a:xfrm flipV="1">
              <a:off x="3643979" y="2434849"/>
              <a:ext cx="506433" cy="506362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 flipV="1">
              <a:off x="3645566" y="2931687"/>
              <a:ext cx="506434" cy="506361"/>
            </a:xfrm>
            <a:prstGeom prst="line">
              <a:avLst/>
            </a:prstGeom>
            <a:noFill/>
            <a:ln w="28575">
              <a:gradFill>
                <a:gsLst>
                  <a:gs pos="0">
                    <a:srgbClr val="858585">
                      <a:alpha val="42000"/>
                    </a:srgbClr>
                  </a:gs>
                  <a:gs pos="100000">
                    <a:srgbClr val="858585">
                      <a:alpha val="42000"/>
                    </a:srgbClr>
                  </a:gs>
                  <a:gs pos="48000">
                    <a:schemeClr val="bg1">
                      <a:alpha val="39000"/>
                    </a:schemeClr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9769827" y="3215573"/>
            <a:ext cx="460108" cy="460108"/>
            <a:chOff x="9769827" y="2977449"/>
            <a:chExt cx="460108" cy="460108"/>
          </a:xfrm>
        </p:grpSpPr>
        <p:sp>
          <p:nvSpPr>
            <p:cNvPr id="52" name="Freeform 145"/>
            <p:cNvSpPr/>
            <p:nvPr/>
          </p:nvSpPr>
          <p:spPr bwMode="auto">
            <a:xfrm>
              <a:off x="9985455" y="2977449"/>
              <a:ext cx="244480" cy="244480"/>
            </a:xfrm>
            <a:custGeom>
              <a:avLst/>
              <a:gdLst>
                <a:gd name="T0" fmla="*/ 81 w 161"/>
                <a:gd name="T1" fmla="*/ 161 h 161"/>
                <a:gd name="T2" fmla="*/ 66 w 161"/>
                <a:gd name="T3" fmla="*/ 147 h 161"/>
                <a:gd name="T4" fmla="*/ 142 w 161"/>
                <a:gd name="T5" fmla="*/ 74 h 161"/>
                <a:gd name="T6" fmla="*/ 142 w 161"/>
                <a:gd name="T7" fmla="*/ 19 h 161"/>
                <a:gd name="T8" fmla="*/ 88 w 161"/>
                <a:gd name="T9" fmla="*/ 19 h 161"/>
                <a:gd name="T10" fmla="*/ 14 w 161"/>
                <a:gd name="T11" fmla="*/ 95 h 161"/>
                <a:gd name="T12" fmla="*/ 0 w 161"/>
                <a:gd name="T13" fmla="*/ 81 h 161"/>
                <a:gd name="T14" fmla="*/ 81 w 161"/>
                <a:gd name="T15" fmla="*/ 0 h 161"/>
                <a:gd name="T16" fmla="*/ 161 w 161"/>
                <a:gd name="T17" fmla="*/ 0 h 161"/>
                <a:gd name="T18" fmla="*/ 161 w 161"/>
                <a:gd name="T19" fmla="*/ 81 h 161"/>
                <a:gd name="T20" fmla="*/ 81 w 161"/>
                <a:gd name="T21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81" y="161"/>
                  </a:moveTo>
                  <a:lnTo>
                    <a:pt x="66" y="147"/>
                  </a:lnTo>
                  <a:lnTo>
                    <a:pt x="142" y="74"/>
                  </a:lnTo>
                  <a:lnTo>
                    <a:pt x="142" y="19"/>
                  </a:lnTo>
                  <a:lnTo>
                    <a:pt x="88" y="19"/>
                  </a:lnTo>
                  <a:lnTo>
                    <a:pt x="14" y="95"/>
                  </a:lnTo>
                  <a:lnTo>
                    <a:pt x="0" y="81"/>
                  </a:lnTo>
                  <a:lnTo>
                    <a:pt x="81" y="0"/>
                  </a:lnTo>
                  <a:lnTo>
                    <a:pt x="161" y="0"/>
                  </a:lnTo>
                  <a:lnTo>
                    <a:pt x="161" y="81"/>
                  </a:lnTo>
                  <a:lnTo>
                    <a:pt x="8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3" name="Freeform 146"/>
            <p:cNvSpPr/>
            <p:nvPr/>
          </p:nvSpPr>
          <p:spPr bwMode="auto">
            <a:xfrm>
              <a:off x="9816899" y="3124743"/>
              <a:ext cx="265739" cy="265739"/>
            </a:xfrm>
            <a:custGeom>
              <a:avLst/>
              <a:gdLst>
                <a:gd name="T0" fmla="*/ 142 w 175"/>
                <a:gd name="T1" fmla="*/ 175 h 175"/>
                <a:gd name="T2" fmla="*/ 0 w 175"/>
                <a:gd name="T3" fmla="*/ 33 h 175"/>
                <a:gd name="T4" fmla="*/ 97 w 175"/>
                <a:gd name="T5" fmla="*/ 0 h 175"/>
                <a:gd name="T6" fmla="*/ 102 w 175"/>
                <a:gd name="T7" fmla="*/ 17 h 175"/>
                <a:gd name="T8" fmla="*/ 33 w 175"/>
                <a:gd name="T9" fmla="*/ 43 h 175"/>
                <a:gd name="T10" fmla="*/ 132 w 175"/>
                <a:gd name="T11" fmla="*/ 142 h 175"/>
                <a:gd name="T12" fmla="*/ 158 w 175"/>
                <a:gd name="T13" fmla="*/ 74 h 175"/>
                <a:gd name="T14" fmla="*/ 175 w 175"/>
                <a:gd name="T15" fmla="*/ 78 h 175"/>
                <a:gd name="T16" fmla="*/ 142 w 175"/>
                <a:gd name="T17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142" y="175"/>
                  </a:moveTo>
                  <a:lnTo>
                    <a:pt x="0" y="33"/>
                  </a:lnTo>
                  <a:lnTo>
                    <a:pt x="97" y="0"/>
                  </a:lnTo>
                  <a:lnTo>
                    <a:pt x="102" y="17"/>
                  </a:lnTo>
                  <a:lnTo>
                    <a:pt x="33" y="43"/>
                  </a:lnTo>
                  <a:lnTo>
                    <a:pt x="132" y="142"/>
                  </a:lnTo>
                  <a:lnTo>
                    <a:pt x="158" y="74"/>
                  </a:lnTo>
                  <a:lnTo>
                    <a:pt x="175" y="78"/>
                  </a:lnTo>
                  <a:lnTo>
                    <a:pt x="142" y="1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4" name="Freeform 147"/>
            <p:cNvSpPr/>
            <p:nvPr/>
          </p:nvSpPr>
          <p:spPr bwMode="auto">
            <a:xfrm>
              <a:off x="9769827" y="3272039"/>
              <a:ext cx="165518" cy="165518"/>
            </a:xfrm>
            <a:custGeom>
              <a:avLst/>
              <a:gdLst>
                <a:gd name="T0" fmla="*/ 0 w 109"/>
                <a:gd name="T1" fmla="*/ 109 h 109"/>
                <a:gd name="T2" fmla="*/ 47 w 109"/>
                <a:gd name="T3" fmla="*/ 0 h 109"/>
                <a:gd name="T4" fmla="*/ 66 w 109"/>
                <a:gd name="T5" fmla="*/ 10 h 109"/>
                <a:gd name="T6" fmla="*/ 38 w 109"/>
                <a:gd name="T7" fmla="*/ 71 h 109"/>
                <a:gd name="T8" fmla="*/ 99 w 109"/>
                <a:gd name="T9" fmla="*/ 43 h 109"/>
                <a:gd name="T10" fmla="*/ 109 w 109"/>
                <a:gd name="T11" fmla="*/ 62 h 109"/>
                <a:gd name="T12" fmla="*/ 0 w 109"/>
                <a:gd name="T1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09">
                  <a:moveTo>
                    <a:pt x="0" y="109"/>
                  </a:moveTo>
                  <a:lnTo>
                    <a:pt x="47" y="0"/>
                  </a:lnTo>
                  <a:lnTo>
                    <a:pt x="66" y="10"/>
                  </a:lnTo>
                  <a:lnTo>
                    <a:pt x="38" y="71"/>
                  </a:lnTo>
                  <a:lnTo>
                    <a:pt x="99" y="43"/>
                  </a:lnTo>
                  <a:lnTo>
                    <a:pt x="109" y="62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5" name="Freeform 148"/>
            <p:cNvSpPr/>
            <p:nvPr/>
          </p:nvSpPr>
          <p:spPr bwMode="auto">
            <a:xfrm>
              <a:off x="9924715" y="3182447"/>
              <a:ext cx="100221" cy="104778"/>
            </a:xfrm>
            <a:custGeom>
              <a:avLst/>
              <a:gdLst>
                <a:gd name="T0" fmla="*/ 14 w 66"/>
                <a:gd name="T1" fmla="*/ 69 h 69"/>
                <a:gd name="T2" fmla="*/ 0 w 66"/>
                <a:gd name="T3" fmla="*/ 54 h 69"/>
                <a:gd name="T4" fmla="*/ 52 w 66"/>
                <a:gd name="T5" fmla="*/ 0 h 69"/>
                <a:gd name="T6" fmla="*/ 66 w 66"/>
                <a:gd name="T7" fmla="*/ 14 h 69"/>
                <a:gd name="T8" fmla="*/ 14 w 66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9">
                  <a:moveTo>
                    <a:pt x="14" y="69"/>
                  </a:moveTo>
                  <a:lnTo>
                    <a:pt x="0" y="54"/>
                  </a:lnTo>
                  <a:lnTo>
                    <a:pt x="52" y="0"/>
                  </a:lnTo>
                  <a:lnTo>
                    <a:pt x="66" y="14"/>
                  </a:lnTo>
                  <a:lnTo>
                    <a:pt x="14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endParaRPr>
            </a:p>
          </p:txBody>
        </p:sp>
      </p:grpSp>
      <p:grpSp>
        <p:nvGrpSpPr>
          <p:cNvPr id="60" name="组合 170"/>
          <p:cNvGrpSpPr/>
          <p:nvPr/>
        </p:nvGrpSpPr>
        <p:grpSpPr bwMode="auto">
          <a:xfrm>
            <a:off x="4379913" y="706438"/>
            <a:ext cx="3432175" cy="1016000"/>
            <a:chOff x="4185790" y="519146"/>
            <a:chExt cx="3432589" cy="1016397"/>
          </a:xfrm>
        </p:grpSpPr>
        <p:grpSp>
          <p:nvGrpSpPr>
            <p:cNvPr id="61" name="组合 142"/>
            <p:cNvGrpSpPr/>
            <p:nvPr/>
          </p:nvGrpSpPr>
          <p:grpSpPr bwMode="auto">
            <a:xfrm>
              <a:off x="5091702" y="519146"/>
              <a:ext cx="1620765" cy="1016397"/>
              <a:chOff x="4994935" y="326901"/>
              <a:chExt cx="1620765" cy="1016397"/>
            </a:xfrm>
          </p:grpSpPr>
          <p:sp>
            <p:nvSpPr>
              <p:cNvPr id="71" name="文本框 131"/>
              <p:cNvSpPr txBox="1">
                <a:spLocks noChangeArrowheads="1"/>
              </p:cNvSpPr>
              <p:nvPr/>
            </p:nvSpPr>
            <p:spPr bwMode="auto">
              <a:xfrm>
                <a:off x="4994935" y="943188"/>
                <a:ext cx="162076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CONTENTS</a:t>
                </a:r>
                <a:endParaRPr kumimoji="0" lang="en-US" altLang="zh-CN" sz="200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2" name="文本框 141"/>
              <p:cNvSpPr txBox="1">
                <a:spLocks noChangeArrowheads="1"/>
              </p:cNvSpPr>
              <p:nvPr/>
            </p:nvSpPr>
            <p:spPr bwMode="auto">
              <a:xfrm>
                <a:off x="5037171" y="326901"/>
                <a:ext cx="153629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40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目录</a:t>
                </a:r>
                <a:endParaRPr kumimoji="0" lang="en-US" altLang="zh-CN" sz="4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2" name="组合 169"/>
            <p:cNvGrpSpPr/>
            <p:nvPr/>
          </p:nvGrpSpPr>
          <p:grpSpPr bwMode="auto">
            <a:xfrm>
              <a:off x="4185790" y="826281"/>
              <a:ext cx="3432589" cy="402127"/>
              <a:chOff x="4185790" y="859194"/>
              <a:chExt cx="3432589" cy="402127"/>
            </a:xfrm>
          </p:grpSpPr>
          <p:grpSp>
            <p:nvGrpSpPr>
              <p:cNvPr id="63" name="组合 162"/>
              <p:cNvGrpSpPr/>
              <p:nvPr/>
            </p:nvGrpSpPr>
            <p:grpSpPr bwMode="auto">
              <a:xfrm>
                <a:off x="6906382" y="859194"/>
                <a:ext cx="711997" cy="402127"/>
                <a:chOff x="7299856" y="936232"/>
                <a:chExt cx="711997" cy="402127"/>
              </a:xfrm>
            </p:grpSpPr>
            <p:cxnSp>
              <p:nvCxnSpPr>
                <p:cNvPr id="68" name="直接连接符 67"/>
                <p:cNvCxnSpPr/>
                <p:nvPr/>
              </p:nvCxnSpPr>
              <p:spPr>
                <a:xfrm>
                  <a:off x="7300567" y="1137296"/>
                  <a:ext cx="54616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接连接符 68"/>
                <p:cNvCxnSpPr/>
                <p:nvPr/>
              </p:nvCxnSpPr>
              <p:spPr>
                <a:xfrm>
                  <a:off x="7300567" y="1338986"/>
                  <a:ext cx="71128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接连接符 69"/>
                <p:cNvCxnSpPr/>
                <p:nvPr/>
              </p:nvCxnSpPr>
              <p:spPr>
                <a:xfrm>
                  <a:off x="7300567" y="935604"/>
                  <a:ext cx="293722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组合 163"/>
              <p:cNvGrpSpPr/>
              <p:nvPr/>
            </p:nvGrpSpPr>
            <p:grpSpPr bwMode="auto">
              <a:xfrm flipH="1">
                <a:off x="4185790" y="859194"/>
                <a:ext cx="711997" cy="402127"/>
                <a:chOff x="7299856" y="936232"/>
                <a:chExt cx="711997" cy="402127"/>
              </a:xfrm>
            </p:grpSpPr>
            <p:cxnSp>
              <p:nvCxnSpPr>
                <p:cNvPr id="65" name="直接连接符 64"/>
                <p:cNvCxnSpPr/>
                <p:nvPr/>
              </p:nvCxnSpPr>
              <p:spPr>
                <a:xfrm>
                  <a:off x="7300567" y="1137296"/>
                  <a:ext cx="54616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接连接符 65"/>
                <p:cNvCxnSpPr/>
                <p:nvPr/>
              </p:nvCxnSpPr>
              <p:spPr>
                <a:xfrm>
                  <a:off x="7300567" y="1338986"/>
                  <a:ext cx="71128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接连接符 66"/>
                <p:cNvCxnSpPr/>
                <p:nvPr/>
              </p:nvCxnSpPr>
              <p:spPr>
                <a:xfrm>
                  <a:off x="7300567" y="935604"/>
                  <a:ext cx="293723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9" name="文本框 78"/>
          <p:cNvSpPr txBox="1"/>
          <p:nvPr/>
        </p:nvSpPr>
        <p:spPr>
          <a:xfrm>
            <a:off x="753090" y="4575174"/>
            <a:ext cx="287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753090" y="5036839"/>
            <a:ext cx="2878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3320453" y="4575174"/>
            <a:ext cx="287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320453" y="5036839"/>
            <a:ext cx="2878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985297" y="4575174"/>
            <a:ext cx="287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5985297" y="5036839"/>
            <a:ext cx="2878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8585689" y="4575174"/>
            <a:ext cx="287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8585689" y="5036839"/>
            <a:ext cx="2878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365751" y="2974974"/>
            <a:ext cx="1297516" cy="1297517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" name="Rectangle 41"/>
          <p:cNvSpPr/>
          <p:nvPr/>
        </p:nvSpPr>
        <p:spPr>
          <a:xfrm>
            <a:off x="5584395" y="371580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0595"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45@|1FFC:4308095|FBC:16777215|LFC:16777215|LBC:16777215"/>
          <p:cNvSpPr/>
          <p:nvPr/>
        </p:nvSpPr>
        <p:spPr bwMode="auto">
          <a:xfrm rot="18786791">
            <a:off x="7173385" y="1829859"/>
            <a:ext cx="696382" cy="696382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Oval 58@|1FFC:4308095|FBC:16777215|LFC:16777215|LBC:16777215"/>
          <p:cNvSpPr/>
          <p:nvPr/>
        </p:nvSpPr>
        <p:spPr bwMode="auto">
          <a:xfrm rot="7432715">
            <a:off x="4241801" y="4808008"/>
            <a:ext cx="694266" cy="69426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Oval 80@|1FFC:2381804|FBC:16777215|LFC:16777215|LBC:16777215"/>
          <p:cNvSpPr/>
          <p:nvPr/>
        </p:nvSpPr>
        <p:spPr bwMode="auto">
          <a:xfrm rot="13209507">
            <a:off x="4191001" y="1831975"/>
            <a:ext cx="696384" cy="69638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Oval 87@|1FFC:2381804|FBC:16777215|LFC:16777215|LBC:16777215"/>
          <p:cNvSpPr/>
          <p:nvPr/>
        </p:nvSpPr>
        <p:spPr bwMode="auto">
          <a:xfrm rot="2362129">
            <a:off x="7126818" y="4799542"/>
            <a:ext cx="696382" cy="69426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Oval 120@|1FFC:1554685|FBC:16777215|LFC:16777215|LBC:16777215"/>
          <p:cNvSpPr/>
          <p:nvPr/>
        </p:nvSpPr>
        <p:spPr bwMode="auto">
          <a:xfrm rot="10509579">
            <a:off x="3276601" y="3258608"/>
            <a:ext cx="696384" cy="69638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2" name="Oval 128@|1FFC:1554685|FBC:16777215|LFC:16777215|LBC:16777215"/>
          <p:cNvSpPr/>
          <p:nvPr/>
        </p:nvSpPr>
        <p:spPr bwMode="auto">
          <a:xfrm rot="21144170">
            <a:off x="8079318" y="3260726"/>
            <a:ext cx="696382" cy="69426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7342718" y="2005541"/>
            <a:ext cx="332316" cy="351367"/>
          </a:xfrm>
          <a:custGeom>
            <a:avLst/>
            <a:gdLst>
              <a:gd name="T0" fmla="*/ 241 w 1558"/>
              <a:gd name="T1" fmla="*/ 658 h 1653"/>
              <a:gd name="T2" fmla="*/ 637 w 1558"/>
              <a:gd name="T3" fmla="*/ 754 h 1653"/>
              <a:gd name="T4" fmla="*/ 1211 w 1558"/>
              <a:gd name="T5" fmla="*/ 358 h 1653"/>
              <a:gd name="T6" fmla="*/ 783 w 1558"/>
              <a:gd name="T7" fmla="*/ 810 h 1653"/>
              <a:gd name="T8" fmla="*/ 1217 w 1558"/>
              <a:gd name="T9" fmla="*/ 1221 h 1653"/>
              <a:gd name="T10" fmla="*/ 1558 w 1558"/>
              <a:gd name="T11" fmla="*/ 0 h 1653"/>
              <a:gd name="T12" fmla="*/ 241 w 1558"/>
              <a:gd name="T13" fmla="*/ 658 h 1653"/>
              <a:gd name="T14" fmla="*/ 730 w 1558"/>
              <a:gd name="T15" fmla="*/ 1284 h 1653"/>
              <a:gd name="T16" fmla="*/ 918 w 1558"/>
              <a:gd name="T17" fmla="*/ 1068 h 1653"/>
              <a:gd name="T18" fmla="*/ 730 w 1558"/>
              <a:gd name="T19" fmla="*/ 887 h 1653"/>
              <a:gd name="T20" fmla="*/ 730 w 1558"/>
              <a:gd name="T21" fmla="*/ 1284 h 1653"/>
              <a:gd name="T22" fmla="*/ 568 w 1558"/>
              <a:gd name="T23" fmla="*/ 1123 h 1653"/>
              <a:gd name="T24" fmla="*/ 633 w 1558"/>
              <a:gd name="T25" fmla="*/ 1187 h 1653"/>
              <a:gd name="T26" fmla="*/ 487 w 1558"/>
              <a:gd name="T27" fmla="*/ 1419 h 1653"/>
              <a:gd name="T28" fmla="*/ 399 w 1558"/>
              <a:gd name="T29" fmla="*/ 1398 h 1653"/>
              <a:gd name="T30" fmla="*/ 568 w 1558"/>
              <a:gd name="T31" fmla="*/ 1123 h 1653"/>
              <a:gd name="T32" fmla="*/ 481 w 1558"/>
              <a:gd name="T33" fmla="*/ 1647 h 1653"/>
              <a:gd name="T34" fmla="*/ 331 w 1558"/>
              <a:gd name="T35" fmla="*/ 1591 h 1653"/>
              <a:gd name="T36" fmla="*/ 86 w 1558"/>
              <a:gd name="T37" fmla="*/ 1517 h 1653"/>
              <a:gd name="T38" fmla="*/ 61 w 1558"/>
              <a:gd name="T39" fmla="*/ 1321 h 1653"/>
              <a:gd name="T40" fmla="*/ 6 w 1558"/>
              <a:gd name="T41" fmla="*/ 1171 h 1653"/>
              <a:gd name="T42" fmla="*/ 227 w 1558"/>
              <a:gd name="T43" fmla="*/ 1014 h 1653"/>
              <a:gd name="T44" fmla="*/ 240 w 1558"/>
              <a:gd name="T45" fmla="*/ 1091 h 1653"/>
              <a:gd name="T46" fmla="*/ 125 w 1558"/>
              <a:gd name="T47" fmla="*/ 1125 h 1653"/>
              <a:gd name="T48" fmla="*/ 179 w 1558"/>
              <a:gd name="T49" fmla="*/ 1292 h 1653"/>
              <a:gd name="T50" fmla="*/ 171 w 1558"/>
              <a:gd name="T51" fmla="*/ 1477 h 1653"/>
              <a:gd name="T52" fmla="*/ 361 w 1558"/>
              <a:gd name="T53" fmla="*/ 1473 h 1653"/>
              <a:gd name="T54" fmla="*/ 528 w 1558"/>
              <a:gd name="T55" fmla="*/ 1527 h 1653"/>
              <a:gd name="T56" fmla="*/ 561 w 1558"/>
              <a:gd name="T57" fmla="*/ 1414 h 1653"/>
              <a:gd name="T58" fmla="*/ 639 w 1558"/>
              <a:gd name="T59" fmla="*/ 1430 h 1653"/>
              <a:gd name="T60" fmla="*/ 481 w 1558"/>
              <a:gd name="T61" fmla="*/ 1647 h 1653"/>
              <a:gd name="T62" fmla="*/ 233 w 1558"/>
              <a:gd name="T63" fmla="*/ 1165 h 1653"/>
              <a:gd name="T64" fmla="*/ 255 w 1558"/>
              <a:gd name="T65" fmla="*/ 1254 h 1653"/>
              <a:gd name="T66" fmla="*/ 529 w 1558"/>
              <a:gd name="T67" fmla="*/ 1084 h 1653"/>
              <a:gd name="T68" fmla="*/ 464 w 1558"/>
              <a:gd name="T69" fmla="*/ 1020 h 1653"/>
              <a:gd name="T70" fmla="*/ 233 w 1558"/>
              <a:gd name="T71" fmla="*/ 1165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8" h="1653">
                <a:moveTo>
                  <a:pt x="241" y="658"/>
                </a:moveTo>
                <a:cubicBezTo>
                  <a:pt x="637" y="754"/>
                  <a:pt x="637" y="754"/>
                  <a:pt x="637" y="754"/>
                </a:cubicBezTo>
                <a:cubicBezTo>
                  <a:pt x="1211" y="358"/>
                  <a:pt x="1211" y="358"/>
                  <a:pt x="1211" y="358"/>
                </a:cubicBezTo>
                <a:cubicBezTo>
                  <a:pt x="783" y="810"/>
                  <a:pt x="783" y="810"/>
                  <a:pt x="783" y="810"/>
                </a:cubicBezTo>
                <a:cubicBezTo>
                  <a:pt x="1217" y="1221"/>
                  <a:pt x="1217" y="1221"/>
                  <a:pt x="1217" y="1221"/>
                </a:cubicBezTo>
                <a:cubicBezTo>
                  <a:pt x="1558" y="0"/>
                  <a:pt x="1558" y="0"/>
                  <a:pt x="1558" y="0"/>
                </a:cubicBezTo>
                <a:lnTo>
                  <a:pt x="241" y="658"/>
                </a:lnTo>
                <a:close/>
                <a:moveTo>
                  <a:pt x="730" y="1284"/>
                </a:moveTo>
                <a:cubicBezTo>
                  <a:pt x="918" y="1068"/>
                  <a:pt x="918" y="1068"/>
                  <a:pt x="918" y="1068"/>
                </a:cubicBezTo>
                <a:cubicBezTo>
                  <a:pt x="730" y="887"/>
                  <a:pt x="730" y="887"/>
                  <a:pt x="730" y="887"/>
                </a:cubicBezTo>
                <a:lnTo>
                  <a:pt x="730" y="1284"/>
                </a:lnTo>
                <a:close/>
                <a:moveTo>
                  <a:pt x="568" y="1123"/>
                </a:moveTo>
                <a:cubicBezTo>
                  <a:pt x="633" y="1187"/>
                  <a:pt x="633" y="1187"/>
                  <a:pt x="633" y="1187"/>
                </a:cubicBezTo>
                <a:cubicBezTo>
                  <a:pt x="573" y="1248"/>
                  <a:pt x="511" y="1320"/>
                  <a:pt x="487" y="1419"/>
                </a:cubicBezTo>
                <a:cubicBezTo>
                  <a:pt x="399" y="1398"/>
                  <a:pt x="399" y="1398"/>
                  <a:pt x="399" y="1398"/>
                </a:cubicBezTo>
                <a:cubicBezTo>
                  <a:pt x="428" y="1276"/>
                  <a:pt x="501" y="1191"/>
                  <a:pt x="568" y="1123"/>
                </a:cubicBezTo>
                <a:close/>
                <a:moveTo>
                  <a:pt x="481" y="1647"/>
                </a:moveTo>
                <a:cubicBezTo>
                  <a:pt x="424" y="1653"/>
                  <a:pt x="373" y="1634"/>
                  <a:pt x="331" y="1591"/>
                </a:cubicBezTo>
                <a:cubicBezTo>
                  <a:pt x="231" y="1626"/>
                  <a:pt x="136" y="1588"/>
                  <a:pt x="86" y="1517"/>
                </a:cubicBezTo>
                <a:cubicBezTo>
                  <a:pt x="46" y="1460"/>
                  <a:pt x="37" y="1389"/>
                  <a:pt x="61" y="1321"/>
                </a:cubicBezTo>
                <a:cubicBezTo>
                  <a:pt x="18" y="1280"/>
                  <a:pt x="0" y="1229"/>
                  <a:pt x="6" y="1171"/>
                </a:cubicBezTo>
                <a:cubicBezTo>
                  <a:pt x="15" y="1075"/>
                  <a:pt x="92" y="1000"/>
                  <a:pt x="227" y="1014"/>
                </a:cubicBezTo>
                <a:cubicBezTo>
                  <a:pt x="240" y="1091"/>
                  <a:pt x="240" y="1091"/>
                  <a:pt x="240" y="1091"/>
                </a:cubicBezTo>
                <a:cubicBezTo>
                  <a:pt x="195" y="1095"/>
                  <a:pt x="153" y="1098"/>
                  <a:pt x="125" y="1125"/>
                </a:cubicBezTo>
                <a:cubicBezTo>
                  <a:pt x="80" y="1171"/>
                  <a:pt x="93" y="1267"/>
                  <a:pt x="179" y="1292"/>
                </a:cubicBezTo>
                <a:cubicBezTo>
                  <a:pt x="122" y="1349"/>
                  <a:pt x="128" y="1432"/>
                  <a:pt x="171" y="1477"/>
                </a:cubicBezTo>
                <a:cubicBezTo>
                  <a:pt x="216" y="1524"/>
                  <a:pt x="301" y="1532"/>
                  <a:pt x="361" y="1473"/>
                </a:cubicBezTo>
                <a:cubicBezTo>
                  <a:pt x="387" y="1563"/>
                  <a:pt x="484" y="1571"/>
                  <a:pt x="528" y="1527"/>
                </a:cubicBezTo>
                <a:cubicBezTo>
                  <a:pt x="555" y="1500"/>
                  <a:pt x="557" y="1459"/>
                  <a:pt x="561" y="1414"/>
                </a:cubicBezTo>
                <a:cubicBezTo>
                  <a:pt x="639" y="1430"/>
                  <a:pt x="639" y="1430"/>
                  <a:pt x="639" y="1430"/>
                </a:cubicBezTo>
                <a:cubicBezTo>
                  <a:pt x="652" y="1559"/>
                  <a:pt x="578" y="1637"/>
                  <a:pt x="481" y="1647"/>
                </a:cubicBezTo>
                <a:close/>
                <a:moveTo>
                  <a:pt x="233" y="1165"/>
                </a:moveTo>
                <a:cubicBezTo>
                  <a:pt x="255" y="1254"/>
                  <a:pt x="255" y="1254"/>
                  <a:pt x="255" y="1254"/>
                </a:cubicBezTo>
                <a:cubicBezTo>
                  <a:pt x="375" y="1224"/>
                  <a:pt x="457" y="1154"/>
                  <a:pt x="529" y="1084"/>
                </a:cubicBezTo>
                <a:cubicBezTo>
                  <a:pt x="464" y="1020"/>
                  <a:pt x="464" y="1020"/>
                  <a:pt x="464" y="1020"/>
                </a:cubicBezTo>
                <a:cubicBezTo>
                  <a:pt x="404" y="1079"/>
                  <a:pt x="332" y="1141"/>
                  <a:pt x="233" y="1165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bg-BG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8244417" y="3419475"/>
            <a:ext cx="364067" cy="361951"/>
          </a:xfrm>
          <a:custGeom>
            <a:avLst/>
            <a:gdLst>
              <a:gd name="T0" fmla="*/ 822 w 1648"/>
              <a:gd name="T1" fmla="*/ 424 h 1648"/>
              <a:gd name="T2" fmla="*/ 422 w 1648"/>
              <a:gd name="T3" fmla="*/ 824 h 1648"/>
              <a:gd name="T4" fmla="*/ 822 w 1648"/>
              <a:gd name="T5" fmla="*/ 1224 h 1648"/>
              <a:gd name="T6" fmla="*/ 1222 w 1648"/>
              <a:gd name="T7" fmla="*/ 824 h 1648"/>
              <a:gd name="T8" fmla="*/ 822 w 1648"/>
              <a:gd name="T9" fmla="*/ 424 h 1648"/>
              <a:gd name="T10" fmla="*/ 403 w 1648"/>
              <a:gd name="T11" fmla="*/ 516 h 1648"/>
              <a:gd name="T12" fmla="*/ 185 w 1648"/>
              <a:gd name="T13" fmla="*/ 298 h 1648"/>
              <a:gd name="T14" fmla="*/ 298 w 1648"/>
              <a:gd name="T15" fmla="*/ 185 h 1648"/>
              <a:gd name="T16" fmla="*/ 517 w 1648"/>
              <a:gd name="T17" fmla="*/ 403 h 1648"/>
              <a:gd name="T18" fmla="*/ 403 w 1648"/>
              <a:gd name="T19" fmla="*/ 516 h 1648"/>
              <a:gd name="T20" fmla="*/ 1130 w 1648"/>
              <a:gd name="T21" fmla="*/ 405 h 1648"/>
              <a:gd name="T22" fmla="*/ 1350 w 1648"/>
              <a:gd name="T23" fmla="*/ 185 h 1648"/>
              <a:gd name="T24" fmla="*/ 1463 w 1648"/>
              <a:gd name="T25" fmla="*/ 298 h 1648"/>
              <a:gd name="T26" fmla="*/ 1243 w 1648"/>
              <a:gd name="T27" fmla="*/ 519 h 1648"/>
              <a:gd name="T28" fmla="*/ 1130 w 1648"/>
              <a:gd name="T29" fmla="*/ 405 h 1648"/>
              <a:gd name="T30" fmla="*/ 308 w 1648"/>
              <a:gd name="T31" fmla="*/ 904 h 1648"/>
              <a:gd name="T32" fmla="*/ 0 w 1648"/>
              <a:gd name="T33" fmla="*/ 904 h 1648"/>
              <a:gd name="T34" fmla="*/ 0 w 1648"/>
              <a:gd name="T35" fmla="*/ 744 h 1648"/>
              <a:gd name="T36" fmla="*/ 308 w 1648"/>
              <a:gd name="T37" fmla="*/ 744 h 1648"/>
              <a:gd name="T38" fmla="*/ 302 w 1648"/>
              <a:gd name="T39" fmla="*/ 824 h 1648"/>
              <a:gd name="T40" fmla="*/ 308 w 1648"/>
              <a:gd name="T41" fmla="*/ 904 h 1648"/>
              <a:gd name="T42" fmla="*/ 744 w 1648"/>
              <a:gd name="T43" fmla="*/ 310 h 1648"/>
              <a:gd name="T44" fmla="*/ 744 w 1648"/>
              <a:gd name="T45" fmla="*/ 0 h 1648"/>
              <a:gd name="T46" fmla="*/ 904 w 1648"/>
              <a:gd name="T47" fmla="*/ 0 h 1648"/>
              <a:gd name="T48" fmla="*/ 904 w 1648"/>
              <a:gd name="T49" fmla="*/ 310 h 1648"/>
              <a:gd name="T50" fmla="*/ 822 w 1648"/>
              <a:gd name="T51" fmla="*/ 304 h 1648"/>
              <a:gd name="T52" fmla="*/ 744 w 1648"/>
              <a:gd name="T53" fmla="*/ 310 h 1648"/>
              <a:gd name="T54" fmla="*/ 517 w 1648"/>
              <a:gd name="T55" fmla="*/ 1245 h 1648"/>
              <a:gd name="T56" fmla="*/ 298 w 1648"/>
              <a:gd name="T57" fmla="*/ 1463 h 1648"/>
              <a:gd name="T58" fmla="*/ 185 w 1648"/>
              <a:gd name="T59" fmla="*/ 1350 h 1648"/>
              <a:gd name="T60" fmla="*/ 403 w 1648"/>
              <a:gd name="T61" fmla="*/ 1132 h 1648"/>
              <a:gd name="T62" fmla="*/ 517 w 1648"/>
              <a:gd name="T63" fmla="*/ 1245 h 1648"/>
              <a:gd name="T64" fmla="*/ 1648 w 1648"/>
              <a:gd name="T65" fmla="*/ 744 h 1648"/>
              <a:gd name="T66" fmla="*/ 1648 w 1648"/>
              <a:gd name="T67" fmla="*/ 904 h 1648"/>
              <a:gd name="T68" fmla="*/ 1336 w 1648"/>
              <a:gd name="T69" fmla="*/ 904 h 1648"/>
              <a:gd name="T70" fmla="*/ 1342 w 1648"/>
              <a:gd name="T71" fmla="*/ 824 h 1648"/>
              <a:gd name="T72" fmla="*/ 1336 w 1648"/>
              <a:gd name="T73" fmla="*/ 744 h 1648"/>
              <a:gd name="T74" fmla="*/ 1648 w 1648"/>
              <a:gd name="T75" fmla="*/ 744 h 1648"/>
              <a:gd name="T76" fmla="*/ 904 w 1648"/>
              <a:gd name="T77" fmla="*/ 1338 h 1648"/>
              <a:gd name="T78" fmla="*/ 904 w 1648"/>
              <a:gd name="T79" fmla="*/ 1648 h 1648"/>
              <a:gd name="T80" fmla="*/ 744 w 1648"/>
              <a:gd name="T81" fmla="*/ 1648 h 1648"/>
              <a:gd name="T82" fmla="*/ 744 w 1648"/>
              <a:gd name="T83" fmla="*/ 1338 h 1648"/>
              <a:gd name="T84" fmla="*/ 822 w 1648"/>
              <a:gd name="T85" fmla="*/ 1344 h 1648"/>
              <a:gd name="T86" fmla="*/ 904 w 1648"/>
              <a:gd name="T87" fmla="*/ 1338 h 1648"/>
              <a:gd name="T88" fmla="*/ 1243 w 1648"/>
              <a:gd name="T89" fmla="*/ 1129 h 1648"/>
              <a:gd name="T90" fmla="*/ 1463 w 1648"/>
              <a:gd name="T91" fmla="*/ 1350 h 1648"/>
              <a:gd name="T92" fmla="*/ 1350 w 1648"/>
              <a:gd name="T93" fmla="*/ 1463 h 1648"/>
              <a:gd name="T94" fmla="*/ 1130 w 1648"/>
              <a:gd name="T95" fmla="*/ 1243 h 1648"/>
              <a:gd name="T96" fmla="*/ 1243 w 1648"/>
              <a:gd name="T97" fmla="*/ 1129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48" h="1648">
                <a:moveTo>
                  <a:pt x="822" y="424"/>
                </a:moveTo>
                <a:cubicBezTo>
                  <a:pt x="601" y="424"/>
                  <a:pt x="422" y="603"/>
                  <a:pt x="422" y="824"/>
                </a:cubicBezTo>
                <a:cubicBezTo>
                  <a:pt x="422" y="1045"/>
                  <a:pt x="601" y="1224"/>
                  <a:pt x="822" y="1224"/>
                </a:cubicBezTo>
                <a:cubicBezTo>
                  <a:pt x="1043" y="1224"/>
                  <a:pt x="1222" y="1045"/>
                  <a:pt x="1222" y="824"/>
                </a:cubicBezTo>
                <a:cubicBezTo>
                  <a:pt x="1222" y="603"/>
                  <a:pt x="1043" y="424"/>
                  <a:pt x="822" y="424"/>
                </a:cubicBezTo>
                <a:close/>
                <a:moveTo>
                  <a:pt x="403" y="516"/>
                </a:moveTo>
                <a:cubicBezTo>
                  <a:pt x="185" y="298"/>
                  <a:pt x="185" y="298"/>
                  <a:pt x="185" y="298"/>
                </a:cubicBezTo>
                <a:cubicBezTo>
                  <a:pt x="298" y="185"/>
                  <a:pt x="298" y="185"/>
                  <a:pt x="298" y="185"/>
                </a:cubicBezTo>
                <a:cubicBezTo>
                  <a:pt x="517" y="403"/>
                  <a:pt x="517" y="403"/>
                  <a:pt x="517" y="403"/>
                </a:cubicBezTo>
                <a:cubicBezTo>
                  <a:pt x="473" y="435"/>
                  <a:pt x="435" y="473"/>
                  <a:pt x="403" y="516"/>
                </a:cubicBezTo>
                <a:close/>
                <a:moveTo>
                  <a:pt x="1130" y="405"/>
                </a:moveTo>
                <a:cubicBezTo>
                  <a:pt x="1350" y="185"/>
                  <a:pt x="1350" y="185"/>
                  <a:pt x="1350" y="185"/>
                </a:cubicBezTo>
                <a:cubicBezTo>
                  <a:pt x="1463" y="298"/>
                  <a:pt x="1463" y="298"/>
                  <a:pt x="1463" y="298"/>
                </a:cubicBezTo>
                <a:cubicBezTo>
                  <a:pt x="1243" y="519"/>
                  <a:pt x="1243" y="519"/>
                  <a:pt x="1243" y="519"/>
                </a:cubicBezTo>
                <a:cubicBezTo>
                  <a:pt x="1211" y="475"/>
                  <a:pt x="1173" y="437"/>
                  <a:pt x="1130" y="405"/>
                </a:cubicBezTo>
                <a:close/>
                <a:moveTo>
                  <a:pt x="308" y="904"/>
                </a:moveTo>
                <a:cubicBezTo>
                  <a:pt x="0" y="904"/>
                  <a:pt x="0" y="904"/>
                  <a:pt x="0" y="904"/>
                </a:cubicBezTo>
                <a:cubicBezTo>
                  <a:pt x="0" y="744"/>
                  <a:pt x="0" y="744"/>
                  <a:pt x="0" y="744"/>
                </a:cubicBezTo>
                <a:cubicBezTo>
                  <a:pt x="308" y="744"/>
                  <a:pt x="308" y="744"/>
                  <a:pt x="308" y="744"/>
                </a:cubicBezTo>
                <a:cubicBezTo>
                  <a:pt x="304" y="770"/>
                  <a:pt x="302" y="797"/>
                  <a:pt x="302" y="824"/>
                </a:cubicBezTo>
                <a:cubicBezTo>
                  <a:pt x="302" y="851"/>
                  <a:pt x="304" y="878"/>
                  <a:pt x="308" y="904"/>
                </a:cubicBezTo>
                <a:close/>
                <a:moveTo>
                  <a:pt x="744" y="310"/>
                </a:moveTo>
                <a:cubicBezTo>
                  <a:pt x="744" y="0"/>
                  <a:pt x="744" y="0"/>
                  <a:pt x="744" y="0"/>
                </a:cubicBezTo>
                <a:cubicBezTo>
                  <a:pt x="904" y="0"/>
                  <a:pt x="904" y="0"/>
                  <a:pt x="904" y="0"/>
                </a:cubicBezTo>
                <a:cubicBezTo>
                  <a:pt x="904" y="310"/>
                  <a:pt x="904" y="310"/>
                  <a:pt x="904" y="310"/>
                </a:cubicBezTo>
                <a:cubicBezTo>
                  <a:pt x="877" y="306"/>
                  <a:pt x="850" y="304"/>
                  <a:pt x="822" y="304"/>
                </a:cubicBezTo>
                <a:cubicBezTo>
                  <a:pt x="795" y="304"/>
                  <a:pt x="769" y="306"/>
                  <a:pt x="744" y="310"/>
                </a:cubicBezTo>
                <a:close/>
                <a:moveTo>
                  <a:pt x="517" y="1245"/>
                </a:moveTo>
                <a:cubicBezTo>
                  <a:pt x="298" y="1463"/>
                  <a:pt x="298" y="1463"/>
                  <a:pt x="298" y="1463"/>
                </a:cubicBezTo>
                <a:cubicBezTo>
                  <a:pt x="185" y="1350"/>
                  <a:pt x="185" y="1350"/>
                  <a:pt x="185" y="1350"/>
                </a:cubicBezTo>
                <a:cubicBezTo>
                  <a:pt x="403" y="1132"/>
                  <a:pt x="403" y="1132"/>
                  <a:pt x="403" y="1132"/>
                </a:cubicBezTo>
                <a:cubicBezTo>
                  <a:pt x="435" y="1175"/>
                  <a:pt x="473" y="1213"/>
                  <a:pt x="517" y="1245"/>
                </a:cubicBezTo>
                <a:close/>
                <a:moveTo>
                  <a:pt x="1648" y="744"/>
                </a:moveTo>
                <a:cubicBezTo>
                  <a:pt x="1648" y="904"/>
                  <a:pt x="1648" y="904"/>
                  <a:pt x="1648" y="904"/>
                </a:cubicBezTo>
                <a:cubicBezTo>
                  <a:pt x="1336" y="904"/>
                  <a:pt x="1336" y="904"/>
                  <a:pt x="1336" y="904"/>
                </a:cubicBezTo>
                <a:cubicBezTo>
                  <a:pt x="1340" y="878"/>
                  <a:pt x="1342" y="851"/>
                  <a:pt x="1342" y="824"/>
                </a:cubicBezTo>
                <a:cubicBezTo>
                  <a:pt x="1342" y="797"/>
                  <a:pt x="1340" y="770"/>
                  <a:pt x="1336" y="744"/>
                </a:cubicBezTo>
                <a:lnTo>
                  <a:pt x="1648" y="744"/>
                </a:lnTo>
                <a:close/>
                <a:moveTo>
                  <a:pt x="904" y="1338"/>
                </a:moveTo>
                <a:cubicBezTo>
                  <a:pt x="904" y="1648"/>
                  <a:pt x="904" y="1648"/>
                  <a:pt x="904" y="1648"/>
                </a:cubicBezTo>
                <a:cubicBezTo>
                  <a:pt x="744" y="1648"/>
                  <a:pt x="744" y="1648"/>
                  <a:pt x="744" y="1648"/>
                </a:cubicBezTo>
                <a:cubicBezTo>
                  <a:pt x="744" y="1338"/>
                  <a:pt x="744" y="1338"/>
                  <a:pt x="744" y="1338"/>
                </a:cubicBezTo>
                <a:cubicBezTo>
                  <a:pt x="769" y="1342"/>
                  <a:pt x="795" y="1344"/>
                  <a:pt x="822" y="1344"/>
                </a:cubicBezTo>
                <a:cubicBezTo>
                  <a:pt x="850" y="1344"/>
                  <a:pt x="877" y="1342"/>
                  <a:pt x="904" y="1338"/>
                </a:cubicBezTo>
                <a:close/>
                <a:moveTo>
                  <a:pt x="1243" y="1129"/>
                </a:moveTo>
                <a:cubicBezTo>
                  <a:pt x="1463" y="1350"/>
                  <a:pt x="1463" y="1350"/>
                  <a:pt x="1463" y="1350"/>
                </a:cubicBezTo>
                <a:cubicBezTo>
                  <a:pt x="1350" y="1463"/>
                  <a:pt x="1350" y="1463"/>
                  <a:pt x="1350" y="1463"/>
                </a:cubicBezTo>
                <a:cubicBezTo>
                  <a:pt x="1130" y="1243"/>
                  <a:pt x="1130" y="1243"/>
                  <a:pt x="1130" y="1243"/>
                </a:cubicBezTo>
                <a:cubicBezTo>
                  <a:pt x="1173" y="1211"/>
                  <a:pt x="1211" y="1173"/>
                  <a:pt x="1243" y="112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bg-BG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3458634" y="3408891"/>
            <a:ext cx="317500" cy="319616"/>
          </a:xfrm>
          <a:custGeom>
            <a:avLst/>
            <a:gdLst>
              <a:gd name="T0" fmla="*/ 533 w 1648"/>
              <a:gd name="T1" fmla="*/ 502 h 1653"/>
              <a:gd name="T2" fmla="*/ 196 w 1648"/>
              <a:gd name="T3" fmla="*/ 502 h 1653"/>
              <a:gd name="T4" fmla="*/ 196 w 1648"/>
              <a:gd name="T5" fmla="*/ 401 h 1653"/>
              <a:gd name="T6" fmla="*/ 533 w 1648"/>
              <a:gd name="T7" fmla="*/ 401 h 1653"/>
              <a:gd name="T8" fmla="*/ 533 w 1648"/>
              <a:gd name="T9" fmla="*/ 502 h 1653"/>
              <a:gd name="T10" fmla="*/ 1648 w 1648"/>
              <a:gd name="T11" fmla="*/ 714 h 1653"/>
              <a:gd name="T12" fmla="*/ 1648 w 1648"/>
              <a:gd name="T13" fmla="*/ 1513 h 1653"/>
              <a:gd name="T14" fmla="*/ 1508 w 1648"/>
              <a:gd name="T15" fmla="*/ 1653 h 1653"/>
              <a:gd name="T16" fmla="*/ 140 w 1648"/>
              <a:gd name="T17" fmla="*/ 1653 h 1653"/>
              <a:gd name="T18" fmla="*/ 0 w 1648"/>
              <a:gd name="T19" fmla="*/ 1513 h 1653"/>
              <a:gd name="T20" fmla="*/ 0 w 1648"/>
              <a:gd name="T21" fmla="*/ 714 h 1653"/>
              <a:gd name="T22" fmla="*/ 140 w 1648"/>
              <a:gd name="T23" fmla="*/ 574 h 1653"/>
              <a:gd name="T24" fmla="*/ 1508 w 1648"/>
              <a:gd name="T25" fmla="*/ 574 h 1653"/>
              <a:gd name="T26" fmla="*/ 1648 w 1648"/>
              <a:gd name="T27" fmla="*/ 714 h 1653"/>
              <a:gd name="T28" fmla="*/ 162 w 1648"/>
              <a:gd name="T29" fmla="*/ 910 h 1653"/>
              <a:gd name="T30" fmla="*/ 988 w 1648"/>
              <a:gd name="T31" fmla="*/ 910 h 1653"/>
              <a:gd name="T32" fmla="*/ 988 w 1648"/>
              <a:gd name="T33" fmla="*/ 736 h 1653"/>
              <a:gd name="T34" fmla="*/ 162 w 1648"/>
              <a:gd name="T35" fmla="*/ 736 h 1653"/>
              <a:gd name="T36" fmla="*/ 162 w 1648"/>
              <a:gd name="T37" fmla="*/ 910 h 1653"/>
              <a:gd name="T38" fmla="*/ 428 w 1648"/>
              <a:gd name="T39" fmla="*/ 1079 h 1653"/>
              <a:gd name="T40" fmla="*/ 428 w 1648"/>
              <a:gd name="T41" fmla="*/ 1151 h 1653"/>
              <a:gd name="T42" fmla="*/ 1221 w 1648"/>
              <a:gd name="T43" fmla="*/ 1151 h 1653"/>
              <a:gd name="T44" fmla="*/ 1221 w 1648"/>
              <a:gd name="T45" fmla="*/ 1079 h 1653"/>
              <a:gd name="T46" fmla="*/ 428 w 1648"/>
              <a:gd name="T47" fmla="*/ 1079 h 1653"/>
              <a:gd name="T48" fmla="*/ 1220 w 1648"/>
              <a:gd name="T49" fmla="*/ 1405 h 1653"/>
              <a:gd name="T50" fmla="*/ 428 w 1648"/>
              <a:gd name="T51" fmla="*/ 1405 h 1653"/>
              <a:gd name="T52" fmla="*/ 428 w 1648"/>
              <a:gd name="T53" fmla="*/ 1441 h 1653"/>
              <a:gd name="T54" fmla="*/ 428 w 1648"/>
              <a:gd name="T55" fmla="*/ 1477 h 1653"/>
              <a:gd name="T56" fmla="*/ 1220 w 1648"/>
              <a:gd name="T57" fmla="*/ 1477 h 1653"/>
              <a:gd name="T58" fmla="*/ 1220 w 1648"/>
              <a:gd name="T59" fmla="*/ 1405 h 1653"/>
              <a:gd name="T60" fmla="*/ 1335 w 1648"/>
              <a:gd name="T61" fmla="*/ 1243 h 1653"/>
              <a:gd name="T62" fmla="*/ 313 w 1648"/>
              <a:gd name="T63" fmla="*/ 1243 h 1653"/>
              <a:gd name="T64" fmla="*/ 313 w 1648"/>
              <a:gd name="T65" fmla="*/ 1315 h 1653"/>
              <a:gd name="T66" fmla="*/ 1335 w 1648"/>
              <a:gd name="T67" fmla="*/ 1315 h 1653"/>
              <a:gd name="T68" fmla="*/ 1335 w 1648"/>
              <a:gd name="T69" fmla="*/ 1243 h 1653"/>
              <a:gd name="T70" fmla="*/ 1486 w 1648"/>
              <a:gd name="T71" fmla="*/ 736 h 1653"/>
              <a:gd name="T72" fmla="*/ 1068 w 1648"/>
              <a:gd name="T73" fmla="*/ 736 h 1653"/>
              <a:gd name="T74" fmla="*/ 1068 w 1648"/>
              <a:gd name="T75" fmla="*/ 910 h 1653"/>
              <a:gd name="T76" fmla="*/ 1486 w 1648"/>
              <a:gd name="T77" fmla="*/ 910 h 1653"/>
              <a:gd name="T78" fmla="*/ 1486 w 1648"/>
              <a:gd name="T79" fmla="*/ 736 h 1653"/>
              <a:gd name="T80" fmla="*/ 695 w 1648"/>
              <a:gd name="T81" fmla="*/ 75 h 1653"/>
              <a:gd name="T82" fmla="*/ 869 w 1648"/>
              <a:gd name="T83" fmla="*/ 200 h 1653"/>
              <a:gd name="T84" fmla="*/ 914 w 1648"/>
              <a:gd name="T85" fmla="*/ 137 h 1653"/>
              <a:gd name="T86" fmla="*/ 740 w 1648"/>
              <a:gd name="T87" fmla="*/ 12 h 1653"/>
              <a:gd name="T88" fmla="*/ 686 w 1648"/>
              <a:gd name="T89" fmla="*/ 21 h 1653"/>
              <a:gd name="T90" fmla="*/ 695 w 1648"/>
              <a:gd name="T91" fmla="*/ 75 h 1653"/>
              <a:gd name="T92" fmla="*/ 1262 w 1648"/>
              <a:gd name="T93" fmla="*/ 502 h 1653"/>
              <a:gd name="T94" fmla="*/ 1436 w 1648"/>
              <a:gd name="T95" fmla="*/ 502 h 1653"/>
              <a:gd name="T96" fmla="*/ 963 w 1648"/>
              <a:gd name="T97" fmla="*/ 154 h 1653"/>
              <a:gd name="T98" fmla="*/ 900 w 1648"/>
              <a:gd name="T99" fmla="*/ 241 h 1653"/>
              <a:gd name="T100" fmla="*/ 1262 w 1648"/>
              <a:gd name="T101" fmla="*/ 502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48" h="1653">
                <a:moveTo>
                  <a:pt x="533" y="502"/>
                </a:moveTo>
                <a:cubicBezTo>
                  <a:pt x="196" y="502"/>
                  <a:pt x="196" y="502"/>
                  <a:pt x="196" y="502"/>
                </a:cubicBezTo>
                <a:cubicBezTo>
                  <a:pt x="196" y="401"/>
                  <a:pt x="196" y="401"/>
                  <a:pt x="196" y="401"/>
                </a:cubicBezTo>
                <a:cubicBezTo>
                  <a:pt x="533" y="401"/>
                  <a:pt x="533" y="401"/>
                  <a:pt x="533" y="401"/>
                </a:cubicBezTo>
                <a:lnTo>
                  <a:pt x="533" y="502"/>
                </a:lnTo>
                <a:close/>
                <a:moveTo>
                  <a:pt x="1648" y="714"/>
                </a:moveTo>
                <a:cubicBezTo>
                  <a:pt x="1648" y="1513"/>
                  <a:pt x="1648" y="1513"/>
                  <a:pt x="1648" y="1513"/>
                </a:cubicBezTo>
                <a:cubicBezTo>
                  <a:pt x="1648" y="1590"/>
                  <a:pt x="1585" y="1653"/>
                  <a:pt x="1508" y="1653"/>
                </a:cubicBezTo>
                <a:cubicBezTo>
                  <a:pt x="140" y="1653"/>
                  <a:pt x="140" y="1653"/>
                  <a:pt x="140" y="1653"/>
                </a:cubicBezTo>
                <a:cubicBezTo>
                  <a:pt x="63" y="1653"/>
                  <a:pt x="0" y="1590"/>
                  <a:pt x="0" y="1513"/>
                </a:cubicBezTo>
                <a:cubicBezTo>
                  <a:pt x="0" y="714"/>
                  <a:pt x="0" y="714"/>
                  <a:pt x="0" y="714"/>
                </a:cubicBezTo>
                <a:cubicBezTo>
                  <a:pt x="0" y="636"/>
                  <a:pt x="63" y="574"/>
                  <a:pt x="140" y="574"/>
                </a:cubicBezTo>
                <a:cubicBezTo>
                  <a:pt x="1508" y="574"/>
                  <a:pt x="1508" y="574"/>
                  <a:pt x="1508" y="574"/>
                </a:cubicBezTo>
                <a:cubicBezTo>
                  <a:pt x="1585" y="574"/>
                  <a:pt x="1648" y="636"/>
                  <a:pt x="1648" y="714"/>
                </a:cubicBezTo>
                <a:close/>
                <a:moveTo>
                  <a:pt x="162" y="910"/>
                </a:moveTo>
                <a:cubicBezTo>
                  <a:pt x="988" y="910"/>
                  <a:pt x="988" y="910"/>
                  <a:pt x="988" y="910"/>
                </a:cubicBezTo>
                <a:cubicBezTo>
                  <a:pt x="988" y="736"/>
                  <a:pt x="988" y="736"/>
                  <a:pt x="988" y="736"/>
                </a:cubicBezTo>
                <a:cubicBezTo>
                  <a:pt x="162" y="736"/>
                  <a:pt x="162" y="736"/>
                  <a:pt x="162" y="736"/>
                </a:cubicBezTo>
                <a:lnTo>
                  <a:pt x="162" y="910"/>
                </a:lnTo>
                <a:close/>
                <a:moveTo>
                  <a:pt x="428" y="1079"/>
                </a:moveTo>
                <a:cubicBezTo>
                  <a:pt x="428" y="1151"/>
                  <a:pt x="428" y="1151"/>
                  <a:pt x="428" y="1151"/>
                </a:cubicBezTo>
                <a:cubicBezTo>
                  <a:pt x="1221" y="1151"/>
                  <a:pt x="1221" y="1151"/>
                  <a:pt x="1221" y="1151"/>
                </a:cubicBezTo>
                <a:cubicBezTo>
                  <a:pt x="1221" y="1079"/>
                  <a:pt x="1221" y="1079"/>
                  <a:pt x="1221" y="1079"/>
                </a:cubicBezTo>
                <a:lnTo>
                  <a:pt x="428" y="1079"/>
                </a:lnTo>
                <a:close/>
                <a:moveTo>
                  <a:pt x="1220" y="1405"/>
                </a:moveTo>
                <a:cubicBezTo>
                  <a:pt x="428" y="1405"/>
                  <a:pt x="428" y="1405"/>
                  <a:pt x="428" y="1405"/>
                </a:cubicBezTo>
                <a:cubicBezTo>
                  <a:pt x="428" y="1441"/>
                  <a:pt x="428" y="1441"/>
                  <a:pt x="428" y="1441"/>
                </a:cubicBezTo>
                <a:cubicBezTo>
                  <a:pt x="428" y="1477"/>
                  <a:pt x="428" y="1477"/>
                  <a:pt x="428" y="1477"/>
                </a:cubicBezTo>
                <a:cubicBezTo>
                  <a:pt x="1220" y="1477"/>
                  <a:pt x="1220" y="1477"/>
                  <a:pt x="1220" y="1477"/>
                </a:cubicBezTo>
                <a:lnTo>
                  <a:pt x="1220" y="1405"/>
                </a:lnTo>
                <a:close/>
                <a:moveTo>
                  <a:pt x="1335" y="1243"/>
                </a:moveTo>
                <a:cubicBezTo>
                  <a:pt x="313" y="1243"/>
                  <a:pt x="313" y="1243"/>
                  <a:pt x="313" y="1243"/>
                </a:cubicBezTo>
                <a:cubicBezTo>
                  <a:pt x="313" y="1315"/>
                  <a:pt x="313" y="1315"/>
                  <a:pt x="313" y="1315"/>
                </a:cubicBezTo>
                <a:cubicBezTo>
                  <a:pt x="1335" y="1315"/>
                  <a:pt x="1335" y="1315"/>
                  <a:pt x="1335" y="1315"/>
                </a:cubicBezTo>
                <a:lnTo>
                  <a:pt x="1335" y="1243"/>
                </a:lnTo>
                <a:close/>
                <a:moveTo>
                  <a:pt x="1486" y="736"/>
                </a:moveTo>
                <a:cubicBezTo>
                  <a:pt x="1068" y="736"/>
                  <a:pt x="1068" y="736"/>
                  <a:pt x="1068" y="736"/>
                </a:cubicBezTo>
                <a:cubicBezTo>
                  <a:pt x="1068" y="910"/>
                  <a:pt x="1068" y="910"/>
                  <a:pt x="1068" y="910"/>
                </a:cubicBezTo>
                <a:cubicBezTo>
                  <a:pt x="1486" y="910"/>
                  <a:pt x="1486" y="910"/>
                  <a:pt x="1486" y="910"/>
                </a:cubicBezTo>
                <a:lnTo>
                  <a:pt x="1486" y="736"/>
                </a:lnTo>
                <a:close/>
                <a:moveTo>
                  <a:pt x="695" y="75"/>
                </a:moveTo>
                <a:cubicBezTo>
                  <a:pt x="869" y="200"/>
                  <a:pt x="869" y="200"/>
                  <a:pt x="869" y="200"/>
                </a:cubicBezTo>
                <a:cubicBezTo>
                  <a:pt x="914" y="137"/>
                  <a:pt x="914" y="137"/>
                  <a:pt x="914" y="137"/>
                </a:cubicBezTo>
                <a:cubicBezTo>
                  <a:pt x="740" y="12"/>
                  <a:pt x="740" y="12"/>
                  <a:pt x="740" y="12"/>
                </a:cubicBezTo>
                <a:cubicBezTo>
                  <a:pt x="723" y="0"/>
                  <a:pt x="699" y="4"/>
                  <a:pt x="686" y="21"/>
                </a:cubicBezTo>
                <a:cubicBezTo>
                  <a:pt x="674" y="38"/>
                  <a:pt x="678" y="62"/>
                  <a:pt x="695" y="75"/>
                </a:cubicBezTo>
                <a:close/>
                <a:moveTo>
                  <a:pt x="1262" y="502"/>
                </a:moveTo>
                <a:cubicBezTo>
                  <a:pt x="1436" y="502"/>
                  <a:pt x="1436" y="502"/>
                  <a:pt x="1436" y="502"/>
                </a:cubicBezTo>
                <a:cubicBezTo>
                  <a:pt x="963" y="154"/>
                  <a:pt x="963" y="154"/>
                  <a:pt x="963" y="154"/>
                </a:cubicBezTo>
                <a:cubicBezTo>
                  <a:pt x="900" y="241"/>
                  <a:pt x="900" y="241"/>
                  <a:pt x="900" y="241"/>
                </a:cubicBezTo>
                <a:lnTo>
                  <a:pt x="1262" y="50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bg-BG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33"/>
          <p:cNvSpPr>
            <a:spLocks noEditPoints="1"/>
          </p:cNvSpPr>
          <p:nvPr/>
        </p:nvSpPr>
        <p:spPr bwMode="auto">
          <a:xfrm rot="19296757">
            <a:off x="4364567" y="1994958"/>
            <a:ext cx="347133" cy="364067"/>
          </a:xfrm>
          <a:custGeom>
            <a:avLst/>
            <a:gdLst>
              <a:gd name="T0" fmla="*/ 1348 w 1568"/>
              <a:gd name="T1" fmla="*/ 1168 h 1648"/>
              <a:gd name="T2" fmla="*/ 1228 w 1568"/>
              <a:gd name="T3" fmla="*/ 1168 h 1648"/>
              <a:gd name="T4" fmla="*/ 784 w 1568"/>
              <a:gd name="T5" fmla="*/ 772 h 1648"/>
              <a:gd name="T6" fmla="*/ 340 w 1568"/>
              <a:gd name="T7" fmla="*/ 1168 h 1648"/>
              <a:gd name="T8" fmla="*/ 220 w 1568"/>
              <a:gd name="T9" fmla="*/ 1168 h 1648"/>
              <a:gd name="T10" fmla="*/ 724 w 1568"/>
              <a:gd name="T11" fmla="*/ 480 h 1648"/>
              <a:gd name="T12" fmla="*/ 844 w 1568"/>
              <a:gd name="T13" fmla="*/ 480 h 1648"/>
              <a:gd name="T14" fmla="*/ 1348 w 1568"/>
              <a:gd name="T15" fmla="*/ 1168 h 1648"/>
              <a:gd name="T16" fmla="*/ 1064 w 1568"/>
              <a:gd name="T17" fmla="*/ 0 h 1648"/>
              <a:gd name="T18" fmla="*/ 504 w 1568"/>
              <a:gd name="T19" fmla="*/ 0 h 1648"/>
              <a:gd name="T20" fmla="*/ 504 w 1568"/>
              <a:gd name="T21" fmla="*/ 400 h 1648"/>
              <a:gd name="T22" fmla="*/ 1064 w 1568"/>
              <a:gd name="T23" fmla="*/ 400 h 1648"/>
              <a:gd name="T24" fmla="*/ 1064 w 1568"/>
              <a:gd name="T25" fmla="*/ 0 h 1648"/>
              <a:gd name="T26" fmla="*/ 0 w 1568"/>
              <a:gd name="T27" fmla="*/ 1248 h 1648"/>
              <a:gd name="T28" fmla="*/ 560 w 1568"/>
              <a:gd name="T29" fmla="*/ 1248 h 1648"/>
              <a:gd name="T30" fmla="*/ 560 w 1568"/>
              <a:gd name="T31" fmla="*/ 1648 h 1648"/>
              <a:gd name="T32" fmla="*/ 0 w 1568"/>
              <a:gd name="T33" fmla="*/ 1648 h 1648"/>
              <a:gd name="T34" fmla="*/ 0 w 1568"/>
              <a:gd name="T35" fmla="*/ 1248 h 1648"/>
              <a:gd name="T36" fmla="*/ 1568 w 1568"/>
              <a:gd name="T37" fmla="*/ 1248 h 1648"/>
              <a:gd name="T38" fmla="*/ 1568 w 1568"/>
              <a:gd name="T39" fmla="*/ 1648 h 1648"/>
              <a:gd name="T40" fmla="*/ 1008 w 1568"/>
              <a:gd name="T41" fmla="*/ 1648 h 1648"/>
              <a:gd name="T42" fmla="*/ 1008 w 1568"/>
              <a:gd name="T43" fmla="*/ 1248 h 1648"/>
              <a:gd name="T44" fmla="*/ 1568 w 1568"/>
              <a:gd name="T45" fmla="*/ 1248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68" h="1648">
                <a:moveTo>
                  <a:pt x="1348" y="1168"/>
                </a:moveTo>
                <a:cubicBezTo>
                  <a:pt x="1228" y="1168"/>
                  <a:pt x="1228" y="1168"/>
                  <a:pt x="1228" y="1168"/>
                </a:cubicBezTo>
                <a:cubicBezTo>
                  <a:pt x="1228" y="848"/>
                  <a:pt x="932" y="1038"/>
                  <a:pt x="784" y="772"/>
                </a:cubicBezTo>
                <a:cubicBezTo>
                  <a:pt x="637" y="1037"/>
                  <a:pt x="340" y="850"/>
                  <a:pt x="340" y="1168"/>
                </a:cubicBezTo>
                <a:cubicBezTo>
                  <a:pt x="220" y="1168"/>
                  <a:pt x="220" y="1168"/>
                  <a:pt x="220" y="1168"/>
                </a:cubicBezTo>
                <a:cubicBezTo>
                  <a:pt x="220" y="635"/>
                  <a:pt x="724" y="1052"/>
                  <a:pt x="724" y="480"/>
                </a:cubicBezTo>
                <a:cubicBezTo>
                  <a:pt x="844" y="480"/>
                  <a:pt x="844" y="480"/>
                  <a:pt x="844" y="480"/>
                </a:cubicBezTo>
                <a:cubicBezTo>
                  <a:pt x="844" y="1052"/>
                  <a:pt x="1348" y="634"/>
                  <a:pt x="1348" y="1168"/>
                </a:cubicBezTo>
                <a:close/>
                <a:moveTo>
                  <a:pt x="1064" y="0"/>
                </a:moveTo>
                <a:cubicBezTo>
                  <a:pt x="504" y="0"/>
                  <a:pt x="504" y="0"/>
                  <a:pt x="504" y="0"/>
                </a:cubicBezTo>
                <a:cubicBezTo>
                  <a:pt x="504" y="400"/>
                  <a:pt x="504" y="400"/>
                  <a:pt x="504" y="400"/>
                </a:cubicBezTo>
                <a:cubicBezTo>
                  <a:pt x="1064" y="400"/>
                  <a:pt x="1064" y="400"/>
                  <a:pt x="1064" y="400"/>
                </a:cubicBezTo>
                <a:lnTo>
                  <a:pt x="1064" y="0"/>
                </a:lnTo>
                <a:close/>
                <a:moveTo>
                  <a:pt x="0" y="1248"/>
                </a:moveTo>
                <a:cubicBezTo>
                  <a:pt x="560" y="1248"/>
                  <a:pt x="560" y="1248"/>
                  <a:pt x="560" y="1248"/>
                </a:cubicBezTo>
                <a:cubicBezTo>
                  <a:pt x="560" y="1648"/>
                  <a:pt x="560" y="1648"/>
                  <a:pt x="560" y="1648"/>
                </a:cubicBezTo>
                <a:cubicBezTo>
                  <a:pt x="0" y="1648"/>
                  <a:pt x="0" y="1648"/>
                  <a:pt x="0" y="1648"/>
                </a:cubicBezTo>
                <a:lnTo>
                  <a:pt x="0" y="1248"/>
                </a:lnTo>
                <a:close/>
                <a:moveTo>
                  <a:pt x="1568" y="1248"/>
                </a:moveTo>
                <a:cubicBezTo>
                  <a:pt x="1568" y="1648"/>
                  <a:pt x="1568" y="1648"/>
                  <a:pt x="1568" y="1648"/>
                </a:cubicBezTo>
                <a:cubicBezTo>
                  <a:pt x="1008" y="1648"/>
                  <a:pt x="1008" y="1648"/>
                  <a:pt x="1008" y="1648"/>
                </a:cubicBezTo>
                <a:cubicBezTo>
                  <a:pt x="1008" y="1248"/>
                  <a:pt x="1008" y="1248"/>
                  <a:pt x="1008" y="1248"/>
                </a:cubicBezTo>
                <a:lnTo>
                  <a:pt x="1568" y="1248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bg-BG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436"/>
          <p:cNvSpPr>
            <a:spLocks noEditPoints="1"/>
          </p:cNvSpPr>
          <p:nvPr/>
        </p:nvSpPr>
        <p:spPr bwMode="auto">
          <a:xfrm>
            <a:off x="4442885" y="5004858"/>
            <a:ext cx="283633" cy="330200"/>
          </a:xfrm>
          <a:custGeom>
            <a:avLst/>
            <a:gdLst>
              <a:gd name="T0" fmla="*/ 335 w 469"/>
              <a:gd name="T1" fmla="*/ 0 h 545"/>
              <a:gd name="T2" fmla="*/ 86 w 469"/>
              <a:gd name="T3" fmla="*/ 171 h 545"/>
              <a:gd name="T4" fmla="*/ 102 w 469"/>
              <a:gd name="T5" fmla="*/ 403 h 545"/>
              <a:gd name="T6" fmla="*/ 301 w 469"/>
              <a:gd name="T7" fmla="*/ 166 h 545"/>
              <a:gd name="T8" fmla="*/ 201 w 469"/>
              <a:gd name="T9" fmla="*/ 460 h 545"/>
              <a:gd name="T10" fmla="*/ 431 w 469"/>
              <a:gd name="T11" fmla="*/ 350 h 545"/>
              <a:gd name="T12" fmla="*/ 335 w 469"/>
              <a:gd name="T13" fmla="*/ 0 h 545"/>
              <a:gd name="T14" fmla="*/ 25 w 469"/>
              <a:gd name="T15" fmla="*/ 483 h 545"/>
              <a:gd name="T16" fmla="*/ 62 w 469"/>
              <a:gd name="T17" fmla="*/ 512 h 545"/>
              <a:gd name="T18" fmla="*/ 289 w 469"/>
              <a:gd name="T19" fmla="*/ 252 h 545"/>
              <a:gd name="T20" fmla="*/ 25 w 469"/>
              <a:gd name="T21" fmla="*/ 483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545">
                <a:moveTo>
                  <a:pt x="335" y="0"/>
                </a:moveTo>
                <a:cubicBezTo>
                  <a:pt x="250" y="139"/>
                  <a:pt x="184" y="71"/>
                  <a:pt x="86" y="171"/>
                </a:cubicBezTo>
                <a:cubicBezTo>
                  <a:pt x="0" y="260"/>
                  <a:pt x="30" y="366"/>
                  <a:pt x="102" y="403"/>
                </a:cubicBezTo>
                <a:cubicBezTo>
                  <a:pt x="174" y="366"/>
                  <a:pt x="247" y="285"/>
                  <a:pt x="301" y="166"/>
                </a:cubicBezTo>
                <a:cubicBezTo>
                  <a:pt x="301" y="166"/>
                  <a:pt x="350" y="316"/>
                  <a:pt x="201" y="460"/>
                </a:cubicBezTo>
                <a:cubicBezTo>
                  <a:pt x="273" y="545"/>
                  <a:pt x="397" y="486"/>
                  <a:pt x="431" y="350"/>
                </a:cubicBezTo>
                <a:cubicBezTo>
                  <a:pt x="469" y="203"/>
                  <a:pt x="371" y="54"/>
                  <a:pt x="335" y="0"/>
                </a:cubicBezTo>
                <a:close/>
                <a:moveTo>
                  <a:pt x="25" y="483"/>
                </a:moveTo>
                <a:cubicBezTo>
                  <a:pt x="25" y="485"/>
                  <a:pt x="26" y="512"/>
                  <a:pt x="62" y="512"/>
                </a:cubicBezTo>
                <a:cubicBezTo>
                  <a:pt x="88" y="512"/>
                  <a:pt x="221" y="440"/>
                  <a:pt x="289" y="252"/>
                </a:cubicBezTo>
                <a:cubicBezTo>
                  <a:pt x="186" y="435"/>
                  <a:pt x="36" y="480"/>
                  <a:pt x="25" y="48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737"/>
          <p:cNvSpPr/>
          <p:nvPr/>
        </p:nvSpPr>
        <p:spPr bwMode="auto">
          <a:xfrm>
            <a:off x="7361767" y="4990041"/>
            <a:ext cx="277284" cy="376767"/>
          </a:xfrm>
          <a:custGeom>
            <a:avLst/>
            <a:gdLst>
              <a:gd name="T0" fmla="*/ 38 w 369"/>
              <a:gd name="T1" fmla="*/ 509 h 520"/>
              <a:gd name="T2" fmla="*/ 74 w 369"/>
              <a:gd name="T3" fmla="*/ 395 h 520"/>
              <a:gd name="T4" fmla="*/ 215 w 369"/>
              <a:gd name="T5" fmla="*/ 324 h 520"/>
              <a:gd name="T6" fmla="*/ 139 w 369"/>
              <a:gd name="T7" fmla="*/ 289 h 520"/>
              <a:gd name="T8" fmla="*/ 303 w 369"/>
              <a:gd name="T9" fmla="*/ 206 h 520"/>
              <a:gd name="T10" fmla="*/ 207 w 369"/>
              <a:gd name="T11" fmla="*/ 178 h 520"/>
              <a:gd name="T12" fmla="*/ 341 w 369"/>
              <a:gd name="T13" fmla="*/ 135 h 520"/>
              <a:gd name="T14" fmla="*/ 361 w 369"/>
              <a:gd name="T15" fmla="*/ 51 h 520"/>
              <a:gd name="T16" fmla="*/ 261 w 369"/>
              <a:gd name="T17" fmla="*/ 3 h 520"/>
              <a:gd name="T18" fmla="*/ 163 w 369"/>
              <a:gd name="T19" fmla="*/ 127 h 520"/>
              <a:gd name="T20" fmla="*/ 172 w 369"/>
              <a:gd name="T21" fmla="*/ 23 h 520"/>
              <a:gd name="T22" fmla="*/ 78 w 369"/>
              <a:gd name="T23" fmla="*/ 107 h 520"/>
              <a:gd name="T24" fmla="*/ 70 w 369"/>
              <a:gd name="T25" fmla="*/ 315 h 520"/>
              <a:gd name="T26" fmla="*/ 14 w 369"/>
              <a:gd name="T27" fmla="*/ 218 h 520"/>
              <a:gd name="T28" fmla="*/ 41 w 369"/>
              <a:gd name="T29" fmla="*/ 380 h 520"/>
              <a:gd name="T30" fmla="*/ 16 w 369"/>
              <a:gd name="T31" fmla="*/ 496 h 520"/>
              <a:gd name="T32" fmla="*/ 38 w 369"/>
              <a:gd name="T33" fmla="*/ 509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9" h="520">
                <a:moveTo>
                  <a:pt x="38" y="509"/>
                </a:moveTo>
                <a:cubicBezTo>
                  <a:pt x="46" y="483"/>
                  <a:pt x="58" y="447"/>
                  <a:pt x="74" y="395"/>
                </a:cubicBezTo>
                <a:cubicBezTo>
                  <a:pt x="143" y="384"/>
                  <a:pt x="171" y="404"/>
                  <a:pt x="215" y="324"/>
                </a:cubicBezTo>
                <a:cubicBezTo>
                  <a:pt x="180" y="335"/>
                  <a:pt x="137" y="303"/>
                  <a:pt x="139" y="289"/>
                </a:cubicBezTo>
                <a:cubicBezTo>
                  <a:pt x="141" y="275"/>
                  <a:pt x="239" y="299"/>
                  <a:pt x="303" y="206"/>
                </a:cubicBezTo>
                <a:cubicBezTo>
                  <a:pt x="222" y="224"/>
                  <a:pt x="197" y="184"/>
                  <a:pt x="207" y="178"/>
                </a:cubicBezTo>
                <a:cubicBezTo>
                  <a:pt x="231" y="164"/>
                  <a:pt x="302" y="173"/>
                  <a:pt x="341" y="135"/>
                </a:cubicBezTo>
                <a:cubicBezTo>
                  <a:pt x="360" y="115"/>
                  <a:pt x="369" y="68"/>
                  <a:pt x="361" y="51"/>
                </a:cubicBezTo>
                <a:cubicBezTo>
                  <a:pt x="352" y="31"/>
                  <a:pt x="293" y="0"/>
                  <a:pt x="261" y="3"/>
                </a:cubicBezTo>
                <a:cubicBezTo>
                  <a:pt x="229" y="6"/>
                  <a:pt x="178" y="128"/>
                  <a:pt x="163" y="127"/>
                </a:cubicBezTo>
                <a:cubicBezTo>
                  <a:pt x="148" y="126"/>
                  <a:pt x="145" y="73"/>
                  <a:pt x="172" y="23"/>
                </a:cubicBezTo>
                <a:cubicBezTo>
                  <a:pt x="144" y="35"/>
                  <a:pt x="94" y="74"/>
                  <a:pt x="78" y="107"/>
                </a:cubicBezTo>
                <a:cubicBezTo>
                  <a:pt x="48" y="168"/>
                  <a:pt x="80" y="310"/>
                  <a:pt x="70" y="315"/>
                </a:cubicBezTo>
                <a:cubicBezTo>
                  <a:pt x="60" y="320"/>
                  <a:pt x="25" y="250"/>
                  <a:pt x="14" y="218"/>
                </a:cubicBezTo>
                <a:cubicBezTo>
                  <a:pt x="0" y="267"/>
                  <a:pt x="0" y="315"/>
                  <a:pt x="41" y="380"/>
                </a:cubicBezTo>
                <a:cubicBezTo>
                  <a:pt x="26" y="422"/>
                  <a:pt x="17" y="471"/>
                  <a:pt x="16" y="496"/>
                </a:cubicBezTo>
                <a:cubicBezTo>
                  <a:pt x="15" y="516"/>
                  <a:pt x="34" y="520"/>
                  <a:pt x="38" y="50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6" name="Straight Connector 74"/>
          <p:cNvCxnSpPr/>
          <p:nvPr/>
        </p:nvCxnSpPr>
        <p:spPr>
          <a:xfrm flipH="1">
            <a:off x="6544734" y="2596092"/>
            <a:ext cx="484717" cy="501649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Straight Connector 75"/>
          <p:cNvCxnSpPr/>
          <p:nvPr/>
        </p:nvCxnSpPr>
        <p:spPr>
          <a:xfrm flipH="1">
            <a:off x="5014385" y="4181474"/>
            <a:ext cx="484716" cy="501651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Straight Connector 76"/>
          <p:cNvCxnSpPr/>
          <p:nvPr/>
        </p:nvCxnSpPr>
        <p:spPr>
          <a:xfrm>
            <a:off x="5008034" y="2596092"/>
            <a:ext cx="484717" cy="501649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Straight Connector 77"/>
          <p:cNvCxnSpPr/>
          <p:nvPr/>
        </p:nvCxnSpPr>
        <p:spPr>
          <a:xfrm>
            <a:off x="6544734" y="4177241"/>
            <a:ext cx="484717" cy="503767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Straight Connector 81"/>
          <p:cNvCxnSpPr/>
          <p:nvPr/>
        </p:nvCxnSpPr>
        <p:spPr>
          <a:xfrm>
            <a:off x="6758518" y="3622674"/>
            <a:ext cx="1130300" cy="0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83"/>
          <p:cNvCxnSpPr/>
          <p:nvPr/>
        </p:nvCxnSpPr>
        <p:spPr>
          <a:xfrm>
            <a:off x="4140201" y="3622674"/>
            <a:ext cx="1130300" cy="0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3" name="Freeform 391@|5FFC:0|FBC:0|LFC:0|LBC:16777215"/>
          <p:cNvSpPr/>
          <p:nvPr/>
        </p:nvSpPr>
        <p:spPr bwMode="auto">
          <a:xfrm>
            <a:off x="6203583" y="3375587"/>
            <a:ext cx="208530" cy="253621"/>
          </a:xfrm>
          <a:custGeom>
            <a:avLst/>
            <a:gdLst>
              <a:gd name="T0" fmla="*/ 81 w 81"/>
              <a:gd name="T1" fmla="*/ 89 h 101"/>
              <a:gd name="T2" fmla="*/ 67 w 81"/>
              <a:gd name="T3" fmla="*/ 76 h 101"/>
              <a:gd name="T4" fmla="*/ 34 w 81"/>
              <a:gd name="T5" fmla="*/ 62 h 101"/>
              <a:gd name="T6" fmla="*/ 44 w 81"/>
              <a:gd name="T7" fmla="*/ 43 h 101"/>
              <a:gd name="T8" fmla="*/ 46 w 81"/>
              <a:gd name="T9" fmla="*/ 29 h 101"/>
              <a:gd name="T10" fmla="*/ 45 w 81"/>
              <a:gd name="T11" fmla="*/ 15 h 101"/>
              <a:gd name="T12" fmla="*/ 23 w 81"/>
              <a:gd name="T13" fmla="*/ 0 h 101"/>
              <a:gd name="T14" fmla="*/ 1 w 81"/>
              <a:gd name="T15" fmla="*/ 15 h 101"/>
              <a:gd name="T16" fmla="*/ 1 w 81"/>
              <a:gd name="T17" fmla="*/ 29 h 101"/>
              <a:gd name="T18" fmla="*/ 3 w 81"/>
              <a:gd name="T19" fmla="*/ 43 h 101"/>
              <a:gd name="T20" fmla="*/ 11 w 81"/>
              <a:gd name="T21" fmla="*/ 59 h 101"/>
              <a:gd name="T22" fmla="*/ 29 w 81"/>
              <a:gd name="T23" fmla="*/ 84 h 101"/>
              <a:gd name="T24" fmla="*/ 29 w 81"/>
              <a:gd name="T25" fmla="*/ 85 h 101"/>
              <a:gd name="T26" fmla="*/ 29 w 81"/>
              <a:gd name="T27" fmla="*/ 85 h 101"/>
              <a:gd name="T28" fmla="*/ 29 w 81"/>
              <a:gd name="T29" fmla="*/ 101 h 101"/>
              <a:gd name="T30" fmla="*/ 29 w 81"/>
              <a:gd name="T31" fmla="*/ 101 h 101"/>
              <a:gd name="T32" fmla="*/ 81 w 81"/>
              <a:gd name="T33" fmla="*/ 101 h 101"/>
              <a:gd name="T34" fmla="*/ 81 w 81"/>
              <a:gd name="T35" fmla="*/ 8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101">
                <a:moveTo>
                  <a:pt x="81" y="89"/>
                </a:moveTo>
                <a:cubicBezTo>
                  <a:pt x="81" y="89"/>
                  <a:pt x="81" y="82"/>
                  <a:pt x="67" y="76"/>
                </a:cubicBezTo>
                <a:cubicBezTo>
                  <a:pt x="60" y="73"/>
                  <a:pt x="50" y="65"/>
                  <a:pt x="34" y="62"/>
                </a:cubicBezTo>
                <a:cubicBezTo>
                  <a:pt x="38" y="58"/>
                  <a:pt x="41" y="51"/>
                  <a:pt x="44" y="43"/>
                </a:cubicBezTo>
                <a:cubicBezTo>
                  <a:pt x="46" y="39"/>
                  <a:pt x="46" y="35"/>
                  <a:pt x="46" y="29"/>
                </a:cubicBezTo>
                <a:cubicBezTo>
                  <a:pt x="46" y="25"/>
                  <a:pt x="46" y="19"/>
                  <a:pt x="45" y="15"/>
                </a:cubicBezTo>
                <a:cubicBezTo>
                  <a:pt x="42" y="3"/>
                  <a:pt x="33" y="0"/>
                  <a:pt x="23" y="0"/>
                </a:cubicBezTo>
                <a:cubicBezTo>
                  <a:pt x="13" y="0"/>
                  <a:pt x="5" y="3"/>
                  <a:pt x="1" y="15"/>
                </a:cubicBezTo>
                <a:cubicBezTo>
                  <a:pt x="0" y="19"/>
                  <a:pt x="1" y="25"/>
                  <a:pt x="1" y="29"/>
                </a:cubicBezTo>
                <a:cubicBezTo>
                  <a:pt x="1" y="35"/>
                  <a:pt x="1" y="39"/>
                  <a:pt x="3" y="43"/>
                </a:cubicBezTo>
                <a:cubicBezTo>
                  <a:pt x="5" y="50"/>
                  <a:pt x="8" y="55"/>
                  <a:pt x="11" y="59"/>
                </a:cubicBezTo>
                <a:cubicBezTo>
                  <a:pt x="28" y="70"/>
                  <a:pt x="29" y="81"/>
                  <a:pt x="29" y="84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81" y="101"/>
                  <a:pt x="81" y="101"/>
                  <a:pt x="81" y="101"/>
                </a:cubicBezTo>
                <a:lnTo>
                  <a:pt x="81" y="89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zh-CN" alt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392@|5FFC:0|FBC:0|LFC:0|LBC:16777215"/>
          <p:cNvSpPr/>
          <p:nvPr/>
        </p:nvSpPr>
        <p:spPr bwMode="auto">
          <a:xfrm>
            <a:off x="5685073" y="3375587"/>
            <a:ext cx="202895" cy="253621"/>
          </a:xfrm>
          <a:custGeom>
            <a:avLst/>
            <a:gdLst>
              <a:gd name="T0" fmla="*/ 53 w 81"/>
              <a:gd name="T1" fmla="*/ 85 h 101"/>
              <a:gd name="T2" fmla="*/ 53 w 81"/>
              <a:gd name="T3" fmla="*/ 84 h 101"/>
              <a:gd name="T4" fmla="*/ 71 w 81"/>
              <a:gd name="T5" fmla="*/ 60 h 101"/>
              <a:gd name="T6" fmla="*/ 79 w 81"/>
              <a:gd name="T7" fmla="*/ 43 h 101"/>
              <a:gd name="T8" fmla="*/ 80 w 81"/>
              <a:gd name="T9" fmla="*/ 29 h 101"/>
              <a:gd name="T10" fmla="*/ 80 w 81"/>
              <a:gd name="T11" fmla="*/ 15 h 101"/>
              <a:gd name="T12" fmla="*/ 58 w 81"/>
              <a:gd name="T13" fmla="*/ 0 h 101"/>
              <a:gd name="T14" fmla="*/ 36 w 81"/>
              <a:gd name="T15" fmla="*/ 15 h 101"/>
              <a:gd name="T16" fmla="*/ 36 w 81"/>
              <a:gd name="T17" fmla="*/ 29 h 101"/>
              <a:gd name="T18" fmla="*/ 37 w 81"/>
              <a:gd name="T19" fmla="*/ 43 h 101"/>
              <a:gd name="T20" fmla="*/ 47 w 81"/>
              <a:gd name="T21" fmla="*/ 62 h 101"/>
              <a:gd name="T22" fmla="*/ 15 w 81"/>
              <a:gd name="T23" fmla="*/ 76 h 101"/>
              <a:gd name="T24" fmla="*/ 0 w 81"/>
              <a:gd name="T25" fmla="*/ 89 h 101"/>
              <a:gd name="T26" fmla="*/ 0 w 81"/>
              <a:gd name="T27" fmla="*/ 101 h 101"/>
              <a:gd name="T28" fmla="*/ 53 w 81"/>
              <a:gd name="T29" fmla="*/ 101 h 101"/>
              <a:gd name="T30" fmla="*/ 53 w 81"/>
              <a:gd name="T31" fmla="*/ 8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01">
                <a:moveTo>
                  <a:pt x="53" y="85"/>
                </a:moveTo>
                <a:cubicBezTo>
                  <a:pt x="53" y="84"/>
                  <a:pt x="53" y="84"/>
                  <a:pt x="53" y="84"/>
                </a:cubicBezTo>
                <a:cubicBezTo>
                  <a:pt x="53" y="81"/>
                  <a:pt x="54" y="70"/>
                  <a:pt x="71" y="60"/>
                </a:cubicBezTo>
                <a:cubicBezTo>
                  <a:pt x="74" y="55"/>
                  <a:pt x="76" y="50"/>
                  <a:pt x="79" y="43"/>
                </a:cubicBezTo>
                <a:cubicBezTo>
                  <a:pt x="81" y="39"/>
                  <a:pt x="80" y="35"/>
                  <a:pt x="80" y="29"/>
                </a:cubicBezTo>
                <a:cubicBezTo>
                  <a:pt x="80" y="25"/>
                  <a:pt x="81" y="19"/>
                  <a:pt x="80" y="15"/>
                </a:cubicBezTo>
                <a:cubicBezTo>
                  <a:pt x="77" y="3"/>
                  <a:pt x="68" y="0"/>
                  <a:pt x="58" y="0"/>
                </a:cubicBezTo>
                <a:cubicBezTo>
                  <a:pt x="48" y="0"/>
                  <a:pt x="40" y="3"/>
                  <a:pt x="36" y="15"/>
                </a:cubicBezTo>
                <a:cubicBezTo>
                  <a:pt x="35" y="19"/>
                  <a:pt x="36" y="25"/>
                  <a:pt x="36" y="29"/>
                </a:cubicBezTo>
                <a:cubicBezTo>
                  <a:pt x="36" y="35"/>
                  <a:pt x="36" y="39"/>
                  <a:pt x="37" y="43"/>
                </a:cubicBezTo>
                <a:cubicBezTo>
                  <a:pt x="41" y="51"/>
                  <a:pt x="43" y="58"/>
                  <a:pt x="47" y="62"/>
                </a:cubicBezTo>
                <a:cubicBezTo>
                  <a:pt x="32" y="65"/>
                  <a:pt x="22" y="73"/>
                  <a:pt x="15" y="76"/>
                </a:cubicBezTo>
                <a:cubicBezTo>
                  <a:pt x="1" y="82"/>
                  <a:pt x="0" y="89"/>
                  <a:pt x="0" y="89"/>
                </a:cubicBezTo>
                <a:cubicBezTo>
                  <a:pt x="0" y="101"/>
                  <a:pt x="0" y="101"/>
                  <a:pt x="0" y="101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3" y="85"/>
                  <a:pt x="53" y="85"/>
                  <a:pt x="53" y="85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zh-CN" alt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393@|5FFC:0|FBC:0|LFC:0|LBC:16777215"/>
          <p:cNvSpPr/>
          <p:nvPr/>
        </p:nvSpPr>
        <p:spPr bwMode="auto">
          <a:xfrm>
            <a:off x="5848515" y="3292474"/>
            <a:ext cx="400153" cy="349430"/>
          </a:xfrm>
          <a:custGeom>
            <a:avLst/>
            <a:gdLst>
              <a:gd name="T0" fmla="*/ 139 w 159"/>
              <a:gd name="T1" fmla="*/ 104 h 139"/>
              <a:gd name="T2" fmla="*/ 94 w 159"/>
              <a:gd name="T3" fmla="*/ 85 h 139"/>
              <a:gd name="T4" fmla="*/ 108 w 159"/>
              <a:gd name="T5" fmla="*/ 60 h 139"/>
              <a:gd name="T6" fmla="*/ 110 w 159"/>
              <a:gd name="T7" fmla="*/ 41 h 139"/>
              <a:gd name="T8" fmla="*/ 109 w 159"/>
              <a:gd name="T9" fmla="*/ 21 h 139"/>
              <a:gd name="T10" fmla="*/ 79 w 159"/>
              <a:gd name="T11" fmla="*/ 0 h 139"/>
              <a:gd name="T12" fmla="*/ 49 w 159"/>
              <a:gd name="T13" fmla="*/ 21 h 139"/>
              <a:gd name="T14" fmla="*/ 49 w 159"/>
              <a:gd name="T15" fmla="*/ 41 h 139"/>
              <a:gd name="T16" fmla="*/ 51 w 159"/>
              <a:gd name="T17" fmla="*/ 60 h 139"/>
              <a:gd name="T18" fmla="*/ 64 w 159"/>
              <a:gd name="T19" fmla="*/ 85 h 139"/>
              <a:gd name="T20" fmla="*/ 20 w 159"/>
              <a:gd name="T21" fmla="*/ 104 h 139"/>
              <a:gd name="T22" fmla="*/ 0 w 159"/>
              <a:gd name="T23" fmla="*/ 123 h 139"/>
              <a:gd name="T24" fmla="*/ 0 w 159"/>
              <a:gd name="T25" fmla="*/ 139 h 139"/>
              <a:gd name="T26" fmla="*/ 159 w 159"/>
              <a:gd name="T27" fmla="*/ 139 h 139"/>
              <a:gd name="T28" fmla="*/ 159 w 159"/>
              <a:gd name="T29" fmla="*/ 123 h 139"/>
              <a:gd name="T30" fmla="*/ 139 w 159"/>
              <a:gd name="T31" fmla="*/ 10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9" h="139">
                <a:moveTo>
                  <a:pt x="139" y="104"/>
                </a:moveTo>
                <a:cubicBezTo>
                  <a:pt x="129" y="100"/>
                  <a:pt x="115" y="89"/>
                  <a:pt x="94" y="85"/>
                </a:cubicBezTo>
                <a:cubicBezTo>
                  <a:pt x="99" y="79"/>
                  <a:pt x="103" y="70"/>
                  <a:pt x="108" y="60"/>
                </a:cubicBezTo>
                <a:cubicBezTo>
                  <a:pt x="110" y="53"/>
                  <a:pt x="110" y="48"/>
                  <a:pt x="110" y="41"/>
                </a:cubicBezTo>
                <a:cubicBezTo>
                  <a:pt x="110" y="35"/>
                  <a:pt x="111" y="26"/>
                  <a:pt x="109" y="21"/>
                </a:cubicBezTo>
                <a:cubicBezTo>
                  <a:pt x="105" y="5"/>
                  <a:pt x="93" y="0"/>
                  <a:pt x="79" y="0"/>
                </a:cubicBezTo>
                <a:cubicBezTo>
                  <a:pt x="65" y="0"/>
                  <a:pt x="54" y="5"/>
                  <a:pt x="49" y="21"/>
                </a:cubicBezTo>
                <a:cubicBezTo>
                  <a:pt x="48" y="26"/>
                  <a:pt x="49" y="35"/>
                  <a:pt x="49" y="41"/>
                </a:cubicBezTo>
                <a:cubicBezTo>
                  <a:pt x="49" y="48"/>
                  <a:pt x="48" y="53"/>
                  <a:pt x="51" y="60"/>
                </a:cubicBezTo>
                <a:cubicBezTo>
                  <a:pt x="55" y="70"/>
                  <a:pt x="59" y="79"/>
                  <a:pt x="64" y="85"/>
                </a:cubicBezTo>
                <a:cubicBezTo>
                  <a:pt x="43" y="89"/>
                  <a:pt x="29" y="100"/>
                  <a:pt x="20" y="104"/>
                </a:cubicBezTo>
                <a:cubicBezTo>
                  <a:pt x="0" y="113"/>
                  <a:pt x="0" y="123"/>
                  <a:pt x="0" y="123"/>
                </a:cubicBezTo>
                <a:cubicBezTo>
                  <a:pt x="0" y="139"/>
                  <a:pt x="0" y="139"/>
                  <a:pt x="0" y="139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9" y="123"/>
                  <a:pt x="159" y="113"/>
                  <a:pt x="139" y="104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zh-CN" alt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13"/>
          <p:cNvSpPr txBox="1"/>
          <p:nvPr/>
        </p:nvSpPr>
        <p:spPr>
          <a:xfrm>
            <a:off x="8069470" y="185703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8073551" y="211753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13"/>
          <p:cNvSpPr txBox="1"/>
          <p:nvPr/>
        </p:nvSpPr>
        <p:spPr>
          <a:xfrm>
            <a:off x="8940800" y="33046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8944881" y="356514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/>
          <p:nvPr/>
        </p:nvSpPr>
        <p:spPr>
          <a:xfrm>
            <a:off x="8069470" y="483927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13"/>
          <p:cNvSpPr txBox="1"/>
          <p:nvPr/>
        </p:nvSpPr>
        <p:spPr>
          <a:xfrm>
            <a:off x="8073551" y="509978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2036455" y="185703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13"/>
          <p:cNvSpPr txBox="1"/>
          <p:nvPr/>
        </p:nvSpPr>
        <p:spPr>
          <a:xfrm>
            <a:off x="1655451" y="211753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13"/>
          <p:cNvSpPr txBox="1"/>
          <p:nvPr/>
        </p:nvSpPr>
        <p:spPr>
          <a:xfrm>
            <a:off x="1119667" y="33046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738663" y="3565147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13"/>
          <p:cNvSpPr txBox="1"/>
          <p:nvPr/>
        </p:nvSpPr>
        <p:spPr>
          <a:xfrm>
            <a:off x="2036455" y="483927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1655451" y="509978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78"/>
          <p:cNvSpPr/>
          <p:nvPr/>
        </p:nvSpPr>
        <p:spPr bwMode="auto">
          <a:xfrm rot="1794316">
            <a:off x="3840819" y="2812751"/>
            <a:ext cx="2134182" cy="2132199"/>
          </a:xfrm>
          <a:custGeom>
            <a:avLst/>
            <a:gdLst/>
            <a:ahLst/>
            <a:cxnLst>
              <a:cxn ang="0">
                <a:pos x="399" y="216"/>
              </a:cxn>
              <a:cxn ang="0">
                <a:pos x="472" y="181"/>
              </a:cxn>
              <a:cxn ang="0">
                <a:pos x="433" y="88"/>
              </a:cxn>
              <a:cxn ang="0">
                <a:pos x="601" y="88"/>
              </a:cxn>
              <a:cxn ang="0">
                <a:pos x="563" y="181"/>
              </a:cxn>
              <a:cxn ang="0">
                <a:pos x="636" y="216"/>
              </a:cxn>
              <a:cxn ang="0">
                <a:pos x="819" y="216"/>
              </a:cxn>
              <a:cxn ang="0">
                <a:pos x="819" y="399"/>
              </a:cxn>
              <a:cxn ang="0">
                <a:pos x="784" y="472"/>
              </a:cxn>
              <a:cxn ang="0">
                <a:pos x="691" y="434"/>
              </a:cxn>
              <a:cxn ang="0">
                <a:pos x="691" y="602"/>
              </a:cxn>
              <a:cxn ang="0">
                <a:pos x="784" y="563"/>
              </a:cxn>
              <a:cxn ang="0">
                <a:pos x="819" y="636"/>
              </a:cxn>
              <a:cxn ang="0">
                <a:pos x="819" y="819"/>
              </a:cxn>
              <a:cxn ang="0">
                <a:pos x="636" y="819"/>
              </a:cxn>
              <a:cxn ang="0">
                <a:pos x="563" y="784"/>
              </a:cxn>
              <a:cxn ang="0">
                <a:pos x="601" y="691"/>
              </a:cxn>
              <a:cxn ang="0">
                <a:pos x="433" y="691"/>
              </a:cxn>
              <a:cxn ang="0">
                <a:pos x="472" y="784"/>
              </a:cxn>
              <a:cxn ang="0">
                <a:pos x="399" y="819"/>
              </a:cxn>
              <a:cxn ang="0">
                <a:pos x="216" y="819"/>
              </a:cxn>
              <a:cxn ang="0">
                <a:pos x="216" y="636"/>
              </a:cxn>
              <a:cxn ang="0">
                <a:pos x="180" y="563"/>
              </a:cxn>
              <a:cxn ang="0">
                <a:pos x="88" y="602"/>
              </a:cxn>
              <a:cxn ang="0">
                <a:pos x="88" y="434"/>
              </a:cxn>
              <a:cxn ang="0">
                <a:pos x="180" y="472"/>
              </a:cxn>
              <a:cxn ang="0">
                <a:pos x="216" y="399"/>
              </a:cxn>
              <a:cxn ang="0">
                <a:pos x="216" y="216"/>
              </a:cxn>
              <a:cxn ang="0">
                <a:pos x="399" y="216"/>
              </a:cxn>
            </a:cxnLst>
            <a:rect l="0" t="0" r="r" b="b"/>
            <a:pathLst>
              <a:path w="819" h="819">
                <a:moveTo>
                  <a:pt x="399" y="216"/>
                </a:moveTo>
                <a:cubicBezTo>
                  <a:pt x="465" y="216"/>
                  <a:pt x="480" y="200"/>
                  <a:pt x="472" y="181"/>
                </a:cubicBezTo>
                <a:cubicBezTo>
                  <a:pt x="455" y="144"/>
                  <a:pt x="425" y="139"/>
                  <a:pt x="433" y="88"/>
                </a:cubicBezTo>
                <a:cubicBezTo>
                  <a:pt x="447" y="0"/>
                  <a:pt x="588" y="0"/>
                  <a:pt x="601" y="88"/>
                </a:cubicBezTo>
                <a:cubicBezTo>
                  <a:pt x="609" y="139"/>
                  <a:pt x="580" y="144"/>
                  <a:pt x="563" y="181"/>
                </a:cubicBezTo>
                <a:cubicBezTo>
                  <a:pt x="554" y="200"/>
                  <a:pt x="570" y="216"/>
                  <a:pt x="636" y="216"/>
                </a:cubicBezTo>
                <a:cubicBezTo>
                  <a:pt x="819" y="216"/>
                  <a:pt x="819" y="216"/>
                  <a:pt x="819" y="216"/>
                </a:cubicBezTo>
                <a:cubicBezTo>
                  <a:pt x="819" y="399"/>
                  <a:pt x="819" y="399"/>
                  <a:pt x="819" y="399"/>
                </a:cubicBezTo>
                <a:cubicBezTo>
                  <a:pt x="819" y="465"/>
                  <a:pt x="803" y="481"/>
                  <a:pt x="784" y="472"/>
                </a:cubicBezTo>
                <a:cubicBezTo>
                  <a:pt x="747" y="455"/>
                  <a:pt x="742" y="426"/>
                  <a:pt x="691" y="434"/>
                </a:cubicBezTo>
                <a:cubicBezTo>
                  <a:pt x="603" y="447"/>
                  <a:pt x="603" y="588"/>
                  <a:pt x="691" y="602"/>
                </a:cubicBezTo>
                <a:cubicBezTo>
                  <a:pt x="742" y="610"/>
                  <a:pt x="747" y="580"/>
                  <a:pt x="784" y="563"/>
                </a:cubicBezTo>
                <a:cubicBezTo>
                  <a:pt x="803" y="555"/>
                  <a:pt x="819" y="570"/>
                  <a:pt x="819" y="636"/>
                </a:cubicBezTo>
                <a:cubicBezTo>
                  <a:pt x="819" y="819"/>
                  <a:pt x="819" y="819"/>
                  <a:pt x="819" y="819"/>
                </a:cubicBezTo>
                <a:cubicBezTo>
                  <a:pt x="636" y="819"/>
                  <a:pt x="636" y="819"/>
                  <a:pt x="636" y="819"/>
                </a:cubicBezTo>
                <a:cubicBezTo>
                  <a:pt x="570" y="819"/>
                  <a:pt x="554" y="803"/>
                  <a:pt x="563" y="784"/>
                </a:cubicBezTo>
                <a:cubicBezTo>
                  <a:pt x="580" y="747"/>
                  <a:pt x="609" y="743"/>
                  <a:pt x="601" y="691"/>
                </a:cubicBezTo>
                <a:cubicBezTo>
                  <a:pt x="588" y="603"/>
                  <a:pt x="447" y="603"/>
                  <a:pt x="433" y="691"/>
                </a:cubicBezTo>
                <a:cubicBezTo>
                  <a:pt x="425" y="743"/>
                  <a:pt x="455" y="747"/>
                  <a:pt x="472" y="784"/>
                </a:cubicBezTo>
                <a:cubicBezTo>
                  <a:pt x="480" y="803"/>
                  <a:pt x="465" y="819"/>
                  <a:pt x="399" y="819"/>
                </a:cubicBezTo>
                <a:cubicBezTo>
                  <a:pt x="216" y="819"/>
                  <a:pt x="216" y="819"/>
                  <a:pt x="216" y="819"/>
                </a:cubicBezTo>
                <a:cubicBezTo>
                  <a:pt x="216" y="636"/>
                  <a:pt x="216" y="636"/>
                  <a:pt x="216" y="636"/>
                </a:cubicBezTo>
                <a:cubicBezTo>
                  <a:pt x="216" y="570"/>
                  <a:pt x="200" y="555"/>
                  <a:pt x="180" y="563"/>
                </a:cubicBezTo>
                <a:cubicBezTo>
                  <a:pt x="144" y="580"/>
                  <a:pt x="139" y="610"/>
                  <a:pt x="88" y="602"/>
                </a:cubicBezTo>
                <a:cubicBezTo>
                  <a:pt x="0" y="588"/>
                  <a:pt x="0" y="447"/>
                  <a:pt x="88" y="434"/>
                </a:cubicBezTo>
                <a:cubicBezTo>
                  <a:pt x="139" y="426"/>
                  <a:pt x="144" y="455"/>
                  <a:pt x="180" y="472"/>
                </a:cubicBezTo>
                <a:cubicBezTo>
                  <a:pt x="200" y="481"/>
                  <a:pt x="216" y="465"/>
                  <a:pt x="216" y="399"/>
                </a:cubicBezTo>
                <a:cubicBezTo>
                  <a:pt x="216" y="216"/>
                  <a:pt x="216" y="216"/>
                  <a:pt x="216" y="216"/>
                </a:cubicBezTo>
                <a:lnTo>
                  <a:pt x="399" y="21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Freeform 76"/>
          <p:cNvSpPr/>
          <p:nvPr/>
        </p:nvSpPr>
        <p:spPr bwMode="auto">
          <a:xfrm rot="1794316">
            <a:off x="6193189" y="3003355"/>
            <a:ext cx="2134182" cy="2132199"/>
          </a:xfrm>
          <a:custGeom>
            <a:avLst/>
            <a:gdLst/>
            <a:ahLst/>
            <a:cxnLst>
              <a:cxn ang="0">
                <a:pos x="183" y="603"/>
              </a:cxn>
              <a:cxn ang="0">
                <a:pos x="256" y="638"/>
              </a:cxn>
              <a:cxn ang="0">
                <a:pos x="218" y="731"/>
              </a:cxn>
              <a:cxn ang="0">
                <a:pos x="386" y="731"/>
              </a:cxn>
              <a:cxn ang="0">
                <a:pos x="347" y="638"/>
              </a:cxn>
              <a:cxn ang="0">
                <a:pos x="420" y="603"/>
              </a:cxn>
              <a:cxn ang="0">
                <a:pos x="603" y="603"/>
              </a:cxn>
              <a:cxn ang="0">
                <a:pos x="603" y="420"/>
              </a:cxn>
              <a:cxn ang="0">
                <a:pos x="639" y="347"/>
              </a:cxn>
              <a:cxn ang="0">
                <a:pos x="731" y="385"/>
              </a:cxn>
              <a:cxn ang="0">
                <a:pos x="731" y="217"/>
              </a:cxn>
              <a:cxn ang="0">
                <a:pos x="639" y="256"/>
              </a:cxn>
              <a:cxn ang="0">
                <a:pos x="603" y="183"/>
              </a:cxn>
              <a:cxn ang="0">
                <a:pos x="603" y="0"/>
              </a:cxn>
              <a:cxn ang="0">
                <a:pos x="420" y="0"/>
              </a:cxn>
              <a:cxn ang="0">
                <a:pos x="347" y="35"/>
              </a:cxn>
              <a:cxn ang="0">
                <a:pos x="386" y="128"/>
              </a:cxn>
              <a:cxn ang="0">
                <a:pos x="218" y="128"/>
              </a:cxn>
              <a:cxn ang="0">
                <a:pos x="256" y="35"/>
              </a:cxn>
              <a:cxn ang="0">
                <a:pos x="183" y="0"/>
              </a:cxn>
              <a:cxn ang="0">
                <a:pos x="0" y="0"/>
              </a:cxn>
              <a:cxn ang="0">
                <a:pos x="0" y="183"/>
              </a:cxn>
              <a:cxn ang="0">
                <a:pos x="35" y="256"/>
              </a:cxn>
              <a:cxn ang="0">
                <a:pos x="128" y="217"/>
              </a:cxn>
              <a:cxn ang="0">
                <a:pos x="128" y="385"/>
              </a:cxn>
              <a:cxn ang="0">
                <a:pos x="35" y="347"/>
              </a:cxn>
              <a:cxn ang="0">
                <a:pos x="0" y="420"/>
              </a:cxn>
              <a:cxn ang="0">
                <a:pos x="0" y="603"/>
              </a:cxn>
              <a:cxn ang="0">
                <a:pos x="183" y="603"/>
              </a:cxn>
            </a:cxnLst>
            <a:rect l="0" t="0" r="r" b="b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7" name="Freeform 77"/>
          <p:cNvSpPr/>
          <p:nvPr/>
        </p:nvSpPr>
        <p:spPr bwMode="auto">
          <a:xfrm rot="1794316">
            <a:off x="5112307" y="1731869"/>
            <a:ext cx="2134182" cy="2132199"/>
          </a:xfrm>
          <a:custGeom>
            <a:avLst/>
            <a:gdLst/>
            <a:ahLst/>
            <a:cxnLst>
              <a:cxn ang="0">
                <a:pos x="183" y="216"/>
              </a:cxn>
              <a:cxn ang="0">
                <a:pos x="256" y="180"/>
              </a:cxn>
              <a:cxn ang="0">
                <a:pos x="217" y="88"/>
              </a:cxn>
              <a:cxn ang="0">
                <a:pos x="385" y="88"/>
              </a:cxn>
              <a:cxn ang="0">
                <a:pos x="347" y="180"/>
              </a:cxn>
              <a:cxn ang="0">
                <a:pos x="420" y="216"/>
              </a:cxn>
              <a:cxn ang="0">
                <a:pos x="603" y="216"/>
              </a:cxn>
              <a:cxn ang="0">
                <a:pos x="603" y="399"/>
              </a:cxn>
              <a:cxn ang="0">
                <a:pos x="638" y="472"/>
              </a:cxn>
              <a:cxn ang="0">
                <a:pos x="731" y="433"/>
              </a:cxn>
              <a:cxn ang="0">
                <a:pos x="731" y="601"/>
              </a:cxn>
              <a:cxn ang="0">
                <a:pos x="638" y="563"/>
              </a:cxn>
              <a:cxn ang="0">
                <a:pos x="603" y="636"/>
              </a:cxn>
              <a:cxn ang="0">
                <a:pos x="603" y="819"/>
              </a:cxn>
              <a:cxn ang="0">
                <a:pos x="420" y="819"/>
              </a:cxn>
              <a:cxn ang="0">
                <a:pos x="347" y="784"/>
              </a:cxn>
              <a:cxn ang="0">
                <a:pos x="385" y="691"/>
              </a:cxn>
              <a:cxn ang="0">
                <a:pos x="217" y="691"/>
              </a:cxn>
              <a:cxn ang="0">
                <a:pos x="256" y="784"/>
              </a:cxn>
              <a:cxn ang="0">
                <a:pos x="183" y="819"/>
              </a:cxn>
              <a:cxn ang="0">
                <a:pos x="0" y="819"/>
              </a:cxn>
              <a:cxn ang="0">
                <a:pos x="0" y="636"/>
              </a:cxn>
              <a:cxn ang="0">
                <a:pos x="35" y="563"/>
              </a:cxn>
              <a:cxn ang="0">
                <a:pos x="128" y="601"/>
              </a:cxn>
              <a:cxn ang="0">
                <a:pos x="128" y="433"/>
              </a:cxn>
              <a:cxn ang="0">
                <a:pos x="35" y="472"/>
              </a:cxn>
              <a:cxn ang="0">
                <a:pos x="0" y="399"/>
              </a:cxn>
              <a:cxn ang="0">
                <a:pos x="0" y="216"/>
              </a:cxn>
              <a:cxn ang="0">
                <a:pos x="183" y="216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8" name="Freeform 79"/>
          <p:cNvSpPr/>
          <p:nvPr/>
        </p:nvSpPr>
        <p:spPr bwMode="auto">
          <a:xfrm rot="1794316">
            <a:off x="4922195" y="4082386"/>
            <a:ext cx="2134182" cy="2134182"/>
          </a:xfrm>
          <a:custGeom>
            <a:avLst/>
            <a:gdLst/>
            <a:ahLst/>
            <a:cxnLst>
              <a:cxn ang="0">
                <a:pos x="216" y="420"/>
              </a:cxn>
              <a:cxn ang="0">
                <a:pos x="181" y="347"/>
              </a:cxn>
              <a:cxn ang="0">
                <a:pos x="88" y="386"/>
              </a:cxn>
              <a:cxn ang="0">
                <a:pos x="88" y="218"/>
              </a:cxn>
              <a:cxn ang="0">
                <a:pos x="181" y="256"/>
              </a:cxn>
              <a:cxn ang="0">
                <a:pos x="216" y="183"/>
              </a:cxn>
              <a:cxn ang="0">
                <a:pos x="216" y="0"/>
              </a:cxn>
              <a:cxn ang="0">
                <a:pos x="399" y="0"/>
              </a:cxn>
              <a:cxn ang="0">
                <a:pos x="472" y="35"/>
              </a:cxn>
              <a:cxn ang="0">
                <a:pos x="434" y="128"/>
              </a:cxn>
              <a:cxn ang="0">
                <a:pos x="602" y="128"/>
              </a:cxn>
              <a:cxn ang="0">
                <a:pos x="563" y="35"/>
              </a:cxn>
              <a:cxn ang="0">
                <a:pos x="636" y="0"/>
              </a:cxn>
              <a:cxn ang="0">
                <a:pos x="819" y="0"/>
              </a:cxn>
              <a:cxn ang="0">
                <a:pos x="819" y="183"/>
              </a:cxn>
              <a:cxn ang="0">
                <a:pos x="784" y="256"/>
              </a:cxn>
              <a:cxn ang="0">
                <a:pos x="691" y="218"/>
              </a:cxn>
              <a:cxn ang="0">
                <a:pos x="691" y="386"/>
              </a:cxn>
              <a:cxn ang="0">
                <a:pos x="784" y="347"/>
              </a:cxn>
              <a:cxn ang="0">
                <a:pos x="819" y="420"/>
              </a:cxn>
              <a:cxn ang="0">
                <a:pos x="819" y="603"/>
              </a:cxn>
              <a:cxn ang="0">
                <a:pos x="636" y="603"/>
              </a:cxn>
              <a:cxn ang="0">
                <a:pos x="563" y="639"/>
              </a:cxn>
              <a:cxn ang="0">
                <a:pos x="602" y="731"/>
              </a:cxn>
              <a:cxn ang="0">
                <a:pos x="434" y="731"/>
              </a:cxn>
              <a:cxn ang="0">
                <a:pos x="472" y="639"/>
              </a:cxn>
              <a:cxn ang="0">
                <a:pos x="399" y="603"/>
              </a:cxn>
              <a:cxn ang="0">
                <a:pos x="216" y="603"/>
              </a:cxn>
              <a:cxn ang="0">
                <a:pos x="216" y="420"/>
              </a:cxn>
            </a:cxnLst>
            <a:rect l="0" t="0" r="r" b="b"/>
            <a:pathLst>
              <a:path w="819" h="819">
                <a:moveTo>
                  <a:pt x="216" y="420"/>
                </a:moveTo>
                <a:cubicBezTo>
                  <a:pt x="216" y="354"/>
                  <a:pt x="200" y="339"/>
                  <a:pt x="181" y="347"/>
                </a:cubicBezTo>
                <a:cubicBezTo>
                  <a:pt x="144" y="364"/>
                  <a:pt x="139" y="394"/>
                  <a:pt x="88" y="386"/>
                </a:cubicBezTo>
                <a:cubicBezTo>
                  <a:pt x="0" y="372"/>
                  <a:pt x="0" y="231"/>
                  <a:pt x="88" y="218"/>
                </a:cubicBezTo>
                <a:cubicBezTo>
                  <a:pt x="139" y="210"/>
                  <a:pt x="144" y="239"/>
                  <a:pt x="181" y="256"/>
                </a:cubicBezTo>
                <a:cubicBezTo>
                  <a:pt x="200" y="265"/>
                  <a:pt x="216" y="249"/>
                  <a:pt x="216" y="183"/>
                </a:cubicBezTo>
                <a:cubicBezTo>
                  <a:pt x="216" y="0"/>
                  <a:pt x="216" y="0"/>
                  <a:pt x="216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465" y="0"/>
                  <a:pt x="481" y="16"/>
                  <a:pt x="472" y="35"/>
                </a:cubicBezTo>
                <a:cubicBezTo>
                  <a:pt x="455" y="72"/>
                  <a:pt x="426" y="77"/>
                  <a:pt x="434" y="128"/>
                </a:cubicBezTo>
                <a:cubicBezTo>
                  <a:pt x="447" y="216"/>
                  <a:pt x="588" y="216"/>
                  <a:pt x="602" y="128"/>
                </a:cubicBezTo>
                <a:cubicBezTo>
                  <a:pt x="610" y="77"/>
                  <a:pt x="580" y="72"/>
                  <a:pt x="563" y="35"/>
                </a:cubicBezTo>
                <a:cubicBezTo>
                  <a:pt x="555" y="16"/>
                  <a:pt x="570" y="0"/>
                  <a:pt x="636" y="0"/>
                </a:cubicBezTo>
                <a:cubicBezTo>
                  <a:pt x="819" y="0"/>
                  <a:pt x="819" y="0"/>
                  <a:pt x="819" y="0"/>
                </a:cubicBezTo>
                <a:cubicBezTo>
                  <a:pt x="819" y="183"/>
                  <a:pt x="819" y="183"/>
                  <a:pt x="819" y="183"/>
                </a:cubicBezTo>
                <a:cubicBezTo>
                  <a:pt x="819" y="249"/>
                  <a:pt x="803" y="265"/>
                  <a:pt x="784" y="256"/>
                </a:cubicBezTo>
                <a:cubicBezTo>
                  <a:pt x="747" y="239"/>
                  <a:pt x="743" y="210"/>
                  <a:pt x="691" y="218"/>
                </a:cubicBezTo>
                <a:cubicBezTo>
                  <a:pt x="603" y="231"/>
                  <a:pt x="603" y="372"/>
                  <a:pt x="691" y="386"/>
                </a:cubicBezTo>
                <a:cubicBezTo>
                  <a:pt x="743" y="394"/>
                  <a:pt x="747" y="364"/>
                  <a:pt x="784" y="347"/>
                </a:cubicBezTo>
                <a:cubicBezTo>
                  <a:pt x="803" y="339"/>
                  <a:pt x="819" y="354"/>
                  <a:pt x="819" y="420"/>
                </a:cubicBezTo>
                <a:cubicBezTo>
                  <a:pt x="819" y="603"/>
                  <a:pt x="819" y="603"/>
                  <a:pt x="819" y="603"/>
                </a:cubicBezTo>
                <a:cubicBezTo>
                  <a:pt x="636" y="603"/>
                  <a:pt x="636" y="603"/>
                  <a:pt x="636" y="603"/>
                </a:cubicBezTo>
                <a:cubicBezTo>
                  <a:pt x="570" y="603"/>
                  <a:pt x="555" y="619"/>
                  <a:pt x="563" y="639"/>
                </a:cubicBezTo>
                <a:cubicBezTo>
                  <a:pt x="580" y="675"/>
                  <a:pt x="610" y="680"/>
                  <a:pt x="602" y="731"/>
                </a:cubicBezTo>
                <a:cubicBezTo>
                  <a:pt x="588" y="819"/>
                  <a:pt x="447" y="819"/>
                  <a:pt x="434" y="731"/>
                </a:cubicBezTo>
                <a:cubicBezTo>
                  <a:pt x="426" y="680"/>
                  <a:pt x="455" y="675"/>
                  <a:pt x="472" y="639"/>
                </a:cubicBezTo>
                <a:cubicBezTo>
                  <a:pt x="481" y="619"/>
                  <a:pt x="465" y="603"/>
                  <a:pt x="399" y="603"/>
                </a:cubicBezTo>
                <a:cubicBezTo>
                  <a:pt x="216" y="603"/>
                  <a:pt x="216" y="603"/>
                  <a:pt x="216" y="603"/>
                </a:cubicBezTo>
                <a:lnTo>
                  <a:pt x="216" y="42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/>
          <p:nvPr/>
        </p:nvSpPr>
        <p:spPr>
          <a:xfrm>
            <a:off x="5755146" y="2637927"/>
            <a:ext cx="455253" cy="49154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3195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3195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/>
          <p:nvPr/>
        </p:nvSpPr>
        <p:spPr>
          <a:xfrm>
            <a:off x="4772275" y="3872414"/>
            <a:ext cx="455253" cy="49154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3195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3195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3"/>
          <p:cNvSpPr txBox="1"/>
          <p:nvPr/>
        </p:nvSpPr>
        <p:spPr>
          <a:xfrm>
            <a:off x="5991131" y="4826975"/>
            <a:ext cx="455253" cy="49154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3195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3195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/>
          <p:nvPr/>
        </p:nvSpPr>
        <p:spPr>
          <a:xfrm>
            <a:off x="6901872" y="3567823"/>
            <a:ext cx="455253" cy="49154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>
              <a:spcBef>
                <a:spcPct val="20000"/>
              </a:spcBef>
              <a:defRPr/>
            </a:pPr>
            <a:r>
              <a:rPr lang="en-US" sz="3195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3195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24820" y="6044848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344541" y="3323119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7167536" y="1640339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527194" y="4254135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DFDFD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DFDFD"/>
              </a:solidFill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346716" y="300636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2824820" y="5695238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527194" y="387885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7167432" y="1365415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5"/>
          <p:cNvSpPr/>
          <p:nvPr/>
        </p:nvSpPr>
        <p:spPr bwMode="auto">
          <a:xfrm>
            <a:off x="5334147" y="1704261"/>
            <a:ext cx="1377371" cy="1977330"/>
          </a:xfrm>
          <a:custGeom>
            <a:avLst/>
            <a:gdLst/>
            <a:ahLst/>
            <a:cxnLst>
              <a:cxn ang="0">
                <a:pos x="224" y="205"/>
              </a:cxn>
              <a:cxn ang="0">
                <a:pos x="207" y="229"/>
              </a:cxn>
              <a:cxn ang="0">
                <a:pos x="201" y="220"/>
              </a:cxn>
              <a:cxn ang="0">
                <a:pos x="179" y="211"/>
              </a:cxn>
              <a:cxn ang="0">
                <a:pos x="156" y="220"/>
              </a:cxn>
              <a:cxn ang="0">
                <a:pos x="147" y="243"/>
              </a:cxn>
              <a:cxn ang="0">
                <a:pos x="156" y="265"/>
              </a:cxn>
              <a:cxn ang="0">
                <a:pos x="175" y="275"/>
              </a:cxn>
              <a:cxn ang="0">
                <a:pos x="141" y="322"/>
              </a:cxn>
              <a:cxn ang="0">
                <a:pos x="122" y="283"/>
              </a:cxn>
              <a:cxn ang="0">
                <a:pos x="102" y="322"/>
              </a:cxn>
              <a:cxn ang="0">
                <a:pos x="63" y="269"/>
              </a:cxn>
              <a:cxn ang="0">
                <a:pos x="54" y="283"/>
              </a:cxn>
              <a:cxn ang="0">
                <a:pos x="32" y="293"/>
              </a:cxn>
              <a:cxn ang="0">
                <a:pos x="9" y="283"/>
              </a:cxn>
              <a:cxn ang="0">
                <a:pos x="0" y="261"/>
              </a:cxn>
              <a:cxn ang="0">
                <a:pos x="9" y="238"/>
              </a:cxn>
              <a:cxn ang="0">
                <a:pos x="32" y="229"/>
              </a:cxn>
              <a:cxn ang="0">
                <a:pos x="33" y="229"/>
              </a:cxn>
              <a:cxn ang="0">
                <a:pos x="15" y="205"/>
              </a:cxn>
              <a:cxn ang="0">
                <a:pos x="122" y="0"/>
              </a:cxn>
              <a:cxn ang="0">
                <a:pos x="224" y="205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Freeform 6"/>
          <p:cNvSpPr/>
          <p:nvPr/>
        </p:nvSpPr>
        <p:spPr bwMode="auto">
          <a:xfrm>
            <a:off x="4026489" y="2963332"/>
            <a:ext cx="1935080" cy="1417510"/>
          </a:xfrm>
          <a:custGeom>
            <a:avLst/>
            <a:gdLst/>
            <a:ahLst/>
            <a:cxnLst>
              <a:cxn ang="0">
                <a:pos x="315" y="117"/>
              </a:cxn>
              <a:cxn ang="0">
                <a:pos x="272" y="124"/>
              </a:cxn>
              <a:cxn ang="0">
                <a:pos x="303" y="156"/>
              </a:cxn>
              <a:cxn ang="0">
                <a:pos x="245" y="176"/>
              </a:cxn>
              <a:cxn ang="0">
                <a:pos x="245" y="176"/>
              </a:cxn>
              <a:cxn ang="0">
                <a:pos x="255" y="199"/>
              </a:cxn>
              <a:cxn ang="0">
                <a:pos x="245" y="221"/>
              </a:cxn>
              <a:cxn ang="0">
                <a:pos x="223" y="231"/>
              </a:cxn>
              <a:cxn ang="0">
                <a:pos x="200" y="221"/>
              </a:cxn>
              <a:cxn ang="0">
                <a:pos x="191" y="199"/>
              </a:cxn>
              <a:cxn ang="0">
                <a:pos x="191" y="195"/>
              </a:cxn>
              <a:cxn ang="0">
                <a:pos x="166" y="204"/>
              </a:cxn>
              <a:cxn ang="0">
                <a:pos x="0" y="36"/>
              </a:cxn>
              <a:cxn ang="0">
                <a:pos x="228" y="0"/>
              </a:cxn>
              <a:cxn ang="0">
                <a:pos x="246" y="24"/>
              </a:cxn>
              <a:cxn ang="0">
                <a:pos x="245" y="24"/>
              </a:cxn>
              <a:cxn ang="0">
                <a:pos x="222" y="33"/>
              </a:cxn>
              <a:cxn ang="0">
                <a:pos x="213" y="56"/>
              </a:cxn>
              <a:cxn ang="0">
                <a:pos x="222" y="78"/>
              </a:cxn>
              <a:cxn ang="0">
                <a:pos x="245" y="88"/>
              </a:cxn>
              <a:cxn ang="0">
                <a:pos x="267" y="78"/>
              </a:cxn>
              <a:cxn ang="0">
                <a:pos x="276" y="64"/>
              </a:cxn>
              <a:cxn ang="0">
                <a:pos x="315" y="117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0" name="Freeform 7"/>
          <p:cNvSpPr/>
          <p:nvPr/>
        </p:nvSpPr>
        <p:spPr bwMode="auto">
          <a:xfrm>
            <a:off x="4725736" y="3920307"/>
            <a:ext cx="1647775" cy="1806216"/>
          </a:xfrm>
          <a:custGeom>
            <a:avLst/>
            <a:gdLst/>
            <a:ahLst/>
            <a:cxnLst>
              <a:cxn ang="0">
                <a:pos x="189" y="0"/>
              </a:cxn>
              <a:cxn ang="0">
                <a:pos x="179" y="46"/>
              </a:cxn>
              <a:cxn ang="0">
                <a:pos x="221" y="24"/>
              </a:cxn>
              <a:cxn ang="0">
                <a:pos x="219" y="89"/>
              </a:cxn>
              <a:cxn ang="0">
                <a:pos x="236" y="84"/>
              </a:cxn>
              <a:cxn ang="0">
                <a:pos x="258" y="93"/>
              </a:cxn>
              <a:cxn ang="0">
                <a:pos x="268" y="116"/>
              </a:cxn>
              <a:cxn ang="0">
                <a:pos x="258" y="138"/>
              </a:cxn>
              <a:cxn ang="0">
                <a:pos x="236" y="148"/>
              </a:cxn>
              <a:cxn ang="0">
                <a:pos x="218" y="142"/>
              </a:cxn>
              <a:cxn ang="0">
                <a:pos x="218" y="176"/>
              </a:cxn>
              <a:cxn ang="0">
                <a:pos x="0" y="294"/>
              </a:cxn>
              <a:cxn ang="0">
                <a:pos x="52" y="48"/>
              </a:cxn>
              <a:cxn ang="0">
                <a:pos x="77" y="39"/>
              </a:cxn>
              <a:cxn ang="0">
                <a:pos x="77" y="43"/>
              </a:cxn>
              <a:cxn ang="0">
                <a:pos x="86" y="65"/>
              </a:cxn>
              <a:cxn ang="0">
                <a:pos x="109" y="75"/>
              </a:cxn>
              <a:cxn ang="0">
                <a:pos x="131" y="65"/>
              </a:cxn>
              <a:cxn ang="0">
                <a:pos x="141" y="43"/>
              </a:cxn>
              <a:cxn ang="0">
                <a:pos x="131" y="20"/>
              </a:cxn>
              <a:cxn ang="0">
                <a:pos x="131" y="20"/>
              </a:cxn>
              <a:cxn ang="0">
                <a:pos x="189" y="0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1" name="Freeform 8"/>
          <p:cNvSpPr/>
          <p:nvPr/>
        </p:nvSpPr>
        <p:spPr bwMode="auto">
          <a:xfrm>
            <a:off x="6065084" y="3842144"/>
            <a:ext cx="1358359" cy="1871704"/>
          </a:xfrm>
          <a:custGeom>
            <a:avLst/>
            <a:gdLst/>
            <a:ahLst/>
            <a:cxnLst>
              <a:cxn ang="0">
                <a:pos x="3" y="37"/>
              </a:cxn>
              <a:cxn ang="0">
                <a:pos x="44" y="59"/>
              </a:cxn>
              <a:cxn ang="0">
                <a:pos x="35" y="12"/>
              </a:cxn>
              <a:cxn ang="0">
                <a:pos x="94" y="32"/>
              </a:cxn>
              <a:cxn ang="0">
                <a:pos x="94" y="32"/>
              </a:cxn>
              <a:cxn ang="0">
                <a:pos x="103" y="9"/>
              </a:cxn>
              <a:cxn ang="0">
                <a:pos x="126" y="0"/>
              </a:cxn>
              <a:cxn ang="0">
                <a:pos x="148" y="9"/>
              </a:cxn>
              <a:cxn ang="0">
                <a:pos x="158" y="32"/>
              </a:cxn>
              <a:cxn ang="0">
                <a:pos x="151" y="51"/>
              </a:cxn>
              <a:cxn ang="0">
                <a:pos x="173" y="59"/>
              </a:cxn>
              <a:cxn ang="0">
                <a:pos x="174" y="59"/>
              </a:cxn>
              <a:cxn ang="0">
                <a:pos x="221" y="304"/>
              </a:cxn>
              <a:cxn ang="0">
                <a:pos x="220" y="305"/>
              </a:cxn>
              <a:cxn ang="0">
                <a:pos x="0" y="189"/>
              </a:cxn>
              <a:cxn ang="0">
                <a:pos x="0" y="155"/>
              </a:cxn>
              <a:cxn ang="0">
                <a:pos x="18" y="161"/>
              </a:cxn>
              <a:cxn ang="0">
                <a:pos x="40" y="151"/>
              </a:cxn>
              <a:cxn ang="0">
                <a:pos x="50" y="129"/>
              </a:cxn>
              <a:cxn ang="0">
                <a:pos x="40" y="106"/>
              </a:cxn>
              <a:cxn ang="0">
                <a:pos x="18" y="97"/>
              </a:cxn>
              <a:cxn ang="0">
                <a:pos x="1" y="102"/>
              </a:cxn>
              <a:cxn ang="0">
                <a:pos x="3" y="37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2" name="Freeform 9"/>
          <p:cNvSpPr/>
          <p:nvPr/>
        </p:nvSpPr>
        <p:spPr bwMode="auto">
          <a:xfrm>
            <a:off x="6200284" y="2963332"/>
            <a:ext cx="1954093" cy="1240057"/>
          </a:xfrm>
          <a:custGeom>
            <a:avLst/>
            <a:gdLst/>
            <a:ahLst/>
            <a:cxnLst>
              <a:cxn ang="0">
                <a:pos x="13" y="155"/>
              </a:cxn>
              <a:cxn ang="0">
                <a:pos x="45" y="124"/>
              </a:cxn>
              <a:cxn ang="0">
                <a:pos x="0" y="117"/>
              </a:cxn>
              <a:cxn ang="0">
                <a:pos x="34" y="70"/>
              </a:cxn>
              <a:cxn ang="0">
                <a:pos x="15" y="60"/>
              </a:cxn>
              <a:cxn ang="0">
                <a:pos x="6" y="38"/>
              </a:cxn>
              <a:cxn ang="0">
                <a:pos x="15" y="15"/>
              </a:cxn>
              <a:cxn ang="0">
                <a:pos x="38" y="6"/>
              </a:cxn>
              <a:cxn ang="0">
                <a:pos x="60" y="15"/>
              </a:cxn>
              <a:cxn ang="0">
                <a:pos x="66" y="24"/>
              </a:cxn>
              <a:cxn ang="0">
                <a:pos x="83" y="0"/>
              </a:cxn>
              <a:cxn ang="0">
                <a:pos x="318" y="36"/>
              </a:cxn>
              <a:cxn ang="0">
                <a:pos x="151" y="202"/>
              </a:cxn>
              <a:cxn ang="0">
                <a:pos x="129" y="194"/>
              </a:cxn>
              <a:cxn ang="0">
                <a:pos x="136" y="175"/>
              </a:cxn>
              <a:cxn ang="0">
                <a:pos x="126" y="152"/>
              </a:cxn>
              <a:cxn ang="0">
                <a:pos x="104" y="143"/>
              </a:cxn>
              <a:cxn ang="0">
                <a:pos x="81" y="152"/>
              </a:cxn>
              <a:cxn ang="0">
                <a:pos x="72" y="175"/>
              </a:cxn>
              <a:cxn ang="0">
                <a:pos x="72" y="175"/>
              </a:cxn>
              <a:cxn ang="0">
                <a:pos x="13" y="155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3" name="Freeform 206"/>
          <p:cNvSpPr>
            <a:spLocks noEditPoints="1"/>
          </p:cNvSpPr>
          <p:nvPr/>
        </p:nvSpPr>
        <p:spPr bwMode="auto">
          <a:xfrm>
            <a:off x="5843267" y="2465687"/>
            <a:ext cx="426732" cy="42673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170"/>
          <p:cNvSpPr>
            <a:spLocks noEditPoints="1"/>
          </p:cNvSpPr>
          <p:nvPr/>
        </p:nvSpPr>
        <p:spPr bwMode="auto">
          <a:xfrm>
            <a:off x="7072761" y="3290477"/>
            <a:ext cx="417661" cy="353022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5"/>
          <p:cNvSpPr>
            <a:spLocks noEditPoints="1"/>
          </p:cNvSpPr>
          <p:nvPr/>
        </p:nvSpPr>
        <p:spPr bwMode="auto">
          <a:xfrm>
            <a:off x="5224090" y="4620470"/>
            <a:ext cx="437440" cy="424648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45"/>
          <p:cNvSpPr>
            <a:spLocks noEditPoints="1"/>
          </p:cNvSpPr>
          <p:nvPr/>
        </p:nvSpPr>
        <p:spPr bwMode="auto">
          <a:xfrm>
            <a:off x="6553075" y="4534929"/>
            <a:ext cx="491054" cy="532181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77"/>
          <p:cNvSpPr>
            <a:spLocks noEditPoints="1"/>
          </p:cNvSpPr>
          <p:nvPr/>
        </p:nvSpPr>
        <p:spPr bwMode="auto">
          <a:xfrm>
            <a:off x="4867277" y="3314925"/>
            <a:ext cx="440113" cy="462629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2029915" y="5156141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1321366" y="3314895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r"/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6536788" y="1347669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8390300" y="3156953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7603007" y="5108340"/>
            <a:ext cx="2333999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rgbClr val="FEFEFE"/>
                </a:solidFill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2410919" y="482088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1702370" y="296260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7603007" y="479889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8390300" y="283949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6513924" y="108109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8"/>
          <p:cNvCxnSpPr/>
          <p:nvPr/>
        </p:nvCxnSpPr>
        <p:spPr>
          <a:xfrm rot="10800000" flipV="1">
            <a:off x="4255192" y="2492218"/>
            <a:ext cx="866412" cy="727061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19"/>
          <p:cNvCxnSpPr>
            <a:stCxn id="28" idx="1"/>
          </p:cNvCxnSpPr>
          <p:nvPr/>
        </p:nvCxnSpPr>
        <p:spPr>
          <a:xfrm rot="10800000">
            <a:off x="4265485" y="3608603"/>
            <a:ext cx="1058043" cy="722482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20"/>
          <p:cNvCxnSpPr/>
          <p:nvPr/>
        </p:nvCxnSpPr>
        <p:spPr>
          <a:xfrm rot="10800000">
            <a:off x="4224315" y="3421137"/>
            <a:ext cx="918313" cy="6601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lbow Connector 21"/>
          <p:cNvCxnSpPr/>
          <p:nvPr/>
        </p:nvCxnSpPr>
        <p:spPr>
          <a:xfrm rot="10800000" flipV="1">
            <a:off x="7420078" y="2131450"/>
            <a:ext cx="877740" cy="342046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22"/>
          <p:cNvCxnSpPr/>
          <p:nvPr/>
        </p:nvCxnSpPr>
        <p:spPr>
          <a:xfrm rot="10800000">
            <a:off x="7420078" y="2473496"/>
            <a:ext cx="877740" cy="339440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23"/>
          <p:cNvCxnSpPr/>
          <p:nvPr/>
        </p:nvCxnSpPr>
        <p:spPr>
          <a:xfrm rot="10800000" flipV="1">
            <a:off x="7420078" y="3974463"/>
            <a:ext cx="877740" cy="356622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24"/>
          <p:cNvCxnSpPr/>
          <p:nvPr/>
        </p:nvCxnSpPr>
        <p:spPr>
          <a:xfrm rot="10800000">
            <a:off x="7420078" y="4331085"/>
            <a:ext cx="877740" cy="324860"/>
          </a:xfrm>
          <a:prstGeom prst="bentConnector3">
            <a:avLst>
              <a:gd name="adj1" fmla="val 50000"/>
            </a:avLst>
          </a:prstGeom>
          <a:ln w="12700">
            <a:solidFill>
              <a:srgbClr val="ADBACA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0"/>
          <p:cNvSpPr/>
          <p:nvPr/>
        </p:nvSpPr>
        <p:spPr>
          <a:xfrm>
            <a:off x="8570301" y="1906412"/>
            <a:ext cx="2018801" cy="450076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8" name="Rounded Rectangle 2"/>
          <p:cNvSpPr/>
          <p:nvPr/>
        </p:nvSpPr>
        <p:spPr>
          <a:xfrm>
            <a:off x="5323527" y="2155586"/>
            <a:ext cx="1837901" cy="635819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3" name="Rounded Rectangle 4"/>
          <p:cNvSpPr/>
          <p:nvPr/>
        </p:nvSpPr>
        <p:spPr>
          <a:xfrm>
            <a:off x="5323527" y="3084381"/>
            <a:ext cx="1837901" cy="635819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8" name="Rounded Rectangle 6"/>
          <p:cNvSpPr/>
          <p:nvPr/>
        </p:nvSpPr>
        <p:spPr>
          <a:xfrm>
            <a:off x="5323527" y="4013175"/>
            <a:ext cx="1837901" cy="635819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3" name="Rounded Rectangle 8"/>
          <p:cNvSpPr/>
          <p:nvPr/>
        </p:nvSpPr>
        <p:spPr>
          <a:xfrm>
            <a:off x="1616623" y="3013914"/>
            <a:ext cx="2457670" cy="785907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8" name="Rounded Rectangle 12"/>
          <p:cNvSpPr/>
          <p:nvPr/>
        </p:nvSpPr>
        <p:spPr>
          <a:xfrm>
            <a:off x="8570301" y="2587897"/>
            <a:ext cx="2018801" cy="450077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3" name="Rounded Rectangle 14"/>
          <p:cNvSpPr/>
          <p:nvPr/>
        </p:nvSpPr>
        <p:spPr>
          <a:xfrm>
            <a:off x="8570301" y="3749425"/>
            <a:ext cx="2018801" cy="450076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/>
          <p:nvPr/>
        </p:nvSpPr>
        <p:spPr>
          <a:xfrm>
            <a:off x="8570301" y="4430907"/>
            <a:ext cx="2018801" cy="450076"/>
          </a:xfrm>
          <a:prstGeom prst="roundRect">
            <a:avLst>
              <a:gd name="adj" fmla="val 7260"/>
            </a:avLst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0" name="TextBox 13"/>
          <p:cNvSpPr txBox="1"/>
          <p:nvPr/>
        </p:nvSpPr>
        <p:spPr>
          <a:xfrm>
            <a:off x="1644465" y="327257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/>
          <p:nvPr/>
        </p:nvSpPr>
        <p:spPr>
          <a:xfrm>
            <a:off x="5352193" y="2365253"/>
            <a:ext cx="186565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5073437" y="330132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13"/>
          <p:cNvSpPr txBox="1"/>
          <p:nvPr/>
        </p:nvSpPr>
        <p:spPr>
          <a:xfrm>
            <a:off x="5081997" y="423183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8410662" y="197756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13"/>
          <p:cNvSpPr txBox="1"/>
          <p:nvPr/>
        </p:nvSpPr>
        <p:spPr>
          <a:xfrm>
            <a:off x="8410662" y="266165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13"/>
          <p:cNvSpPr txBox="1"/>
          <p:nvPr/>
        </p:nvSpPr>
        <p:spPr>
          <a:xfrm>
            <a:off x="8410662" y="3823185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13"/>
          <p:cNvSpPr txBox="1"/>
          <p:nvPr/>
        </p:nvSpPr>
        <p:spPr>
          <a:xfrm>
            <a:off x="8410662" y="450727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807808" y="5453092"/>
            <a:ext cx="878129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136531" y="1731042"/>
            <a:ext cx="7918938" cy="3395916"/>
            <a:chOff x="2121878" y="1084564"/>
            <a:chExt cx="8616460" cy="3252974"/>
          </a:xfrm>
        </p:grpSpPr>
        <p:sp>
          <p:nvSpPr>
            <p:cNvPr id="12" name="矩形 11"/>
            <p:cNvSpPr/>
            <p:nvPr/>
          </p:nvSpPr>
          <p:spPr>
            <a:xfrm>
              <a:off x="2121878" y="1084564"/>
              <a:ext cx="8616460" cy="3252973"/>
            </a:xfrm>
            <a:prstGeom prst="rect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21879" y="1084567"/>
              <a:ext cx="8616459" cy="3252971"/>
            </a:xfrm>
            <a:prstGeom prst="rect">
              <a:avLst/>
            </a:prstGeom>
            <a:gradFill>
              <a:gsLst>
                <a:gs pos="100000">
                  <a:schemeClr val="bg1">
                    <a:alpha val="39000"/>
                  </a:schemeClr>
                </a:gs>
                <a:gs pos="25000">
                  <a:schemeClr val="tx1">
                    <a:alpha val="0"/>
                  </a:scheme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001944" y="2967335"/>
            <a:ext cx="6324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感谢您的耐心聆听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38350" y="2381861"/>
            <a:ext cx="8115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POWERPOINT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09950" y="3890665"/>
            <a:ext cx="5372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 ADD  YOUR  TITTLE  HERE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001945" y="2967335"/>
            <a:ext cx="6188110" cy="0"/>
          </a:xfrm>
          <a:prstGeom prst="line">
            <a:avLst/>
          </a:prstGeom>
          <a:noFill/>
          <a:ln w="28575">
            <a:gradFill>
              <a:gsLst>
                <a:gs pos="0">
                  <a:srgbClr val="858585">
                    <a:alpha val="42000"/>
                  </a:srgbClr>
                </a:gs>
                <a:gs pos="100000">
                  <a:srgbClr val="858585">
                    <a:alpha val="42000"/>
                  </a:srgbClr>
                </a:gs>
                <a:gs pos="48000">
                  <a:schemeClr val="bg1">
                    <a:alpha val="39000"/>
                  </a:schemeClr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001945" y="3892062"/>
            <a:ext cx="6188110" cy="0"/>
          </a:xfrm>
          <a:prstGeom prst="line">
            <a:avLst/>
          </a:prstGeom>
          <a:noFill/>
          <a:ln w="28575">
            <a:gradFill>
              <a:gsLst>
                <a:gs pos="0">
                  <a:srgbClr val="858585">
                    <a:alpha val="42000"/>
                  </a:srgbClr>
                </a:gs>
                <a:gs pos="100000">
                  <a:srgbClr val="858585">
                    <a:alpha val="42000"/>
                  </a:srgbClr>
                </a:gs>
                <a:gs pos="48000">
                  <a:schemeClr val="bg1">
                    <a:alpha val="39000"/>
                  </a:schemeClr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文本框 23"/>
          <p:cNvSpPr txBox="1"/>
          <p:nvPr/>
        </p:nvSpPr>
        <p:spPr>
          <a:xfrm>
            <a:off x="4858482" y="4463601"/>
            <a:ext cx="2475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XX-XX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697084" y="1907949"/>
            <a:ext cx="3534465" cy="3042102"/>
            <a:chOff x="1235075" y="2366963"/>
            <a:chExt cx="1914525" cy="1647825"/>
          </a:xfrm>
        </p:grpSpPr>
        <p:sp>
          <p:nvSpPr>
            <p:cNvPr id="2" name="菱形 1"/>
            <p:cNvSpPr/>
            <p:nvPr/>
          </p:nvSpPr>
          <p:spPr bwMode="auto">
            <a:xfrm>
              <a:off x="1368425" y="2366963"/>
              <a:ext cx="1647825" cy="1647825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235075" y="2689225"/>
              <a:ext cx="508000" cy="1003300"/>
              <a:chOff x="1235075" y="2689225"/>
              <a:chExt cx="508000" cy="1003300"/>
            </a:xfrm>
          </p:grpSpPr>
          <p:cxnSp>
            <p:nvCxnSpPr>
              <p:cNvPr id="4" name="直接连接符 3"/>
              <p:cNvCxnSpPr/>
              <p:nvPr/>
            </p:nvCxnSpPr>
            <p:spPr bwMode="auto">
              <a:xfrm flipV="1">
                <a:off x="1235075" y="2689225"/>
                <a:ext cx="506413" cy="506413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" name="直接连接符 4"/>
              <p:cNvCxnSpPr/>
              <p:nvPr/>
            </p:nvCxnSpPr>
            <p:spPr bwMode="auto">
              <a:xfrm flipH="1" flipV="1">
                <a:off x="1236663" y="3186113"/>
                <a:ext cx="506412" cy="50641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6" name="组合 5"/>
            <p:cNvGrpSpPr/>
            <p:nvPr/>
          </p:nvGrpSpPr>
          <p:grpSpPr>
            <a:xfrm>
              <a:off x="2641600" y="2689225"/>
              <a:ext cx="508000" cy="1003300"/>
              <a:chOff x="2641600" y="2689225"/>
              <a:chExt cx="508000" cy="1003300"/>
            </a:xfrm>
          </p:grpSpPr>
          <p:cxnSp>
            <p:nvCxnSpPr>
              <p:cNvPr id="7" name="直接连接符 6"/>
              <p:cNvCxnSpPr/>
              <p:nvPr/>
            </p:nvCxnSpPr>
            <p:spPr bwMode="auto">
              <a:xfrm flipH="1" flipV="1">
                <a:off x="2643188" y="2689225"/>
                <a:ext cx="506412" cy="506413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" name="直接连接符 7"/>
              <p:cNvCxnSpPr/>
              <p:nvPr/>
            </p:nvCxnSpPr>
            <p:spPr bwMode="auto">
              <a:xfrm flipV="1">
                <a:off x="2641600" y="3186113"/>
                <a:ext cx="506413" cy="50641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9" name="Freeform 70"/>
            <p:cNvSpPr/>
            <p:nvPr/>
          </p:nvSpPr>
          <p:spPr bwMode="auto">
            <a:xfrm>
              <a:off x="1963738" y="2979738"/>
              <a:ext cx="457200" cy="455612"/>
            </a:xfrm>
            <a:custGeom>
              <a:avLst/>
              <a:gdLst>
                <a:gd name="T0" fmla="*/ 482562243 w 296"/>
                <a:gd name="T1" fmla="*/ 704664966 h 295"/>
                <a:gd name="T2" fmla="*/ 289058522 w 296"/>
                <a:gd name="T3" fmla="*/ 537456539 h 295"/>
                <a:gd name="T4" fmla="*/ 289058522 w 296"/>
                <a:gd name="T5" fmla="*/ 592395745 h 295"/>
                <a:gd name="T6" fmla="*/ 293837497 w 296"/>
                <a:gd name="T7" fmla="*/ 580452506 h 295"/>
                <a:gd name="T8" fmla="*/ 329670547 w 296"/>
                <a:gd name="T9" fmla="*/ 616283766 h 295"/>
                <a:gd name="T10" fmla="*/ 243669065 w 296"/>
                <a:gd name="T11" fmla="*/ 695109448 h 295"/>
                <a:gd name="T12" fmla="*/ 243669065 w 296"/>
                <a:gd name="T13" fmla="*/ 434742836 h 295"/>
                <a:gd name="T14" fmla="*/ 458671999 w 296"/>
                <a:gd name="T15" fmla="*/ 625837739 h 295"/>
                <a:gd name="T16" fmla="*/ 640229826 w 296"/>
                <a:gd name="T17" fmla="*/ 66883988 h 295"/>
                <a:gd name="T18" fmla="*/ 81222507 w 296"/>
                <a:gd name="T19" fmla="*/ 269922130 h 295"/>
                <a:gd name="T20" fmla="*/ 198279608 w 296"/>
                <a:gd name="T21" fmla="*/ 384580617 h 295"/>
                <a:gd name="T22" fmla="*/ 430005868 w 296"/>
                <a:gd name="T23" fmla="*/ 207816673 h 295"/>
                <a:gd name="T24" fmla="*/ 458671999 w 296"/>
                <a:gd name="T25" fmla="*/ 248424919 h 295"/>
                <a:gd name="T26" fmla="*/ 198279608 w 296"/>
                <a:gd name="T27" fmla="*/ 446686074 h 295"/>
                <a:gd name="T28" fmla="*/ 0 w 296"/>
                <a:gd name="T29" fmla="*/ 248424919 h 295"/>
                <a:gd name="T30" fmla="*/ 707120039 w 296"/>
                <a:gd name="T31" fmla="*/ 0 h 295"/>
                <a:gd name="T32" fmla="*/ 482562243 w 296"/>
                <a:gd name="T33" fmla="*/ 704664966 h 29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96" h="295">
                  <a:moveTo>
                    <a:pt x="202" y="295"/>
                  </a:moveTo>
                  <a:lnTo>
                    <a:pt x="121" y="225"/>
                  </a:lnTo>
                  <a:lnTo>
                    <a:pt x="121" y="248"/>
                  </a:lnTo>
                  <a:lnTo>
                    <a:pt x="123" y="243"/>
                  </a:lnTo>
                  <a:lnTo>
                    <a:pt x="138" y="258"/>
                  </a:lnTo>
                  <a:lnTo>
                    <a:pt x="102" y="291"/>
                  </a:lnTo>
                  <a:lnTo>
                    <a:pt x="102" y="182"/>
                  </a:lnTo>
                  <a:lnTo>
                    <a:pt x="192" y="262"/>
                  </a:lnTo>
                  <a:lnTo>
                    <a:pt x="268" y="28"/>
                  </a:lnTo>
                  <a:lnTo>
                    <a:pt x="34" y="113"/>
                  </a:lnTo>
                  <a:lnTo>
                    <a:pt x="83" y="161"/>
                  </a:lnTo>
                  <a:lnTo>
                    <a:pt x="180" y="87"/>
                  </a:lnTo>
                  <a:lnTo>
                    <a:pt x="192" y="104"/>
                  </a:lnTo>
                  <a:lnTo>
                    <a:pt x="83" y="187"/>
                  </a:lnTo>
                  <a:lnTo>
                    <a:pt x="0" y="104"/>
                  </a:lnTo>
                  <a:lnTo>
                    <a:pt x="296" y="0"/>
                  </a:lnTo>
                  <a:lnTo>
                    <a:pt x="202" y="2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635990" y="2927908"/>
            <a:ext cx="5181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55758" y="3758905"/>
            <a:ext cx="394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80737" y="1907949"/>
            <a:ext cx="1091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79982" y="4378756"/>
            <a:ext cx="513718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4511866" y="4510889"/>
            <a:ext cx="612032" cy="628929"/>
            <a:chOff x="5576510" y="968753"/>
            <a:chExt cx="1884994" cy="1884995"/>
          </a:xfrm>
        </p:grpSpPr>
        <p:sp>
          <p:nvSpPr>
            <p:cNvPr id="45" name="椭圆 44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137301" y="3667816"/>
            <a:ext cx="612032" cy="628929"/>
            <a:chOff x="5576510" y="968753"/>
            <a:chExt cx="1884994" cy="1884995"/>
          </a:xfrm>
        </p:grpSpPr>
        <p:sp>
          <p:nvSpPr>
            <p:cNvPr id="74" name="椭圆 73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216497" y="2752137"/>
            <a:ext cx="612032" cy="628929"/>
            <a:chOff x="5576510" y="968753"/>
            <a:chExt cx="1884994" cy="1884995"/>
          </a:xfrm>
        </p:grpSpPr>
        <p:sp>
          <p:nvSpPr>
            <p:cNvPr id="77" name="椭圆 76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799643" y="2024381"/>
            <a:ext cx="612032" cy="628929"/>
            <a:chOff x="5576510" y="968753"/>
            <a:chExt cx="1884994" cy="1884995"/>
          </a:xfrm>
        </p:grpSpPr>
        <p:sp>
          <p:nvSpPr>
            <p:cNvPr id="80" name="椭圆 79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765708" y="1694560"/>
            <a:ext cx="612032" cy="628929"/>
            <a:chOff x="5576510" y="968753"/>
            <a:chExt cx="1884994" cy="1884995"/>
          </a:xfrm>
        </p:grpSpPr>
        <p:sp>
          <p:nvSpPr>
            <p:cNvPr id="83" name="椭圆 82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764229" y="1979262"/>
            <a:ext cx="612032" cy="628929"/>
            <a:chOff x="5576510" y="968753"/>
            <a:chExt cx="1884994" cy="1884995"/>
          </a:xfrm>
        </p:grpSpPr>
        <p:sp>
          <p:nvSpPr>
            <p:cNvPr id="86" name="椭圆 85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419205" y="2718696"/>
            <a:ext cx="612032" cy="628929"/>
            <a:chOff x="5576510" y="968753"/>
            <a:chExt cx="1884994" cy="1884995"/>
          </a:xfrm>
        </p:grpSpPr>
        <p:sp>
          <p:nvSpPr>
            <p:cNvPr id="89" name="椭圆 88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448999" y="3687658"/>
            <a:ext cx="612032" cy="628929"/>
            <a:chOff x="5576510" y="968753"/>
            <a:chExt cx="1884994" cy="1884995"/>
          </a:xfrm>
        </p:grpSpPr>
        <p:sp>
          <p:nvSpPr>
            <p:cNvPr id="92" name="椭圆 91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016333" y="4502134"/>
            <a:ext cx="612032" cy="628929"/>
            <a:chOff x="5576510" y="968753"/>
            <a:chExt cx="1884994" cy="1884995"/>
          </a:xfrm>
        </p:grpSpPr>
        <p:sp>
          <p:nvSpPr>
            <p:cNvPr id="95" name="椭圆 94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Oval 287"/>
          <p:cNvSpPr/>
          <p:nvPr/>
        </p:nvSpPr>
        <p:spPr>
          <a:xfrm>
            <a:off x="4163272" y="2736796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US" sz="3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291"/>
          <p:cNvSpPr/>
          <p:nvPr/>
        </p:nvSpPr>
        <p:spPr>
          <a:xfrm>
            <a:off x="4108139" y="3657752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US" sz="3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295"/>
          <p:cNvSpPr/>
          <p:nvPr/>
        </p:nvSpPr>
        <p:spPr>
          <a:xfrm>
            <a:off x="4488151" y="4515007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sz="3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299"/>
          <p:cNvSpPr/>
          <p:nvPr/>
        </p:nvSpPr>
        <p:spPr>
          <a:xfrm>
            <a:off x="6741332" y="1980044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en-US" sz="3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303"/>
          <p:cNvSpPr/>
          <p:nvPr/>
        </p:nvSpPr>
        <p:spPr>
          <a:xfrm>
            <a:off x="7399159" y="2736796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en-US" sz="3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307"/>
          <p:cNvSpPr/>
          <p:nvPr/>
        </p:nvSpPr>
        <p:spPr>
          <a:xfrm>
            <a:off x="7410940" y="3657752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</a:t>
            </a:r>
            <a:endParaRPr lang="en-US" sz="3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Oval 308"/>
          <p:cNvSpPr/>
          <p:nvPr/>
        </p:nvSpPr>
        <p:spPr>
          <a:xfrm>
            <a:off x="4749333" y="1982249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US" sz="3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309"/>
          <p:cNvSpPr/>
          <p:nvPr/>
        </p:nvSpPr>
        <p:spPr>
          <a:xfrm>
            <a:off x="5742811" y="1713756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en-US" sz="3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44"/>
          <p:cNvSpPr/>
          <p:nvPr/>
        </p:nvSpPr>
        <p:spPr>
          <a:xfrm>
            <a:off x="6993436" y="4503410"/>
            <a:ext cx="657827" cy="638993"/>
          </a:xfrm>
          <a:prstGeom prst="ellipse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</a:t>
            </a:r>
            <a:endParaRPr lang="en-US" sz="36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7907222" y="1885915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7911303" y="217182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458765" y="271600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462846" y="300190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458765" y="370726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8462846" y="399316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>
          <a:xfrm>
            <a:off x="7907222" y="461939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>
          <a:xfrm>
            <a:off x="7911303" y="490529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2712525" y="1885915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594663" y="2171820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2306126" y="271600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2306126" y="370726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@|17FFC:16777215|FBC:16777215|LFC:16777215|LBC:16777215"/>
          <p:cNvSpPr txBox="1"/>
          <p:nvPr/>
        </p:nvSpPr>
        <p:spPr>
          <a:xfrm>
            <a:off x="2949689" y="460321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3@|17FFC:16777215|FBC:16777215|LFC:16777215|LBC:16777215"/>
          <p:cNvSpPr txBox="1"/>
          <p:nvPr/>
        </p:nvSpPr>
        <p:spPr>
          <a:xfrm>
            <a:off x="1831827" y="488912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1194525" y="298943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1194525" y="398069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5364384" y="3446585"/>
            <a:ext cx="1372819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20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6422661" y="124950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6426742" y="153540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055751" y="2600420"/>
            <a:ext cx="2116584" cy="3154827"/>
            <a:chOff x="9755247" y="1843758"/>
            <a:chExt cx="2116584" cy="3154827"/>
          </a:xfrm>
        </p:grpSpPr>
        <p:grpSp>
          <p:nvGrpSpPr>
            <p:cNvPr id="51" name="组合 50"/>
            <p:cNvGrpSpPr/>
            <p:nvPr/>
          </p:nvGrpSpPr>
          <p:grpSpPr>
            <a:xfrm>
              <a:off x="9755247" y="1843758"/>
              <a:ext cx="2116584" cy="3144640"/>
              <a:chOff x="5013432" y="2506367"/>
              <a:chExt cx="2116584" cy="3144640"/>
            </a:xfrm>
          </p:grpSpPr>
          <p:sp>
            <p:nvSpPr>
              <p:cNvPr id="52" name="Freeform 123@|5FFC:0|FBC:0|LFC:16777215|LBC:16777215"/>
              <p:cNvSpPr/>
              <p:nvPr/>
            </p:nvSpPr>
            <p:spPr bwMode="auto">
              <a:xfrm>
                <a:off x="5564418" y="5264645"/>
                <a:ext cx="1014616" cy="131028"/>
              </a:xfrm>
              <a:custGeom>
                <a:avLst/>
                <a:gdLst/>
                <a:ahLst/>
                <a:cxnLst>
                  <a:cxn ang="0">
                    <a:pos x="163" y="11"/>
                  </a:cxn>
                  <a:cxn ang="0">
                    <a:pos x="153" y="2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  <a:cxn ang="0">
                    <a:pos x="153" y="0"/>
                  </a:cxn>
                  <a:cxn ang="0">
                    <a:pos x="163" y="11"/>
                  </a:cxn>
                </a:cxnLst>
                <a:rect l="0" t="0" r="r" b="b"/>
                <a:pathLst>
                  <a:path w="163" h="21">
                    <a:moveTo>
                      <a:pt x="163" y="11"/>
                    </a:moveTo>
                    <a:cubicBezTo>
                      <a:pt x="163" y="16"/>
                      <a:pt x="158" y="21"/>
                      <a:pt x="153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5" y="21"/>
                      <a:pt x="0" y="16"/>
                      <a:pt x="0" y="11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58" y="0"/>
                      <a:pt x="163" y="5"/>
                      <a:pt x="163" y="11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124@|5FFC:0|FBC:0|LFC:16777215|LBC:16777215"/>
              <p:cNvSpPr/>
              <p:nvPr/>
            </p:nvSpPr>
            <p:spPr bwMode="auto">
              <a:xfrm>
                <a:off x="5564418" y="5083224"/>
                <a:ext cx="1014616" cy="131028"/>
              </a:xfrm>
              <a:custGeom>
                <a:avLst/>
                <a:gdLst/>
                <a:ahLst/>
                <a:cxnLst>
                  <a:cxn ang="0">
                    <a:pos x="163" y="11"/>
                  </a:cxn>
                  <a:cxn ang="0">
                    <a:pos x="153" y="2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  <a:cxn ang="0">
                    <a:pos x="153" y="0"/>
                  </a:cxn>
                  <a:cxn ang="0">
                    <a:pos x="163" y="11"/>
                  </a:cxn>
                </a:cxnLst>
                <a:rect l="0" t="0" r="r" b="b"/>
                <a:pathLst>
                  <a:path w="163" h="21">
                    <a:moveTo>
                      <a:pt x="163" y="11"/>
                    </a:moveTo>
                    <a:cubicBezTo>
                      <a:pt x="163" y="16"/>
                      <a:pt x="158" y="21"/>
                      <a:pt x="153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5" y="21"/>
                      <a:pt x="0" y="16"/>
                      <a:pt x="0" y="11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58" y="0"/>
                      <a:pt x="163" y="5"/>
                      <a:pt x="163" y="11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125@|5FFC:0|FBC:0|LFC:16777215|LBC:16777215"/>
              <p:cNvSpPr/>
              <p:nvPr/>
            </p:nvSpPr>
            <p:spPr bwMode="auto">
              <a:xfrm>
                <a:off x="5651769" y="5449428"/>
                <a:ext cx="802959" cy="20157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9" y="0"/>
                  </a:cxn>
                  <a:cxn ang="0">
                    <a:pos x="63" y="30"/>
                  </a:cxn>
                  <a:cxn ang="0">
                    <a:pos x="0" y="0"/>
                  </a:cxn>
                </a:cxnLst>
                <a:rect l="0" t="0" r="r" b="b"/>
                <a:pathLst>
                  <a:path w="129" h="32">
                    <a:moveTo>
                      <a:pt x="0" y="0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0"/>
                      <a:pt x="120" y="32"/>
                      <a:pt x="63" y="30"/>
                    </a:cubicBezTo>
                    <a:cubicBezTo>
                      <a:pt x="17" y="29"/>
                      <a:pt x="0" y="0"/>
                      <a:pt x="0" y="0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237@|5FFC:0|FBC:0|LFC:16777215|LBC:16777215"/>
              <p:cNvSpPr>
                <a:spLocks noEditPoints="1"/>
              </p:cNvSpPr>
              <p:nvPr/>
            </p:nvSpPr>
            <p:spPr bwMode="auto">
              <a:xfrm>
                <a:off x="5013432" y="2506367"/>
                <a:ext cx="2116584" cy="2496227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167" y="0"/>
                  </a:cxn>
                  <a:cxn ang="0">
                    <a:pos x="6" y="165"/>
                  </a:cxn>
                  <a:cxn ang="0">
                    <a:pos x="67" y="318"/>
                  </a:cxn>
                  <a:cxn ang="0">
                    <a:pos x="90" y="396"/>
                  </a:cxn>
                  <a:cxn ang="0">
                    <a:pos x="90" y="396"/>
                  </a:cxn>
                  <a:cxn ang="0">
                    <a:pos x="99" y="401"/>
                  </a:cxn>
                  <a:cxn ang="0">
                    <a:pos x="242" y="401"/>
                  </a:cxn>
                  <a:cxn ang="0">
                    <a:pos x="251" y="396"/>
                  </a:cxn>
                  <a:cxn ang="0">
                    <a:pos x="251" y="396"/>
                  </a:cxn>
                  <a:cxn ang="0">
                    <a:pos x="274" y="318"/>
                  </a:cxn>
                  <a:cxn ang="0">
                    <a:pos x="336" y="165"/>
                  </a:cxn>
                  <a:cxn ang="0">
                    <a:pos x="175" y="0"/>
                  </a:cxn>
                  <a:cxn ang="0">
                    <a:pos x="295" y="166"/>
                  </a:cxn>
                  <a:cxn ang="0">
                    <a:pos x="249" y="282"/>
                  </a:cxn>
                  <a:cxn ang="0">
                    <a:pos x="231" y="352"/>
                  </a:cxn>
                  <a:cxn ang="0">
                    <a:pos x="231" y="352"/>
                  </a:cxn>
                  <a:cxn ang="0">
                    <a:pos x="224" y="356"/>
                  </a:cxn>
                  <a:cxn ang="0">
                    <a:pos x="117" y="356"/>
                  </a:cxn>
                  <a:cxn ang="0">
                    <a:pos x="110" y="352"/>
                  </a:cxn>
                  <a:cxn ang="0">
                    <a:pos x="110" y="352"/>
                  </a:cxn>
                  <a:cxn ang="0">
                    <a:pos x="93" y="282"/>
                  </a:cxn>
                  <a:cxn ang="0">
                    <a:pos x="47" y="166"/>
                  </a:cxn>
                  <a:cxn ang="0">
                    <a:pos x="168" y="43"/>
                  </a:cxn>
                  <a:cxn ang="0">
                    <a:pos x="174" y="43"/>
                  </a:cxn>
                  <a:cxn ang="0">
                    <a:pos x="295" y="166"/>
                  </a:cxn>
                </a:cxnLst>
                <a:rect l="0" t="0" r="r" b="b"/>
                <a:pathLst>
                  <a:path w="341" h="401">
                    <a:moveTo>
                      <a:pt x="175" y="0"/>
                    </a:moveTo>
                    <a:cubicBezTo>
                      <a:pt x="167" y="0"/>
                      <a:pt x="167" y="0"/>
                      <a:pt x="167" y="0"/>
                    </a:cubicBezTo>
                    <a:cubicBezTo>
                      <a:pt x="61" y="7"/>
                      <a:pt x="0" y="83"/>
                      <a:pt x="6" y="165"/>
                    </a:cubicBezTo>
                    <a:cubicBezTo>
                      <a:pt x="12" y="254"/>
                      <a:pt x="61" y="264"/>
                      <a:pt x="67" y="318"/>
                    </a:cubicBezTo>
                    <a:cubicBezTo>
                      <a:pt x="73" y="372"/>
                      <a:pt x="90" y="396"/>
                      <a:pt x="90" y="396"/>
                    </a:cubicBezTo>
                    <a:cubicBezTo>
                      <a:pt x="90" y="396"/>
                      <a:pt x="90" y="396"/>
                      <a:pt x="90" y="396"/>
                    </a:cubicBezTo>
                    <a:cubicBezTo>
                      <a:pt x="92" y="399"/>
                      <a:pt x="96" y="401"/>
                      <a:pt x="99" y="401"/>
                    </a:cubicBezTo>
                    <a:cubicBezTo>
                      <a:pt x="242" y="401"/>
                      <a:pt x="242" y="401"/>
                      <a:pt x="242" y="401"/>
                    </a:cubicBezTo>
                    <a:cubicBezTo>
                      <a:pt x="245" y="401"/>
                      <a:pt x="249" y="399"/>
                      <a:pt x="251" y="396"/>
                    </a:cubicBezTo>
                    <a:cubicBezTo>
                      <a:pt x="251" y="396"/>
                      <a:pt x="251" y="396"/>
                      <a:pt x="251" y="396"/>
                    </a:cubicBezTo>
                    <a:cubicBezTo>
                      <a:pt x="251" y="396"/>
                      <a:pt x="268" y="372"/>
                      <a:pt x="274" y="318"/>
                    </a:cubicBezTo>
                    <a:cubicBezTo>
                      <a:pt x="280" y="264"/>
                      <a:pt x="330" y="254"/>
                      <a:pt x="336" y="165"/>
                    </a:cubicBezTo>
                    <a:cubicBezTo>
                      <a:pt x="341" y="83"/>
                      <a:pt x="280" y="7"/>
                      <a:pt x="175" y="0"/>
                    </a:cubicBezTo>
                    <a:close/>
                    <a:moveTo>
                      <a:pt x="295" y="166"/>
                    </a:moveTo>
                    <a:cubicBezTo>
                      <a:pt x="290" y="234"/>
                      <a:pt x="253" y="241"/>
                      <a:pt x="249" y="282"/>
                    </a:cubicBezTo>
                    <a:cubicBezTo>
                      <a:pt x="244" y="322"/>
                      <a:pt x="231" y="352"/>
                      <a:pt x="231" y="352"/>
                    </a:cubicBezTo>
                    <a:cubicBezTo>
                      <a:pt x="231" y="352"/>
                      <a:pt x="231" y="352"/>
                      <a:pt x="231" y="352"/>
                    </a:cubicBezTo>
                    <a:cubicBezTo>
                      <a:pt x="229" y="354"/>
                      <a:pt x="227" y="356"/>
                      <a:pt x="224" y="356"/>
                    </a:cubicBezTo>
                    <a:cubicBezTo>
                      <a:pt x="117" y="356"/>
                      <a:pt x="117" y="356"/>
                      <a:pt x="117" y="356"/>
                    </a:cubicBezTo>
                    <a:cubicBezTo>
                      <a:pt x="114" y="356"/>
                      <a:pt x="112" y="354"/>
                      <a:pt x="110" y="352"/>
                    </a:cubicBezTo>
                    <a:cubicBezTo>
                      <a:pt x="110" y="352"/>
                      <a:pt x="110" y="352"/>
                      <a:pt x="110" y="352"/>
                    </a:cubicBezTo>
                    <a:cubicBezTo>
                      <a:pt x="110" y="352"/>
                      <a:pt x="98" y="322"/>
                      <a:pt x="93" y="282"/>
                    </a:cubicBezTo>
                    <a:cubicBezTo>
                      <a:pt x="89" y="241"/>
                      <a:pt x="51" y="234"/>
                      <a:pt x="47" y="166"/>
                    </a:cubicBezTo>
                    <a:cubicBezTo>
                      <a:pt x="43" y="105"/>
                      <a:pt x="89" y="48"/>
                      <a:pt x="168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253" y="48"/>
                      <a:pt x="299" y="105"/>
                      <a:pt x="295" y="166"/>
                    </a:cubicBezTo>
                    <a:close/>
                  </a:path>
                </a:pathLst>
              </a:custGeom>
              <a:noFill/>
              <a:ln w="28575">
                <a:gradFill>
                  <a:gsLst>
                    <a:gs pos="100000">
                      <a:srgbClr val="858585">
                        <a:alpha val="42000"/>
                      </a:srgbClr>
                    </a:gs>
                    <a:gs pos="0">
                      <a:schemeClr val="tx1">
                        <a:alpha val="30000"/>
                      </a:schemeClr>
                    </a:gs>
                    <a:gs pos="48000">
                      <a:schemeClr val="bg1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sym typeface="Arial" panose="020B0604020202020204" pitchFamily="34" charset="0"/>
                </a:endParaRPr>
              </a:p>
            </p:txBody>
          </p:sp>
        </p:grp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>
            <a:xfrm>
              <a:off x="9784184" y="1858873"/>
              <a:ext cx="2066723" cy="3139712"/>
            </a:xfrm>
            <a:custGeom>
              <a:avLst/>
              <a:gdLst>
                <a:gd name="connsiteX0" fmla="*/ 2066723 w 2066723"/>
                <a:gd name="connsiteY0" fmla="*/ 3074942 h 3139712"/>
                <a:gd name="connsiteX1" fmla="*/ 2066723 w 2066723"/>
                <a:gd name="connsiteY1" fmla="*/ 3139712 h 3139712"/>
                <a:gd name="connsiteX2" fmla="*/ 1954365 w 2066723"/>
                <a:gd name="connsiteY2" fmla="*/ 3139712 h 3139712"/>
                <a:gd name="connsiteX3" fmla="*/ 0 w 2066723"/>
                <a:gd name="connsiteY3" fmla="*/ 2950731 h 3139712"/>
                <a:gd name="connsiteX4" fmla="*/ 42573 w 2066723"/>
                <a:gd name="connsiteY4" fmla="*/ 3009314 h 3139712"/>
                <a:gd name="connsiteX5" fmla="*/ 130975 w 2066723"/>
                <a:gd name="connsiteY5" fmla="*/ 3101629 h 3139712"/>
                <a:gd name="connsiteX6" fmla="*/ 178461 w 2066723"/>
                <a:gd name="connsiteY6" fmla="*/ 3139712 h 3139712"/>
                <a:gd name="connsiteX7" fmla="*/ 0 w 2066723"/>
                <a:gd name="connsiteY7" fmla="*/ 3139712 h 3139712"/>
                <a:gd name="connsiteX8" fmla="*/ 0 w 2066723"/>
                <a:gd name="connsiteY8" fmla="*/ 0 h 3139712"/>
                <a:gd name="connsiteX9" fmla="*/ 2066723 w 2066723"/>
                <a:gd name="connsiteY9" fmla="*/ 0 h 3139712"/>
                <a:gd name="connsiteX10" fmla="*/ 2066723 w 2066723"/>
                <a:gd name="connsiteY10" fmla="*/ 616685 h 3139712"/>
                <a:gd name="connsiteX11" fmla="*/ 1957941 w 2066723"/>
                <a:gd name="connsiteY11" fmla="*/ 603256 h 3139712"/>
                <a:gd name="connsiteX12" fmla="*/ 740653 w 2066723"/>
                <a:gd name="connsiteY12" fmla="*/ 930968 h 3139712"/>
                <a:gd name="connsiteX13" fmla="*/ 47719 w 2066723"/>
                <a:gd name="connsiteY13" fmla="*/ 1619825 h 3139712"/>
                <a:gd name="connsiteX14" fmla="*/ 0 w 2066723"/>
                <a:gd name="connsiteY14" fmla="*/ 1706076 h 313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6723" h="3139712">
                  <a:moveTo>
                    <a:pt x="2066723" y="3074942"/>
                  </a:moveTo>
                  <a:lnTo>
                    <a:pt x="2066723" y="3139712"/>
                  </a:lnTo>
                  <a:lnTo>
                    <a:pt x="1954365" y="3139712"/>
                  </a:lnTo>
                  <a:close/>
                  <a:moveTo>
                    <a:pt x="0" y="2950731"/>
                  </a:moveTo>
                  <a:lnTo>
                    <a:pt x="42573" y="3009314"/>
                  </a:lnTo>
                  <a:cubicBezTo>
                    <a:pt x="70025" y="3042124"/>
                    <a:pt x="99551" y="3072901"/>
                    <a:pt x="130975" y="3101629"/>
                  </a:cubicBezTo>
                  <a:lnTo>
                    <a:pt x="178461" y="3139712"/>
                  </a:lnTo>
                  <a:lnTo>
                    <a:pt x="0" y="3139712"/>
                  </a:lnTo>
                  <a:close/>
                  <a:moveTo>
                    <a:pt x="0" y="0"/>
                  </a:moveTo>
                  <a:lnTo>
                    <a:pt x="2066723" y="0"/>
                  </a:lnTo>
                  <a:lnTo>
                    <a:pt x="2066723" y="616685"/>
                  </a:lnTo>
                  <a:lnTo>
                    <a:pt x="1957941" y="603256"/>
                  </a:lnTo>
                  <a:cubicBezTo>
                    <a:pt x="1575389" y="573910"/>
                    <a:pt x="1139402" y="680829"/>
                    <a:pt x="740653" y="930968"/>
                  </a:cubicBezTo>
                  <a:cubicBezTo>
                    <a:pt x="441591" y="1118572"/>
                    <a:pt x="205944" y="1360097"/>
                    <a:pt x="47719" y="1619825"/>
                  </a:cubicBezTo>
                  <a:lnTo>
                    <a:pt x="0" y="1706076"/>
                  </a:lnTo>
                  <a:close/>
                </a:path>
              </a:pathLst>
            </a:custGeom>
          </p:spPr>
        </p:pic>
      </p:grpSp>
      <p:sp>
        <p:nvSpPr>
          <p:cNvPr id="64" name="文本框 63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7001390" y="4503003"/>
            <a:ext cx="498279" cy="512035"/>
            <a:chOff x="5576510" y="968753"/>
            <a:chExt cx="1884994" cy="1884995"/>
          </a:xfrm>
        </p:grpSpPr>
        <p:sp>
          <p:nvSpPr>
            <p:cNvPr id="62" name="椭圆 61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825249" y="5017740"/>
            <a:ext cx="498279" cy="512035"/>
            <a:chOff x="5576510" y="968753"/>
            <a:chExt cx="1884994" cy="1884995"/>
          </a:xfrm>
        </p:grpSpPr>
        <p:sp>
          <p:nvSpPr>
            <p:cNvPr id="65" name="椭圆 64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582105" y="4473116"/>
            <a:ext cx="498279" cy="512035"/>
            <a:chOff x="5576510" y="968753"/>
            <a:chExt cx="1884994" cy="1884995"/>
          </a:xfrm>
        </p:grpSpPr>
        <p:sp>
          <p:nvSpPr>
            <p:cNvPr id="68" name="椭圆 67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083620" y="3418298"/>
            <a:ext cx="498279" cy="512035"/>
            <a:chOff x="5576510" y="968753"/>
            <a:chExt cx="1884994" cy="1884995"/>
          </a:xfrm>
        </p:grpSpPr>
        <p:sp>
          <p:nvSpPr>
            <p:cNvPr id="71" name="椭圆 70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510756" y="2114817"/>
            <a:ext cx="498279" cy="512035"/>
            <a:chOff x="5576510" y="968753"/>
            <a:chExt cx="1884994" cy="1884995"/>
          </a:xfrm>
        </p:grpSpPr>
        <p:sp>
          <p:nvSpPr>
            <p:cNvPr id="74" name="椭圆 73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186731" y="2269264"/>
            <a:ext cx="498279" cy="512035"/>
            <a:chOff x="5576510" y="968753"/>
            <a:chExt cx="1884994" cy="1884995"/>
          </a:xfrm>
        </p:grpSpPr>
        <p:sp>
          <p:nvSpPr>
            <p:cNvPr id="46" name="椭圆 45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787406" y="1602516"/>
            <a:ext cx="498279" cy="512035"/>
            <a:chOff x="5576510" y="968753"/>
            <a:chExt cx="1884994" cy="1884995"/>
          </a:xfrm>
        </p:grpSpPr>
        <p:sp>
          <p:nvSpPr>
            <p:cNvPr id="40" name="椭圆 39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rot="18898994">
            <a:off x="5251989" y="2743574"/>
            <a:ext cx="1636776" cy="1636776"/>
            <a:chOff x="4636008" y="3049992"/>
            <a:chExt cx="3044952" cy="3044952"/>
          </a:xfrm>
        </p:grpSpPr>
        <p:sp>
          <p:nvSpPr>
            <p:cNvPr id="36" name="圆角矩形 35"/>
            <p:cNvSpPr/>
            <p:nvPr/>
          </p:nvSpPr>
          <p:spPr>
            <a:xfrm>
              <a:off x="4636008" y="3049992"/>
              <a:ext cx="3044952" cy="3044952"/>
            </a:xfrm>
            <a:prstGeom prst="roundRect">
              <a:avLst>
                <a:gd name="adj" fmla="val 10361"/>
              </a:avLst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636008" y="3059136"/>
              <a:ext cx="3044952" cy="2106080"/>
            </a:xfrm>
            <a:custGeom>
              <a:avLst/>
              <a:gdLst>
                <a:gd name="connsiteX0" fmla="*/ 315487 w 3044952"/>
                <a:gd name="connsiteY0" fmla="*/ 0 h 2106080"/>
                <a:gd name="connsiteX1" fmla="*/ 2729465 w 3044952"/>
                <a:gd name="connsiteY1" fmla="*/ 0 h 2106080"/>
                <a:gd name="connsiteX2" fmla="*/ 3044952 w 3044952"/>
                <a:gd name="connsiteY2" fmla="*/ 315487 h 2106080"/>
                <a:gd name="connsiteX3" fmla="*/ 3044952 w 3044952"/>
                <a:gd name="connsiteY3" fmla="*/ 1548884 h 2106080"/>
                <a:gd name="connsiteX4" fmla="*/ 2997512 w 3044952"/>
                <a:gd name="connsiteY4" fmla="*/ 1552072 h 2106080"/>
                <a:gd name="connsiteX5" fmla="*/ 93036 w 3044952"/>
                <a:gd name="connsiteY5" fmla="*/ 2082146 h 2106080"/>
                <a:gd name="connsiteX6" fmla="*/ 0 w 3044952"/>
                <a:gd name="connsiteY6" fmla="*/ 2106080 h 2106080"/>
                <a:gd name="connsiteX7" fmla="*/ 0 w 3044952"/>
                <a:gd name="connsiteY7" fmla="*/ 315487 h 2106080"/>
                <a:gd name="connsiteX8" fmla="*/ 315487 w 3044952"/>
                <a:gd name="connsiteY8" fmla="*/ 0 h 210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4952" h="2106080">
                  <a:moveTo>
                    <a:pt x="315487" y="0"/>
                  </a:moveTo>
                  <a:lnTo>
                    <a:pt x="2729465" y="0"/>
                  </a:lnTo>
                  <a:cubicBezTo>
                    <a:pt x="2903704" y="0"/>
                    <a:pt x="3044952" y="141248"/>
                    <a:pt x="3044952" y="315487"/>
                  </a:cubicBezTo>
                  <a:lnTo>
                    <a:pt x="3044952" y="1548884"/>
                  </a:lnTo>
                  <a:lnTo>
                    <a:pt x="2997512" y="1552072"/>
                  </a:lnTo>
                  <a:cubicBezTo>
                    <a:pt x="2558490" y="1581568"/>
                    <a:pt x="1839725" y="1637478"/>
                    <a:pt x="93036" y="2082146"/>
                  </a:cubicBezTo>
                  <a:lnTo>
                    <a:pt x="0" y="2106080"/>
                  </a:lnTo>
                  <a:lnTo>
                    <a:pt x="0" y="315487"/>
                  </a:lnTo>
                  <a:cubicBezTo>
                    <a:pt x="0" y="141248"/>
                    <a:pt x="141248" y="0"/>
                    <a:pt x="31548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AutoShape 3"/>
          <p:cNvSpPr/>
          <p:nvPr/>
        </p:nvSpPr>
        <p:spPr bwMode="auto">
          <a:xfrm>
            <a:off x="4341194" y="1791461"/>
            <a:ext cx="3432969" cy="3454400"/>
          </a:xfrm>
          <a:custGeom>
            <a:avLst/>
            <a:gdLst>
              <a:gd name="T0" fmla="*/ 2044558688 w 19679"/>
              <a:gd name="T1" fmla="*/ 355216379 h 19679"/>
              <a:gd name="T2" fmla="*/ 2044558688 w 19679"/>
              <a:gd name="T3" fmla="*/ 2070165274 h 19679"/>
              <a:gd name="T4" fmla="*/ 350822602 w 19679"/>
              <a:gd name="T5" fmla="*/ 2070165274 h 19679"/>
              <a:gd name="T6" fmla="*/ 350822602 w 19679"/>
              <a:gd name="T7" fmla="*/ 355216379 h 19679"/>
              <a:gd name="T8" fmla="*/ 2044558688 w 19679"/>
              <a:gd name="T9" fmla="*/ 355216379 h 19679"/>
              <a:gd name="T10" fmla="*/ 2044558688 w 19679"/>
              <a:gd name="T11" fmla="*/ 355216379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noFill/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AutoShape 19"/>
          <p:cNvSpPr/>
          <p:nvPr/>
        </p:nvSpPr>
        <p:spPr bwMode="auto">
          <a:xfrm>
            <a:off x="5915200" y="5125211"/>
            <a:ext cx="310356" cy="257969"/>
          </a:xfrm>
          <a:custGeom>
            <a:avLst/>
            <a:gdLst>
              <a:gd name="T0" fmla="*/ 17619197 w 21600"/>
              <a:gd name="T1" fmla="*/ 8178127 h 21600"/>
              <a:gd name="T2" fmla="*/ 17837194 w 21600"/>
              <a:gd name="T3" fmla="*/ 11698346 h 21600"/>
              <a:gd name="T4" fmla="*/ 17101420 w 21600"/>
              <a:gd name="T5" fmla="*/ 12323657 h 21600"/>
              <a:gd name="T6" fmla="*/ 12852675 w 21600"/>
              <a:gd name="T7" fmla="*/ 12144512 h 21600"/>
              <a:gd name="T8" fmla="*/ 12647898 w 21600"/>
              <a:gd name="T9" fmla="*/ 8624269 h 21600"/>
              <a:gd name="T10" fmla="*/ 13376257 w 21600"/>
              <a:gd name="T11" fmla="*/ 7998958 h 21600"/>
              <a:gd name="T12" fmla="*/ 14690098 w 21600"/>
              <a:gd name="T13" fmla="*/ 6771745 h 21600"/>
              <a:gd name="T14" fmla="*/ 9474364 w 21600"/>
              <a:gd name="T15" fmla="*/ 6619400 h 21600"/>
              <a:gd name="T16" fmla="*/ 10779928 w 21600"/>
              <a:gd name="T17" fmla="*/ 7998958 h 21600"/>
              <a:gd name="T18" fmla="*/ 11515731 w 21600"/>
              <a:gd name="T19" fmla="*/ 8624269 h 21600"/>
              <a:gd name="T20" fmla="*/ 11297706 w 21600"/>
              <a:gd name="T21" fmla="*/ 12144512 h 21600"/>
              <a:gd name="T22" fmla="*/ 7054765 w 21600"/>
              <a:gd name="T23" fmla="*/ 12323657 h 21600"/>
              <a:gd name="T24" fmla="*/ 6318992 w 21600"/>
              <a:gd name="T25" fmla="*/ 11698346 h 21600"/>
              <a:gd name="T26" fmla="*/ 6535350 w 21600"/>
              <a:gd name="T27" fmla="*/ 8178127 h 21600"/>
              <a:gd name="T28" fmla="*/ 8360358 w 21600"/>
              <a:gd name="T29" fmla="*/ 7998958 h 21600"/>
              <a:gd name="T30" fmla="*/ 3349431 w 21600"/>
              <a:gd name="T31" fmla="*/ 6619400 h 21600"/>
              <a:gd name="T32" fmla="*/ 3155372 w 21600"/>
              <a:gd name="T33" fmla="*/ 7998958 h 21600"/>
              <a:gd name="T34" fmla="*/ 4999375 w 21600"/>
              <a:gd name="T35" fmla="*/ 8178127 h 21600"/>
              <a:gd name="T36" fmla="*/ 5215734 w 21600"/>
              <a:gd name="T37" fmla="*/ 11698346 h 21600"/>
              <a:gd name="T38" fmla="*/ 4460936 w 21600"/>
              <a:gd name="T39" fmla="*/ 12323657 h 21600"/>
              <a:gd name="T40" fmla="*/ 216358 w 21600"/>
              <a:gd name="T41" fmla="*/ 12144512 h 21600"/>
              <a:gd name="T42" fmla="*/ 0 w 21600"/>
              <a:gd name="T43" fmla="*/ 8624269 h 21600"/>
              <a:gd name="T44" fmla="*/ 753964 w 21600"/>
              <a:gd name="T45" fmla="*/ 7998958 h 21600"/>
              <a:gd name="T46" fmla="*/ 2041367 w 21600"/>
              <a:gd name="T47" fmla="*/ 6771745 h 21600"/>
              <a:gd name="T48" fmla="*/ 3347764 w 21600"/>
              <a:gd name="T49" fmla="*/ 5704257 h 21600"/>
              <a:gd name="T50" fmla="*/ 8358720 w 21600"/>
              <a:gd name="T51" fmla="*/ 4308146 h 21600"/>
              <a:gd name="T52" fmla="*/ 6533712 w 21600"/>
              <a:gd name="T53" fmla="*/ 4135283 h 21600"/>
              <a:gd name="T54" fmla="*/ 6317354 w 21600"/>
              <a:gd name="T55" fmla="*/ 608185 h 21600"/>
              <a:gd name="T56" fmla="*/ 7053127 w 21600"/>
              <a:gd name="T57" fmla="*/ 0 h 21600"/>
              <a:gd name="T58" fmla="*/ 11296068 w 21600"/>
              <a:gd name="T59" fmla="*/ 179145 h 21600"/>
              <a:gd name="T60" fmla="*/ 11514064 w 21600"/>
              <a:gd name="T61" fmla="*/ 3699388 h 21600"/>
              <a:gd name="T62" fmla="*/ 10778290 w 21600"/>
              <a:gd name="T63" fmla="*/ 4308146 h 21600"/>
              <a:gd name="T64" fmla="*/ 9472697 w 21600"/>
              <a:gd name="T65" fmla="*/ 5704257 h 21600"/>
              <a:gd name="T66" fmla="*/ 15403572 w 21600"/>
              <a:gd name="T67" fmla="*/ 6012911 h 21600"/>
              <a:gd name="T68" fmla="*/ 15791689 w 21600"/>
              <a:gd name="T69" fmla="*/ 7998958 h 21600"/>
              <a:gd name="T70" fmla="*/ 17101420 w 21600"/>
              <a:gd name="T71" fmla="*/ 7998958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AutoShape 20"/>
          <p:cNvSpPr/>
          <p:nvPr/>
        </p:nvSpPr>
        <p:spPr bwMode="auto">
          <a:xfrm>
            <a:off x="4661075" y="4599748"/>
            <a:ext cx="309563" cy="257969"/>
          </a:xfrm>
          <a:custGeom>
            <a:avLst/>
            <a:gdLst>
              <a:gd name="T0" fmla="*/ 17746100 w 21600"/>
              <a:gd name="T1" fmla="*/ 5368360 h 21579"/>
              <a:gd name="T2" fmla="*/ 17432267 w 21600"/>
              <a:gd name="T3" fmla="*/ 6114950 h 21579"/>
              <a:gd name="T4" fmla="*/ 16647641 w 21600"/>
              <a:gd name="T5" fmla="*/ 6532835 h 21579"/>
              <a:gd name="T6" fmla="*/ 16647641 w 21600"/>
              <a:gd name="T7" fmla="*/ 9495689 h 21579"/>
              <a:gd name="T8" fmla="*/ 16209753 w 21600"/>
              <a:gd name="T9" fmla="*/ 10362876 h 21579"/>
              <a:gd name="T10" fmla="*/ 15165524 w 21600"/>
              <a:gd name="T11" fmla="*/ 10723595 h 21579"/>
              <a:gd name="T12" fmla="*/ 13586440 w 21600"/>
              <a:gd name="T13" fmla="*/ 9663173 h 21579"/>
              <a:gd name="T14" fmla="*/ 11597415 w 21600"/>
              <a:gd name="T15" fmla="*/ 8720528 h 21579"/>
              <a:gd name="T16" fmla="*/ 9407088 w 21600"/>
              <a:gd name="T17" fmla="*/ 7985392 h 21579"/>
              <a:gd name="T18" fmla="*/ 7220861 w 21600"/>
              <a:gd name="T19" fmla="*/ 7584649 h 21579"/>
              <a:gd name="T20" fmla="*/ 6547161 w 21600"/>
              <a:gd name="T21" fmla="*/ 7905368 h 21579"/>
              <a:gd name="T22" fmla="*/ 6190591 w 21600"/>
              <a:gd name="T23" fmla="*/ 8406696 h 21579"/>
              <a:gd name="T24" fmla="*/ 6170870 w 21600"/>
              <a:gd name="T25" fmla="*/ 8973775 h 21579"/>
              <a:gd name="T26" fmla="*/ 6529074 w 21600"/>
              <a:gd name="T27" fmla="*/ 9495689 h 21579"/>
              <a:gd name="T28" fmla="*/ 6307250 w 21600"/>
              <a:gd name="T29" fmla="*/ 10102792 h 21579"/>
              <a:gd name="T30" fmla="*/ 6504453 w 21600"/>
              <a:gd name="T31" fmla="*/ 10636135 h 21579"/>
              <a:gd name="T32" fmla="*/ 6981781 w 21600"/>
              <a:gd name="T33" fmla="*/ 11129478 h 21579"/>
              <a:gd name="T34" fmla="*/ 7616843 w 21600"/>
              <a:gd name="T35" fmla="*/ 11599365 h 21579"/>
              <a:gd name="T36" fmla="*/ 6947270 w 21600"/>
              <a:gd name="T37" fmla="*/ 12126420 h 21579"/>
              <a:gd name="T38" fmla="*/ 5925227 w 21600"/>
              <a:gd name="T39" fmla="*/ 12331083 h 21579"/>
              <a:gd name="T40" fmla="*/ 4861278 w 21600"/>
              <a:gd name="T41" fmla="*/ 12247042 h 21579"/>
              <a:gd name="T42" fmla="*/ 4044635 w 21600"/>
              <a:gd name="T43" fmla="*/ 11896629 h 21579"/>
              <a:gd name="T44" fmla="*/ 3658484 w 21600"/>
              <a:gd name="T45" fmla="*/ 10893374 h 21579"/>
              <a:gd name="T46" fmla="*/ 3312605 w 21600"/>
              <a:gd name="T47" fmla="*/ 9846103 h 21579"/>
              <a:gd name="T48" fmla="*/ 3177860 w 21600"/>
              <a:gd name="T49" fmla="*/ 8735400 h 21579"/>
              <a:gd name="T50" fmla="*/ 3409544 w 21600"/>
              <a:gd name="T51" fmla="*/ 7519497 h 21579"/>
              <a:gd name="T52" fmla="*/ 1482116 w 21600"/>
              <a:gd name="T53" fmla="*/ 7519497 h 21579"/>
              <a:gd name="T54" fmla="*/ 438719 w 21600"/>
              <a:gd name="T55" fmla="*/ 7158778 h 21579"/>
              <a:gd name="T56" fmla="*/ 0 w 21600"/>
              <a:gd name="T57" fmla="*/ 6283008 h 21579"/>
              <a:gd name="T58" fmla="*/ 0 w 21600"/>
              <a:gd name="T59" fmla="*/ 4444006 h 21579"/>
              <a:gd name="T60" fmla="*/ 432155 w 21600"/>
              <a:gd name="T61" fmla="*/ 3569957 h 21579"/>
              <a:gd name="T62" fmla="*/ 1482116 w 21600"/>
              <a:gd name="T63" fmla="*/ 3204098 h 21579"/>
              <a:gd name="T64" fmla="*/ 6287530 w 21600"/>
              <a:gd name="T65" fmla="*/ 3204098 h 21579"/>
              <a:gd name="T66" fmla="*/ 8647113 w 21600"/>
              <a:gd name="T67" fmla="*/ 2936004 h 21579"/>
              <a:gd name="T68" fmla="*/ 11100338 w 21600"/>
              <a:gd name="T69" fmla="*/ 2214567 h 21579"/>
              <a:gd name="T70" fmla="*/ 13369546 w 21600"/>
              <a:gd name="T71" fmla="*/ 1184463 h 21579"/>
              <a:gd name="T72" fmla="*/ 15165524 w 21600"/>
              <a:gd name="T73" fmla="*/ 0 h 21579"/>
              <a:gd name="T74" fmla="*/ 16209753 w 21600"/>
              <a:gd name="T75" fmla="*/ 362416 h 21579"/>
              <a:gd name="T76" fmla="*/ 16647641 w 21600"/>
              <a:gd name="T77" fmla="*/ 1238187 h 21579"/>
              <a:gd name="T78" fmla="*/ 16647641 w 21600"/>
              <a:gd name="T79" fmla="*/ 4192481 h 21579"/>
              <a:gd name="T80" fmla="*/ 17432267 w 21600"/>
              <a:gd name="T81" fmla="*/ 4613786 h 21579"/>
              <a:gd name="T82" fmla="*/ 17746100 w 21600"/>
              <a:gd name="T83" fmla="*/ 5368360 h 21579"/>
              <a:gd name="T84" fmla="*/ 15165524 w 21600"/>
              <a:gd name="T85" fmla="*/ 1632067 h 21579"/>
              <a:gd name="T86" fmla="*/ 13566720 w 21600"/>
              <a:gd name="T87" fmla="*/ 2544993 h 21579"/>
              <a:gd name="T88" fmla="*/ 11732132 w 21600"/>
              <a:gd name="T89" fmla="*/ 3335001 h 21579"/>
              <a:gd name="T90" fmla="*/ 9758700 w 21600"/>
              <a:gd name="T91" fmla="*/ 3957549 h 21579"/>
              <a:gd name="T92" fmla="*/ 7769675 w 21600"/>
              <a:gd name="T93" fmla="*/ 4346839 h 21579"/>
              <a:gd name="T94" fmla="*/ 7769675 w 21600"/>
              <a:gd name="T95" fmla="*/ 6387060 h 21579"/>
              <a:gd name="T96" fmla="*/ 9758700 w 21600"/>
              <a:gd name="T97" fmla="*/ 6780917 h 21579"/>
              <a:gd name="T98" fmla="*/ 11732132 w 21600"/>
              <a:gd name="T99" fmla="*/ 7406884 h 21579"/>
              <a:gd name="T100" fmla="*/ 13576580 w 21600"/>
              <a:gd name="T101" fmla="*/ 8202033 h 21579"/>
              <a:gd name="T102" fmla="*/ 15165524 w 21600"/>
              <a:gd name="T103" fmla="*/ 9101259 h 21579"/>
              <a:gd name="T104" fmla="*/ 15165524 w 21600"/>
              <a:gd name="T105" fmla="*/ 1632067 h 21579"/>
              <a:gd name="T106" fmla="*/ 15165524 w 21600"/>
              <a:gd name="T107" fmla="*/ 1632067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80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AutoShape 21"/>
          <p:cNvSpPr/>
          <p:nvPr/>
        </p:nvSpPr>
        <p:spPr bwMode="auto">
          <a:xfrm>
            <a:off x="7110082" y="4633211"/>
            <a:ext cx="260224" cy="260224"/>
          </a:xfrm>
          <a:custGeom>
            <a:avLst/>
            <a:gdLst>
              <a:gd name="T0" fmla="*/ 17746100 w 21600"/>
              <a:gd name="T1" fmla="*/ 3430927 h 21600"/>
              <a:gd name="T2" fmla="*/ 16421717 w 21600"/>
              <a:gd name="T3" fmla="*/ 17746100 h 21600"/>
              <a:gd name="T4" fmla="*/ 0 w 21600"/>
              <a:gd name="T5" fmla="*/ 16420886 h 21600"/>
              <a:gd name="T6" fmla="*/ 1324383 w 21600"/>
              <a:gd name="T7" fmla="*/ 2119672 h 21600"/>
              <a:gd name="T8" fmla="*/ 1880592 w 21600"/>
              <a:gd name="T9" fmla="*/ 1266053 h 21600"/>
              <a:gd name="T10" fmla="*/ 3941103 w 21600"/>
              <a:gd name="T11" fmla="*/ 0 h 21600"/>
              <a:gd name="T12" fmla="*/ 6008207 w 21600"/>
              <a:gd name="T13" fmla="*/ 1270152 h 21600"/>
              <a:gd name="T14" fmla="*/ 6682709 w 21600"/>
              <a:gd name="T15" fmla="*/ 2119672 h 21600"/>
              <a:gd name="T16" fmla="*/ 7162531 w 21600"/>
              <a:gd name="T17" fmla="*/ 629329 h 21600"/>
              <a:gd name="T18" fmla="*/ 9876190 w 21600"/>
              <a:gd name="T19" fmla="*/ 174989 h 21600"/>
              <a:gd name="T20" fmla="*/ 11065856 w 21600"/>
              <a:gd name="T21" fmla="*/ 1973432 h 21600"/>
              <a:gd name="T22" fmla="*/ 11619600 w 21600"/>
              <a:gd name="T23" fmla="*/ 1973432 h 21600"/>
              <a:gd name="T24" fmla="*/ 12780488 w 21600"/>
              <a:gd name="T25" fmla="*/ 174989 h 21600"/>
              <a:gd name="T26" fmla="*/ 15499078 w 21600"/>
              <a:gd name="T27" fmla="*/ 629329 h 21600"/>
              <a:gd name="T28" fmla="*/ 15978871 w 21600"/>
              <a:gd name="T29" fmla="*/ 2119672 h 21600"/>
              <a:gd name="T30" fmla="*/ 1791048 w 21600"/>
              <a:gd name="T31" fmla="*/ 6546330 h 21600"/>
              <a:gd name="T32" fmla="*/ 4984530 w 21600"/>
              <a:gd name="T33" fmla="*/ 6546330 h 21600"/>
              <a:gd name="T34" fmla="*/ 1791048 w 21600"/>
              <a:gd name="T35" fmla="*/ 12695043 h 21600"/>
              <a:gd name="T36" fmla="*/ 4984530 w 21600"/>
              <a:gd name="T37" fmla="*/ 13125536 h 21600"/>
              <a:gd name="T38" fmla="*/ 4984530 w 21600"/>
              <a:gd name="T39" fmla="*/ 15957517 h 21600"/>
              <a:gd name="T40" fmla="*/ 3943568 w 21600"/>
              <a:gd name="T41" fmla="*/ 5195663 h 21600"/>
              <a:gd name="T42" fmla="*/ 3943568 w 21600"/>
              <a:gd name="T43" fmla="*/ 1325214 h 21600"/>
              <a:gd name="T44" fmla="*/ 8655339 w 21600"/>
              <a:gd name="T45" fmla="*/ 6546330 h 21600"/>
              <a:gd name="T46" fmla="*/ 8655339 w 21600"/>
              <a:gd name="T47" fmla="*/ 9402158 h 21600"/>
              <a:gd name="T48" fmla="*/ 5428981 w 21600"/>
              <a:gd name="T49" fmla="*/ 9839215 h 21600"/>
              <a:gd name="T50" fmla="*/ 8655339 w 21600"/>
              <a:gd name="T51" fmla="*/ 9839215 h 21600"/>
              <a:gd name="T52" fmla="*/ 5428981 w 21600"/>
              <a:gd name="T53" fmla="*/ 15957517 h 21600"/>
              <a:gd name="T54" fmla="*/ 8030940 w 21600"/>
              <a:gd name="T55" fmla="*/ 4554008 h 21600"/>
              <a:gd name="T56" fmla="*/ 9521283 w 21600"/>
              <a:gd name="T57" fmla="*/ 5044493 h 21600"/>
              <a:gd name="T58" fmla="*/ 9521283 w 21600"/>
              <a:gd name="T59" fmla="*/ 1481314 h 21600"/>
              <a:gd name="T60" fmla="*/ 8030940 w 21600"/>
              <a:gd name="T61" fmla="*/ 1970967 h 21600"/>
              <a:gd name="T62" fmla="*/ 9098157 w 21600"/>
              <a:gd name="T63" fmla="*/ 6546330 h 21600"/>
              <a:gd name="T64" fmla="*/ 12312189 w 21600"/>
              <a:gd name="T65" fmla="*/ 6546330 h 21600"/>
              <a:gd name="T66" fmla="*/ 9098157 w 21600"/>
              <a:gd name="T67" fmla="*/ 12695043 h 21600"/>
              <a:gd name="T68" fmla="*/ 12312189 w 21600"/>
              <a:gd name="T69" fmla="*/ 13125536 h 21600"/>
              <a:gd name="T70" fmla="*/ 12312189 w 21600"/>
              <a:gd name="T71" fmla="*/ 15957517 h 21600"/>
              <a:gd name="T72" fmla="*/ 12752542 w 21600"/>
              <a:gd name="T73" fmla="*/ 6546330 h 21600"/>
              <a:gd name="T74" fmla="*/ 15957517 w 21600"/>
              <a:gd name="T75" fmla="*/ 6546330 h 21600"/>
              <a:gd name="T76" fmla="*/ 12752542 w 21600"/>
              <a:gd name="T77" fmla="*/ 12695043 h 21600"/>
              <a:gd name="T78" fmla="*/ 15957517 w 21600"/>
              <a:gd name="T79" fmla="*/ 13125536 h 21600"/>
              <a:gd name="T80" fmla="*/ 15957517 w 21600"/>
              <a:gd name="T81" fmla="*/ 15957517 h 21600"/>
              <a:gd name="T82" fmla="*/ 13807462 w 21600"/>
              <a:gd name="T83" fmla="*/ 5195663 h 21600"/>
              <a:gd name="T84" fmla="*/ 13807462 w 21600"/>
              <a:gd name="T85" fmla="*/ 1325214 h 21600"/>
              <a:gd name="T86" fmla="*/ 12946448 w 21600"/>
              <a:gd name="T87" fmla="*/ 4554008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AutoShape 27"/>
          <p:cNvSpPr/>
          <p:nvPr/>
        </p:nvSpPr>
        <p:spPr bwMode="auto">
          <a:xfrm>
            <a:off x="5892181" y="1708911"/>
            <a:ext cx="309563" cy="257969"/>
          </a:xfrm>
          <a:custGeom>
            <a:avLst/>
            <a:gdLst>
              <a:gd name="T0" fmla="*/ 17529206 w 21600"/>
              <a:gd name="T1" fmla="*/ 8178127 h 21600"/>
              <a:gd name="T2" fmla="*/ 17746100 w 21600"/>
              <a:gd name="T3" fmla="*/ 11698346 h 21600"/>
              <a:gd name="T4" fmla="*/ 17014071 w 21600"/>
              <a:gd name="T5" fmla="*/ 12323657 h 21600"/>
              <a:gd name="T6" fmla="*/ 12787052 w 21600"/>
              <a:gd name="T7" fmla="*/ 12144512 h 21600"/>
              <a:gd name="T8" fmla="*/ 12583286 w 21600"/>
              <a:gd name="T9" fmla="*/ 8624269 h 21600"/>
              <a:gd name="T10" fmla="*/ 13307920 w 21600"/>
              <a:gd name="T11" fmla="*/ 7998958 h 21600"/>
              <a:gd name="T12" fmla="*/ 14615076 w 21600"/>
              <a:gd name="T13" fmla="*/ 6771745 h 21600"/>
              <a:gd name="T14" fmla="*/ 9425977 w 21600"/>
              <a:gd name="T15" fmla="*/ 6619400 h 21600"/>
              <a:gd name="T16" fmla="*/ 10724879 w 21600"/>
              <a:gd name="T17" fmla="*/ 7998958 h 21600"/>
              <a:gd name="T18" fmla="*/ 11456908 w 21600"/>
              <a:gd name="T19" fmla="*/ 8624269 h 21600"/>
              <a:gd name="T20" fmla="*/ 11240014 w 21600"/>
              <a:gd name="T21" fmla="*/ 12144512 h 21600"/>
              <a:gd name="T22" fmla="*/ 7018756 w 21600"/>
              <a:gd name="T23" fmla="*/ 12323657 h 21600"/>
              <a:gd name="T24" fmla="*/ 6286727 w 21600"/>
              <a:gd name="T25" fmla="*/ 11698346 h 21600"/>
              <a:gd name="T26" fmla="*/ 6501988 w 21600"/>
              <a:gd name="T27" fmla="*/ 8178127 h 21600"/>
              <a:gd name="T28" fmla="*/ 8317658 w 21600"/>
              <a:gd name="T29" fmla="*/ 7998958 h 21600"/>
              <a:gd name="T30" fmla="*/ 3332326 w 21600"/>
              <a:gd name="T31" fmla="*/ 6619400 h 21600"/>
              <a:gd name="T32" fmla="*/ 3139250 w 21600"/>
              <a:gd name="T33" fmla="*/ 7998958 h 21600"/>
              <a:gd name="T34" fmla="*/ 4973838 w 21600"/>
              <a:gd name="T35" fmla="*/ 8178127 h 21600"/>
              <a:gd name="T36" fmla="*/ 5189099 w 21600"/>
              <a:gd name="T37" fmla="*/ 11698346 h 21600"/>
              <a:gd name="T38" fmla="*/ 4438180 w 21600"/>
              <a:gd name="T39" fmla="*/ 12323657 h 21600"/>
              <a:gd name="T40" fmla="*/ 215261 w 21600"/>
              <a:gd name="T41" fmla="*/ 12144512 h 21600"/>
              <a:gd name="T42" fmla="*/ 0 w 21600"/>
              <a:gd name="T43" fmla="*/ 8624269 h 21600"/>
              <a:gd name="T44" fmla="*/ 750087 w 21600"/>
              <a:gd name="T45" fmla="*/ 7998958 h 21600"/>
              <a:gd name="T46" fmla="*/ 2030931 w 21600"/>
              <a:gd name="T47" fmla="*/ 6771745 h 21600"/>
              <a:gd name="T48" fmla="*/ 3330692 w 21600"/>
              <a:gd name="T49" fmla="*/ 5704257 h 21600"/>
              <a:gd name="T50" fmla="*/ 8316024 w 21600"/>
              <a:gd name="T51" fmla="*/ 4308146 h 21600"/>
              <a:gd name="T52" fmla="*/ 6500325 w 21600"/>
              <a:gd name="T53" fmla="*/ 4135283 h 21600"/>
              <a:gd name="T54" fmla="*/ 6285065 w 21600"/>
              <a:gd name="T55" fmla="*/ 608185 h 21600"/>
              <a:gd name="T56" fmla="*/ 7017094 w 21600"/>
              <a:gd name="T57" fmla="*/ 0 h 21600"/>
              <a:gd name="T58" fmla="*/ 11238380 w 21600"/>
              <a:gd name="T59" fmla="*/ 179145 h 21600"/>
              <a:gd name="T60" fmla="*/ 11455274 w 21600"/>
              <a:gd name="T61" fmla="*/ 3699388 h 21600"/>
              <a:gd name="T62" fmla="*/ 10723245 w 21600"/>
              <a:gd name="T63" fmla="*/ 4308146 h 21600"/>
              <a:gd name="T64" fmla="*/ 9424344 w 21600"/>
              <a:gd name="T65" fmla="*/ 5704257 h 21600"/>
              <a:gd name="T66" fmla="*/ 15324920 w 21600"/>
              <a:gd name="T67" fmla="*/ 6012911 h 21600"/>
              <a:gd name="T68" fmla="*/ 15711042 w 21600"/>
              <a:gd name="T69" fmla="*/ 7998958 h 21600"/>
              <a:gd name="T70" fmla="*/ 17014071 w 21600"/>
              <a:gd name="T71" fmla="*/ 7998958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AutoShape 28"/>
          <p:cNvSpPr/>
          <p:nvPr/>
        </p:nvSpPr>
        <p:spPr bwMode="auto">
          <a:xfrm>
            <a:off x="4177681" y="3533742"/>
            <a:ext cx="309563" cy="310357"/>
          </a:xfrm>
          <a:custGeom>
            <a:avLst/>
            <a:gdLst>
              <a:gd name="T0" fmla="*/ 17546461 w 21600"/>
              <a:gd name="T1" fmla="*/ 15526676 h 21600"/>
              <a:gd name="T2" fmla="*/ 17746100 w 21600"/>
              <a:gd name="T3" fmla="*/ 16051035 h 21600"/>
              <a:gd name="T4" fmla="*/ 17546461 w 21600"/>
              <a:gd name="T5" fmla="*/ 16531656 h 21600"/>
              <a:gd name="T6" fmla="*/ 17045285 w 21600"/>
              <a:gd name="T7" fmla="*/ 17127886 h 21600"/>
              <a:gd name="T8" fmla="*/ 16450467 w 21600"/>
              <a:gd name="T9" fmla="*/ 17629973 h 21600"/>
              <a:gd name="T10" fmla="*/ 15977237 w 21600"/>
              <a:gd name="T11" fmla="*/ 17837251 h 21600"/>
              <a:gd name="T12" fmla="*/ 15454707 w 21600"/>
              <a:gd name="T13" fmla="*/ 17625031 h 21600"/>
              <a:gd name="T14" fmla="*/ 11466768 w 21600"/>
              <a:gd name="T15" fmla="*/ 13628156 h 21600"/>
              <a:gd name="T16" fmla="*/ 9522085 w 21600"/>
              <a:gd name="T17" fmla="*/ 14537357 h 21600"/>
              <a:gd name="T18" fmla="*/ 7399948 w 21600"/>
              <a:gd name="T19" fmla="*/ 14856938 h 21600"/>
              <a:gd name="T20" fmla="*/ 4533485 w 21600"/>
              <a:gd name="T21" fmla="*/ 14278899 h 21600"/>
              <a:gd name="T22" fmla="*/ 2173071 w 21600"/>
              <a:gd name="T23" fmla="*/ 12679299 h 21600"/>
              <a:gd name="T24" fmla="*/ 575930 w 21600"/>
              <a:gd name="T25" fmla="*/ 10311738 h 21600"/>
              <a:gd name="T26" fmla="*/ 0 w 21600"/>
              <a:gd name="T27" fmla="*/ 7432176 h 21600"/>
              <a:gd name="T28" fmla="*/ 575930 w 21600"/>
              <a:gd name="T29" fmla="*/ 4554280 h 21600"/>
              <a:gd name="T30" fmla="*/ 2173071 w 21600"/>
              <a:gd name="T31" fmla="*/ 2185053 h 21600"/>
              <a:gd name="T32" fmla="*/ 4528555 w 21600"/>
              <a:gd name="T33" fmla="*/ 585482 h 21600"/>
              <a:gd name="T34" fmla="*/ 7399948 w 21600"/>
              <a:gd name="T35" fmla="*/ 0 h 21600"/>
              <a:gd name="T36" fmla="*/ 10259876 w 21600"/>
              <a:gd name="T37" fmla="*/ 585482 h 21600"/>
              <a:gd name="T38" fmla="*/ 12618627 w 21600"/>
              <a:gd name="T39" fmla="*/ 2185053 h 21600"/>
              <a:gd name="T40" fmla="*/ 14213304 w 21600"/>
              <a:gd name="T41" fmla="*/ 4554280 h 21600"/>
              <a:gd name="T42" fmla="*/ 14790868 w 21600"/>
              <a:gd name="T43" fmla="*/ 7432176 h 21600"/>
              <a:gd name="T44" fmla="*/ 14472935 w 21600"/>
              <a:gd name="T45" fmla="*/ 9570188 h 21600"/>
              <a:gd name="T46" fmla="*/ 13567551 w 21600"/>
              <a:gd name="T47" fmla="*/ 11517416 h 21600"/>
              <a:gd name="T48" fmla="*/ 17546461 w 21600"/>
              <a:gd name="T49" fmla="*/ 15526676 h 21600"/>
              <a:gd name="T50" fmla="*/ 2955233 w 21600"/>
              <a:gd name="T51" fmla="*/ 7432176 h 21600"/>
              <a:gd name="T52" fmla="*/ 3310140 w 21600"/>
              <a:gd name="T53" fmla="*/ 9181236 h 21600"/>
              <a:gd name="T54" fmla="*/ 4266459 w 21600"/>
              <a:gd name="T55" fmla="*/ 10587553 h 21600"/>
              <a:gd name="T56" fmla="*/ 5675456 w 21600"/>
              <a:gd name="T57" fmla="*/ 11536411 h 21600"/>
              <a:gd name="T58" fmla="*/ 7397483 w 21600"/>
              <a:gd name="T59" fmla="*/ 11886539 h 21600"/>
              <a:gd name="T60" fmla="*/ 9112947 w 21600"/>
              <a:gd name="T61" fmla="*/ 11536411 h 21600"/>
              <a:gd name="T62" fmla="*/ 10517845 w 21600"/>
              <a:gd name="T63" fmla="*/ 10587553 h 21600"/>
              <a:gd name="T64" fmla="*/ 11474163 w 21600"/>
              <a:gd name="T65" fmla="*/ 9181236 h 21600"/>
              <a:gd name="T66" fmla="*/ 11829100 w 21600"/>
              <a:gd name="T67" fmla="*/ 7432176 h 21600"/>
              <a:gd name="T68" fmla="*/ 11474163 w 21600"/>
              <a:gd name="T69" fmla="*/ 5708749 h 21600"/>
              <a:gd name="T70" fmla="*/ 10517845 w 21600"/>
              <a:gd name="T71" fmla="*/ 4288380 h 21600"/>
              <a:gd name="T72" fmla="*/ 9112947 w 21600"/>
              <a:gd name="T73" fmla="*/ 3329608 h 21600"/>
              <a:gd name="T74" fmla="*/ 7397483 w 21600"/>
              <a:gd name="T75" fmla="*/ 2977842 h 21600"/>
              <a:gd name="T76" fmla="*/ 5675456 w 21600"/>
              <a:gd name="T77" fmla="*/ 3329608 h 21600"/>
              <a:gd name="T78" fmla="*/ 4266459 w 21600"/>
              <a:gd name="T79" fmla="*/ 4288380 h 21600"/>
              <a:gd name="T80" fmla="*/ 3310140 w 21600"/>
              <a:gd name="T81" fmla="*/ 5708749 h 21600"/>
              <a:gd name="T82" fmla="*/ 2955233 w 21600"/>
              <a:gd name="T83" fmla="*/ 7432176 h 21600"/>
              <a:gd name="T84" fmla="*/ 7399948 w 21600"/>
              <a:gd name="T85" fmla="*/ 4617041 h 21600"/>
              <a:gd name="T86" fmla="*/ 7782803 w 21600"/>
              <a:gd name="T87" fmla="*/ 4778082 h 21600"/>
              <a:gd name="T88" fmla="*/ 7943030 w 21600"/>
              <a:gd name="T89" fmla="*/ 5186028 h 21600"/>
              <a:gd name="T90" fmla="*/ 7782803 w 21600"/>
              <a:gd name="T91" fmla="*/ 5570842 h 21600"/>
              <a:gd name="T92" fmla="*/ 7399948 w 21600"/>
              <a:gd name="T93" fmla="*/ 5734354 h 21600"/>
              <a:gd name="T94" fmla="*/ 6204550 w 21600"/>
              <a:gd name="T95" fmla="*/ 6224056 h 21600"/>
              <a:gd name="T96" fmla="*/ 5709966 w 21600"/>
              <a:gd name="T97" fmla="*/ 7429705 h 21600"/>
              <a:gd name="T98" fmla="*/ 5549768 w 21600"/>
              <a:gd name="T99" fmla="*/ 7817018 h 21600"/>
              <a:gd name="T100" fmla="*/ 5166913 w 21600"/>
              <a:gd name="T101" fmla="*/ 7975559 h 21600"/>
              <a:gd name="T102" fmla="*/ 4753647 w 21600"/>
              <a:gd name="T103" fmla="*/ 7817018 h 21600"/>
              <a:gd name="T104" fmla="*/ 4600844 w 21600"/>
              <a:gd name="T105" fmla="*/ 7429705 h 21600"/>
              <a:gd name="T106" fmla="*/ 4816907 w 21600"/>
              <a:gd name="T107" fmla="*/ 6347078 h 21600"/>
              <a:gd name="T108" fmla="*/ 5419952 w 21600"/>
              <a:gd name="T109" fmla="*/ 5442848 h 21600"/>
              <a:gd name="T110" fmla="*/ 6307250 w 21600"/>
              <a:gd name="T111" fmla="*/ 4836705 h 21600"/>
              <a:gd name="T112" fmla="*/ 7399948 w 21600"/>
              <a:gd name="T113" fmla="*/ 4617041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AutoShape 29"/>
          <p:cNvSpPr/>
          <p:nvPr/>
        </p:nvSpPr>
        <p:spPr bwMode="auto">
          <a:xfrm>
            <a:off x="7273306" y="2396298"/>
            <a:ext cx="310357" cy="257969"/>
          </a:xfrm>
          <a:custGeom>
            <a:avLst/>
            <a:gdLst>
              <a:gd name="T0" fmla="*/ 17837251 w 21600"/>
              <a:gd name="T1" fmla="*/ 5368360 h 21579"/>
              <a:gd name="T2" fmla="*/ 17521808 w 21600"/>
              <a:gd name="T3" fmla="*/ 6114950 h 21579"/>
              <a:gd name="T4" fmla="*/ 16733158 w 21600"/>
              <a:gd name="T5" fmla="*/ 6532835 h 21579"/>
              <a:gd name="T6" fmla="*/ 16733158 w 21600"/>
              <a:gd name="T7" fmla="*/ 9495689 h 21579"/>
              <a:gd name="T8" fmla="*/ 16292998 w 21600"/>
              <a:gd name="T9" fmla="*/ 10362876 h 21579"/>
              <a:gd name="T10" fmla="*/ 15243418 w 21600"/>
              <a:gd name="T11" fmla="*/ 10723595 h 21579"/>
              <a:gd name="T12" fmla="*/ 13656232 w 21600"/>
              <a:gd name="T13" fmla="*/ 9663173 h 21579"/>
              <a:gd name="T14" fmla="*/ 11656961 w 21600"/>
              <a:gd name="T15" fmla="*/ 8720528 h 21579"/>
              <a:gd name="T16" fmla="*/ 9455384 w 21600"/>
              <a:gd name="T17" fmla="*/ 7985392 h 21579"/>
              <a:gd name="T18" fmla="*/ 7257945 w 21600"/>
              <a:gd name="T19" fmla="*/ 7584649 h 21579"/>
              <a:gd name="T20" fmla="*/ 6580793 w 21600"/>
              <a:gd name="T21" fmla="*/ 7905368 h 21579"/>
              <a:gd name="T22" fmla="*/ 6222389 w 21600"/>
              <a:gd name="T23" fmla="*/ 8406696 h 21579"/>
              <a:gd name="T24" fmla="*/ 6202561 w 21600"/>
              <a:gd name="T25" fmla="*/ 8973775 h 21579"/>
              <a:gd name="T26" fmla="*/ 6562632 w 21600"/>
              <a:gd name="T27" fmla="*/ 9495689 h 21579"/>
              <a:gd name="T28" fmla="*/ 6339664 w 21600"/>
              <a:gd name="T29" fmla="*/ 10102792 h 21579"/>
              <a:gd name="T30" fmla="*/ 6537861 w 21600"/>
              <a:gd name="T31" fmla="*/ 10636135 h 21579"/>
              <a:gd name="T32" fmla="*/ 7017649 w 21600"/>
              <a:gd name="T33" fmla="*/ 11129478 h 21579"/>
              <a:gd name="T34" fmla="*/ 7655978 w 21600"/>
              <a:gd name="T35" fmla="*/ 11599365 h 21579"/>
              <a:gd name="T36" fmla="*/ 6982964 w 21600"/>
              <a:gd name="T37" fmla="*/ 12126420 h 21579"/>
              <a:gd name="T38" fmla="*/ 5955655 w 21600"/>
              <a:gd name="T39" fmla="*/ 12331083 h 21579"/>
              <a:gd name="T40" fmla="*/ 4886247 w 21600"/>
              <a:gd name="T41" fmla="*/ 12247042 h 21579"/>
              <a:gd name="T42" fmla="*/ 4065412 w 21600"/>
              <a:gd name="T43" fmla="*/ 11896629 h 21579"/>
              <a:gd name="T44" fmla="*/ 3677293 w 21600"/>
              <a:gd name="T45" fmla="*/ 10893374 h 21579"/>
              <a:gd name="T46" fmla="*/ 3329608 w 21600"/>
              <a:gd name="T47" fmla="*/ 9846103 h 21579"/>
              <a:gd name="T48" fmla="*/ 3194201 w 21600"/>
              <a:gd name="T49" fmla="*/ 8735400 h 21579"/>
              <a:gd name="T50" fmla="*/ 3427054 w 21600"/>
              <a:gd name="T51" fmla="*/ 7519497 h 21579"/>
              <a:gd name="T52" fmla="*/ 1489740 w 21600"/>
              <a:gd name="T53" fmla="*/ 7519497 h 21579"/>
              <a:gd name="T54" fmla="*/ 440965 w 21600"/>
              <a:gd name="T55" fmla="*/ 7158778 h 21579"/>
              <a:gd name="T56" fmla="*/ 0 w 21600"/>
              <a:gd name="T57" fmla="*/ 6283008 h 21579"/>
              <a:gd name="T58" fmla="*/ 0 w 21600"/>
              <a:gd name="T59" fmla="*/ 4444006 h 21579"/>
              <a:gd name="T60" fmla="*/ 434384 w 21600"/>
              <a:gd name="T61" fmla="*/ 3569957 h 21579"/>
              <a:gd name="T62" fmla="*/ 1489740 w 21600"/>
              <a:gd name="T63" fmla="*/ 3204098 h 21579"/>
              <a:gd name="T64" fmla="*/ 6319835 w 21600"/>
              <a:gd name="T65" fmla="*/ 3204098 h 21579"/>
              <a:gd name="T66" fmla="*/ 8691534 w 21600"/>
              <a:gd name="T67" fmla="*/ 2936004 h 21579"/>
              <a:gd name="T68" fmla="*/ 11157374 w 21600"/>
              <a:gd name="T69" fmla="*/ 2214567 h 21579"/>
              <a:gd name="T70" fmla="*/ 13438235 w 21600"/>
              <a:gd name="T71" fmla="*/ 1184463 h 21579"/>
              <a:gd name="T72" fmla="*/ 15243418 w 21600"/>
              <a:gd name="T73" fmla="*/ 0 h 21579"/>
              <a:gd name="T74" fmla="*/ 16292998 w 21600"/>
              <a:gd name="T75" fmla="*/ 362416 h 21579"/>
              <a:gd name="T76" fmla="*/ 16733158 w 21600"/>
              <a:gd name="T77" fmla="*/ 1238187 h 21579"/>
              <a:gd name="T78" fmla="*/ 16733158 w 21600"/>
              <a:gd name="T79" fmla="*/ 4192481 h 21579"/>
              <a:gd name="T80" fmla="*/ 17521808 w 21600"/>
              <a:gd name="T81" fmla="*/ 4613786 h 21579"/>
              <a:gd name="T82" fmla="*/ 17837251 w 21600"/>
              <a:gd name="T83" fmla="*/ 5368360 h 21579"/>
              <a:gd name="T84" fmla="*/ 15243418 w 21600"/>
              <a:gd name="T85" fmla="*/ 1632067 h 21579"/>
              <a:gd name="T86" fmla="*/ 13636404 w 21600"/>
              <a:gd name="T87" fmla="*/ 2544993 h 21579"/>
              <a:gd name="T88" fmla="*/ 11792398 w 21600"/>
              <a:gd name="T89" fmla="*/ 3335001 h 21579"/>
              <a:gd name="T90" fmla="*/ 9808846 w 21600"/>
              <a:gd name="T91" fmla="*/ 3957549 h 21579"/>
              <a:gd name="T92" fmla="*/ 7809575 w 21600"/>
              <a:gd name="T93" fmla="*/ 4346839 h 21579"/>
              <a:gd name="T94" fmla="*/ 7809575 w 21600"/>
              <a:gd name="T95" fmla="*/ 6387060 h 21579"/>
              <a:gd name="T96" fmla="*/ 9808846 w 21600"/>
              <a:gd name="T97" fmla="*/ 6780917 h 21579"/>
              <a:gd name="T98" fmla="*/ 11792398 w 21600"/>
              <a:gd name="T99" fmla="*/ 7406884 h 21579"/>
              <a:gd name="T100" fmla="*/ 13646318 w 21600"/>
              <a:gd name="T101" fmla="*/ 8202033 h 21579"/>
              <a:gd name="T102" fmla="*/ 15243418 w 21600"/>
              <a:gd name="T103" fmla="*/ 9101259 h 21579"/>
              <a:gd name="T104" fmla="*/ 15243418 w 21600"/>
              <a:gd name="T105" fmla="*/ 1632067 h 21579"/>
              <a:gd name="T106" fmla="*/ 15243418 w 21600"/>
              <a:gd name="T107" fmla="*/ 1632067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AutoShape 30"/>
          <p:cNvSpPr/>
          <p:nvPr/>
        </p:nvSpPr>
        <p:spPr bwMode="auto">
          <a:xfrm>
            <a:off x="4620990" y="2233770"/>
            <a:ext cx="277813" cy="277813"/>
          </a:xfrm>
          <a:custGeom>
            <a:avLst/>
            <a:gdLst>
              <a:gd name="T0" fmla="*/ 17746100 w 21600"/>
              <a:gd name="T1" fmla="*/ 3430927 h 21600"/>
              <a:gd name="T2" fmla="*/ 16421717 w 21600"/>
              <a:gd name="T3" fmla="*/ 17746100 h 21600"/>
              <a:gd name="T4" fmla="*/ 0 w 21600"/>
              <a:gd name="T5" fmla="*/ 16420886 h 21600"/>
              <a:gd name="T6" fmla="*/ 1324383 w 21600"/>
              <a:gd name="T7" fmla="*/ 2119672 h 21600"/>
              <a:gd name="T8" fmla="*/ 1880592 w 21600"/>
              <a:gd name="T9" fmla="*/ 1266053 h 21600"/>
              <a:gd name="T10" fmla="*/ 3941103 w 21600"/>
              <a:gd name="T11" fmla="*/ 0 h 21600"/>
              <a:gd name="T12" fmla="*/ 6008207 w 21600"/>
              <a:gd name="T13" fmla="*/ 1270152 h 21600"/>
              <a:gd name="T14" fmla="*/ 6682709 w 21600"/>
              <a:gd name="T15" fmla="*/ 2119672 h 21600"/>
              <a:gd name="T16" fmla="*/ 7162531 w 21600"/>
              <a:gd name="T17" fmla="*/ 629329 h 21600"/>
              <a:gd name="T18" fmla="*/ 9876190 w 21600"/>
              <a:gd name="T19" fmla="*/ 174989 h 21600"/>
              <a:gd name="T20" fmla="*/ 11065856 w 21600"/>
              <a:gd name="T21" fmla="*/ 1973432 h 21600"/>
              <a:gd name="T22" fmla="*/ 11619600 w 21600"/>
              <a:gd name="T23" fmla="*/ 1973432 h 21600"/>
              <a:gd name="T24" fmla="*/ 12780488 w 21600"/>
              <a:gd name="T25" fmla="*/ 174989 h 21600"/>
              <a:gd name="T26" fmla="*/ 15499078 w 21600"/>
              <a:gd name="T27" fmla="*/ 629329 h 21600"/>
              <a:gd name="T28" fmla="*/ 15978871 w 21600"/>
              <a:gd name="T29" fmla="*/ 2119672 h 21600"/>
              <a:gd name="T30" fmla="*/ 1791048 w 21600"/>
              <a:gd name="T31" fmla="*/ 6546330 h 21600"/>
              <a:gd name="T32" fmla="*/ 4984530 w 21600"/>
              <a:gd name="T33" fmla="*/ 6546330 h 21600"/>
              <a:gd name="T34" fmla="*/ 1791048 w 21600"/>
              <a:gd name="T35" fmla="*/ 12695043 h 21600"/>
              <a:gd name="T36" fmla="*/ 4984530 w 21600"/>
              <a:gd name="T37" fmla="*/ 13125536 h 21600"/>
              <a:gd name="T38" fmla="*/ 4984530 w 21600"/>
              <a:gd name="T39" fmla="*/ 15957517 h 21600"/>
              <a:gd name="T40" fmla="*/ 3943568 w 21600"/>
              <a:gd name="T41" fmla="*/ 5195663 h 21600"/>
              <a:gd name="T42" fmla="*/ 3943568 w 21600"/>
              <a:gd name="T43" fmla="*/ 1325214 h 21600"/>
              <a:gd name="T44" fmla="*/ 8655339 w 21600"/>
              <a:gd name="T45" fmla="*/ 6546330 h 21600"/>
              <a:gd name="T46" fmla="*/ 8655339 w 21600"/>
              <a:gd name="T47" fmla="*/ 9402158 h 21600"/>
              <a:gd name="T48" fmla="*/ 5428981 w 21600"/>
              <a:gd name="T49" fmla="*/ 9839215 h 21600"/>
              <a:gd name="T50" fmla="*/ 8655339 w 21600"/>
              <a:gd name="T51" fmla="*/ 9839215 h 21600"/>
              <a:gd name="T52" fmla="*/ 5428981 w 21600"/>
              <a:gd name="T53" fmla="*/ 15957517 h 21600"/>
              <a:gd name="T54" fmla="*/ 8030940 w 21600"/>
              <a:gd name="T55" fmla="*/ 4554008 h 21600"/>
              <a:gd name="T56" fmla="*/ 9521283 w 21600"/>
              <a:gd name="T57" fmla="*/ 5044493 h 21600"/>
              <a:gd name="T58" fmla="*/ 9521283 w 21600"/>
              <a:gd name="T59" fmla="*/ 1481314 h 21600"/>
              <a:gd name="T60" fmla="*/ 8030940 w 21600"/>
              <a:gd name="T61" fmla="*/ 1970967 h 21600"/>
              <a:gd name="T62" fmla="*/ 9098157 w 21600"/>
              <a:gd name="T63" fmla="*/ 6546330 h 21600"/>
              <a:gd name="T64" fmla="*/ 12312189 w 21600"/>
              <a:gd name="T65" fmla="*/ 6546330 h 21600"/>
              <a:gd name="T66" fmla="*/ 9098157 w 21600"/>
              <a:gd name="T67" fmla="*/ 12695043 h 21600"/>
              <a:gd name="T68" fmla="*/ 12312189 w 21600"/>
              <a:gd name="T69" fmla="*/ 13125536 h 21600"/>
              <a:gd name="T70" fmla="*/ 12312189 w 21600"/>
              <a:gd name="T71" fmla="*/ 15957517 h 21600"/>
              <a:gd name="T72" fmla="*/ 12752542 w 21600"/>
              <a:gd name="T73" fmla="*/ 6546330 h 21600"/>
              <a:gd name="T74" fmla="*/ 15957517 w 21600"/>
              <a:gd name="T75" fmla="*/ 6546330 h 21600"/>
              <a:gd name="T76" fmla="*/ 12752542 w 21600"/>
              <a:gd name="T77" fmla="*/ 12695043 h 21600"/>
              <a:gd name="T78" fmla="*/ 15957517 w 21600"/>
              <a:gd name="T79" fmla="*/ 13125536 h 21600"/>
              <a:gd name="T80" fmla="*/ 15957517 w 21600"/>
              <a:gd name="T81" fmla="*/ 15957517 h 21600"/>
              <a:gd name="T82" fmla="*/ 13807462 w 21600"/>
              <a:gd name="T83" fmla="*/ 5195663 h 21600"/>
              <a:gd name="T84" fmla="*/ 13807462 w 21600"/>
              <a:gd name="T85" fmla="*/ 1325214 h 21600"/>
              <a:gd name="T86" fmla="*/ 12946448 w 21600"/>
              <a:gd name="T87" fmla="*/ 4554008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AutoShape 31"/>
          <p:cNvSpPr/>
          <p:nvPr/>
        </p:nvSpPr>
        <p:spPr bwMode="auto">
          <a:xfrm>
            <a:off x="7643988" y="3540092"/>
            <a:ext cx="309563" cy="273844"/>
          </a:xfrm>
          <a:custGeom>
            <a:avLst/>
            <a:gdLst>
              <a:gd name="T0" fmla="*/ 17746100 w 21600"/>
              <a:gd name="T1" fmla="*/ 5554849 h 21600"/>
              <a:gd name="T2" fmla="*/ 8873064 w 21600"/>
              <a:gd name="T3" fmla="*/ 0 h 21600"/>
              <a:gd name="T4" fmla="*/ 0 w 21600"/>
              <a:gd name="T5" fmla="*/ 5554849 h 21600"/>
              <a:gd name="T6" fmla="*/ 4827599 w 21600"/>
              <a:gd name="T7" fmla="*/ 10531077 h 21600"/>
              <a:gd name="T8" fmla="*/ 2739972 w 21600"/>
              <a:gd name="T9" fmla="*/ 13887136 h 21600"/>
              <a:gd name="T10" fmla="*/ 9394763 w 21600"/>
              <a:gd name="T11" fmla="*/ 11109699 h 21600"/>
              <a:gd name="T12" fmla="*/ 17746100 w 21600"/>
              <a:gd name="T13" fmla="*/ 5554849 h 21600"/>
              <a:gd name="T14" fmla="*/ 17746100 w 21600"/>
              <a:gd name="T15" fmla="*/ 555484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8640"/>
                </a:moveTo>
                <a:cubicBezTo>
                  <a:pt x="21600" y="3960"/>
                  <a:pt x="16676" y="0"/>
                  <a:pt x="10800" y="0"/>
                </a:cubicBezTo>
                <a:cubicBezTo>
                  <a:pt x="4765" y="0"/>
                  <a:pt x="0" y="3960"/>
                  <a:pt x="0" y="8640"/>
                </a:cubicBezTo>
                <a:cubicBezTo>
                  <a:pt x="0" y="12060"/>
                  <a:pt x="2382" y="14940"/>
                  <a:pt x="5876" y="16380"/>
                </a:cubicBezTo>
                <a:cubicBezTo>
                  <a:pt x="6035" y="17280"/>
                  <a:pt x="5718" y="19080"/>
                  <a:pt x="3335" y="21600"/>
                </a:cubicBezTo>
                <a:cubicBezTo>
                  <a:pt x="3335" y="21600"/>
                  <a:pt x="8576" y="19980"/>
                  <a:pt x="11435" y="17280"/>
                </a:cubicBezTo>
                <a:cubicBezTo>
                  <a:pt x="17153" y="16920"/>
                  <a:pt x="21600" y="13140"/>
                  <a:pt x="21600" y="8640"/>
                </a:cubicBezTo>
                <a:close/>
                <a:moveTo>
                  <a:pt x="21600" y="864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756389" y="3212782"/>
            <a:ext cx="708992" cy="591718"/>
            <a:chOff x="8147050" y="5156201"/>
            <a:chExt cx="211137" cy="176213"/>
          </a:xfrm>
          <a:solidFill>
            <a:schemeClr val="bg1"/>
          </a:solidFill>
        </p:grpSpPr>
        <p:sp>
          <p:nvSpPr>
            <p:cNvPr id="39" name="Freeform 250@|5FFC:0|FBC:0|LFC:0|LBC:16777215"/>
            <p:cNvSpPr/>
            <p:nvPr/>
          </p:nvSpPr>
          <p:spPr bwMode="auto">
            <a:xfrm>
              <a:off x="8220075" y="5156201"/>
              <a:ext cx="138112" cy="149225"/>
            </a:xfrm>
            <a:custGeom>
              <a:avLst/>
              <a:gdLst>
                <a:gd name="T0" fmla="*/ 190 w 195"/>
                <a:gd name="T1" fmla="*/ 102 h 210"/>
                <a:gd name="T2" fmla="*/ 92 w 195"/>
                <a:gd name="T3" fmla="*/ 4 h 210"/>
                <a:gd name="T4" fmla="*/ 0 w 195"/>
                <a:gd name="T5" fmla="*/ 30 h 210"/>
                <a:gd name="T6" fmla="*/ 15 w 195"/>
                <a:gd name="T7" fmla="*/ 30 h 210"/>
                <a:gd name="T8" fmla="*/ 94 w 195"/>
                <a:gd name="T9" fmla="*/ 54 h 210"/>
                <a:gd name="T10" fmla="*/ 135 w 195"/>
                <a:gd name="T11" fmla="*/ 120 h 210"/>
                <a:gd name="T12" fmla="*/ 116 w 195"/>
                <a:gd name="T13" fmla="*/ 187 h 210"/>
                <a:gd name="T14" fmla="*/ 168 w 195"/>
                <a:gd name="T15" fmla="*/ 198 h 210"/>
                <a:gd name="T16" fmla="*/ 147 w 195"/>
                <a:gd name="T17" fmla="*/ 161 h 210"/>
                <a:gd name="T18" fmla="*/ 190 w 195"/>
                <a:gd name="T19" fmla="*/ 10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" h="210">
                  <a:moveTo>
                    <a:pt x="190" y="102"/>
                  </a:moveTo>
                  <a:cubicBezTo>
                    <a:pt x="195" y="54"/>
                    <a:pt x="152" y="10"/>
                    <a:pt x="92" y="4"/>
                  </a:cubicBezTo>
                  <a:cubicBezTo>
                    <a:pt x="56" y="0"/>
                    <a:pt x="22" y="11"/>
                    <a:pt x="0" y="30"/>
                  </a:cubicBezTo>
                  <a:cubicBezTo>
                    <a:pt x="5" y="30"/>
                    <a:pt x="10" y="30"/>
                    <a:pt x="15" y="30"/>
                  </a:cubicBezTo>
                  <a:cubicBezTo>
                    <a:pt x="44" y="30"/>
                    <a:pt x="72" y="38"/>
                    <a:pt x="94" y="54"/>
                  </a:cubicBezTo>
                  <a:cubicBezTo>
                    <a:pt x="118" y="71"/>
                    <a:pt x="132" y="94"/>
                    <a:pt x="135" y="120"/>
                  </a:cubicBezTo>
                  <a:cubicBezTo>
                    <a:pt x="138" y="143"/>
                    <a:pt x="131" y="167"/>
                    <a:pt x="116" y="187"/>
                  </a:cubicBezTo>
                  <a:cubicBezTo>
                    <a:pt x="147" y="210"/>
                    <a:pt x="175" y="203"/>
                    <a:pt x="168" y="198"/>
                  </a:cubicBezTo>
                  <a:cubicBezTo>
                    <a:pt x="150" y="185"/>
                    <a:pt x="146" y="171"/>
                    <a:pt x="147" y="161"/>
                  </a:cubicBezTo>
                  <a:cubicBezTo>
                    <a:pt x="171" y="148"/>
                    <a:pt x="187" y="127"/>
                    <a:pt x="19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51@|5FFC:0|FBC:0|LFC:0|LBC:16777215"/>
            <p:cNvSpPr/>
            <p:nvPr/>
          </p:nvSpPr>
          <p:spPr bwMode="auto">
            <a:xfrm>
              <a:off x="8147050" y="5191126"/>
              <a:ext cx="160337" cy="141288"/>
            </a:xfrm>
            <a:custGeom>
              <a:avLst/>
              <a:gdLst>
                <a:gd name="T0" fmla="*/ 221 w 227"/>
                <a:gd name="T1" fmla="*/ 74 h 200"/>
                <a:gd name="T2" fmla="*/ 119 w 227"/>
                <a:gd name="T3" fmla="*/ 0 h 200"/>
                <a:gd name="T4" fmla="*/ 103 w 227"/>
                <a:gd name="T5" fmla="*/ 1 h 200"/>
                <a:gd name="T6" fmla="*/ 6 w 227"/>
                <a:gd name="T7" fmla="*/ 98 h 200"/>
                <a:gd name="T8" fmla="*/ 48 w 227"/>
                <a:gd name="T9" fmla="*/ 158 h 200"/>
                <a:gd name="T10" fmla="*/ 27 w 227"/>
                <a:gd name="T11" fmla="*/ 195 h 200"/>
                <a:gd name="T12" fmla="*/ 36 w 227"/>
                <a:gd name="T13" fmla="*/ 200 h 200"/>
                <a:gd name="T14" fmla="*/ 92 w 227"/>
                <a:gd name="T15" fmla="*/ 172 h 200"/>
                <a:gd name="T16" fmla="*/ 108 w 227"/>
                <a:gd name="T17" fmla="*/ 173 h 200"/>
                <a:gd name="T18" fmla="*/ 123 w 227"/>
                <a:gd name="T19" fmla="*/ 172 h 200"/>
                <a:gd name="T20" fmla="*/ 221 w 227"/>
                <a:gd name="T21" fmla="*/ 7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00">
                  <a:moveTo>
                    <a:pt x="221" y="74"/>
                  </a:moveTo>
                  <a:cubicBezTo>
                    <a:pt x="216" y="31"/>
                    <a:pt x="172" y="0"/>
                    <a:pt x="119" y="0"/>
                  </a:cubicBezTo>
                  <a:cubicBezTo>
                    <a:pt x="114" y="0"/>
                    <a:pt x="108" y="0"/>
                    <a:pt x="103" y="1"/>
                  </a:cubicBezTo>
                  <a:cubicBezTo>
                    <a:pt x="44" y="7"/>
                    <a:pt x="0" y="51"/>
                    <a:pt x="6" y="98"/>
                  </a:cubicBezTo>
                  <a:cubicBezTo>
                    <a:pt x="8" y="123"/>
                    <a:pt x="25" y="144"/>
                    <a:pt x="48" y="158"/>
                  </a:cubicBezTo>
                  <a:cubicBezTo>
                    <a:pt x="49" y="168"/>
                    <a:pt x="45" y="182"/>
                    <a:pt x="27" y="195"/>
                  </a:cubicBezTo>
                  <a:cubicBezTo>
                    <a:pt x="24" y="197"/>
                    <a:pt x="28" y="200"/>
                    <a:pt x="36" y="200"/>
                  </a:cubicBezTo>
                  <a:cubicBezTo>
                    <a:pt x="49" y="200"/>
                    <a:pt x="71" y="194"/>
                    <a:pt x="92" y="172"/>
                  </a:cubicBezTo>
                  <a:cubicBezTo>
                    <a:pt x="97" y="173"/>
                    <a:pt x="103" y="173"/>
                    <a:pt x="108" y="173"/>
                  </a:cubicBezTo>
                  <a:cubicBezTo>
                    <a:pt x="113" y="173"/>
                    <a:pt x="118" y="173"/>
                    <a:pt x="123" y="172"/>
                  </a:cubicBezTo>
                  <a:cubicBezTo>
                    <a:pt x="183" y="165"/>
                    <a:pt x="227" y="122"/>
                    <a:pt x="22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TextBox 13@|17FFC:16777215|FBC:16777215|LFC:16777215|LBC:16777215"/>
          <p:cNvSpPr txBox="1"/>
          <p:nvPr/>
        </p:nvSpPr>
        <p:spPr>
          <a:xfrm>
            <a:off x="7953551" y="211065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@|17FFC:16777215|FBC:16777215|LFC:16777215|LBC:16777215"/>
          <p:cNvSpPr txBox="1"/>
          <p:nvPr/>
        </p:nvSpPr>
        <p:spPr>
          <a:xfrm>
            <a:off x="7957632" y="239656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3@|17FFC:16777215|FBC:16777215|LFC:16777215|LBC:16777215"/>
          <p:cNvSpPr txBox="1"/>
          <p:nvPr/>
        </p:nvSpPr>
        <p:spPr>
          <a:xfrm>
            <a:off x="8231392" y="334873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3@|17FFC:16777215|FBC:16777215|LFC:16777215|LBC:16777215"/>
          <p:cNvSpPr txBox="1"/>
          <p:nvPr/>
        </p:nvSpPr>
        <p:spPr>
          <a:xfrm>
            <a:off x="8235473" y="3634635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@|17FFC:16777215|FBC:16777215|LFC:16777215|LBC:16777215"/>
          <p:cNvSpPr txBox="1"/>
          <p:nvPr/>
        </p:nvSpPr>
        <p:spPr>
          <a:xfrm>
            <a:off x="7741733" y="443442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@|17FFC:16777215|FBC:16777215|LFC:16777215|LBC:16777215"/>
          <p:cNvSpPr txBox="1"/>
          <p:nvPr/>
        </p:nvSpPr>
        <p:spPr>
          <a:xfrm>
            <a:off x="7745814" y="472032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13@|17FFC:16777215|FBC:16777215|LFC:16777215|LBC:16777215"/>
          <p:cNvSpPr txBox="1"/>
          <p:nvPr/>
        </p:nvSpPr>
        <p:spPr>
          <a:xfrm>
            <a:off x="2271078" y="208174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1890074" y="236765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@|17FFC:16777215|FBC:16777215|LFC:16777215|LBC:16777215"/>
          <p:cNvSpPr txBox="1"/>
          <p:nvPr/>
        </p:nvSpPr>
        <p:spPr>
          <a:xfrm>
            <a:off x="1930970" y="330904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13@|17FFC:16777215|FBC:16777215|LFC:16777215|LBC:16777215"/>
          <p:cNvSpPr txBox="1"/>
          <p:nvPr/>
        </p:nvSpPr>
        <p:spPr>
          <a:xfrm>
            <a:off x="1549966" y="359495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@|17FFC:16777215|FBC:16777215|LFC:16777215|LBC:16777215"/>
          <p:cNvSpPr txBox="1"/>
          <p:nvPr/>
        </p:nvSpPr>
        <p:spPr>
          <a:xfrm>
            <a:off x="2400053" y="4473116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13@|17FFC:16777215|FBC:16777215|LFC:16777215|LBC:16777215"/>
          <p:cNvSpPr txBox="1"/>
          <p:nvPr/>
        </p:nvSpPr>
        <p:spPr>
          <a:xfrm>
            <a:off x="2019049" y="475902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527810" y="3420996"/>
            <a:ext cx="498279" cy="512035"/>
            <a:chOff x="5576510" y="968753"/>
            <a:chExt cx="1884994" cy="1884995"/>
          </a:xfrm>
        </p:grpSpPr>
        <p:sp>
          <p:nvSpPr>
            <p:cNvPr id="53" name="椭圆 52"/>
            <p:cNvSpPr/>
            <p:nvPr/>
          </p:nvSpPr>
          <p:spPr>
            <a:xfrm>
              <a:off x="5576510" y="968754"/>
              <a:ext cx="1884994" cy="1884994"/>
            </a:xfrm>
            <a:prstGeom prst="ellipse">
              <a:avLst/>
            </a:prstGeom>
            <a:noFill/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5602612" y="968753"/>
              <a:ext cx="1702993" cy="1440334"/>
            </a:xfrm>
            <a:custGeom>
              <a:avLst/>
              <a:gdLst>
                <a:gd name="connsiteX0" fmla="*/ 942497 w 1702993"/>
                <a:gd name="connsiteY0" fmla="*/ 0 h 1440334"/>
                <a:gd name="connsiteX1" fmla="*/ 1608943 w 1702993"/>
                <a:gd name="connsiteY1" fmla="*/ 276051 h 1440334"/>
                <a:gd name="connsiteX2" fmla="*/ 1702993 w 1702993"/>
                <a:gd name="connsiteY2" fmla="*/ 390040 h 1440334"/>
                <a:gd name="connsiteX3" fmla="*/ 1456630 w 1702993"/>
                <a:gd name="connsiteY3" fmla="*/ 499396 h 1440334"/>
                <a:gd name="connsiteX4" fmla="*/ 214073 w 1702993"/>
                <a:gd name="connsiteY4" fmla="*/ 1352754 h 1440334"/>
                <a:gd name="connsiteX5" fmla="*/ 143272 w 1702993"/>
                <a:gd name="connsiteY5" fmla="*/ 1440334 h 1440334"/>
                <a:gd name="connsiteX6" fmla="*/ 113755 w 1702993"/>
                <a:gd name="connsiteY6" fmla="*/ 1391747 h 1440334"/>
                <a:gd name="connsiteX7" fmla="*/ 0 w 1702993"/>
                <a:gd name="connsiteY7" fmla="*/ 942497 h 1440334"/>
                <a:gd name="connsiteX8" fmla="*/ 942497 w 1702993"/>
                <a:gd name="connsiteY8" fmla="*/ 0 h 14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2993" h="1440334">
                  <a:moveTo>
                    <a:pt x="942497" y="0"/>
                  </a:moveTo>
                  <a:cubicBezTo>
                    <a:pt x="1202761" y="0"/>
                    <a:pt x="1438385" y="105493"/>
                    <a:pt x="1608943" y="276051"/>
                  </a:cubicBezTo>
                  <a:lnTo>
                    <a:pt x="1702993" y="390040"/>
                  </a:lnTo>
                  <a:lnTo>
                    <a:pt x="1456630" y="499396"/>
                  </a:lnTo>
                  <a:cubicBezTo>
                    <a:pt x="929930" y="744630"/>
                    <a:pt x="519602" y="1009794"/>
                    <a:pt x="214073" y="1352754"/>
                  </a:cubicBezTo>
                  <a:lnTo>
                    <a:pt x="143272" y="1440334"/>
                  </a:lnTo>
                  <a:lnTo>
                    <a:pt x="113755" y="1391747"/>
                  </a:lnTo>
                  <a:cubicBezTo>
                    <a:pt x="41208" y="1258202"/>
                    <a:pt x="0" y="1105162"/>
                    <a:pt x="0" y="942497"/>
                  </a:cubicBezTo>
                  <a:cubicBezTo>
                    <a:pt x="0" y="421970"/>
                    <a:pt x="421970" y="0"/>
                    <a:pt x="942497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58000"/>
                  </a:schemeClr>
                </a:gs>
                <a:gs pos="0">
                  <a:schemeClr val="tx1">
                    <a:alpha val="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ardrop 3@|1FFC:2381804|FBC:16777215|LFC:16777215|LBC:16777215"/>
          <p:cNvSpPr/>
          <p:nvPr/>
        </p:nvSpPr>
        <p:spPr>
          <a:xfrm>
            <a:off x="4279716" y="3818908"/>
            <a:ext cx="1818687" cy="1818687"/>
          </a:xfrm>
          <a:prstGeom prst="teardrop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3" name="Teardrop 9@|1FFC:1554685|FBC:16777215|LFC:16777215|LBC:16777215"/>
          <p:cNvSpPr/>
          <p:nvPr/>
        </p:nvSpPr>
        <p:spPr>
          <a:xfrm rot="16200000">
            <a:off x="6152421" y="3818908"/>
            <a:ext cx="1818687" cy="1818687"/>
          </a:xfrm>
          <a:prstGeom prst="teardrop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4" name="Teardrop 11@|1FFC:14657585|FBC:16777215|LFC:16777215|LBC:16777215"/>
          <p:cNvSpPr/>
          <p:nvPr/>
        </p:nvSpPr>
        <p:spPr>
          <a:xfrm flipV="1">
            <a:off x="4279716" y="1964206"/>
            <a:ext cx="1818687" cy="1818687"/>
          </a:xfrm>
          <a:prstGeom prst="teardrop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5" name="Teardrop 13@|1FFC:4308095|FBC:16777215|LFC:16777215|LBC:16777215"/>
          <p:cNvSpPr/>
          <p:nvPr/>
        </p:nvSpPr>
        <p:spPr>
          <a:xfrm rot="5400000" flipV="1">
            <a:off x="6152421" y="1964206"/>
            <a:ext cx="1818687" cy="1818687"/>
          </a:xfrm>
          <a:prstGeom prst="teardrop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6" name="Oval 5@|1FFC:10921638|FBC:16777215|LFC:16777215|LBC:16777215"/>
          <p:cNvSpPr/>
          <p:nvPr/>
        </p:nvSpPr>
        <p:spPr>
          <a:xfrm>
            <a:off x="5419956" y="3086158"/>
            <a:ext cx="1411757" cy="1411757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7" name="Freeform 68@|5FFC:16777215|FBC:16777215|LFC:16777215|LBC:16777215"/>
          <p:cNvSpPr>
            <a:spLocks noEditPoints="1"/>
          </p:cNvSpPr>
          <p:nvPr/>
        </p:nvSpPr>
        <p:spPr bwMode="auto">
          <a:xfrm>
            <a:off x="4950306" y="2613608"/>
            <a:ext cx="469650" cy="472550"/>
          </a:xfrm>
          <a:custGeom>
            <a:avLst/>
            <a:gdLst>
              <a:gd name="T0" fmla="*/ 286 w 286"/>
              <a:gd name="T1" fmla="*/ 131 h 288"/>
              <a:gd name="T2" fmla="*/ 259 w 286"/>
              <a:gd name="T3" fmla="*/ 131 h 288"/>
              <a:gd name="T4" fmla="*/ 155 w 286"/>
              <a:gd name="T5" fmla="*/ 26 h 288"/>
              <a:gd name="T6" fmla="*/ 155 w 286"/>
              <a:gd name="T7" fmla="*/ 0 h 288"/>
              <a:gd name="T8" fmla="*/ 131 w 286"/>
              <a:gd name="T9" fmla="*/ 0 h 288"/>
              <a:gd name="T10" fmla="*/ 131 w 286"/>
              <a:gd name="T11" fmla="*/ 26 h 288"/>
              <a:gd name="T12" fmla="*/ 27 w 286"/>
              <a:gd name="T13" fmla="*/ 131 h 288"/>
              <a:gd name="T14" fmla="*/ 0 w 286"/>
              <a:gd name="T15" fmla="*/ 131 h 288"/>
              <a:gd name="T16" fmla="*/ 0 w 286"/>
              <a:gd name="T17" fmla="*/ 155 h 288"/>
              <a:gd name="T18" fmla="*/ 28 w 286"/>
              <a:gd name="T19" fmla="*/ 155 h 288"/>
              <a:gd name="T20" fmla="*/ 131 w 286"/>
              <a:gd name="T21" fmla="*/ 258 h 288"/>
              <a:gd name="T22" fmla="*/ 131 w 286"/>
              <a:gd name="T23" fmla="*/ 288 h 288"/>
              <a:gd name="T24" fmla="*/ 155 w 286"/>
              <a:gd name="T25" fmla="*/ 288 h 288"/>
              <a:gd name="T26" fmla="*/ 155 w 286"/>
              <a:gd name="T27" fmla="*/ 258 h 288"/>
              <a:gd name="T28" fmla="*/ 259 w 286"/>
              <a:gd name="T29" fmla="*/ 155 h 288"/>
              <a:gd name="T30" fmla="*/ 286 w 286"/>
              <a:gd name="T31" fmla="*/ 155 h 288"/>
              <a:gd name="T32" fmla="*/ 286 w 286"/>
              <a:gd name="T33" fmla="*/ 131 h 288"/>
              <a:gd name="T34" fmla="*/ 235 w 286"/>
              <a:gd name="T35" fmla="*/ 131 h 288"/>
              <a:gd name="T36" fmla="*/ 155 w 286"/>
              <a:gd name="T37" fmla="*/ 131 h 288"/>
              <a:gd name="T38" fmla="*/ 155 w 286"/>
              <a:gd name="T39" fmla="*/ 50 h 288"/>
              <a:gd name="T40" fmla="*/ 235 w 286"/>
              <a:gd name="T41" fmla="*/ 131 h 288"/>
              <a:gd name="T42" fmla="*/ 131 w 286"/>
              <a:gd name="T43" fmla="*/ 50 h 288"/>
              <a:gd name="T44" fmla="*/ 131 w 286"/>
              <a:gd name="T45" fmla="*/ 131 h 288"/>
              <a:gd name="T46" fmla="*/ 51 w 286"/>
              <a:gd name="T47" fmla="*/ 131 h 288"/>
              <a:gd name="T48" fmla="*/ 131 w 286"/>
              <a:gd name="T49" fmla="*/ 50 h 288"/>
              <a:gd name="T50" fmla="*/ 52 w 286"/>
              <a:gd name="T51" fmla="*/ 155 h 288"/>
              <a:gd name="T52" fmla="*/ 131 w 286"/>
              <a:gd name="T53" fmla="*/ 155 h 288"/>
              <a:gd name="T54" fmla="*/ 131 w 286"/>
              <a:gd name="T55" fmla="*/ 234 h 288"/>
              <a:gd name="T56" fmla="*/ 52 w 286"/>
              <a:gd name="T57" fmla="*/ 155 h 288"/>
              <a:gd name="T58" fmla="*/ 155 w 286"/>
              <a:gd name="T59" fmla="*/ 234 h 288"/>
              <a:gd name="T60" fmla="*/ 155 w 286"/>
              <a:gd name="T61" fmla="*/ 155 h 288"/>
              <a:gd name="T62" fmla="*/ 235 w 286"/>
              <a:gd name="T63" fmla="*/ 155 h 288"/>
              <a:gd name="T64" fmla="*/ 155 w 286"/>
              <a:gd name="T65" fmla="*/ 23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6" h="288">
                <a:moveTo>
                  <a:pt x="286" y="131"/>
                </a:moveTo>
                <a:cubicBezTo>
                  <a:pt x="259" y="131"/>
                  <a:pt x="259" y="131"/>
                  <a:pt x="259" y="131"/>
                </a:cubicBezTo>
                <a:cubicBezTo>
                  <a:pt x="254" y="76"/>
                  <a:pt x="210" y="31"/>
                  <a:pt x="155" y="26"/>
                </a:cubicBezTo>
                <a:cubicBezTo>
                  <a:pt x="155" y="0"/>
                  <a:pt x="155" y="0"/>
                  <a:pt x="15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76" y="32"/>
                  <a:pt x="32" y="76"/>
                  <a:pt x="27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5"/>
                  <a:pt x="0" y="155"/>
                  <a:pt x="0" y="155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3" y="209"/>
                  <a:pt x="77" y="252"/>
                  <a:pt x="131" y="25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58"/>
                  <a:pt x="155" y="258"/>
                  <a:pt x="155" y="258"/>
                </a:cubicBezTo>
                <a:cubicBezTo>
                  <a:pt x="210" y="253"/>
                  <a:pt x="253" y="209"/>
                  <a:pt x="259" y="155"/>
                </a:cubicBezTo>
                <a:cubicBezTo>
                  <a:pt x="286" y="155"/>
                  <a:pt x="286" y="155"/>
                  <a:pt x="286" y="155"/>
                </a:cubicBezTo>
                <a:lnTo>
                  <a:pt x="286" y="131"/>
                </a:lnTo>
                <a:close/>
                <a:moveTo>
                  <a:pt x="235" y="131"/>
                </a:moveTo>
                <a:cubicBezTo>
                  <a:pt x="155" y="131"/>
                  <a:pt x="155" y="131"/>
                  <a:pt x="155" y="13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97" y="55"/>
                  <a:pt x="231" y="89"/>
                  <a:pt x="235" y="131"/>
                </a:cubicBezTo>
                <a:close/>
                <a:moveTo>
                  <a:pt x="131" y="50"/>
                </a:moveTo>
                <a:cubicBezTo>
                  <a:pt x="131" y="131"/>
                  <a:pt x="131" y="131"/>
                  <a:pt x="131" y="131"/>
                </a:cubicBezTo>
                <a:cubicBezTo>
                  <a:pt x="51" y="131"/>
                  <a:pt x="51" y="131"/>
                  <a:pt x="51" y="131"/>
                </a:cubicBezTo>
                <a:cubicBezTo>
                  <a:pt x="56" y="89"/>
                  <a:pt x="89" y="56"/>
                  <a:pt x="131" y="50"/>
                </a:cubicBezTo>
                <a:close/>
                <a:moveTo>
                  <a:pt x="52" y="155"/>
                </a:moveTo>
                <a:cubicBezTo>
                  <a:pt x="131" y="155"/>
                  <a:pt x="131" y="155"/>
                  <a:pt x="131" y="155"/>
                </a:cubicBezTo>
                <a:cubicBezTo>
                  <a:pt x="131" y="234"/>
                  <a:pt x="131" y="234"/>
                  <a:pt x="131" y="234"/>
                </a:cubicBezTo>
                <a:cubicBezTo>
                  <a:pt x="90" y="228"/>
                  <a:pt x="57" y="196"/>
                  <a:pt x="52" y="155"/>
                </a:cubicBezTo>
                <a:close/>
                <a:moveTo>
                  <a:pt x="155" y="234"/>
                </a:moveTo>
                <a:cubicBezTo>
                  <a:pt x="155" y="155"/>
                  <a:pt x="155" y="155"/>
                  <a:pt x="155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29" y="196"/>
                  <a:pt x="196" y="229"/>
                  <a:pt x="155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866169" y="2559712"/>
            <a:ext cx="507338" cy="487044"/>
            <a:chOff x="801688" y="3554414"/>
            <a:chExt cx="277813" cy="266700"/>
          </a:xfrm>
          <a:solidFill>
            <a:schemeClr val="bg1"/>
          </a:solidFill>
        </p:grpSpPr>
        <p:sp>
          <p:nvSpPr>
            <p:cNvPr id="9" name="Freeform 170@|5FFC:0|FBC:0|LFC:0|LBC:16777215"/>
            <p:cNvSpPr/>
            <p:nvPr/>
          </p:nvSpPr>
          <p:spPr bwMode="auto">
            <a:xfrm>
              <a:off x="987426" y="3665539"/>
              <a:ext cx="9525" cy="0"/>
            </a:xfrm>
            <a:custGeom>
              <a:avLst/>
              <a:gdLst>
                <a:gd name="T0" fmla="*/ 11 w 11"/>
                <a:gd name="T1" fmla="*/ 0 w 11"/>
                <a:gd name="T2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3" y="0"/>
                    <a:pt x="7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71@|5FFC:0|FBC:0|LFC:0|LBC:16777215"/>
            <p:cNvSpPr/>
            <p:nvPr/>
          </p:nvSpPr>
          <p:spPr bwMode="auto">
            <a:xfrm>
              <a:off x="801688" y="3554414"/>
              <a:ext cx="277813" cy="266700"/>
            </a:xfrm>
            <a:custGeom>
              <a:avLst/>
              <a:gdLst>
                <a:gd name="T0" fmla="*/ 228 w 308"/>
                <a:gd name="T1" fmla="*/ 218 h 296"/>
                <a:gd name="T2" fmla="*/ 224 w 308"/>
                <a:gd name="T3" fmla="*/ 215 h 296"/>
                <a:gd name="T4" fmla="*/ 228 w 308"/>
                <a:gd name="T5" fmla="*/ 212 h 296"/>
                <a:gd name="T6" fmla="*/ 230 w 308"/>
                <a:gd name="T7" fmla="*/ 212 h 296"/>
                <a:gd name="T8" fmla="*/ 278 w 308"/>
                <a:gd name="T9" fmla="*/ 209 h 296"/>
                <a:gd name="T10" fmla="*/ 288 w 308"/>
                <a:gd name="T11" fmla="*/ 176 h 296"/>
                <a:gd name="T12" fmla="*/ 284 w 308"/>
                <a:gd name="T13" fmla="*/ 176 h 296"/>
                <a:gd name="T14" fmla="*/ 283 w 308"/>
                <a:gd name="T15" fmla="*/ 176 h 296"/>
                <a:gd name="T16" fmla="*/ 283 w 308"/>
                <a:gd name="T17" fmla="*/ 176 h 296"/>
                <a:gd name="T18" fmla="*/ 229 w 308"/>
                <a:gd name="T19" fmla="*/ 174 h 296"/>
                <a:gd name="T20" fmla="*/ 226 w 308"/>
                <a:gd name="T21" fmla="*/ 174 h 296"/>
                <a:gd name="T22" fmla="*/ 222 w 308"/>
                <a:gd name="T23" fmla="*/ 171 h 296"/>
                <a:gd name="T24" fmla="*/ 226 w 308"/>
                <a:gd name="T25" fmla="*/ 168 h 296"/>
                <a:gd name="T26" fmla="*/ 228 w 308"/>
                <a:gd name="T27" fmla="*/ 168 h 296"/>
                <a:gd name="T28" fmla="*/ 284 w 308"/>
                <a:gd name="T29" fmla="*/ 164 h 296"/>
                <a:gd name="T30" fmla="*/ 292 w 308"/>
                <a:gd name="T31" fmla="*/ 164 h 296"/>
                <a:gd name="T32" fmla="*/ 292 w 308"/>
                <a:gd name="T33" fmla="*/ 164 h 296"/>
                <a:gd name="T34" fmla="*/ 296 w 308"/>
                <a:gd name="T35" fmla="*/ 133 h 296"/>
                <a:gd name="T36" fmla="*/ 214 w 308"/>
                <a:gd name="T37" fmla="*/ 124 h 296"/>
                <a:gd name="T38" fmla="*/ 213 w 308"/>
                <a:gd name="T39" fmla="*/ 124 h 296"/>
                <a:gd name="T40" fmla="*/ 212 w 308"/>
                <a:gd name="T41" fmla="*/ 124 h 296"/>
                <a:gd name="T42" fmla="*/ 217 w 308"/>
                <a:gd name="T43" fmla="*/ 124 h 296"/>
                <a:gd name="T44" fmla="*/ 206 w 308"/>
                <a:gd name="T45" fmla="*/ 124 h 296"/>
                <a:gd name="T46" fmla="*/ 165 w 308"/>
                <a:gd name="T47" fmla="*/ 123 h 296"/>
                <a:gd name="T48" fmla="*/ 165 w 308"/>
                <a:gd name="T49" fmla="*/ 123 h 296"/>
                <a:gd name="T50" fmla="*/ 160 w 308"/>
                <a:gd name="T51" fmla="*/ 121 h 296"/>
                <a:gd name="T52" fmla="*/ 165 w 308"/>
                <a:gd name="T53" fmla="*/ 120 h 296"/>
                <a:gd name="T54" fmla="*/ 165 w 308"/>
                <a:gd name="T55" fmla="*/ 120 h 296"/>
                <a:gd name="T56" fmla="*/ 179 w 308"/>
                <a:gd name="T57" fmla="*/ 119 h 296"/>
                <a:gd name="T58" fmla="*/ 192 w 308"/>
                <a:gd name="T59" fmla="*/ 58 h 296"/>
                <a:gd name="T60" fmla="*/ 178 w 308"/>
                <a:gd name="T61" fmla="*/ 0 h 296"/>
                <a:gd name="T62" fmla="*/ 101 w 308"/>
                <a:gd name="T63" fmla="*/ 126 h 296"/>
                <a:gd name="T64" fmla="*/ 58 w 308"/>
                <a:gd name="T65" fmla="*/ 146 h 296"/>
                <a:gd name="T66" fmla="*/ 53 w 308"/>
                <a:gd name="T67" fmla="*/ 275 h 296"/>
                <a:gd name="T68" fmla="*/ 99 w 308"/>
                <a:gd name="T69" fmla="*/ 275 h 296"/>
                <a:gd name="T70" fmla="*/ 232 w 308"/>
                <a:gd name="T71" fmla="*/ 286 h 296"/>
                <a:gd name="T72" fmla="*/ 255 w 308"/>
                <a:gd name="T73" fmla="*/ 256 h 296"/>
                <a:gd name="T74" fmla="*/ 227 w 308"/>
                <a:gd name="T75" fmla="*/ 255 h 296"/>
                <a:gd name="T76" fmla="*/ 225 w 308"/>
                <a:gd name="T77" fmla="*/ 255 h 296"/>
                <a:gd name="T78" fmla="*/ 221 w 308"/>
                <a:gd name="T79" fmla="*/ 252 h 296"/>
                <a:gd name="T80" fmla="*/ 225 w 308"/>
                <a:gd name="T81" fmla="*/ 249 h 296"/>
                <a:gd name="T82" fmla="*/ 227 w 308"/>
                <a:gd name="T83" fmla="*/ 249 h 296"/>
                <a:gd name="T84" fmla="*/ 262 w 308"/>
                <a:gd name="T85" fmla="*/ 247 h 296"/>
                <a:gd name="T86" fmla="*/ 269 w 308"/>
                <a:gd name="T87" fmla="*/ 220 h 296"/>
                <a:gd name="T88" fmla="*/ 230 w 308"/>
                <a:gd name="T89" fmla="*/ 218 h 296"/>
                <a:gd name="T90" fmla="*/ 228 w 308"/>
                <a:gd name="T91" fmla="*/ 21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" h="296">
                  <a:moveTo>
                    <a:pt x="228" y="218"/>
                  </a:moveTo>
                  <a:cubicBezTo>
                    <a:pt x="224" y="215"/>
                    <a:pt x="224" y="215"/>
                    <a:pt x="224" y="215"/>
                  </a:cubicBezTo>
                  <a:cubicBezTo>
                    <a:pt x="228" y="212"/>
                    <a:pt x="228" y="212"/>
                    <a:pt x="228" y="212"/>
                  </a:cubicBezTo>
                  <a:cubicBezTo>
                    <a:pt x="230" y="212"/>
                    <a:pt x="230" y="212"/>
                    <a:pt x="230" y="212"/>
                  </a:cubicBezTo>
                  <a:cubicBezTo>
                    <a:pt x="232" y="212"/>
                    <a:pt x="263" y="210"/>
                    <a:pt x="278" y="209"/>
                  </a:cubicBezTo>
                  <a:cubicBezTo>
                    <a:pt x="295" y="197"/>
                    <a:pt x="292" y="183"/>
                    <a:pt x="288" y="176"/>
                  </a:cubicBezTo>
                  <a:cubicBezTo>
                    <a:pt x="287" y="176"/>
                    <a:pt x="285" y="176"/>
                    <a:pt x="284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78" y="176"/>
                    <a:pt x="231" y="174"/>
                    <a:pt x="229" y="174"/>
                  </a:cubicBezTo>
                  <a:cubicBezTo>
                    <a:pt x="226" y="174"/>
                    <a:pt x="226" y="174"/>
                    <a:pt x="226" y="174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6" y="168"/>
                    <a:pt x="226" y="168"/>
                    <a:pt x="226" y="168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31" y="168"/>
                    <a:pt x="280" y="164"/>
                    <a:pt x="284" y="164"/>
                  </a:cubicBezTo>
                  <a:cubicBezTo>
                    <a:pt x="290" y="164"/>
                    <a:pt x="292" y="164"/>
                    <a:pt x="292" y="164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302" y="155"/>
                    <a:pt x="308" y="144"/>
                    <a:pt x="296" y="133"/>
                  </a:cubicBezTo>
                  <a:cubicBezTo>
                    <a:pt x="285" y="123"/>
                    <a:pt x="243" y="125"/>
                    <a:pt x="214" y="124"/>
                  </a:cubicBezTo>
                  <a:cubicBezTo>
                    <a:pt x="213" y="124"/>
                    <a:pt x="213" y="124"/>
                    <a:pt x="213" y="124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212" y="124"/>
                    <a:pt x="219" y="124"/>
                    <a:pt x="217" y="124"/>
                  </a:cubicBezTo>
                  <a:cubicBezTo>
                    <a:pt x="213" y="124"/>
                    <a:pt x="209" y="124"/>
                    <a:pt x="206" y="124"/>
                  </a:cubicBezTo>
                  <a:cubicBezTo>
                    <a:pt x="192" y="123"/>
                    <a:pt x="167" y="123"/>
                    <a:pt x="165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6" y="120"/>
                    <a:pt x="169" y="120"/>
                    <a:pt x="179" y="119"/>
                  </a:cubicBezTo>
                  <a:cubicBezTo>
                    <a:pt x="165" y="90"/>
                    <a:pt x="188" y="73"/>
                    <a:pt x="192" y="58"/>
                  </a:cubicBezTo>
                  <a:cubicBezTo>
                    <a:pt x="206" y="5"/>
                    <a:pt x="178" y="0"/>
                    <a:pt x="178" y="0"/>
                  </a:cubicBezTo>
                  <a:cubicBezTo>
                    <a:pt x="178" y="0"/>
                    <a:pt x="108" y="96"/>
                    <a:pt x="101" y="126"/>
                  </a:cubicBezTo>
                  <a:cubicBezTo>
                    <a:pt x="96" y="148"/>
                    <a:pt x="67" y="146"/>
                    <a:pt x="58" y="146"/>
                  </a:cubicBezTo>
                  <a:cubicBezTo>
                    <a:pt x="10" y="144"/>
                    <a:pt x="0" y="264"/>
                    <a:pt x="53" y="275"/>
                  </a:cubicBezTo>
                  <a:cubicBezTo>
                    <a:pt x="64" y="277"/>
                    <a:pt x="76" y="265"/>
                    <a:pt x="99" y="275"/>
                  </a:cubicBezTo>
                  <a:cubicBezTo>
                    <a:pt x="149" y="296"/>
                    <a:pt x="192" y="287"/>
                    <a:pt x="232" y="286"/>
                  </a:cubicBezTo>
                  <a:cubicBezTo>
                    <a:pt x="259" y="285"/>
                    <a:pt x="257" y="266"/>
                    <a:pt x="255" y="256"/>
                  </a:cubicBezTo>
                  <a:cubicBezTo>
                    <a:pt x="242" y="256"/>
                    <a:pt x="229" y="255"/>
                    <a:pt x="227" y="255"/>
                  </a:cubicBezTo>
                  <a:cubicBezTo>
                    <a:pt x="225" y="255"/>
                    <a:pt x="225" y="255"/>
                    <a:pt x="225" y="255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5" y="249"/>
                    <a:pt x="225" y="249"/>
                    <a:pt x="225" y="249"/>
                  </a:cubicBezTo>
                  <a:cubicBezTo>
                    <a:pt x="227" y="249"/>
                    <a:pt x="227" y="249"/>
                    <a:pt x="227" y="249"/>
                  </a:cubicBezTo>
                  <a:cubicBezTo>
                    <a:pt x="229" y="249"/>
                    <a:pt x="247" y="248"/>
                    <a:pt x="262" y="247"/>
                  </a:cubicBezTo>
                  <a:cubicBezTo>
                    <a:pt x="275" y="237"/>
                    <a:pt x="272" y="227"/>
                    <a:pt x="269" y="220"/>
                  </a:cubicBezTo>
                  <a:cubicBezTo>
                    <a:pt x="253" y="219"/>
                    <a:pt x="232" y="218"/>
                    <a:pt x="230" y="218"/>
                  </a:cubicBezTo>
                  <a:lnTo>
                    <a:pt x="228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73499" y="4562878"/>
            <a:ext cx="423264" cy="472549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2" name="Rectangle 74@|1FFC:0|FBC:0|LFC:0|LBC:16777215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5@|5FFC:0|FBC:0|LFC:0|LBC:1677721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76@|5FFC:0|FBC:0|LFC:0|LBC:16777215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012573" y="4562878"/>
            <a:ext cx="402970" cy="472548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16" name="Freeform 77@|5FFC:0|FBC:0|LFC:0|LBC:16777215"/>
            <p:cNvSpPr/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78@|1FFC:0|FBC:0|LFC:0|LBC:16777215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780550" y="3583744"/>
            <a:ext cx="743741" cy="357462"/>
            <a:chOff x="6113463" y="5605463"/>
            <a:chExt cx="204787" cy="98426"/>
          </a:xfrm>
          <a:solidFill>
            <a:srgbClr val="FDFDFD"/>
          </a:solidFill>
        </p:grpSpPr>
        <p:sp>
          <p:nvSpPr>
            <p:cNvPr id="27" name="Freeform 391@|5FFC:0|FBC:0|LFC:0|LBC:16777215"/>
            <p:cNvSpPr/>
            <p:nvPr/>
          </p:nvSpPr>
          <p:spPr bwMode="auto">
            <a:xfrm>
              <a:off x="6259513" y="5632451"/>
              <a:ext cx="58737" cy="71438"/>
            </a:xfrm>
            <a:custGeom>
              <a:avLst/>
              <a:gdLst>
                <a:gd name="T0" fmla="*/ 81 w 81"/>
                <a:gd name="T1" fmla="*/ 89 h 101"/>
                <a:gd name="T2" fmla="*/ 67 w 81"/>
                <a:gd name="T3" fmla="*/ 76 h 101"/>
                <a:gd name="T4" fmla="*/ 34 w 81"/>
                <a:gd name="T5" fmla="*/ 62 h 101"/>
                <a:gd name="T6" fmla="*/ 44 w 81"/>
                <a:gd name="T7" fmla="*/ 43 h 101"/>
                <a:gd name="T8" fmla="*/ 46 w 81"/>
                <a:gd name="T9" fmla="*/ 29 h 101"/>
                <a:gd name="T10" fmla="*/ 45 w 81"/>
                <a:gd name="T11" fmla="*/ 15 h 101"/>
                <a:gd name="T12" fmla="*/ 23 w 81"/>
                <a:gd name="T13" fmla="*/ 0 h 101"/>
                <a:gd name="T14" fmla="*/ 1 w 81"/>
                <a:gd name="T15" fmla="*/ 15 h 101"/>
                <a:gd name="T16" fmla="*/ 1 w 81"/>
                <a:gd name="T17" fmla="*/ 29 h 101"/>
                <a:gd name="T18" fmla="*/ 3 w 81"/>
                <a:gd name="T19" fmla="*/ 43 h 101"/>
                <a:gd name="T20" fmla="*/ 11 w 81"/>
                <a:gd name="T21" fmla="*/ 59 h 101"/>
                <a:gd name="T22" fmla="*/ 29 w 81"/>
                <a:gd name="T23" fmla="*/ 84 h 101"/>
                <a:gd name="T24" fmla="*/ 29 w 81"/>
                <a:gd name="T25" fmla="*/ 85 h 101"/>
                <a:gd name="T26" fmla="*/ 29 w 81"/>
                <a:gd name="T27" fmla="*/ 85 h 101"/>
                <a:gd name="T28" fmla="*/ 29 w 81"/>
                <a:gd name="T29" fmla="*/ 101 h 101"/>
                <a:gd name="T30" fmla="*/ 29 w 81"/>
                <a:gd name="T31" fmla="*/ 101 h 101"/>
                <a:gd name="T32" fmla="*/ 81 w 81"/>
                <a:gd name="T33" fmla="*/ 101 h 101"/>
                <a:gd name="T34" fmla="*/ 81 w 81"/>
                <a:gd name="T35" fmla="*/ 8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101">
                  <a:moveTo>
                    <a:pt x="81" y="89"/>
                  </a:moveTo>
                  <a:cubicBezTo>
                    <a:pt x="81" y="89"/>
                    <a:pt x="81" y="82"/>
                    <a:pt x="67" y="76"/>
                  </a:cubicBezTo>
                  <a:cubicBezTo>
                    <a:pt x="60" y="73"/>
                    <a:pt x="50" y="65"/>
                    <a:pt x="34" y="62"/>
                  </a:cubicBezTo>
                  <a:cubicBezTo>
                    <a:pt x="38" y="58"/>
                    <a:pt x="41" y="51"/>
                    <a:pt x="44" y="43"/>
                  </a:cubicBezTo>
                  <a:cubicBezTo>
                    <a:pt x="46" y="39"/>
                    <a:pt x="46" y="35"/>
                    <a:pt x="46" y="29"/>
                  </a:cubicBezTo>
                  <a:cubicBezTo>
                    <a:pt x="46" y="25"/>
                    <a:pt x="46" y="19"/>
                    <a:pt x="45" y="15"/>
                  </a:cubicBezTo>
                  <a:cubicBezTo>
                    <a:pt x="42" y="3"/>
                    <a:pt x="33" y="0"/>
                    <a:pt x="23" y="0"/>
                  </a:cubicBezTo>
                  <a:cubicBezTo>
                    <a:pt x="13" y="0"/>
                    <a:pt x="5" y="3"/>
                    <a:pt x="1" y="15"/>
                  </a:cubicBezTo>
                  <a:cubicBezTo>
                    <a:pt x="0" y="19"/>
                    <a:pt x="1" y="25"/>
                    <a:pt x="1" y="29"/>
                  </a:cubicBezTo>
                  <a:cubicBezTo>
                    <a:pt x="1" y="35"/>
                    <a:pt x="1" y="39"/>
                    <a:pt x="3" y="43"/>
                  </a:cubicBezTo>
                  <a:cubicBezTo>
                    <a:pt x="5" y="50"/>
                    <a:pt x="8" y="55"/>
                    <a:pt x="11" y="59"/>
                  </a:cubicBezTo>
                  <a:cubicBezTo>
                    <a:pt x="28" y="70"/>
                    <a:pt x="29" y="81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81" y="101"/>
                    <a:pt x="81" y="101"/>
                    <a:pt x="81" y="101"/>
                  </a:cubicBezTo>
                  <a:lnTo>
                    <a:pt x="81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92@|5FFC:0|FBC:0|LFC:0|LBC:16777215"/>
            <p:cNvSpPr/>
            <p:nvPr/>
          </p:nvSpPr>
          <p:spPr bwMode="auto">
            <a:xfrm>
              <a:off x="6113463" y="5632451"/>
              <a:ext cx="57150" cy="71438"/>
            </a:xfrm>
            <a:custGeom>
              <a:avLst/>
              <a:gdLst>
                <a:gd name="T0" fmla="*/ 53 w 81"/>
                <a:gd name="T1" fmla="*/ 85 h 101"/>
                <a:gd name="T2" fmla="*/ 53 w 81"/>
                <a:gd name="T3" fmla="*/ 84 h 101"/>
                <a:gd name="T4" fmla="*/ 71 w 81"/>
                <a:gd name="T5" fmla="*/ 60 h 101"/>
                <a:gd name="T6" fmla="*/ 79 w 81"/>
                <a:gd name="T7" fmla="*/ 43 h 101"/>
                <a:gd name="T8" fmla="*/ 80 w 81"/>
                <a:gd name="T9" fmla="*/ 29 h 101"/>
                <a:gd name="T10" fmla="*/ 80 w 81"/>
                <a:gd name="T11" fmla="*/ 15 h 101"/>
                <a:gd name="T12" fmla="*/ 58 w 81"/>
                <a:gd name="T13" fmla="*/ 0 h 101"/>
                <a:gd name="T14" fmla="*/ 36 w 81"/>
                <a:gd name="T15" fmla="*/ 15 h 101"/>
                <a:gd name="T16" fmla="*/ 36 w 81"/>
                <a:gd name="T17" fmla="*/ 29 h 101"/>
                <a:gd name="T18" fmla="*/ 37 w 81"/>
                <a:gd name="T19" fmla="*/ 43 h 101"/>
                <a:gd name="T20" fmla="*/ 47 w 81"/>
                <a:gd name="T21" fmla="*/ 62 h 101"/>
                <a:gd name="T22" fmla="*/ 15 w 81"/>
                <a:gd name="T23" fmla="*/ 76 h 101"/>
                <a:gd name="T24" fmla="*/ 0 w 81"/>
                <a:gd name="T25" fmla="*/ 89 h 101"/>
                <a:gd name="T26" fmla="*/ 0 w 81"/>
                <a:gd name="T27" fmla="*/ 101 h 101"/>
                <a:gd name="T28" fmla="*/ 53 w 81"/>
                <a:gd name="T29" fmla="*/ 101 h 101"/>
                <a:gd name="T30" fmla="*/ 53 w 81"/>
                <a:gd name="T31" fmla="*/ 8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101">
                  <a:moveTo>
                    <a:pt x="53" y="85"/>
                  </a:moveTo>
                  <a:cubicBezTo>
                    <a:pt x="53" y="84"/>
                    <a:pt x="53" y="84"/>
                    <a:pt x="53" y="84"/>
                  </a:cubicBezTo>
                  <a:cubicBezTo>
                    <a:pt x="53" y="81"/>
                    <a:pt x="54" y="70"/>
                    <a:pt x="71" y="60"/>
                  </a:cubicBezTo>
                  <a:cubicBezTo>
                    <a:pt x="74" y="55"/>
                    <a:pt x="76" y="50"/>
                    <a:pt x="79" y="43"/>
                  </a:cubicBezTo>
                  <a:cubicBezTo>
                    <a:pt x="81" y="39"/>
                    <a:pt x="80" y="35"/>
                    <a:pt x="80" y="29"/>
                  </a:cubicBezTo>
                  <a:cubicBezTo>
                    <a:pt x="80" y="25"/>
                    <a:pt x="81" y="19"/>
                    <a:pt x="80" y="15"/>
                  </a:cubicBezTo>
                  <a:cubicBezTo>
                    <a:pt x="77" y="3"/>
                    <a:pt x="68" y="0"/>
                    <a:pt x="58" y="0"/>
                  </a:cubicBezTo>
                  <a:cubicBezTo>
                    <a:pt x="48" y="0"/>
                    <a:pt x="40" y="3"/>
                    <a:pt x="36" y="15"/>
                  </a:cubicBezTo>
                  <a:cubicBezTo>
                    <a:pt x="35" y="19"/>
                    <a:pt x="36" y="25"/>
                    <a:pt x="36" y="29"/>
                  </a:cubicBezTo>
                  <a:cubicBezTo>
                    <a:pt x="36" y="35"/>
                    <a:pt x="36" y="39"/>
                    <a:pt x="37" y="43"/>
                  </a:cubicBezTo>
                  <a:cubicBezTo>
                    <a:pt x="41" y="51"/>
                    <a:pt x="43" y="58"/>
                    <a:pt x="47" y="62"/>
                  </a:cubicBezTo>
                  <a:cubicBezTo>
                    <a:pt x="32" y="65"/>
                    <a:pt x="22" y="73"/>
                    <a:pt x="15" y="76"/>
                  </a:cubicBezTo>
                  <a:cubicBezTo>
                    <a:pt x="1" y="82"/>
                    <a:pt x="0" y="89"/>
                    <a:pt x="0" y="89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85"/>
                    <a:pt x="53" y="85"/>
                    <a:pt x="53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93@|5FFC:0|FBC:0|LFC:0|LBC:16777215"/>
            <p:cNvSpPr/>
            <p:nvPr/>
          </p:nvSpPr>
          <p:spPr bwMode="auto">
            <a:xfrm>
              <a:off x="6159500" y="5605463"/>
              <a:ext cx="112712" cy="98425"/>
            </a:xfrm>
            <a:custGeom>
              <a:avLst/>
              <a:gdLst>
                <a:gd name="T0" fmla="*/ 139 w 159"/>
                <a:gd name="T1" fmla="*/ 104 h 139"/>
                <a:gd name="T2" fmla="*/ 94 w 159"/>
                <a:gd name="T3" fmla="*/ 85 h 139"/>
                <a:gd name="T4" fmla="*/ 108 w 159"/>
                <a:gd name="T5" fmla="*/ 60 h 139"/>
                <a:gd name="T6" fmla="*/ 110 w 159"/>
                <a:gd name="T7" fmla="*/ 41 h 139"/>
                <a:gd name="T8" fmla="*/ 109 w 159"/>
                <a:gd name="T9" fmla="*/ 21 h 139"/>
                <a:gd name="T10" fmla="*/ 79 w 159"/>
                <a:gd name="T11" fmla="*/ 0 h 139"/>
                <a:gd name="T12" fmla="*/ 49 w 159"/>
                <a:gd name="T13" fmla="*/ 21 h 139"/>
                <a:gd name="T14" fmla="*/ 49 w 159"/>
                <a:gd name="T15" fmla="*/ 41 h 139"/>
                <a:gd name="T16" fmla="*/ 51 w 159"/>
                <a:gd name="T17" fmla="*/ 60 h 139"/>
                <a:gd name="T18" fmla="*/ 64 w 159"/>
                <a:gd name="T19" fmla="*/ 85 h 139"/>
                <a:gd name="T20" fmla="*/ 20 w 159"/>
                <a:gd name="T21" fmla="*/ 104 h 139"/>
                <a:gd name="T22" fmla="*/ 0 w 159"/>
                <a:gd name="T23" fmla="*/ 123 h 139"/>
                <a:gd name="T24" fmla="*/ 0 w 159"/>
                <a:gd name="T25" fmla="*/ 139 h 139"/>
                <a:gd name="T26" fmla="*/ 159 w 159"/>
                <a:gd name="T27" fmla="*/ 139 h 139"/>
                <a:gd name="T28" fmla="*/ 159 w 159"/>
                <a:gd name="T29" fmla="*/ 123 h 139"/>
                <a:gd name="T30" fmla="*/ 139 w 159"/>
                <a:gd name="T31" fmla="*/ 10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39">
                  <a:moveTo>
                    <a:pt x="139" y="104"/>
                  </a:moveTo>
                  <a:cubicBezTo>
                    <a:pt x="129" y="100"/>
                    <a:pt x="115" y="89"/>
                    <a:pt x="94" y="85"/>
                  </a:cubicBezTo>
                  <a:cubicBezTo>
                    <a:pt x="99" y="79"/>
                    <a:pt x="103" y="70"/>
                    <a:pt x="108" y="60"/>
                  </a:cubicBezTo>
                  <a:cubicBezTo>
                    <a:pt x="110" y="53"/>
                    <a:pt x="110" y="48"/>
                    <a:pt x="110" y="41"/>
                  </a:cubicBezTo>
                  <a:cubicBezTo>
                    <a:pt x="110" y="35"/>
                    <a:pt x="111" y="26"/>
                    <a:pt x="109" y="21"/>
                  </a:cubicBezTo>
                  <a:cubicBezTo>
                    <a:pt x="105" y="5"/>
                    <a:pt x="93" y="0"/>
                    <a:pt x="79" y="0"/>
                  </a:cubicBezTo>
                  <a:cubicBezTo>
                    <a:pt x="65" y="0"/>
                    <a:pt x="54" y="5"/>
                    <a:pt x="49" y="21"/>
                  </a:cubicBezTo>
                  <a:cubicBezTo>
                    <a:pt x="48" y="26"/>
                    <a:pt x="49" y="35"/>
                    <a:pt x="49" y="41"/>
                  </a:cubicBezTo>
                  <a:cubicBezTo>
                    <a:pt x="49" y="48"/>
                    <a:pt x="48" y="53"/>
                    <a:pt x="51" y="60"/>
                  </a:cubicBezTo>
                  <a:cubicBezTo>
                    <a:pt x="55" y="70"/>
                    <a:pt x="59" y="79"/>
                    <a:pt x="64" y="85"/>
                  </a:cubicBezTo>
                  <a:cubicBezTo>
                    <a:pt x="43" y="89"/>
                    <a:pt x="29" y="100"/>
                    <a:pt x="20" y="104"/>
                  </a:cubicBezTo>
                  <a:cubicBezTo>
                    <a:pt x="0" y="113"/>
                    <a:pt x="0" y="123"/>
                    <a:pt x="0" y="1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9" y="123"/>
                    <a:pt x="159" y="113"/>
                    <a:pt x="139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18854" y="3738421"/>
            <a:ext cx="2864581" cy="0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矩形 31"/>
          <p:cNvSpPr/>
          <p:nvPr/>
        </p:nvSpPr>
        <p:spPr>
          <a:xfrm>
            <a:off x="810705" y="2321661"/>
            <a:ext cx="3127804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10705" y="4427480"/>
            <a:ext cx="3127804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1937216" y="1967522"/>
            <a:ext cx="1952995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1937216" y="4097737"/>
            <a:ext cx="1952995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328379" y="3738421"/>
            <a:ext cx="2864581" cy="0"/>
          </a:xfrm>
          <a:prstGeom prst="lin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2" name="矩形 41"/>
          <p:cNvSpPr/>
          <p:nvPr/>
        </p:nvSpPr>
        <p:spPr>
          <a:xfrm>
            <a:off x="8353969" y="2343975"/>
            <a:ext cx="3009168" cy="101181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353969" y="4449794"/>
            <a:ext cx="3009168" cy="101181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8354439" y="1967522"/>
            <a:ext cx="1952995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8354439" y="4097737"/>
            <a:ext cx="1952995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点击添加标题</a:t>
            </a:r>
            <a:endParaRPr lang="en-US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0"/>
          <p:cNvCxnSpPr/>
          <p:nvPr/>
        </p:nvCxnSpPr>
        <p:spPr>
          <a:xfrm flipV="1">
            <a:off x="2029957" y="3161850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13"/>
          <p:cNvCxnSpPr/>
          <p:nvPr/>
        </p:nvCxnSpPr>
        <p:spPr>
          <a:xfrm>
            <a:off x="2042100" y="3911070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14"/>
          <p:cNvCxnSpPr/>
          <p:nvPr/>
        </p:nvCxnSpPr>
        <p:spPr>
          <a:xfrm flipV="1">
            <a:off x="3499905" y="2372168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15"/>
          <p:cNvCxnSpPr/>
          <p:nvPr/>
        </p:nvCxnSpPr>
        <p:spPr>
          <a:xfrm flipV="1">
            <a:off x="3528399" y="3911071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16"/>
          <p:cNvCxnSpPr/>
          <p:nvPr/>
        </p:nvCxnSpPr>
        <p:spPr>
          <a:xfrm>
            <a:off x="3532653" y="3209429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17"/>
          <p:cNvCxnSpPr/>
          <p:nvPr/>
        </p:nvCxnSpPr>
        <p:spPr>
          <a:xfrm>
            <a:off x="3532653" y="4660291"/>
            <a:ext cx="486229" cy="280957"/>
          </a:xfrm>
          <a:prstGeom prst="straightConnector1">
            <a:avLst/>
          </a:prstGeom>
          <a:ln>
            <a:solidFill>
              <a:srgbClr val="ADBAC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1003161" y="3089659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475986" y="2357305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2516187" y="3760836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3986135" y="3089658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3958169" y="1663407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3986135" y="4538631"/>
            <a:ext cx="1134359" cy="115183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5" name="Freeform 55"/>
          <p:cNvSpPr>
            <a:spLocks noEditPoints="1"/>
          </p:cNvSpPr>
          <p:nvPr/>
        </p:nvSpPr>
        <p:spPr bwMode="auto">
          <a:xfrm>
            <a:off x="1378305" y="3284014"/>
            <a:ext cx="359602" cy="37632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61"/>
          <p:cNvSpPr/>
          <p:nvPr/>
        </p:nvSpPr>
        <p:spPr bwMode="auto">
          <a:xfrm>
            <a:off x="4363059" y="3317022"/>
            <a:ext cx="380509" cy="395144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4 h 142"/>
              <a:gd name="T16" fmla="*/ 62 w 137"/>
              <a:gd name="T17" fmla="*/ 5 h 142"/>
              <a:gd name="T18" fmla="*/ 43 w 137"/>
              <a:gd name="T19" fmla="*/ 57 h 142"/>
              <a:gd name="T20" fmla="*/ 64 w 137"/>
              <a:gd name="T21" fmla="*/ 57 h 142"/>
              <a:gd name="T22" fmla="*/ 64 w 137"/>
              <a:gd name="T23" fmla="*/ 122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7 w 137"/>
              <a:gd name="T31" fmla="*/ 130 h 142"/>
              <a:gd name="T32" fmla="*/ 87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29 h 142"/>
              <a:gd name="T40" fmla="*/ 76 w 137"/>
              <a:gd name="T41" fmla="*/ 133 h 142"/>
              <a:gd name="T42" fmla="*/ 72 w 137"/>
              <a:gd name="T43" fmla="*/ 129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1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5 h 142"/>
              <a:gd name="T56" fmla="*/ 76 w 137"/>
              <a:gd name="T57" fmla="*/ 4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2"/>
          <p:cNvSpPr>
            <a:spLocks noEditPoints="1"/>
          </p:cNvSpPr>
          <p:nvPr/>
        </p:nvSpPr>
        <p:spPr bwMode="auto">
          <a:xfrm>
            <a:off x="2933227" y="3955253"/>
            <a:ext cx="301061" cy="405597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6 h 145"/>
              <a:gd name="T6" fmla="*/ 13 w 108"/>
              <a:gd name="T7" fmla="*/ 125 h 145"/>
              <a:gd name="T8" fmla="*/ 96 w 108"/>
              <a:gd name="T9" fmla="*/ 125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2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8 w 108"/>
              <a:gd name="T35" fmla="*/ 12 h 145"/>
              <a:gd name="T36" fmla="*/ 60 w 108"/>
              <a:gd name="T37" fmla="*/ 12 h 145"/>
              <a:gd name="T38" fmla="*/ 67 w 108"/>
              <a:gd name="T39" fmla="*/ 37 h 145"/>
              <a:gd name="T40" fmla="*/ 41 w 108"/>
              <a:gd name="T41" fmla="*/ 37 h 145"/>
              <a:gd name="T42" fmla="*/ 48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6"/>
                  <a:pt x="0" y="136"/>
                  <a:pt x="0" y="136"/>
                </a:cubicBezTo>
                <a:cubicBezTo>
                  <a:pt x="13" y="125"/>
                  <a:pt x="13" y="125"/>
                  <a:pt x="13" y="125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2" y="116"/>
                  <a:pt x="92" y="116"/>
                  <a:pt x="92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8" y="12"/>
                </a:moveTo>
                <a:cubicBezTo>
                  <a:pt x="48" y="12"/>
                  <a:pt x="54" y="0"/>
                  <a:pt x="60" y="12"/>
                </a:cubicBezTo>
                <a:cubicBezTo>
                  <a:pt x="67" y="37"/>
                  <a:pt x="67" y="37"/>
                  <a:pt x="67" y="37"/>
                </a:cubicBezTo>
                <a:cubicBezTo>
                  <a:pt x="41" y="37"/>
                  <a:pt x="41" y="37"/>
                  <a:pt x="41" y="37"/>
                </a:cubicBezTo>
                <a:lnTo>
                  <a:pt x="48" y="1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defTabSz="1217295"/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37"/>
          <p:cNvGrpSpPr/>
          <p:nvPr/>
        </p:nvGrpSpPr>
        <p:grpSpPr>
          <a:xfrm>
            <a:off x="2845543" y="2608725"/>
            <a:ext cx="397233" cy="294789"/>
            <a:chOff x="5129089" y="3156352"/>
            <a:chExt cx="474198" cy="351905"/>
          </a:xfrm>
          <a:solidFill>
            <a:schemeClr val="bg1"/>
          </a:solidFill>
        </p:grpSpPr>
        <p:sp>
          <p:nvSpPr>
            <p:cNvPr id="19" name="Freeform 66@|5FFC:0|FBC:0|LFC:16777215|LBC:16777215"/>
            <p:cNvSpPr>
              <a:spLocks noEditPoints="1"/>
            </p:cNvSpPr>
            <p:nvPr/>
          </p:nvSpPr>
          <p:spPr bwMode="auto">
            <a:xfrm>
              <a:off x="5139073" y="3156352"/>
              <a:ext cx="459224" cy="279527"/>
            </a:xfrm>
            <a:custGeom>
              <a:avLst/>
              <a:gdLst>
                <a:gd name="T0" fmla="*/ 184 w 184"/>
                <a:gd name="T1" fmla="*/ 0 h 112"/>
                <a:gd name="T2" fmla="*/ 0 w 184"/>
                <a:gd name="T3" fmla="*/ 0 h 112"/>
                <a:gd name="T4" fmla="*/ 0 w 184"/>
                <a:gd name="T5" fmla="*/ 112 h 112"/>
                <a:gd name="T6" fmla="*/ 184 w 184"/>
                <a:gd name="T7" fmla="*/ 112 h 112"/>
                <a:gd name="T8" fmla="*/ 184 w 184"/>
                <a:gd name="T9" fmla="*/ 0 h 112"/>
                <a:gd name="T10" fmla="*/ 176 w 184"/>
                <a:gd name="T11" fmla="*/ 102 h 112"/>
                <a:gd name="T12" fmla="*/ 8 w 184"/>
                <a:gd name="T13" fmla="*/ 102 h 112"/>
                <a:gd name="T14" fmla="*/ 8 w 184"/>
                <a:gd name="T15" fmla="*/ 8 h 112"/>
                <a:gd name="T16" fmla="*/ 176 w 184"/>
                <a:gd name="T17" fmla="*/ 8 h 112"/>
                <a:gd name="T18" fmla="*/ 176 w 184"/>
                <a:gd name="T1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12">
                  <a:moveTo>
                    <a:pt x="184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184" y="112"/>
                  </a:lnTo>
                  <a:lnTo>
                    <a:pt x="184" y="0"/>
                  </a:lnTo>
                  <a:close/>
                  <a:moveTo>
                    <a:pt x="176" y="102"/>
                  </a:moveTo>
                  <a:lnTo>
                    <a:pt x="8" y="102"/>
                  </a:lnTo>
                  <a:lnTo>
                    <a:pt x="8" y="8"/>
                  </a:lnTo>
                  <a:lnTo>
                    <a:pt x="176" y="8"/>
                  </a:lnTo>
                  <a:lnTo>
                    <a:pt x="176" y="102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67@|5FFC:0|FBC:0|LFC:16777215|LBC:16777215"/>
            <p:cNvSpPr/>
            <p:nvPr/>
          </p:nvSpPr>
          <p:spPr bwMode="auto">
            <a:xfrm>
              <a:off x="5129089" y="3448358"/>
              <a:ext cx="474198" cy="59899"/>
            </a:xfrm>
            <a:custGeom>
              <a:avLst/>
              <a:gdLst>
                <a:gd name="T0" fmla="*/ 190 w 190"/>
                <a:gd name="T1" fmla="*/ 16 h 24"/>
                <a:gd name="T2" fmla="*/ 188 w 190"/>
                <a:gd name="T3" fmla="*/ 0 h 24"/>
                <a:gd name="T4" fmla="*/ 3 w 190"/>
                <a:gd name="T5" fmla="*/ 0 h 24"/>
                <a:gd name="T6" fmla="*/ 0 w 190"/>
                <a:gd name="T7" fmla="*/ 16 h 24"/>
                <a:gd name="T8" fmla="*/ 0 w 190"/>
                <a:gd name="T9" fmla="*/ 16 h 24"/>
                <a:gd name="T10" fmla="*/ 0 w 190"/>
                <a:gd name="T11" fmla="*/ 24 h 24"/>
                <a:gd name="T12" fmla="*/ 190 w 190"/>
                <a:gd name="T13" fmla="*/ 24 h 24"/>
                <a:gd name="T14" fmla="*/ 190 w 190"/>
                <a:gd name="T15" fmla="*/ 16 h 24"/>
                <a:gd name="T16" fmla="*/ 190 w 190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4">
                  <a:moveTo>
                    <a:pt x="190" y="16"/>
                  </a:moveTo>
                  <a:lnTo>
                    <a:pt x="188" y="0"/>
                  </a:lnTo>
                  <a:lnTo>
                    <a:pt x="3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190" y="24"/>
                  </a:lnTo>
                  <a:lnTo>
                    <a:pt x="190" y="16"/>
                  </a:lnTo>
                  <a:lnTo>
                    <a:pt x="190" y="1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40"/>
          <p:cNvGrpSpPr/>
          <p:nvPr/>
        </p:nvGrpSpPr>
        <p:grpSpPr>
          <a:xfrm>
            <a:off x="4373773" y="1921079"/>
            <a:ext cx="303152" cy="344967"/>
            <a:chOff x="2927811" y="2108124"/>
            <a:chExt cx="361887" cy="411804"/>
          </a:xfrm>
          <a:solidFill>
            <a:schemeClr val="bg1"/>
          </a:solidFill>
        </p:grpSpPr>
        <p:sp>
          <p:nvSpPr>
            <p:cNvPr id="22" name="Freeform 68@|5FFC:0|FBC:0|LFC:0|LBC:16777215"/>
            <p:cNvSpPr>
              <a:spLocks noEditPoints="1"/>
            </p:cNvSpPr>
            <p:nvPr/>
          </p:nvSpPr>
          <p:spPr bwMode="auto">
            <a:xfrm>
              <a:off x="2927811" y="2108124"/>
              <a:ext cx="164722" cy="29949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69@|5FFC:0|FBC:0|LFC:0|LBC:16777215"/>
            <p:cNvSpPr>
              <a:spLocks noEditPoints="1"/>
            </p:cNvSpPr>
            <p:nvPr/>
          </p:nvSpPr>
          <p:spPr bwMode="auto">
            <a:xfrm>
              <a:off x="3119985" y="2220434"/>
              <a:ext cx="169713" cy="29949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70@|5FFC:0|FBC:0|LFC:0|LBC:16777215"/>
            <p:cNvSpPr/>
            <p:nvPr/>
          </p:nvSpPr>
          <p:spPr bwMode="auto">
            <a:xfrm>
              <a:off x="3107507" y="2125594"/>
              <a:ext cx="99831" cy="82362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71@|5FFC:0|FBC:0|LFC:0|LBC:16777215"/>
            <p:cNvSpPr/>
            <p:nvPr/>
          </p:nvSpPr>
          <p:spPr bwMode="auto">
            <a:xfrm>
              <a:off x="3017659" y="2425088"/>
              <a:ext cx="82362" cy="82362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45"/>
          <p:cNvGrpSpPr/>
          <p:nvPr/>
        </p:nvGrpSpPr>
        <p:grpSpPr>
          <a:xfrm>
            <a:off x="4367501" y="4810477"/>
            <a:ext cx="301061" cy="326151"/>
            <a:chOff x="6941027" y="4788593"/>
            <a:chExt cx="359392" cy="389342"/>
          </a:xfrm>
          <a:solidFill>
            <a:schemeClr val="bg1"/>
          </a:solidFill>
        </p:grpSpPr>
        <p:sp>
          <p:nvSpPr>
            <p:cNvPr id="27" name="Freeform 132@|5FFC:0|FBC:0|LFC:0|LBC:16777215"/>
            <p:cNvSpPr/>
            <p:nvPr/>
          </p:nvSpPr>
          <p:spPr bwMode="auto">
            <a:xfrm>
              <a:off x="7018395" y="4880936"/>
              <a:ext cx="204654" cy="207151"/>
            </a:xfrm>
            <a:custGeom>
              <a:avLst/>
              <a:gdLst>
                <a:gd name="T0" fmla="*/ 0 w 82"/>
                <a:gd name="T1" fmla="*/ 29 h 83"/>
                <a:gd name="T2" fmla="*/ 58 w 82"/>
                <a:gd name="T3" fmla="*/ 29 h 83"/>
                <a:gd name="T4" fmla="*/ 58 w 82"/>
                <a:gd name="T5" fmla="*/ 83 h 83"/>
                <a:gd name="T6" fmla="*/ 82 w 82"/>
                <a:gd name="T7" fmla="*/ 83 h 83"/>
                <a:gd name="T8" fmla="*/ 82 w 82"/>
                <a:gd name="T9" fmla="*/ 0 h 83"/>
                <a:gd name="T10" fmla="*/ 0 w 82"/>
                <a:gd name="T11" fmla="*/ 0 h 83"/>
                <a:gd name="T12" fmla="*/ 0 w 82"/>
                <a:gd name="T13" fmla="*/ 2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3">
                  <a:moveTo>
                    <a:pt x="0" y="29"/>
                  </a:moveTo>
                  <a:lnTo>
                    <a:pt x="58" y="29"/>
                  </a:lnTo>
                  <a:lnTo>
                    <a:pt x="58" y="83"/>
                  </a:lnTo>
                  <a:lnTo>
                    <a:pt x="82" y="83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33@|5FFC:0|FBC:0|LFC:0|LBC:16777215"/>
            <p:cNvSpPr/>
            <p:nvPr/>
          </p:nvSpPr>
          <p:spPr bwMode="auto">
            <a:xfrm>
              <a:off x="7093268" y="4788593"/>
              <a:ext cx="207151" cy="204654"/>
            </a:xfrm>
            <a:custGeom>
              <a:avLst/>
              <a:gdLst>
                <a:gd name="T0" fmla="*/ 0 w 83"/>
                <a:gd name="T1" fmla="*/ 0 h 82"/>
                <a:gd name="T2" fmla="*/ 0 w 83"/>
                <a:gd name="T3" fmla="*/ 29 h 82"/>
                <a:gd name="T4" fmla="*/ 59 w 83"/>
                <a:gd name="T5" fmla="*/ 29 h 82"/>
                <a:gd name="T6" fmla="*/ 59 w 83"/>
                <a:gd name="T7" fmla="*/ 82 h 82"/>
                <a:gd name="T8" fmla="*/ 83 w 83"/>
                <a:gd name="T9" fmla="*/ 82 h 82"/>
                <a:gd name="T10" fmla="*/ 83 w 83"/>
                <a:gd name="T11" fmla="*/ 0 h 82"/>
                <a:gd name="T12" fmla="*/ 0 w 83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2">
                  <a:moveTo>
                    <a:pt x="0" y="0"/>
                  </a:moveTo>
                  <a:lnTo>
                    <a:pt x="0" y="29"/>
                  </a:lnTo>
                  <a:lnTo>
                    <a:pt x="59" y="29"/>
                  </a:lnTo>
                  <a:lnTo>
                    <a:pt x="59" y="82"/>
                  </a:lnTo>
                  <a:lnTo>
                    <a:pt x="83" y="82"/>
                  </a:ln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134@|1FFC:0|FBC:0|LFC:0|LBC:16777215"/>
            <p:cNvSpPr>
              <a:spLocks noChangeArrowheads="1"/>
            </p:cNvSpPr>
            <p:nvPr/>
          </p:nvSpPr>
          <p:spPr bwMode="auto">
            <a:xfrm>
              <a:off x="6941027" y="4970784"/>
              <a:ext cx="207151" cy="207151"/>
            </a:xfrm>
            <a:prstGeom prst="rect">
              <a:avLst/>
            </a:pr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defTabSz="1217295"/>
              <a:endParaRPr lang="en-US" sz="3190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13"/>
          <p:cNvSpPr txBox="1"/>
          <p:nvPr/>
        </p:nvSpPr>
        <p:spPr>
          <a:xfrm>
            <a:off x="1143141" y="3787959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2631368" y="3038739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2631368" y="4473979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4097105" y="2340027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4097105" y="3787958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4097105" y="5211893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325667" y="2090890"/>
            <a:ext cx="49138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13"/>
          <p:cNvSpPr txBox="1"/>
          <p:nvPr/>
        </p:nvSpPr>
        <p:spPr>
          <a:xfrm>
            <a:off x="6325667" y="1768940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25667" y="3452750"/>
            <a:ext cx="49138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13"/>
          <p:cNvSpPr txBox="1"/>
          <p:nvPr/>
        </p:nvSpPr>
        <p:spPr>
          <a:xfrm>
            <a:off x="6325667" y="3130800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325667" y="4871830"/>
            <a:ext cx="49138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4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"/>
          <p:cNvSpPr txBox="1"/>
          <p:nvPr/>
        </p:nvSpPr>
        <p:spPr>
          <a:xfrm>
            <a:off x="6325667" y="4549880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18471" y="2435380"/>
            <a:ext cx="7174523" cy="1093993"/>
            <a:chOff x="2550494" y="2839198"/>
            <a:chExt cx="7174523" cy="1093993"/>
          </a:xfrm>
        </p:grpSpPr>
        <p:cxnSp>
          <p:nvCxnSpPr>
            <p:cNvPr id="3" name="Straight Connector 12@|9FFC:0|FBC:0|LFC:9868950|LBC:16777215"/>
            <p:cNvCxnSpPr/>
            <p:nvPr/>
          </p:nvCxnSpPr>
          <p:spPr>
            <a:xfrm>
              <a:off x="6137756" y="2839198"/>
              <a:ext cx="0" cy="7272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" name="Straight Connector 13@|9FFC:0|FBC:0|LFC:9868950|LBC:16777215"/>
            <p:cNvCxnSpPr/>
            <p:nvPr/>
          </p:nvCxnSpPr>
          <p:spPr>
            <a:xfrm>
              <a:off x="2550494" y="3573191"/>
              <a:ext cx="7174523" cy="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" name="Straight Connector 14@|9FFC:0|FBC:0|LFC:9868950|LBC:16777215"/>
            <p:cNvCxnSpPr/>
            <p:nvPr/>
          </p:nvCxnSpPr>
          <p:spPr>
            <a:xfrm>
              <a:off x="2550494" y="3573191"/>
              <a:ext cx="0" cy="3600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Straight Connector 15@|9FFC:0|FBC:0|LFC:9868950|LBC:16777215"/>
            <p:cNvCxnSpPr/>
            <p:nvPr/>
          </p:nvCxnSpPr>
          <p:spPr>
            <a:xfrm>
              <a:off x="9725017" y="3558092"/>
              <a:ext cx="0" cy="3600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Straight Connector 21@|9FFC:0|FBC:0|LFC:9868950|LBC:16777215"/>
            <p:cNvCxnSpPr/>
            <p:nvPr/>
          </p:nvCxnSpPr>
          <p:spPr>
            <a:xfrm>
              <a:off x="4803228" y="3566932"/>
              <a:ext cx="0" cy="3600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Straight Connector 22@|9FFC:0|FBC:0|LFC:9868950|LBC:16777215"/>
            <p:cNvCxnSpPr/>
            <p:nvPr/>
          </p:nvCxnSpPr>
          <p:spPr>
            <a:xfrm>
              <a:off x="7381415" y="3573191"/>
              <a:ext cx="0" cy="360000"/>
            </a:xfrm>
            <a:prstGeom prst="line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5472236" y="1563423"/>
            <a:ext cx="1204211" cy="120421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3" name="Rectangle 24"/>
          <p:cNvSpPr/>
          <p:nvPr/>
        </p:nvSpPr>
        <p:spPr>
          <a:xfrm>
            <a:off x="1941267" y="3472636"/>
            <a:ext cx="1094952" cy="109495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6" name="Rectangle 27"/>
          <p:cNvSpPr/>
          <p:nvPr/>
        </p:nvSpPr>
        <p:spPr>
          <a:xfrm>
            <a:off x="4181432" y="3472636"/>
            <a:ext cx="1094952" cy="109495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19" name="Rectangle 30"/>
          <p:cNvSpPr/>
          <p:nvPr/>
        </p:nvSpPr>
        <p:spPr>
          <a:xfrm>
            <a:off x="6770319" y="3478148"/>
            <a:ext cx="1094952" cy="109495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2" name="Rectangle 33"/>
          <p:cNvSpPr/>
          <p:nvPr/>
        </p:nvSpPr>
        <p:spPr>
          <a:xfrm>
            <a:off x="9111940" y="3475541"/>
            <a:ext cx="1094952" cy="109495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3000"/>
                </a:schemeClr>
              </a:gs>
              <a:gs pos="63000">
                <a:schemeClr val="bg1">
                  <a:alpha val="2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gradFill>
              <a:gsLst>
                <a:gs pos="100000">
                  <a:srgbClr val="858585">
                    <a:alpha val="42000"/>
                  </a:srgbClr>
                </a:gs>
                <a:gs pos="0">
                  <a:schemeClr val="tx1">
                    <a:alpha val="30000"/>
                  </a:schemeClr>
                </a:gs>
                <a:gs pos="48000">
                  <a:schemeClr val="bg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615532" y="2013659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17146" y="3920073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270099" y="3920073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58986" y="3920073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234185" y="3920073"/>
            <a:ext cx="91761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defTabSz="1216660">
              <a:lnSpc>
                <a:spcPct val="120000"/>
              </a:lnSpc>
              <a:spcBef>
                <a:spcPct val="20000"/>
              </a:spcBef>
              <a:defRPr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1600" b="1">
                <a:solidFill>
                  <a:srgbClr val="FEFEFE"/>
                </a:solidFill>
                <a:sym typeface="Arial" panose="020B0604020202020204" pitchFamily="34" charset="0"/>
              </a:rPr>
              <a:t>关键词</a:t>
            </a:r>
            <a:endParaRPr lang="zh-CN" altLang="en-US" sz="1600" b="1" dirty="0">
              <a:solidFill>
                <a:srgbClr val="FEFEFE"/>
              </a:solidFill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15747" y="5269583"/>
            <a:ext cx="95799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三更精品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字号、颜色、行距等进行修改</a:t>
            </a:r>
            <a:endParaRPr lang="zh-CN" altLang="en-US" sz="1400" dirty="0"/>
          </a:p>
        </p:txBody>
      </p:sp>
      <p:sp>
        <p:nvSpPr>
          <p:cNvPr id="23" name="文本框 22"/>
          <p:cNvSpPr txBox="1"/>
          <p:nvPr/>
        </p:nvSpPr>
        <p:spPr>
          <a:xfrm>
            <a:off x="641231" y="266807"/>
            <a:ext cx="423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697084" y="1907949"/>
            <a:ext cx="3510731" cy="3021674"/>
            <a:chOff x="3836988" y="2605087"/>
            <a:chExt cx="1914525" cy="1647825"/>
          </a:xfrm>
        </p:grpSpPr>
        <p:sp>
          <p:nvSpPr>
            <p:cNvPr id="15" name="菱形 14"/>
            <p:cNvSpPr/>
            <p:nvPr/>
          </p:nvSpPr>
          <p:spPr bwMode="auto">
            <a:xfrm>
              <a:off x="3970338" y="2605087"/>
              <a:ext cx="1647825" cy="1647825"/>
            </a:xfrm>
            <a:prstGeom prst="diamond">
              <a:avLst/>
            </a:prstGeom>
            <a:gradFill flip="none" rotWithShape="1">
              <a:gsLst>
                <a:gs pos="0">
                  <a:schemeClr val="bg1">
                    <a:alpha val="63000"/>
                  </a:schemeClr>
                </a:gs>
                <a:gs pos="63000">
                  <a:schemeClr val="bg1">
                    <a:alpha val="2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28575">
              <a:gradFill>
                <a:gsLst>
                  <a:gs pos="100000">
                    <a:srgbClr val="858585">
                      <a:alpha val="42000"/>
                    </a:srgbClr>
                  </a:gs>
                  <a:gs pos="0">
                    <a:schemeClr val="tx1">
                      <a:alpha val="30000"/>
                    </a:schemeClr>
                  </a:gs>
                  <a:gs pos="48000">
                    <a:schemeClr val="bg1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8" name="组合 60"/>
            <p:cNvGrpSpPr/>
            <p:nvPr/>
          </p:nvGrpSpPr>
          <p:grpSpPr bwMode="auto">
            <a:xfrm>
              <a:off x="3836988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V="1">
                <a:off x="3643979" y="2434849"/>
                <a:ext cx="506433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3645566" y="2931687"/>
                <a:ext cx="506434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1" name="组合 61"/>
            <p:cNvGrpSpPr/>
            <p:nvPr/>
          </p:nvGrpSpPr>
          <p:grpSpPr bwMode="auto">
            <a:xfrm flipH="1">
              <a:off x="5242774" y="2926937"/>
              <a:ext cx="508739" cy="1004126"/>
              <a:chOff x="3643979" y="2434437"/>
              <a:chExt cx="508760" cy="1004025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V="1">
                <a:off x="3643979" y="2434849"/>
                <a:ext cx="506434" cy="506362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 flipV="1">
                <a:off x="3645567" y="2931687"/>
                <a:ext cx="506433" cy="506361"/>
              </a:xfrm>
              <a:prstGeom prst="line">
                <a:avLst/>
              </a:prstGeom>
              <a:noFill/>
              <a:ln w="28575">
                <a:gradFill>
                  <a:gsLst>
                    <a:gs pos="0">
                      <a:srgbClr val="858585">
                        <a:alpha val="42000"/>
                      </a:srgbClr>
                    </a:gs>
                    <a:gs pos="100000">
                      <a:srgbClr val="858585">
                        <a:alpha val="42000"/>
                      </a:srgbClr>
                    </a:gs>
                    <a:gs pos="48000">
                      <a:schemeClr val="bg1">
                        <a:alpha val="39000"/>
                      </a:schemeClr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4597400" y="3211512"/>
              <a:ext cx="352425" cy="468312"/>
              <a:chOff x="4597400" y="2973388"/>
              <a:chExt cx="352425" cy="468312"/>
            </a:xfrm>
          </p:grpSpPr>
          <p:sp>
            <p:nvSpPr>
              <p:cNvPr id="25" name="Freeform 49"/>
              <p:cNvSpPr/>
              <p:nvPr/>
            </p:nvSpPr>
            <p:spPr bwMode="auto">
              <a:xfrm>
                <a:off x="4597400" y="3032121"/>
                <a:ext cx="352425" cy="409579"/>
              </a:xfrm>
              <a:custGeom>
                <a:avLst/>
                <a:gdLst>
                  <a:gd name="T0" fmla="*/ 545388694 w 228"/>
                  <a:gd name="T1" fmla="*/ 633897209 h 265"/>
                  <a:gd name="T2" fmla="*/ 0 w 228"/>
                  <a:gd name="T3" fmla="*/ 633897209 h 265"/>
                  <a:gd name="T4" fmla="*/ 0 w 228"/>
                  <a:gd name="T5" fmla="*/ 0 h 265"/>
                  <a:gd name="T6" fmla="*/ 90898373 w 228"/>
                  <a:gd name="T7" fmla="*/ 0 h 265"/>
                  <a:gd name="T8" fmla="*/ 90898373 w 228"/>
                  <a:gd name="T9" fmla="*/ 45449275 h 265"/>
                  <a:gd name="T10" fmla="*/ 45449187 w 228"/>
                  <a:gd name="T11" fmla="*/ 45449275 h 265"/>
                  <a:gd name="T12" fmla="*/ 45449187 w 228"/>
                  <a:gd name="T13" fmla="*/ 588447935 h 265"/>
                  <a:gd name="T14" fmla="*/ 499939507 w 228"/>
                  <a:gd name="T15" fmla="*/ 588447935 h 265"/>
                  <a:gd name="T16" fmla="*/ 499939507 w 228"/>
                  <a:gd name="T17" fmla="*/ 45449275 h 265"/>
                  <a:gd name="T18" fmla="*/ 454490320 w 228"/>
                  <a:gd name="T19" fmla="*/ 45449275 h 265"/>
                  <a:gd name="T20" fmla="*/ 454490320 w 228"/>
                  <a:gd name="T21" fmla="*/ 0 h 265"/>
                  <a:gd name="T22" fmla="*/ 545388694 w 228"/>
                  <a:gd name="T23" fmla="*/ 0 h 265"/>
                  <a:gd name="T24" fmla="*/ 545388694 w 228"/>
                  <a:gd name="T25" fmla="*/ 633897209 h 2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8" h="265">
                    <a:moveTo>
                      <a:pt x="228" y="265"/>
                    </a:moveTo>
                    <a:lnTo>
                      <a:pt x="0" y="265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9"/>
                    </a:lnTo>
                    <a:lnTo>
                      <a:pt x="19" y="19"/>
                    </a:lnTo>
                    <a:lnTo>
                      <a:pt x="19" y="246"/>
                    </a:lnTo>
                    <a:lnTo>
                      <a:pt x="209" y="246"/>
                    </a:lnTo>
                    <a:lnTo>
                      <a:pt x="209" y="19"/>
                    </a:lnTo>
                    <a:lnTo>
                      <a:pt x="190" y="19"/>
                    </a:lnTo>
                    <a:lnTo>
                      <a:pt x="190" y="0"/>
                    </a:lnTo>
                    <a:lnTo>
                      <a:pt x="228" y="0"/>
                    </a:lnTo>
                    <a:lnTo>
                      <a:pt x="228" y="26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Freeform 50"/>
              <p:cNvSpPr>
                <a:spLocks noEditPoints="1"/>
              </p:cNvSpPr>
              <p:nvPr/>
            </p:nvSpPr>
            <p:spPr bwMode="auto">
              <a:xfrm>
                <a:off x="4685506" y="2973388"/>
                <a:ext cx="176213" cy="117463"/>
              </a:xfrm>
              <a:custGeom>
                <a:avLst/>
                <a:gdLst>
                  <a:gd name="T0" fmla="*/ 647652747 w 48"/>
                  <a:gd name="T1" fmla="*/ 431761152 h 32"/>
                  <a:gd name="T2" fmla="*/ 0 w 48"/>
                  <a:gd name="T3" fmla="*/ 431761152 h 32"/>
                  <a:gd name="T4" fmla="*/ 0 w 48"/>
                  <a:gd name="T5" fmla="*/ 107941206 h 32"/>
                  <a:gd name="T6" fmla="*/ 175405034 w 48"/>
                  <a:gd name="T7" fmla="*/ 107941206 h 32"/>
                  <a:gd name="T8" fmla="*/ 323826374 w 48"/>
                  <a:gd name="T9" fmla="*/ 0 h 32"/>
                  <a:gd name="T10" fmla="*/ 472247713 w 48"/>
                  <a:gd name="T11" fmla="*/ 107941206 h 32"/>
                  <a:gd name="T12" fmla="*/ 647652747 w 48"/>
                  <a:gd name="T13" fmla="*/ 107941206 h 32"/>
                  <a:gd name="T14" fmla="*/ 647652747 w 48"/>
                  <a:gd name="T15" fmla="*/ 431761152 h 32"/>
                  <a:gd name="T16" fmla="*/ 107942125 w 48"/>
                  <a:gd name="T17" fmla="*/ 323819945 h 32"/>
                  <a:gd name="T18" fmla="*/ 539710623 w 48"/>
                  <a:gd name="T19" fmla="*/ 323819945 h 32"/>
                  <a:gd name="T20" fmla="*/ 539710623 w 48"/>
                  <a:gd name="T21" fmla="*/ 215882412 h 32"/>
                  <a:gd name="T22" fmla="*/ 377797436 w 48"/>
                  <a:gd name="T23" fmla="*/ 215882412 h 32"/>
                  <a:gd name="T24" fmla="*/ 377797436 w 48"/>
                  <a:gd name="T25" fmla="*/ 161911809 h 32"/>
                  <a:gd name="T26" fmla="*/ 323826374 w 48"/>
                  <a:gd name="T27" fmla="*/ 107941206 h 32"/>
                  <a:gd name="T28" fmla="*/ 269855311 w 48"/>
                  <a:gd name="T29" fmla="*/ 161911809 h 32"/>
                  <a:gd name="T30" fmla="*/ 269855311 w 48"/>
                  <a:gd name="T31" fmla="*/ 215882412 h 32"/>
                  <a:gd name="T32" fmla="*/ 107942125 w 48"/>
                  <a:gd name="T33" fmla="*/ 215882412 h 32"/>
                  <a:gd name="T34" fmla="*/ 107942125 w 48"/>
                  <a:gd name="T35" fmla="*/ 323819945 h 3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" h="32">
                    <a:moveTo>
                      <a:pt x="48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3"/>
                      <a:pt x="19" y="0"/>
                      <a:pt x="24" y="0"/>
                    </a:cubicBezTo>
                    <a:cubicBezTo>
                      <a:pt x="29" y="0"/>
                      <a:pt x="34" y="3"/>
                      <a:pt x="35" y="8"/>
                    </a:cubicBezTo>
                    <a:cubicBezTo>
                      <a:pt x="48" y="8"/>
                      <a:pt x="48" y="8"/>
                      <a:pt x="48" y="8"/>
                    </a:cubicBezTo>
                    <a:lnTo>
                      <a:pt x="48" y="32"/>
                    </a:lnTo>
                    <a:close/>
                    <a:moveTo>
                      <a:pt x="8" y="24"/>
                    </a:move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0"/>
                      <a:pt x="26" y="8"/>
                      <a:pt x="24" y="8"/>
                    </a:cubicBezTo>
                    <a:cubicBezTo>
                      <a:pt x="22" y="8"/>
                      <a:pt x="20" y="10"/>
                      <a:pt x="20" y="12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8" y="16"/>
                      <a:pt x="8" y="16"/>
                      <a:pt x="8" y="16"/>
                    </a:cubicBezTo>
                    <a:lnTo>
                      <a:pt x="8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Rectangle 51"/>
              <p:cNvSpPr>
                <a:spLocks noChangeArrowheads="1"/>
              </p:cNvSpPr>
              <p:nvPr/>
            </p:nvSpPr>
            <p:spPr bwMode="auto">
              <a:xfrm>
                <a:off x="4730332" y="3163495"/>
                <a:ext cx="29368" cy="20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Rectangle 52"/>
              <p:cNvSpPr>
                <a:spLocks noChangeArrowheads="1"/>
              </p:cNvSpPr>
              <p:nvPr/>
            </p:nvSpPr>
            <p:spPr bwMode="auto">
              <a:xfrm>
                <a:off x="4787525" y="3134129"/>
                <a:ext cx="29368" cy="2333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Rectangle 53"/>
              <p:cNvSpPr>
                <a:spLocks noChangeArrowheads="1"/>
              </p:cNvSpPr>
              <p:nvPr/>
            </p:nvSpPr>
            <p:spPr bwMode="auto">
              <a:xfrm>
                <a:off x="4846263" y="3177405"/>
                <a:ext cx="29368" cy="1901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" name="Rectangle 54"/>
              <p:cNvSpPr>
                <a:spLocks noChangeArrowheads="1"/>
              </p:cNvSpPr>
              <p:nvPr/>
            </p:nvSpPr>
            <p:spPr bwMode="auto">
              <a:xfrm>
                <a:off x="4671595" y="3265504"/>
                <a:ext cx="29368" cy="1020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5635990" y="2927908"/>
            <a:ext cx="5181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55758" y="3758905"/>
            <a:ext cx="3941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80737" y="1907949"/>
            <a:ext cx="1091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79982" y="4378756"/>
            <a:ext cx="513718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3837</Words>
  <Application>WPS 演示</Application>
  <PresentationFormat>宽屏</PresentationFormat>
  <Paragraphs>496</Paragraphs>
  <Slides>24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Calibri</vt:lpstr>
      <vt:lpstr>等线</vt:lpstr>
      <vt:lpstr>Segoe Print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yun814</dc:creator>
  <cp:lastModifiedBy>李慧民</cp:lastModifiedBy>
  <cp:revision>18</cp:revision>
  <dcterms:created xsi:type="dcterms:W3CDTF">2017-05-11T12:19:00Z</dcterms:created>
  <dcterms:modified xsi:type="dcterms:W3CDTF">2018-02-10T11:39:55Z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