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77" r:id="rId6"/>
    <p:sldId id="261" r:id="rId7"/>
    <p:sldId id="259" r:id="rId8"/>
    <p:sldId id="262" r:id="rId9"/>
    <p:sldId id="260" r:id="rId10"/>
    <p:sldId id="278" r:id="rId11"/>
    <p:sldId id="265" r:id="rId12"/>
    <p:sldId id="264" r:id="rId13"/>
    <p:sldId id="266" r:id="rId14"/>
    <p:sldId id="279" r:id="rId15"/>
    <p:sldId id="268" r:id="rId16"/>
    <p:sldId id="269" r:id="rId17"/>
    <p:sldId id="270" r:id="rId18"/>
    <p:sldId id="280" r:id="rId19"/>
    <p:sldId id="272" r:id="rId20"/>
    <p:sldId id="285" r:id="rId21"/>
    <p:sldId id="273" r:id="rId22"/>
    <p:sldId id="276" r:id="rId23"/>
    <p:sldId id="284" r:id="rId24"/>
    <p:sldId id="281" r:id="rId25"/>
    <p:sldId id="286" r:id="rId26"/>
    <p:sldId id="275" r:id="rId27"/>
    <p:sldId id="282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612"/>
    <a:srgbClr val="D28E93"/>
    <a:srgbClr val="F4D7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60"/>
      </p:cViewPr>
      <p:guideLst/>
    </p:cSldViewPr>
  </p:slideViewPr>
  <p:notesTextViewPr>
    <p:cViewPr>
      <p:scale>
        <a:sx n="1" d="1"/>
        <a:sy n="1" d="1"/>
      </p:scale>
      <p:origin x="0" y="-56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07EEB-9D7B-460D-853D-B2829B5563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endParaRPr lang="en-US" altLang="zh-CN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B66D0-67FA-4AFD-B3F6-9EA420BC0C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-17780"/>
            <a:ext cx="12231370" cy="6877050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-74295" y="-7175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153025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038340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594985" y="2059940"/>
            <a:ext cx="987425" cy="2872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48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</a:t>
            </a:r>
            <a:endParaRPr lang="zh-CN" altLang="en-US" sz="48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393055" y="1256665"/>
            <a:ext cx="1416685" cy="0"/>
          </a:xfrm>
          <a:prstGeom prst="line">
            <a:avLst/>
          </a:prstGeom>
          <a:ln w="15875" cmpd="sng">
            <a:solidFill>
              <a:schemeClr val="bg1">
                <a:alpha val="7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76860" y="6125845"/>
            <a:ext cx="11650345" cy="28511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日系文艺小清新静态</a:t>
            </a:r>
            <a:r>
              <a:rPr lang="en-US" altLang="zh-CN" b="1">
                <a:latin typeface="MingLiU" panose="02020509000000000000" charset="-120"/>
                <a:ea typeface="MingLiU" panose="02020509000000000000" charset="-120"/>
              </a:rPr>
              <a:t>PPT</a:t>
            </a: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通用模板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60220" y="361950"/>
            <a:ext cx="865441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单击此处输入公司名称</a:t>
            </a:r>
            <a:endParaRPr lang="zh-CN" altLang="en-US" sz="16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8)"/>
          <p:cNvPicPr>
            <a:picLocks noChangeAspect="1"/>
          </p:cNvPicPr>
          <p:nvPr/>
        </p:nvPicPr>
        <p:blipFill>
          <a:blip r:embed="rId1"/>
          <a:srcRect l="58289" r="5661"/>
          <a:stretch>
            <a:fillRect/>
          </a:stretch>
        </p:blipFill>
        <p:spPr>
          <a:xfrm>
            <a:off x="619125" y="551815"/>
            <a:ext cx="3319780" cy="57550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2780" y="563245"/>
            <a:ext cx="3319780" cy="5743575"/>
          </a:xfrm>
          <a:prstGeom prst="rect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00210" y="1652270"/>
            <a:ext cx="1264920" cy="307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</a:t>
            </a:r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此处</a:t>
            </a:r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输入</a:t>
            </a:r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文本</a:t>
            </a:r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7860" y="2789555"/>
            <a:ext cx="237490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0020" y="4323080"/>
            <a:ext cx="261429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总之你是非常好非常好的，我活了二十多岁，对于人生的探讨的结果，就只有这一句结论，其他的一切都否定了。当然我爱你。</a:t>
            </a:r>
            <a:endParaRPr lang="zh-CN" altLang="en-US" sz="1400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6510" y="-20320"/>
            <a:ext cx="1353820" cy="689991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timg (9)"/>
          <p:cNvPicPr>
            <a:picLocks noChangeAspect="1"/>
          </p:cNvPicPr>
          <p:nvPr/>
        </p:nvPicPr>
        <p:blipFill>
          <a:blip r:embed="rId1"/>
          <a:srcRect l="35317"/>
          <a:stretch>
            <a:fillRect/>
          </a:stretch>
        </p:blipFill>
        <p:spPr>
          <a:xfrm>
            <a:off x="5180330" y="-20955"/>
            <a:ext cx="7141845" cy="6900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6200000">
            <a:off x="2341880" y="3026410"/>
            <a:ext cx="4322445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latin typeface="MingLiU" panose="02020509000000000000" charset="-120"/>
                <a:ea typeface="MingLiU" panose="02020509000000000000" charset="-120"/>
              </a:rPr>
              <a:t>我是</a:t>
            </a:r>
            <a:endParaRPr lang="zh-CN" altLang="en-US">
              <a:latin typeface="MingLiU" panose="02020509000000000000" charset="-120"/>
              <a:ea typeface="MingLiU" panose="02020509000000000000" charset="-120"/>
            </a:endParaRP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MingLiU" panose="02020509000000000000" charset="-120"/>
                <a:ea typeface="MingLiU" panose="02020509000000000000" charset="-120"/>
              </a:rPr>
              <a:t>我是宋清如至上主义者</a:t>
            </a:r>
            <a:endParaRPr lang="zh-CN" altLang="en-US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320" y="1391285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320" y="3133725"/>
            <a:ext cx="2780665" cy="25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42950" y="2449195"/>
            <a:ext cx="945515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2)"/>
          <p:cNvPicPr>
            <a:picLocks noChangeAspect="1"/>
          </p:cNvPicPr>
          <p:nvPr/>
        </p:nvPicPr>
        <p:blipFill>
          <a:blip r:embed="rId1"/>
          <a:srcRect t="2210" b="7977"/>
          <a:stretch>
            <a:fillRect/>
          </a:stretch>
        </p:blipFill>
        <p:spPr>
          <a:xfrm>
            <a:off x="-102870" y="1270"/>
            <a:ext cx="12278360" cy="68916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74295" y="-71755"/>
            <a:ext cx="12334240" cy="698373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  <a:endParaRPr lang="zh-CN" altLang="en-US" sz="14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" y="-40640"/>
            <a:ext cx="3226435" cy="689991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timg (11)"/>
          <p:cNvPicPr>
            <a:picLocks noChangeAspect="1"/>
          </p:cNvPicPr>
          <p:nvPr/>
        </p:nvPicPr>
        <p:blipFill>
          <a:blip r:embed="rId1"/>
          <a:srcRect l="34552" t="-152" r="28883" b="152"/>
          <a:stretch>
            <a:fillRect/>
          </a:stretch>
        </p:blipFill>
        <p:spPr>
          <a:xfrm>
            <a:off x="3230245" y="-12065"/>
            <a:ext cx="4015740" cy="68713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540" y="986155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540" y="2613025"/>
            <a:ext cx="2491105" cy="313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535545" y="2216150"/>
            <a:ext cx="417385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535545" y="544830"/>
            <a:ext cx="4249420" cy="15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535545" y="4189095"/>
            <a:ext cx="417385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535545" y="2517775"/>
            <a:ext cx="4249420" cy="15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5545" y="4490720"/>
            <a:ext cx="4249420" cy="15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480175" y="2171065"/>
            <a:ext cx="5375910" cy="4351020"/>
            <a:chOff x="11876" y="4300"/>
            <a:chExt cx="5746" cy="4650"/>
          </a:xfrm>
        </p:grpSpPr>
        <p:sp>
          <p:nvSpPr>
            <p:cNvPr id="2" name="矩形 1"/>
            <p:cNvSpPr/>
            <p:nvPr/>
          </p:nvSpPr>
          <p:spPr>
            <a:xfrm>
              <a:off x="11876" y="4300"/>
              <a:ext cx="2465" cy="1408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876" y="4300"/>
              <a:ext cx="5747" cy="4651"/>
              <a:chOff x="11876" y="4300"/>
              <a:chExt cx="5747" cy="4651"/>
            </a:xfrm>
            <a:blipFill rotWithShape="1">
              <a:blip r:embed="rId2"/>
              <a:stretch>
                <a:fillRect/>
              </a:stretch>
            </a:blipFill>
          </p:grpSpPr>
          <p:sp>
            <p:nvSpPr>
              <p:cNvPr id="3" name="矩形 2"/>
              <p:cNvSpPr/>
              <p:nvPr/>
            </p:nvSpPr>
            <p:spPr>
              <a:xfrm>
                <a:off x="14461" y="4300"/>
                <a:ext cx="3162" cy="14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1876" y="5813"/>
                <a:ext cx="3162" cy="31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4461" y="5708"/>
                <a:ext cx="3162" cy="32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6486525" y="300355"/>
            <a:ext cx="5370195" cy="178562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1875" y="1904365"/>
            <a:ext cx="2404110" cy="10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400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2400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1875" y="4267835"/>
            <a:ext cx="4845685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16)"/>
          <p:cNvPicPr>
            <a:picLocks noChangeAspect="1"/>
          </p:cNvPicPr>
          <p:nvPr/>
        </p:nvPicPr>
        <p:blipFill>
          <a:blip r:embed="rId1"/>
          <a:srcRect l="27923" r="11806"/>
          <a:stretch>
            <a:fillRect/>
          </a:stretch>
        </p:blipFill>
        <p:spPr>
          <a:xfrm>
            <a:off x="-5715" y="873760"/>
            <a:ext cx="5031740" cy="5217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8905" y="3432810"/>
            <a:ext cx="2288540" cy="22396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MingLiU" panose="02020509000000000000" charset="-120"/>
                <a:ea typeface="MingLiU" panose="02020509000000000000" charset="-120"/>
                <a:sym typeface="+mn-ea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  <a:sym typeface="+mn-ea"/>
            </a:endParaRPr>
          </a:p>
          <a:p>
            <a:pPr algn="ctr"/>
            <a:endParaRPr lang="zh-CN" altLang="en-US"/>
          </a:p>
        </p:txBody>
      </p:sp>
      <p:pic>
        <p:nvPicPr>
          <p:cNvPr id="7" name="图片 6" descr="timg (19)"/>
          <p:cNvPicPr>
            <a:picLocks noChangeAspect="1"/>
          </p:cNvPicPr>
          <p:nvPr/>
        </p:nvPicPr>
        <p:blipFill>
          <a:blip r:embed="rId2"/>
          <a:srcRect r="42032"/>
          <a:stretch>
            <a:fillRect/>
          </a:stretch>
        </p:blipFill>
        <p:spPr>
          <a:xfrm>
            <a:off x="7668895" y="3432810"/>
            <a:ext cx="2076450" cy="2239010"/>
          </a:xfrm>
          <a:prstGeom prst="rect">
            <a:avLst/>
          </a:prstGeom>
        </p:spPr>
      </p:pic>
      <p:pic>
        <p:nvPicPr>
          <p:cNvPr id="8" name="图片 7" descr="timg (19)"/>
          <p:cNvPicPr>
            <a:picLocks noChangeAspect="1"/>
          </p:cNvPicPr>
          <p:nvPr/>
        </p:nvPicPr>
        <p:blipFill>
          <a:blip r:embed="rId2"/>
          <a:srcRect l="36274"/>
          <a:stretch>
            <a:fillRect/>
          </a:stretch>
        </p:blipFill>
        <p:spPr>
          <a:xfrm>
            <a:off x="9916795" y="3432810"/>
            <a:ext cx="2289175" cy="22453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75910" y="1172845"/>
            <a:ext cx="302133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  <a:endParaRPr lang="zh-CN" altLang="en-US" sz="2000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5910" y="1957070"/>
            <a:ext cx="61969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0)"/>
          <p:cNvPicPr>
            <a:picLocks noChangeAspect="1"/>
          </p:cNvPicPr>
          <p:nvPr/>
        </p:nvPicPr>
        <p:blipFill>
          <a:blip r:embed="rId1"/>
          <a:srcRect t="3785" b="4798"/>
          <a:stretch>
            <a:fillRect/>
          </a:stretch>
        </p:blipFill>
        <p:spPr>
          <a:xfrm>
            <a:off x="-50165" y="-85725"/>
            <a:ext cx="12240260" cy="69926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  <a:endParaRPr lang="zh-CN" altLang="en-US" sz="14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8)"/>
          <p:cNvPicPr>
            <a:picLocks noChangeAspect="1"/>
          </p:cNvPicPr>
          <p:nvPr/>
        </p:nvPicPr>
        <p:blipFill>
          <a:blip r:embed="rId1"/>
          <a:srcRect l="51293"/>
          <a:stretch>
            <a:fillRect/>
          </a:stretch>
        </p:blipFill>
        <p:spPr>
          <a:xfrm>
            <a:off x="6816725" y="-23495"/>
            <a:ext cx="5380355" cy="6903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0265" y="555625"/>
            <a:ext cx="2471420" cy="57435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6345" y="1304925"/>
            <a:ext cx="1699260" cy="424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  <a:sym typeface="+mn-ea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54380" y="1905000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380" y="3242945"/>
            <a:ext cx="3485515" cy="202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573520" y="1036320"/>
            <a:ext cx="4650105" cy="4650105"/>
            <a:chOff x="1686" y="2039"/>
            <a:chExt cx="6306" cy="6306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1686" y="2039"/>
              <a:ext cx="214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86" y="4061"/>
              <a:ext cx="2022" cy="2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86" y="6203"/>
              <a:ext cx="2022" cy="2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709" y="6323"/>
              <a:ext cx="2141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828" y="2039"/>
              <a:ext cx="214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70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850" y="6323"/>
              <a:ext cx="214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8219440" y="2646680"/>
            <a:ext cx="3004185" cy="142875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219440" y="2721610"/>
            <a:ext cx="3004185" cy="127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latin typeface="MingLiU" panose="02020509000000000000" charset="-120"/>
                <a:ea typeface="MingLiU" panose="02020509000000000000" charset="-120"/>
                <a:sym typeface="+mn-ea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200"/>
          </a:p>
        </p:txBody>
      </p:sp>
      <p:sp>
        <p:nvSpPr>
          <p:cNvPr id="18" name="文本框 17"/>
          <p:cNvSpPr txBox="1"/>
          <p:nvPr/>
        </p:nvSpPr>
        <p:spPr>
          <a:xfrm>
            <a:off x="754380" y="2527300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4380" y="4107180"/>
            <a:ext cx="5310505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2)"/>
          <p:cNvPicPr>
            <a:picLocks noChangeAspect="1"/>
          </p:cNvPicPr>
          <p:nvPr/>
        </p:nvPicPr>
        <p:blipFill>
          <a:blip r:embed="rId1"/>
          <a:srcRect t="3539" b="7727"/>
          <a:stretch>
            <a:fillRect/>
          </a:stretch>
        </p:blipFill>
        <p:spPr>
          <a:xfrm>
            <a:off x="1510030" y="-12065"/>
            <a:ext cx="3721735" cy="58705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6200000">
            <a:off x="-985520" y="3485515"/>
            <a:ext cx="42538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  <a:endParaRPr lang="zh-CN" altLang="en-US" sz="10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1685" y="2521585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1685" y="4112895"/>
            <a:ext cx="5434965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rcRect t="30717" b="25717"/>
          <a:stretch>
            <a:fillRect/>
          </a:stretch>
        </p:blipFill>
        <p:spPr>
          <a:xfrm>
            <a:off x="1270" y="-177165"/>
            <a:ext cx="12188190" cy="3318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1755" y="-347980"/>
            <a:ext cx="12334240" cy="34893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25585" y="2602230"/>
            <a:ext cx="1097280" cy="2586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目</a:t>
            </a:r>
            <a:r>
              <a:rPr lang="zh-CN" altLang="en-US" sz="32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 </a:t>
            </a:r>
            <a:r>
              <a:rPr lang="zh-CN" altLang="en-US" sz="6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录</a:t>
            </a:r>
            <a:endParaRPr lang="zh-CN" altLang="en-US" sz="60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9274175" y="3657600"/>
            <a:ext cx="1332230" cy="1445260"/>
          </a:xfrm>
          <a:prstGeom prst="line">
            <a:avLst/>
          </a:prstGeom>
          <a:ln w="12700">
            <a:solidFill>
              <a:srgbClr val="161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165715" y="4076065"/>
            <a:ext cx="609600" cy="193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Contents</a:t>
            </a:r>
            <a:endParaRPr lang="en-US" altLang="zh-CN" sz="2800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pic>
        <p:nvPicPr>
          <p:cNvPr id="8" name="图片 7" descr="花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8690" y="5315585"/>
            <a:ext cx="1654175" cy="13373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86220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3500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96335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57425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24)"/>
          <p:cNvPicPr>
            <a:picLocks noChangeAspect="1"/>
          </p:cNvPicPr>
          <p:nvPr/>
        </p:nvPicPr>
        <p:blipFill>
          <a:blip r:embed="rId1"/>
          <a:srcRect b="6962"/>
          <a:stretch>
            <a:fillRect/>
          </a:stretch>
        </p:blipFill>
        <p:spPr>
          <a:xfrm flipH="1">
            <a:off x="-4445" y="-184150"/>
            <a:ext cx="12201525" cy="70942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  <a:endParaRPr lang="zh-CN" altLang="en-US" sz="14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84250" y="1104265"/>
            <a:ext cx="4650105" cy="4650105"/>
            <a:chOff x="1686" y="2039"/>
            <a:chExt cx="6306" cy="6306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1686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86" y="4181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86" y="6323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828" y="6323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828" y="4181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828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70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970" y="4181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970" y="6323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089015" y="2595245"/>
            <a:ext cx="51955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089015" y="1229995"/>
            <a:ext cx="529145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89015" y="4174490"/>
            <a:ext cx="51955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089015" y="2809240"/>
            <a:ext cx="529145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55055" y="4389755"/>
            <a:ext cx="529145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7747" y="3244334"/>
            <a:ext cx="23431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79195" y="632460"/>
            <a:ext cx="240411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974090" y="648335"/>
            <a:ext cx="0" cy="69469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44600" y="1691005"/>
            <a:ext cx="4443095" cy="5330825"/>
            <a:chOff x="1960" y="2663"/>
            <a:chExt cx="6997" cy="8395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3" name="矩形 2"/>
            <p:cNvSpPr/>
            <p:nvPr/>
          </p:nvSpPr>
          <p:spPr>
            <a:xfrm>
              <a:off x="1960" y="2663"/>
              <a:ext cx="3314" cy="54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643" y="5478"/>
              <a:ext cx="3314" cy="5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877945" y="1912620"/>
            <a:ext cx="7174230" cy="962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155055" y="4852035"/>
            <a:ext cx="4897120" cy="25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087745" y="3478530"/>
            <a:ext cx="493458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7745" y="5097780"/>
            <a:ext cx="493458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3)"/>
          <p:cNvPicPr>
            <a:picLocks noChangeAspect="1"/>
          </p:cNvPicPr>
          <p:nvPr/>
        </p:nvPicPr>
        <p:blipFill>
          <a:blip r:embed="rId1"/>
          <a:srcRect b="49939"/>
          <a:stretch>
            <a:fillRect/>
          </a:stretch>
        </p:blipFill>
        <p:spPr>
          <a:xfrm>
            <a:off x="584835" y="1066800"/>
            <a:ext cx="6409690" cy="2004060"/>
          </a:xfrm>
          <a:prstGeom prst="rect">
            <a:avLst/>
          </a:prstGeom>
        </p:spPr>
      </p:pic>
      <p:pic>
        <p:nvPicPr>
          <p:cNvPr id="3" name="图片 2" descr="timg (23)"/>
          <p:cNvPicPr>
            <a:picLocks noChangeAspect="1"/>
          </p:cNvPicPr>
          <p:nvPr/>
        </p:nvPicPr>
        <p:blipFill>
          <a:blip r:embed="rId1"/>
          <a:srcRect t="49939"/>
          <a:stretch>
            <a:fillRect/>
          </a:stretch>
        </p:blipFill>
        <p:spPr>
          <a:xfrm>
            <a:off x="5256530" y="3721735"/>
            <a:ext cx="6409055" cy="2004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93915" y="1066800"/>
            <a:ext cx="2404110" cy="408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3915" y="1619250"/>
            <a:ext cx="465328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7625" y="3721735"/>
            <a:ext cx="2404110" cy="408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410" y="4274185"/>
            <a:ext cx="465328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5)"/>
          <p:cNvPicPr>
            <a:picLocks noChangeAspect="1"/>
          </p:cNvPicPr>
          <p:nvPr/>
        </p:nvPicPr>
        <p:blipFill>
          <a:blip r:embed="rId1"/>
          <a:srcRect l="19190"/>
          <a:stretch>
            <a:fillRect/>
          </a:stretch>
        </p:blipFill>
        <p:spPr>
          <a:xfrm>
            <a:off x="4769485" y="527050"/>
            <a:ext cx="7479030" cy="5784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30" y="962025"/>
            <a:ext cx="3992880" cy="49764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20315" y="1134745"/>
            <a:ext cx="240411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3185" y="2272030"/>
            <a:ext cx="357124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对于你，我希望你能锻炼自己，成为一个坚强的人，不要甘心做一个女人（你不会甘心于平凡，这是我相信的），总得从重重的桎梏里把自己的心灵解放出来，时时有毁灭破旧的一切的勇气，耐得了苦，受得住人家的讥笑与轻蔑，不要有什么小姐式的感伤，只时时向未来睁开你的慧眼，也不用担心什么恐惧什么，只努力使自己身体情感各方面都坚强起来，我将永远是你的可以信托的好朋友，信得过我吗？ 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6)"/>
          <p:cNvPicPr>
            <a:picLocks noChangeAspect="1"/>
          </p:cNvPicPr>
          <p:nvPr/>
        </p:nvPicPr>
        <p:blipFill>
          <a:blip r:embed="rId1"/>
          <a:srcRect b="4670"/>
          <a:stretch>
            <a:fillRect/>
          </a:stretch>
        </p:blipFill>
        <p:spPr>
          <a:xfrm>
            <a:off x="-16510" y="-81915"/>
            <a:ext cx="12225655" cy="72840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153025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038340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594985" y="2059940"/>
            <a:ext cx="987425" cy="2872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48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谢谢观看</a:t>
            </a:r>
            <a:endParaRPr lang="zh-CN" altLang="en-US" sz="48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393055" y="1256665"/>
            <a:ext cx="1416685" cy="0"/>
          </a:xfrm>
          <a:prstGeom prst="line">
            <a:avLst/>
          </a:prstGeom>
          <a:ln w="15875" cmpd="sng">
            <a:solidFill>
              <a:schemeClr val="bg1">
                <a:alpha val="7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0)"/>
          <p:cNvPicPr>
            <a:picLocks noChangeAspect="1"/>
          </p:cNvPicPr>
          <p:nvPr/>
        </p:nvPicPr>
        <p:blipFill>
          <a:blip r:embed="rId1"/>
          <a:srcRect b="9124"/>
          <a:stretch>
            <a:fillRect/>
          </a:stretch>
        </p:blipFill>
        <p:spPr>
          <a:xfrm flipH="1">
            <a:off x="5080" y="-3810"/>
            <a:ext cx="12181840" cy="69189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  <a:endParaRPr lang="zh-CN" altLang="en-US" sz="14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481570" y="648335"/>
            <a:ext cx="4082415" cy="5428615"/>
            <a:chOff x="11630" y="869"/>
            <a:chExt cx="6429" cy="8549"/>
          </a:xfrm>
          <a:blipFill rotWithShape="1">
            <a:blip r:embed="rId1"/>
            <a:stretch>
              <a:fillRect/>
            </a:stretch>
          </a:blipFill>
        </p:grpSpPr>
        <p:sp>
          <p:nvSpPr>
            <p:cNvPr id="7" name="矩形 6"/>
            <p:cNvSpPr/>
            <p:nvPr/>
          </p:nvSpPr>
          <p:spPr>
            <a:xfrm>
              <a:off x="11630" y="869"/>
              <a:ext cx="6429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597" y="3790"/>
              <a:ext cx="2462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954" y="3790"/>
              <a:ext cx="2462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411" y="6696"/>
              <a:ext cx="3648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42670" y="2915920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072515" y="2451100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72515" y="1008380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121410" y="4248785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121410" y="4747895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1"/>
          <a:srcRect l="42728"/>
          <a:stretch>
            <a:fillRect/>
          </a:stretch>
        </p:blipFill>
        <p:spPr>
          <a:xfrm>
            <a:off x="-6985" y="-3810"/>
            <a:ext cx="6291580" cy="6865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3375" y="1644015"/>
            <a:ext cx="3913505" cy="858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添加标题文本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3375" y="3002280"/>
            <a:ext cx="4475480" cy="23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以前我最大的野心，便是成为你的好朋友；现在我的野心，便是希望这样的友谊能持续到死时。谢谢你给我一个等待。做人最好常在等待中，须是一个辽远的期望，不给你到达最后的终点。但是一天比一天更接近这目标，永远是渴望。不实现，也不摧毁。每发现新的欢喜，是鼓舞，而不是完全的满足，顶好是一切希望化为事实，在生命终了的一秒钟。</a:t>
            </a:r>
            <a:endParaRPr lang="zh-CN" altLang="en-US" sz="1400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6)"/>
          <p:cNvPicPr>
            <a:picLocks noChangeAspect="1"/>
          </p:cNvPicPr>
          <p:nvPr/>
        </p:nvPicPr>
        <p:blipFill>
          <a:blip r:embed="rId1"/>
          <a:srcRect t="58976"/>
          <a:stretch>
            <a:fillRect/>
          </a:stretch>
        </p:blipFill>
        <p:spPr>
          <a:xfrm>
            <a:off x="-5080" y="3770630"/>
            <a:ext cx="12204065" cy="3128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9870" y="1350010"/>
            <a:ext cx="222059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0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添加标题文本</a:t>
            </a:r>
            <a:endParaRPr lang="zh-CN" altLang="en-US" sz="20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9530" y="1007110"/>
            <a:ext cx="558990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0" y="-20955"/>
            <a:ext cx="919480" cy="689991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3680" y="619760"/>
            <a:ext cx="457200" cy="5463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  <a:endParaRPr lang="zh-CN" altLang="en-US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pic>
        <p:nvPicPr>
          <p:cNvPr id="4" name="图片 3" descr="timg (13)"/>
          <p:cNvPicPr>
            <a:picLocks noChangeAspect="1"/>
          </p:cNvPicPr>
          <p:nvPr/>
        </p:nvPicPr>
        <p:blipFill>
          <a:blip r:embed="rId1"/>
          <a:srcRect l="34072" r="28598"/>
          <a:stretch>
            <a:fillRect/>
          </a:stretch>
        </p:blipFill>
        <p:spPr>
          <a:xfrm>
            <a:off x="922020" y="-20955"/>
            <a:ext cx="4111625" cy="6883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7530" y="2809875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67375" y="2345055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667375" y="902335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16270" y="4142740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16270" y="4641850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  <a:endParaRPr lang="zh-CN" altLang="en-US" sz="1600" b="1">
              <a:latin typeface="MingLiU" panose="02020509000000000000" charset="-120"/>
              <a:ea typeface="MingLiU" panose="02020509000000000000" charset="-12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rcRect t="8096" b="9235"/>
          <a:stretch>
            <a:fillRect/>
          </a:stretch>
        </p:blipFill>
        <p:spPr>
          <a:xfrm>
            <a:off x="-3175" y="-1905"/>
            <a:ext cx="12198985" cy="68605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4295" y="-7175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sz="20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  <a:endParaRPr lang="zh-CN" altLang="en-US" sz="1400" b="1">
              <a:solidFill>
                <a:schemeClr val="bg1"/>
              </a:solidFill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300200150,462858675&amp;fm=23&amp;gp=0"/>
          <p:cNvPicPr>
            <a:picLocks noChangeAspect="1"/>
          </p:cNvPicPr>
          <p:nvPr/>
        </p:nvPicPr>
        <p:blipFill>
          <a:blip r:embed="rId1"/>
          <a:srcRect l="8001" r="15169"/>
          <a:stretch>
            <a:fillRect/>
          </a:stretch>
        </p:blipFill>
        <p:spPr>
          <a:xfrm>
            <a:off x="7750810" y="3669030"/>
            <a:ext cx="3623945" cy="2655570"/>
          </a:xfrm>
          <a:prstGeom prst="rect">
            <a:avLst/>
          </a:prstGeom>
        </p:spPr>
      </p:pic>
      <p:pic>
        <p:nvPicPr>
          <p:cNvPr id="3" name="图片 2" descr="timg (1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85" y="830580"/>
            <a:ext cx="3169920" cy="5494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75905" y="1092200"/>
            <a:ext cx="3232785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不要自寻烦恼，最好，我知道你很懂得这意思。但是在必要的时候，无事可做的时候，不那样心里便是空虚的那样的时候，何不妨寻寻烦恼，跟人吵吵闹闹哭哭气气都好的，只不要让烦恼生了根。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7885" y="2202180"/>
            <a:ext cx="259715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  <a:endParaRPr lang="zh-CN" altLang="en-US" b="1">
              <a:latin typeface="MingLiU" panose="02020509000000000000" charset="-120"/>
              <a:ea typeface="MingLiU" panose="02020509000000000000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885" y="3384550"/>
            <a:ext cx="3108325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 sz="14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4116</Words>
  <Application>WPS 演示</Application>
  <PresentationFormat>宽屏</PresentationFormat>
  <Paragraphs>186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MingLiU</vt:lpstr>
      <vt:lpstr>Calibri</vt:lpstr>
      <vt:lpstr>PMingLiU-ExtB</vt:lpstr>
      <vt:lpstr>微软雅黑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更多素材：子墨素材——https://zimosucai.taobao.com</dc:title>
  <dc:creator/>
  <cp:lastModifiedBy>李慧民</cp:lastModifiedBy>
  <cp:revision>2</cp:revision>
  <dcterms:created xsi:type="dcterms:W3CDTF">2017-10-10T04:38:00Z</dcterms:created>
  <dcterms:modified xsi:type="dcterms:W3CDTF">2017-11-27T12:43:20Z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