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2" r:id="rId5"/>
    <p:sldMasterId id="2147493464" r:id="rId6"/>
    <p:sldMasterId id="2147493466" r:id="rId7"/>
  </p:sldMasterIdLst>
  <p:sldIdLst>
    <p:sldId id="262" r:id="rId8"/>
    <p:sldId id="273" r:id="rId9"/>
    <p:sldId id="274" r:id="rId10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C3"/>
    <a:srgbClr val="632E62"/>
    <a:srgbClr val="E6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2637" autoAdjust="0"/>
    <p:restoredTop sz="94611"/>
  </p:normalViewPr>
  <p:slideViewPr>
    <p:cSldViewPr snapToGrid="0" snapToObjects="1">
      <p:cViewPr varScale="1">
        <p:scale>
          <a:sx n="104" d="100"/>
          <a:sy n="104" d="100"/>
        </p:scale>
        <p:origin x="-534" y="-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251799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占位符 14"/>
          <p:cNvSpPr>
            <a:spLocks noGrp="1"/>
          </p:cNvSpPr>
          <p:nvPr>
            <p:ph type="body" sz="quarter" idx="10" hasCustomPrompt="1"/>
          </p:nvPr>
        </p:nvSpPr>
        <p:spPr>
          <a:xfrm>
            <a:off x="1233017" y="293033"/>
            <a:ext cx="7235161" cy="61235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3200" b="1">
                <a:latin typeface="+mn-lt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16" name="燕尾形 15"/>
          <p:cNvSpPr/>
          <p:nvPr userDrawn="1"/>
        </p:nvSpPr>
        <p:spPr>
          <a:xfrm>
            <a:off x="510283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7" name="燕尾形 16"/>
          <p:cNvSpPr/>
          <p:nvPr userDrawn="1"/>
        </p:nvSpPr>
        <p:spPr>
          <a:xfrm>
            <a:off x="744551" y="293033"/>
            <a:ext cx="399885" cy="612353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19" name="五边形 18"/>
          <p:cNvSpPr/>
          <p:nvPr userDrawn="1"/>
        </p:nvSpPr>
        <p:spPr>
          <a:xfrm>
            <a:off x="-18018" y="293033"/>
            <a:ext cx="646875" cy="612353"/>
          </a:xfrm>
          <a:prstGeom prst="homePlate">
            <a:avLst>
              <a:gd name="adj" fmla="val 30000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4" name="燕尾形 23"/>
          <p:cNvSpPr/>
          <p:nvPr userDrawn="1"/>
        </p:nvSpPr>
        <p:spPr>
          <a:xfrm>
            <a:off x="9477675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5" name="燕尾形 24"/>
          <p:cNvSpPr/>
          <p:nvPr userDrawn="1"/>
        </p:nvSpPr>
        <p:spPr>
          <a:xfrm>
            <a:off x="9711943" y="6079017"/>
            <a:ext cx="399885" cy="482087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26" name="五边形 25"/>
          <p:cNvSpPr/>
          <p:nvPr userDrawn="1"/>
        </p:nvSpPr>
        <p:spPr>
          <a:xfrm>
            <a:off x="1" y="6079017"/>
            <a:ext cx="9596248" cy="482087"/>
          </a:xfrm>
          <a:custGeom>
            <a:avLst/>
            <a:gdLst/>
            <a:ahLst/>
            <a:cxnLst/>
            <a:rect l="l" t="t" r="r" b="b"/>
            <a:pathLst>
              <a:path w="7196249" h="644457">
                <a:moveTo>
                  <a:pt x="0" y="0"/>
                </a:moveTo>
                <a:lnTo>
                  <a:pt x="6711156" y="0"/>
                </a:lnTo>
                <a:lnTo>
                  <a:pt x="6897138" y="0"/>
                </a:lnTo>
                <a:lnTo>
                  <a:pt x="7050721" y="0"/>
                </a:lnTo>
                <a:lnTo>
                  <a:pt x="7196249" y="322229"/>
                </a:lnTo>
                <a:lnTo>
                  <a:pt x="7050721" y="644457"/>
                </a:lnTo>
                <a:lnTo>
                  <a:pt x="6897138" y="644457"/>
                </a:lnTo>
                <a:lnTo>
                  <a:pt x="6711156" y="644457"/>
                </a:lnTo>
                <a:lnTo>
                  <a:pt x="0" y="644457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燕尾形 34"/>
          <p:cNvSpPr/>
          <p:nvPr userDrawn="1"/>
        </p:nvSpPr>
        <p:spPr>
          <a:xfrm flipH="1">
            <a:off x="11288942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 userDrawn="1"/>
        </p:nvSpPr>
        <p:spPr>
          <a:xfrm flipH="1">
            <a:off x="11054674" y="6079631"/>
            <a:ext cx="399885" cy="482036"/>
          </a:xfrm>
          <a:prstGeom prst="chevron">
            <a:avLst/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chemeClr val="tx1"/>
              </a:solidFill>
            </a:endParaRPr>
          </a:p>
        </p:txBody>
      </p:sp>
      <p:sp>
        <p:nvSpPr>
          <p:cNvPr id="37" name="五边形 36"/>
          <p:cNvSpPr/>
          <p:nvPr userDrawn="1"/>
        </p:nvSpPr>
        <p:spPr>
          <a:xfrm flipH="1">
            <a:off x="11570253" y="6079631"/>
            <a:ext cx="646875" cy="482036"/>
          </a:xfrm>
          <a:prstGeom prst="homePlate">
            <a:avLst>
              <a:gd name="adj" fmla="val 40539"/>
            </a:avLst>
          </a:prstGeom>
          <a:solidFill>
            <a:schemeClr val="tx2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xmlns="" val="3589343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5500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202119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3953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3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65310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923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7" r:id="rId1"/>
    <p:sldLayoutId id="2147493468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cxnSp>
        <p:nvCxnSpPr>
          <p:cNvPr id="54" name="直线连接符 53"/>
          <p:cNvCxnSpPr>
            <a:endCxn id="32" idx="3"/>
          </p:cNvCxnSpPr>
          <p:nvPr/>
        </p:nvCxnSpPr>
        <p:spPr>
          <a:xfrm flipH="1">
            <a:off x="4640444" y="2590011"/>
            <a:ext cx="240679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线连接符 56"/>
          <p:cNvCxnSpPr/>
          <p:nvPr/>
        </p:nvCxnSpPr>
        <p:spPr>
          <a:xfrm flipV="1">
            <a:off x="4871670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/>
          <p:cNvCxnSpPr>
            <a:endCxn id="28" idx="3"/>
          </p:cNvCxnSpPr>
          <p:nvPr/>
        </p:nvCxnSpPr>
        <p:spPr>
          <a:xfrm flipH="1">
            <a:off x="4640444" y="5183529"/>
            <a:ext cx="231229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线连接符 61"/>
          <p:cNvCxnSpPr>
            <a:stCxn id="25" idx="1"/>
          </p:cNvCxnSpPr>
          <p:nvPr/>
        </p:nvCxnSpPr>
        <p:spPr>
          <a:xfrm flipH="1">
            <a:off x="4867165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线连接符 63"/>
          <p:cNvCxnSpPr>
            <a:endCxn id="38" idx="1"/>
          </p:cNvCxnSpPr>
          <p:nvPr/>
        </p:nvCxnSpPr>
        <p:spPr>
          <a:xfrm>
            <a:off x="7312468" y="2590011"/>
            <a:ext cx="240677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线连接符 64"/>
          <p:cNvCxnSpPr/>
          <p:nvPr/>
        </p:nvCxnSpPr>
        <p:spPr>
          <a:xfrm flipH="1" flipV="1">
            <a:off x="7321919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线连接符 65"/>
          <p:cNvCxnSpPr>
            <a:endCxn id="36" idx="1"/>
          </p:cNvCxnSpPr>
          <p:nvPr/>
        </p:nvCxnSpPr>
        <p:spPr>
          <a:xfrm>
            <a:off x="7321920" y="5183529"/>
            <a:ext cx="231225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线连接符 66"/>
          <p:cNvCxnSpPr>
            <a:stCxn id="25" idx="3"/>
          </p:cNvCxnSpPr>
          <p:nvPr/>
        </p:nvCxnSpPr>
        <p:spPr>
          <a:xfrm>
            <a:off x="6879629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/>
          <p:cNvCxnSpPr>
            <a:endCxn id="40" idx="3"/>
          </p:cNvCxnSpPr>
          <p:nvPr/>
        </p:nvCxnSpPr>
        <p:spPr>
          <a:xfrm flipH="1">
            <a:off x="2483891" y="2206024"/>
            <a:ext cx="369315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线连接符 81"/>
          <p:cNvCxnSpPr/>
          <p:nvPr/>
        </p:nvCxnSpPr>
        <p:spPr>
          <a:xfrm flipV="1">
            <a:off x="2843754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线连接符 82"/>
          <p:cNvCxnSpPr>
            <a:endCxn id="49" idx="3"/>
          </p:cNvCxnSpPr>
          <p:nvPr/>
        </p:nvCxnSpPr>
        <p:spPr>
          <a:xfrm flipH="1">
            <a:off x="2475003" y="3695859"/>
            <a:ext cx="38010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线连接符 83"/>
          <p:cNvCxnSpPr>
            <a:stCxn id="32" idx="1"/>
          </p:cNvCxnSpPr>
          <p:nvPr/>
        </p:nvCxnSpPr>
        <p:spPr>
          <a:xfrm flipH="1">
            <a:off x="2839251" y="2591948"/>
            <a:ext cx="510076" cy="566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/>
          <p:cNvCxnSpPr>
            <a:stCxn id="28" idx="1"/>
            <a:endCxn id="42" idx="3"/>
          </p:cNvCxnSpPr>
          <p:nvPr/>
        </p:nvCxnSpPr>
        <p:spPr>
          <a:xfrm flipH="1">
            <a:off x="2483891" y="5192874"/>
            <a:ext cx="865435" cy="986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/>
          <p:cNvCxnSpPr>
            <a:stCxn id="46" idx="1"/>
            <a:endCxn id="36" idx="3"/>
          </p:cNvCxnSpPr>
          <p:nvPr/>
        </p:nvCxnSpPr>
        <p:spPr>
          <a:xfrm flipH="1" flipV="1">
            <a:off x="8844262" y="5192874"/>
            <a:ext cx="865435" cy="986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/>
          <p:cNvCxnSpPr>
            <a:endCxn id="44" idx="1"/>
          </p:cNvCxnSpPr>
          <p:nvPr/>
        </p:nvCxnSpPr>
        <p:spPr>
          <a:xfrm>
            <a:off x="9343425" y="2206024"/>
            <a:ext cx="366272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/>
          <p:cNvCxnSpPr/>
          <p:nvPr/>
        </p:nvCxnSpPr>
        <p:spPr>
          <a:xfrm flipH="1" flipV="1">
            <a:off x="9352877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线连接符 106"/>
          <p:cNvCxnSpPr>
            <a:endCxn id="52" idx="1"/>
          </p:cNvCxnSpPr>
          <p:nvPr/>
        </p:nvCxnSpPr>
        <p:spPr>
          <a:xfrm flipV="1">
            <a:off x="9341521" y="3694736"/>
            <a:ext cx="368176" cy="112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线连接符 107"/>
          <p:cNvCxnSpPr/>
          <p:nvPr/>
        </p:nvCxnSpPr>
        <p:spPr>
          <a:xfrm>
            <a:off x="8844263" y="2590012"/>
            <a:ext cx="513119" cy="760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组 71"/>
          <p:cNvGrpSpPr/>
          <p:nvPr/>
        </p:nvGrpSpPr>
        <p:grpSpPr>
          <a:xfrm>
            <a:off x="3352795" y="1425357"/>
            <a:ext cx="1291117" cy="1293060"/>
            <a:chOff x="1658357" y="2875412"/>
            <a:chExt cx="1291117" cy="1293060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4" name="矩形 7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98" name="组 97"/>
          <p:cNvGrpSpPr/>
          <p:nvPr/>
        </p:nvGrpSpPr>
        <p:grpSpPr>
          <a:xfrm>
            <a:off x="5317020" y="2382130"/>
            <a:ext cx="1565668" cy="1670072"/>
            <a:chOff x="752172" y="1548012"/>
            <a:chExt cx="1565668" cy="1670072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00" name="矩形 9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136" name="组 71"/>
          <p:cNvGrpSpPr/>
          <p:nvPr/>
        </p:nvGrpSpPr>
        <p:grpSpPr>
          <a:xfrm>
            <a:off x="7548420" y="1425357"/>
            <a:ext cx="1291117" cy="1293060"/>
            <a:chOff x="1658357" y="2875412"/>
            <a:chExt cx="1291117" cy="1293060"/>
          </a:xfrm>
        </p:grpSpPr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38" name="矩形 137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39" name="组 71"/>
          <p:cNvGrpSpPr/>
          <p:nvPr/>
        </p:nvGrpSpPr>
        <p:grpSpPr>
          <a:xfrm>
            <a:off x="3352795" y="4042853"/>
            <a:ext cx="1291117" cy="1293060"/>
            <a:chOff x="1658357" y="2875412"/>
            <a:chExt cx="1291117" cy="1293060"/>
          </a:xfrm>
        </p:grpSpPr>
        <p:pic>
          <p:nvPicPr>
            <p:cNvPr id="140" name="图片 13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1" name="矩形 140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2" name="组 71"/>
          <p:cNvGrpSpPr/>
          <p:nvPr/>
        </p:nvGrpSpPr>
        <p:grpSpPr>
          <a:xfrm>
            <a:off x="7548420" y="4042853"/>
            <a:ext cx="1291117" cy="1293060"/>
            <a:chOff x="1658357" y="2875412"/>
            <a:chExt cx="1291117" cy="1293060"/>
          </a:xfrm>
        </p:grpSpPr>
        <p:pic>
          <p:nvPicPr>
            <p:cNvPr id="143" name="图片 1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4" name="矩形 14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5" name="组 71"/>
          <p:cNvGrpSpPr/>
          <p:nvPr/>
        </p:nvGrpSpPr>
        <p:grpSpPr>
          <a:xfrm>
            <a:off x="1201625" y="4042853"/>
            <a:ext cx="1291117" cy="1293060"/>
            <a:chOff x="1658357" y="2875412"/>
            <a:chExt cx="1291117" cy="1293060"/>
          </a:xfrm>
        </p:grpSpPr>
        <p:pic>
          <p:nvPicPr>
            <p:cNvPr id="146" name="图片 1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7" name="矩形 146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8" name="组 71"/>
          <p:cNvGrpSpPr/>
          <p:nvPr/>
        </p:nvGrpSpPr>
        <p:grpSpPr>
          <a:xfrm>
            <a:off x="9709697" y="4042853"/>
            <a:ext cx="1291117" cy="1293060"/>
            <a:chOff x="1658357" y="2875412"/>
            <a:chExt cx="1291117" cy="1293060"/>
          </a:xfrm>
        </p:grpSpPr>
        <p:pic>
          <p:nvPicPr>
            <p:cNvPr id="149" name="图片 1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0" name="矩形 149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1" name="组 71"/>
          <p:cNvGrpSpPr/>
          <p:nvPr/>
        </p:nvGrpSpPr>
        <p:grpSpPr>
          <a:xfrm>
            <a:off x="1201625" y="2545636"/>
            <a:ext cx="1291117" cy="1293060"/>
            <a:chOff x="1658357" y="2875412"/>
            <a:chExt cx="1291117" cy="1293060"/>
          </a:xfrm>
        </p:grpSpPr>
        <p:pic>
          <p:nvPicPr>
            <p:cNvPr id="152" name="图片 15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3" name="矩形 152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4" name="组 71"/>
          <p:cNvGrpSpPr/>
          <p:nvPr/>
        </p:nvGrpSpPr>
        <p:grpSpPr>
          <a:xfrm>
            <a:off x="9709697" y="2545636"/>
            <a:ext cx="1291117" cy="1293060"/>
            <a:chOff x="1658357" y="2875412"/>
            <a:chExt cx="1291117" cy="1293060"/>
          </a:xfrm>
        </p:grpSpPr>
        <p:pic>
          <p:nvPicPr>
            <p:cNvPr id="155" name="图片 1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6" name="矩形 155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7" name="组 71"/>
          <p:cNvGrpSpPr/>
          <p:nvPr/>
        </p:nvGrpSpPr>
        <p:grpSpPr>
          <a:xfrm>
            <a:off x="1201625" y="1109030"/>
            <a:ext cx="1291117" cy="1293060"/>
            <a:chOff x="1658357" y="2875412"/>
            <a:chExt cx="1291117" cy="1293060"/>
          </a:xfrm>
        </p:grpSpPr>
        <p:pic>
          <p:nvPicPr>
            <p:cNvPr id="158" name="图片 15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9" name="矩形 158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60" name="组 71"/>
          <p:cNvGrpSpPr/>
          <p:nvPr/>
        </p:nvGrpSpPr>
        <p:grpSpPr>
          <a:xfrm>
            <a:off x="9709697" y="1109030"/>
            <a:ext cx="1291117" cy="1293060"/>
            <a:chOff x="1658357" y="2875412"/>
            <a:chExt cx="1291117" cy="1293060"/>
          </a:xfrm>
        </p:grpSpPr>
        <p:pic>
          <p:nvPicPr>
            <p:cNvPr id="161" name="图片 16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62" name="矩形 161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10260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cxnSp>
        <p:nvCxnSpPr>
          <p:cNvPr id="54" name="直线连接符 53"/>
          <p:cNvCxnSpPr>
            <a:endCxn id="32" idx="3"/>
          </p:cNvCxnSpPr>
          <p:nvPr/>
        </p:nvCxnSpPr>
        <p:spPr>
          <a:xfrm flipH="1">
            <a:off x="4640444" y="2590011"/>
            <a:ext cx="240679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线连接符 56"/>
          <p:cNvCxnSpPr/>
          <p:nvPr/>
        </p:nvCxnSpPr>
        <p:spPr>
          <a:xfrm flipV="1">
            <a:off x="4871670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/>
          <p:cNvCxnSpPr>
            <a:endCxn id="28" idx="3"/>
          </p:cNvCxnSpPr>
          <p:nvPr/>
        </p:nvCxnSpPr>
        <p:spPr>
          <a:xfrm flipH="1">
            <a:off x="4640444" y="5183529"/>
            <a:ext cx="231229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线连接符 61"/>
          <p:cNvCxnSpPr>
            <a:stCxn id="25" idx="1"/>
          </p:cNvCxnSpPr>
          <p:nvPr/>
        </p:nvCxnSpPr>
        <p:spPr>
          <a:xfrm flipH="1">
            <a:off x="4867165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线连接符 63"/>
          <p:cNvCxnSpPr>
            <a:endCxn id="38" idx="1"/>
          </p:cNvCxnSpPr>
          <p:nvPr/>
        </p:nvCxnSpPr>
        <p:spPr>
          <a:xfrm>
            <a:off x="7312468" y="2590011"/>
            <a:ext cx="240677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线连接符 64"/>
          <p:cNvCxnSpPr/>
          <p:nvPr/>
        </p:nvCxnSpPr>
        <p:spPr>
          <a:xfrm flipH="1" flipV="1">
            <a:off x="7321919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线连接符 65"/>
          <p:cNvCxnSpPr>
            <a:endCxn id="36" idx="1"/>
          </p:cNvCxnSpPr>
          <p:nvPr/>
        </p:nvCxnSpPr>
        <p:spPr>
          <a:xfrm>
            <a:off x="7321920" y="5183529"/>
            <a:ext cx="231225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线连接符 66"/>
          <p:cNvCxnSpPr>
            <a:stCxn id="25" idx="3"/>
          </p:cNvCxnSpPr>
          <p:nvPr/>
        </p:nvCxnSpPr>
        <p:spPr>
          <a:xfrm>
            <a:off x="6879629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/>
          <p:cNvCxnSpPr>
            <a:endCxn id="40" idx="3"/>
          </p:cNvCxnSpPr>
          <p:nvPr/>
        </p:nvCxnSpPr>
        <p:spPr>
          <a:xfrm flipH="1">
            <a:off x="2483891" y="2206024"/>
            <a:ext cx="369315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线连接符 81"/>
          <p:cNvCxnSpPr/>
          <p:nvPr/>
        </p:nvCxnSpPr>
        <p:spPr>
          <a:xfrm flipV="1">
            <a:off x="2843754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线连接符 82"/>
          <p:cNvCxnSpPr>
            <a:endCxn id="49" idx="3"/>
          </p:cNvCxnSpPr>
          <p:nvPr/>
        </p:nvCxnSpPr>
        <p:spPr>
          <a:xfrm flipH="1">
            <a:off x="2475003" y="3695859"/>
            <a:ext cx="38010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线连接符 83"/>
          <p:cNvCxnSpPr>
            <a:stCxn id="32" idx="1"/>
          </p:cNvCxnSpPr>
          <p:nvPr/>
        </p:nvCxnSpPr>
        <p:spPr>
          <a:xfrm flipH="1">
            <a:off x="2839251" y="2591948"/>
            <a:ext cx="510076" cy="566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/>
          <p:cNvCxnSpPr>
            <a:stCxn id="28" idx="1"/>
            <a:endCxn id="42" idx="3"/>
          </p:cNvCxnSpPr>
          <p:nvPr/>
        </p:nvCxnSpPr>
        <p:spPr>
          <a:xfrm flipH="1">
            <a:off x="2483891" y="5192874"/>
            <a:ext cx="865435" cy="986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/>
          <p:cNvCxnSpPr>
            <a:stCxn id="46" idx="1"/>
            <a:endCxn id="36" idx="3"/>
          </p:cNvCxnSpPr>
          <p:nvPr/>
        </p:nvCxnSpPr>
        <p:spPr>
          <a:xfrm flipH="1" flipV="1">
            <a:off x="8844262" y="5192874"/>
            <a:ext cx="865435" cy="986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/>
          <p:cNvCxnSpPr>
            <a:endCxn id="44" idx="1"/>
          </p:cNvCxnSpPr>
          <p:nvPr/>
        </p:nvCxnSpPr>
        <p:spPr>
          <a:xfrm>
            <a:off x="9343425" y="2206024"/>
            <a:ext cx="366272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/>
          <p:cNvCxnSpPr/>
          <p:nvPr/>
        </p:nvCxnSpPr>
        <p:spPr>
          <a:xfrm flipH="1" flipV="1">
            <a:off x="9352877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线连接符 106"/>
          <p:cNvCxnSpPr>
            <a:endCxn id="52" idx="1"/>
          </p:cNvCxnSpPr>
          <p:nvPr/>
        </p:nvCxnSpPr>
        <p:spPr>
          <a:xfrm flipV="1">
            <a:off x="9341521" y="3694736"/>
            <a:ext cx="368176" cy="112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线连接符 107"/>
          <p:cNvCxnSpPr/>
          <p:nvPr/>
        </p:nvCxnSpPr>
        <p:spPr>
          <a:xfrm>
            <a:off x="8844263" y="2590012"/>
            <a:ext cx="513119" cy="760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组 71"/>
          <p:cNvGrpSpPr/>
          <p:nvPr/>
        </p:nvGrpSpPr>
        <p:grpSpPr>
          <a:xfrm>
            <a:off x="3352795" y="1425357"/>
            <a:ext cx="1291117" cy="1293060"/>
            <a:chOff x="1658357" y="2875412"/>
            <a:chExt cx="1291117" cy="1293060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4" name="矩形 7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98" name="组 97"/>
          <p:cNvGrpSpPr/>
          <p:nvPr/>
        </p:nvGrpSpPr>
        <p:grpSpPr>
          <a:xfrm>
            <a:off x="5317020" y="2382130"/>
            <a:ext cx="1565668" cy="1670072"/>
            <a:chOff x="752172" y="1548012"/>
            <a:chExt cx="1565668" cy="1670072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00" name="矩形 9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136" name="组 71"/>
          <p:cNvGrpSpPr/>
          <p:nvPr/>
        </p:nvGrpSpPr>
        <p:grpSpPr>
          <a:xfrm>
            <a:off x="7548420" y="1425357"/>
            <a:ext cx="1291117" cy="1293060"/>
            <a:chOff x="1658357" y="2875412"/>
            <a:chExt cx="1291117" cy="1293060"/>
          </a:xfrm>
        </p:grpSpPr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38" name="矩形 137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39" name="组 71"/>
          <p:cNvGrpSpPr/>
          <p:nvPr/>
        </p:nvGrpSpPr>
        <p:grpSpPr>
          <a:xfrm>
            <a:off x="3352795" y="4042853"/>
            <a:ext cx="1291117" cy="1293060"/>
            <a:chOff x="1658357" y="2875412"/>
            <a:chExt cx="1291117" cy="1293060"/>
          </a:xfrm>
        </p:grpSpPr>
        <p:pic>
          <p:nvPicPr>
            <p:cNvPr id="140" name="图片 13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1" name="矩形 140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2" name="组 71"/>
          <p:cNvGrpSpPr/>
          <p:nvPr/>
        </p:nvGrpSpPr>
        <p:grpSpPr>
          <a:xfrm>
            <a:off x="7548420" y="4042853"/>
            <a:ext cx="1291117" cy="1293060"/>
            <a:chOff x="1658357" y="2875412"/>
            <a:chExt cx="1291117" cy="1293060"/>
          </a:xfrm>
        </p:grpSpPr>
        <p:pic>
          <p:nvPicPr>
            <p:cNvPr id="143" name="图片 1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4" name="矩形 14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5" name="组 71"/>
          <p:cNvGrpSpPr/>
          <p:nvPr/>
        </p:nvGrpSpPr>
        <p:grpSpPr>
          <a:xfrm>
            <a:off x="1201625" y="4042853"/>
            <a:ext cx="1291117" cy="1293060"/>
            <a:chOff x="1658357" y="2875412"/>
            <a:chExt cx="1291117" cy="1293060"/>
          </a:xfrm>
        </p:grpSpPr>
        <p:pic>
          <p:nvPicPr>
            <p:cNvPr id="146" name="图片 1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7" name="矩形 146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8" name="组 71"/>
          <p:cNvGrpSpPr/>
          <p:nvPr/>
        </p:nvGrpSpPr>
        <p:grpSpPr>
          <a:xfrm>
            <a:off x="9709697" y="4042853"/>
            <a:ext cx="1291117" cy="1293060"/>
            <a:chOff x="1658357" y="2875412"/>
            <a:chExt cx="1291117" cy="1293060"/>
          </a:xfrm>
        </p:grpSpPr>
        <p:pic>
          <p:nvPicPr>
            <p:cNvPr id="149" name="图片 1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0" name="矩形 149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1" name="组 71"/>
          <p:cNvGrpSpPr/>
          <p:nvPr/>
        </p:nvGrpSpPr>
        <p:grpSpPr>
          <a:xfrm>
            <a:off x="1201625" y="2545636"/>
            <a:ext cx="1291117" cy="1293060"/>
            <a:chOff x="1658357" y="2875412"/>
            <a:chExt cx="1291117" cy="1293060"/>
          </a:xfrm>
        </p:grpSpPr>
        <p:pic>
          <p:nvPicPr>
            <p:cNvPr id="152" name="图片 15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3" name="矩形 152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4" name="组 71"/>
          <p:cNvGrpSpPr/>
          <p:nvPr/>
        </p:nvGrpSpPr>
        <p:grpSpPr>
          <a:xfrm>
            <a:off x="9709697" y="2545636"/>
            <a:ext cx="1291117" cy="1293060"/>
            <a:chOff x="1658357" y="2875412"/>
            <a:chExt cx="1291117" cy="1293060"/>
          </a:xfrm>
        </p:grpSpPr>
        <p:pic>
          <p:nvPicPr>
            <p:cNvPr id="155" name="图片 1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6" name="矩形 155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7" name="组 71"/>
          <p:cNvGrpSpPr/>
          <p:nvPr/>
        </p:nvGrpSpPr>
        <p:grpSpPr>
          <a:xfrm>
            <a:off x="1201625" y="1109030"/>
            <a:ext cx="1291117" cy="1293060"/>
            <a:chOff x="1658357" y="2875412"/>
            <a:chExt cx="1291117" cy="1293060"/>
          </a:xfrm>
        </p:grpSpPr>
        <p:pic>
          <p:nvPicPr>
            <p:cNvPr id="158" name="图片 15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9" name="矩形 158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60" name="组 71"/>
          <p:cNvGrpSpPr/>
          <p:nvPr/>
        </p:nvGrpSpPr>
        <p:grpSpPr>
          <a:xfrm>
            <a:off x="9709697" y="1109030"/>
            <a:ext cx="1291117" cy="1293060"/>
            <a:chOff x="1658357" y="2875412"/>
            <a:chExt cx="1291117" cy="1293060"/>
          </a:xfrm>
        </p:grpSpPr>
        <p:pic>
          <p:nvPicPr>
            <p:cNvPr id="161" name="图片 16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62" name="矩形 161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598461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ORGANIZATION STRUCTION</a:t>
            </a:r>
            <a:endParaRPr kumimoji="1" lang="zh-CN" altLang="en-US" dirty="0"/>
          </a:p>
        </p:txBody>
      </p:sp>
      <p:cxnSp>
        <p:nvCxnSpPr>
          <p:cNvPr id="54" name="直线连接符 53"/>
          <p:cNvCxnSpPr>
            <a:endCxn id="32" idx="3"/>
          </p:cNvCxnSpPr>
          <p:nvPr/>
        </p:nvCxnSpPr>
        <p:spPr>
          <a:xfrm flipH="1">
            <a:off x="4640444" y="2590011"/>
            <a:ext cx="240679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线连接符 56"/>
          <p:cNvCxnSpPr/>
          <p:nvPr/>
        </p:nvCxnSpPr>
        <p:spPr>
          <a:xfrm flipV="1">
            <a:off x="4871670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线连接符 60"/>
          <p:cNvCxnSpPr>
            <a:endCxn id="28" idx="3"/>
          </p:cNvCxnSpPr>
          <p:nvPr/>
        </p:nvCxnSpPr>
        <p:spPr>
          <a:xfrm flipH="1">
            <a:off x="4640444" y="5183529"/>
            <a:ext cx="231229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直线连接符 61"/>
          <p:cNvCxnSpPr>
            <a:stCxn id="25" idx="1"/>
          </p:cNvCxnSpPr>
          <p:nvPr/>
        </p:nvCxnSpPr>
        <p:spPr>
          <a:xfrm flipH="1">
            <a:off x="4867165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直线连接符 63"/>
          <p:cNvCxnSpPr>
            <a:endCxn id="38" idx="1"/>
          </p:cNvCxnSpPr>
          <p:nvPr/>
        </p:nvCxnSpPr>
        <p:spPr>
          <a:xfrm>
            <a:off x="7312468" y="2590011"/>
            <a:ext cx="240677" cy="1936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直线连接符 64"/>
          <p:cNvCxnSpPr/>
          <p:nvPr/>
        </p:nvCxnSpPr>
        <p:spPr>
          <a:xfrm flipH="1" flipV="1">
            <a:off x="7321919" y="2577334"/>
            <a:ext cx="0" cy="262764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直线连接符 65"/>
          <p:cNvCxnSpPr>
            <a:endCxn id="36" idx="1"/>
          </p:cNvCxnSpPr>
          <p:nvPr/>
        </p:nvCxnSpPr>
        <p:spPr>
          <a:xfrm>
            <a:off x="7321920" y="5183529"/>
            <a:ext cx="231225" cy="934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直线连接符 66"/>
          <p:cNvCxnSpPr>
            <a:stCxn id="25" idx="3"/>
          </p:cNvCxnSpPr>
          <p:nvPr/>
        </p:nvCxnSpPr>
        <p:spPr>
          <a:xfrm>
            <a:off x="6879629" y="3905916"/>
            <a:ext cx="446796" cy="325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直线连接符 80"/>
          <p:cNvCxnSpPr>
            <a:endCxn id="40" idx="3"/>
          </p:cNvCxnSpPr>
          <p:nvPr/>
        </p:nvCxnSpPr>
        <p:spPr>
          <a:xfrm flipH="1">
            <a:off x="2483891" y="2206024"/>
            <a:ext cx="369315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直线连接符 81"/>
          <p:cNvCxnSpPr/>
          <p:nvPr/>
        </p:nvCxnSpPr>
        <p:spPr>
          <a:xfrm flipV="1">
            <a:off x="2843754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直线连接符 82"/>
          <p:cNvCxnSpPr>
            <a:endCxn id="49" idx="3"/>
          </p:cNvCxnSpPr>
          <p:nvPr/>
        </p:nvCxnSpPr>
        <p:spPr>
          <a:xfrm flipH="1">
            <a:off x="2475003" y="3695859"/>
            <a:ext cx="380107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直线连接符 83"/>
          <p:cNvCxnSpPr>
            <a:stCxn id="32" idx="1"/>
          </p:cNvCxnSpPr>
          <p:nvPr/>
        </p:nvCxnSpPr>
        <p:spPr>
          <a:xfrm flipH="1">
            <a:off x="2839251" y="2591948"/>
            <a:ext cx="510076" cy="5665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/>
          <p:cNvCxnSpPr>
            <a:stCxn id="28" idx="1"/>
            <a:endCxn id="42" idx="3"/>
          </p:cNvCxnSpPr>
          <p:nvPr/>
        </p:nvCxnSpPr>
        <p:spPr>
          <a:xfrm flipH="1">
            <a:off x="2483891" y="5192874"/>
            <a:ext cx="865435" cy="986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直线连接符 101"/>
          <p:cNvCxnSpPr>
            <a:stCxn id="46" idx="1"/>
            <a:endCxn id="36" idx="3"/>
          </p:cNvCxnSpPr>
          <p:nvPr/>
        </p:nvCxnSpPr>
        <p:spPr>
          <a:xfrm flipH="1" flipV="1">
            <a:off x="8844262" y="5192874"/>
            <a:ext cx="865435" cy="986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直线连接符 104"/>
          <p:cNvCxnSpPr>
            <a:endCxn id="44" idx="1"/>
          </p:cNvCxnSpPr>
          <p:nvPr/>
        </p:nvCxnSpPr>
        <p:spPr>
          <a:xfrm>
            <a:off x="9343425" y="2206024"/>
            <a:ext cx="366272" cy="859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直线连接符 105"/>
          <p:cNvCxnSpPr/>
          <p:nvPr/>
        </p:nvCxnSpPr>
        <p:spPr>
          <a:xfrm flipH="1" flipV="1">
            <a:off x="9352877" y="2193348"/>
            <a:ext cx="0" cy="149178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直线连接符 106"/>
          <p:cNvCxnSpPr>
            <a:endCxn id="52" idx="1"/>
          </p:cNvCxnSpPr>
          <p:nvPr/>
        </p:nvCxnSpPr>
        <p:spPr>
          <a:xfrm flipV="1">
            <a:off x="9341521" y="3694736"/>
            <a:ext cx="368176" cy="112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直线连接符 107"/>
          <p:cNvCxnSpPr/>
          <p:nvPr/>
        </p:nvCxnSpPr>
        <p:spPr>
          <a:xfrm>
            <a:off x="8844263" y="2590012"/>
            <a:ext cx="513119" cy="7601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组 71"/>
          <p:cNvGrpSpPr/>
          <p:nvPr/>
        </p:nvGrpSpPr>
        <p:grpSpPr>
          <a:xfrm>
            <a:off x="3352795" y="1425357"/>
            <a:ext cx="1291117" cy="1293060"/>
            <a:chOff x="1658357" y="2875412"/>
            <a:chExt cx="1291117" cy="1293060"/>
          </a:xfrm>
        </p:grpSpPr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74" name="矩形 7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98" name="组 97"/>
          <p:cNvGrpSpPr/>
          <p:nvPr/>
        </p:nvGrpSpPr>
        <p:grpSpPr>
          <a:xfrm>
            <a:off x="5317020" y="2382130"/>
            <a:ext cx="1565668" cy="1670072"/>
            <a:chOff x="752172" y="1548012"/>
            <a:chExt cx="1565668" cy="1670072"/>
          </a:xfrm>
        </p:grpSpPr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93345" y="1548012"/>
              <a:ext cx="1483320" cy="148331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00" name="矩形 99"/>
            <p:cNvSpPr/>
            <p:nvPr/>
          </p:nvSpPr>
          <p:spPr>
            <a:xfrm>
              <a:off x="752172" y="2844577"/>
              <a:ext cx="1565668" cy="37350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600" b="1" dirty="0"/>
                <a:t>JANE</a:t>
              </a:r>
              <a:r>
                <a:rPr kumimoji="1" lang="zh-CN" altLang="en-US" sz="1600" b="1" dirty="0"/>
                <a:t> </a:t>
              </a:r>
              <a:r>
                <a:rPr kumimoji="1" lang="en-US" altLang="zh-CN" sz="1600" b="1" dirty="0"/>
                <a:t>DOE</a:t>
              </a:r>
              <a:endParaRPr kumimoji="1" lang="zh-CN" altLang="en-US" sz="1600" b="1" dirty="0"/>
            </a:p>
          </p:txBody>
        </p:sp>
      </p:grpSp>
      <p:grpSp>
        <p:nvGrpSpPr>
          <p:cNvPr id="136" name="组 71"/>
          <p:cNvGrpSpPr/>
          <p:nvPr/>
        </p:nvGrpSpPr>
        <p:grpSpPr>
          <a:xfrm>
            <a:off x="7548420" y="1425357"/>
            <a:ext cx="1291117" cy="1293060"/>
            <a:chOff x="1658357" y="2875412"/>
            <a:chExt cx="1291117" cy="1293060"/>
          </a:xfrm>
        </p:grpSpPr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38" name="矩形 137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39" name="组 71"/>
          <p:cNvGrpSpPr/>
          <p:nvPr/>
        </p:nvGrpSpPr>
        <p:grpSpPr>
          <a:xfrm>
            <a:off x="3352795" y="4042853"/>
            <a:ext cx="1291117" cy="1293060"/>
            <a:chOff x="1658357" y="2875412"/>
            <a:chExt cx="1291117" cy="1293060"/>
          </a:xfrm>
        </p:grpSpPr>
        <p:pic>
          <p:nvPicPr>
            <p:cNvPr id="140" name="图片 13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1" name="矩形 140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2" name="组 71"/>
          <p:cNvGrpSpPr/>
          <p:nvPr/>
        </p:nvGrpSpPr>
        <p:grpSpPr>
          <a:xfrm>
            <a:off x="7548420" y="4042853"/>
            <a:ext cx="1291117" cy="1293060"/>
            <a:chOff x="1658357" y="2875412"/>
            <a:chExt cx="1291117" cy="1293060"/>
          </a:xfrm>
        </p:grpSpPr>
        <p:pic>
          <p:nvPicPr>
            <p:cNvPr id="143" name="图片 14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4" name="矩形 143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5" name="组 71"/>
          <p:cNvGrpSpPr/>
          <p:nvPr/>
        </p:nvGrpSpPr>
        <p:grpSpPr>
          <a:xfrm>
            <a:off x="1201625" y="4042853"/>
            <a:ext cx="1291117" cy="1293060"/>
            <a:chOff x="1658357" y="2875412"/>
            <a:chExt cx="1291117" cy="1293060"/>
          </a:xfrm>
        </p:grpSpPr>
        <p:pic>
          <p:nvPicPr>
            <p:cNvPr id="146" name="图片 14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47" name="矩形 146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48" name="组 71"/>
          <p:cNvGrpSpPr/>
          <p:nvPr/>
        </p:nvGrpSpPr>
        <p:grpSpPr>
          <a:xfrm>
            <a:off x="9709697" y="4042853"/>
            <a:ext cx="1291117" cy="1293060"/>
            <a:chOff x="1658357" y="2875412"/>
            <a:chExt cx="1291117" cy="1293060"/>
          </a:xfrm>
        </p:grpSpPr>
        <p:pic>
          <p:nvPicPr>
            <p:cNvPr id="149" name="图片 14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0" name="矩形 149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1" name="组 71"/>
          <p:cNvGrpSpPr/>
          <p:nvPr/>
        </p:nvGrpSpPr>
        <p:grpSpPr>
          <a:xfrm>
            <a:off x="1201625" y="2545636"/>
            <a:ext cx="1291117" cy="1293060"/>
            <a:chOff x="1658357" y="2875412"/>
            <a:chExt cx="1291117" cy="1293060"/>
          </a:xfrm>
        </p:grpSpPr>
        <p:pic>
          <p:nvPicPr>
            <p:cNvPr id="152" name="图片 15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3" name="矩形 152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4" name="组 71"/>
          <p:cNvGrpSpPr/>
          <p:nvPr/>
        </p:nvGrpSpPr>
        <p:grpSpPr>
          <a:xfrm>
            <a:off x="9709697" y="2545636"/>
            <a:ext cx="1291117" cy="1293060"/>
            <a:chOff x="1658357" y="2875412"/>
            <a:chExt cx="1291117" cy="1293060"/>
          </a:xfrm>
        </p:grpSpPr>
        <p:pic>
          <p:nvPicPr>
            <p:cNvPr id="155" name="图片 1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6" name="矩形 155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57" name="组 71"/>
          <p:cNvGrpSpPr/>
          <p:nvPr/>
        </p:nvGrpSpPr>
        <p:grpSpPr>
          <a:xfrm>
            <a:off x="1201625" y="1109030"/>
            <a:ext cx="1291117" cy="1293060"/>
            <a:chOff x="1658357" y="2875412"/>
            <a:chExt cx="1291117" cy="1293060"/>
          </a:xfrm>
        </p:grpSpPr>
        <p:pic>
          <p:nvPicPr>
            <p:cNvPr id="158" name="图片 15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59" name="矩形 158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  <p:grpSp>
        <p:nvGrpSpPr>
          <p:cNvPr id="160" name="组 71"/>
          <p:cNvGrpSpPr/>
          <p:nvPr/>
        </p:nvGrpSpPr>
        <p:grpSpPr>
          <a:xfrm>
            <a:off x="9709697" y="1109030"/>
            <a:ext cx="1291117" cy="1293060"/>
            <a:chOff x="1658357" y="2875412"/>
            <a:chExt cx="1291117" cy="1293060"/>
          </a:xfrm>
        </p:grpSpPr>
        <p:pic>
          <p:nvPicPr>
            <p:cNvPr id="161" name="图片 16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22345" y="2875412"/>
              <a:ext cx="1163140" cy="1163138"/>
            </a:xfrm>
            <a:prstGeom prst="ellipse">
              <a:avLst/>
            </a:prstGeom>
            <a:ln w="76200">
              <a:solidFill>
                <a:schemeClr val="tx2"/>
              </a:solidFill>
            </a:ln>
            <a:effectLst>
              <a:innerShdw blurRad="63500" dist="38100" dir="16200000">
                <a:prstClr val="black">
                  <a:alpha val="50000"/>
                </a:prstClr>
              </a:innerShdw>
            </a:effectLst>
          </p:spPr>
        </p:pic>
        <p:sp>
          <p:nvSpPr>
            <p:cNvPr id="162" name="矩形 161"/>
            <p:cNvSpPr/>
            <p:nvPr/>
          </p:nvSpPr>
          <p:spPr>
            <a:xfrm>
              <a:off x="1658357" y="3890992"/>
              <a:ext cx="1291117" cy="27748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CN" sz="1333" b="1" dirty="0"/>
                <a:t>JANE</a:t>
              </a:r>
              <a:r>
                <a:rPr kumimoji="1" lang="zh-CN" altLang="en-US" sz="1333" b="1" dirty="0"/>
                <a:t> </a:t>
              </a:r>
              <a:r>
                <a:rPr kumimoji="1" lang="en-US" altLang="zh-CN" sz="1333" b="1" dirty="0"/>
                <a:t>DOE</a:t>
              </a:r>
              <a:endParaRPr kumimoji="1" lang="zh-CN" altLang="en-US" sz="1333" b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42745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自定义 164">
      <a:dk1>
        <a:srgbClr val="103154"/>
      </a:dk1>
      <a:lt1>
        <a:srgbClr val="FFFFFF"/>
      </a:lt1>
      <a:dk2>
        <a:srgbClr val="00BFC3"/>
      </a:dk2>
      <a:lt2>
        <a:srgbClr val="0096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Century Gothic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自定义 142">
      <a:dk1>
        <a:srgbClr val="FFFFFF"/>
      </a:dk1>
      <a:lt1>
        <a:srgbClr val="404040"/>
      </a:lt1>
      <a:dk2>
        <a:srgbClr val="BFBFBF"/>
      </a:dk2>
      <a:lt2>
        <a:srgbClr val="000000"/>
      </a:lt2>
      <a:accent1>
        <a:srgbClr val="FA2442"/>
      </a:accent1>
      <a:accent2>
        <a:srgbClr val="006DD6"/>
      </a:accent2>
      <a:accent3>
        <a:srgbClr val="F09400"/>
      </a:accent3>
      <a:accent4>
        <a:srgbClr val="10141A"/>
      </a:accent4>
      <a:accent5>
        <a:srgbClr val="303B45"/>
      </a:accent5>
      <a:accent6>
        <a:srgbClr val="565F69"/>
      </a:accent6>
      <a:hlink>
        <a:srgbClr val="00FFFF"/>
      </a:hlink>
      <a:folHlink>
        <a:srgbClr val="0080FF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sharepoint/v3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650</TotalTime>
  <Words>72</Words>
  <Application>Microsoft Office PowerPoint</Application>
  <PresentationFormat>自定义</PresentationFormat>
  <Paragraphs>36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Theme</vt:lpstr>
      <vt:lpstr>1_Office Theme</vt:lpstr>
      <vt:lpstr>2_Office Theme</vt:lpstr>
      <vt:lpstr>3_Office Theme</vt:lpstr>
      <vt:lpstr>幻灯片 1</vt:lpstr>
      <vt:lpstr>幻灯片 2</vt:lpstr>
      <vt:lpstr>幻灯片 3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83</cp:revision>
  <dcterms:created xsi:type="dcterms:W3CDTF">2010-04-12T23:12:02Z</dcterms:created>
  <dcterms:modified xsi:type="dcterms:W3CDTF">2016-03-15T18:54:18Z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