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59" r:id="rId9"/>
    <p:sldId id="267" r:id="rId10"/>
    <p:sldId id="268" r:id="rId11"/>
    <p:sldId id="269" r:id="rId12"/>
    <p:sldId id="270" r:id="rId13"/>
    <p:sldId id="271" r:id="rId14"/>
    <p:sldId id="260" r:id="rId15"/>
    <p:sldId id="272" r:id="rId16"/>
    <p:sldId id="273" r:id="rId17"/>
    <p:sldId id="274" r:id="rId18"/>
    <p:sldId id="275" r:id="rId19"/>
    <p:sldId id="276" r:id="rId20"/>
    <p:sldId id="261" r:id="rId21"/>
    <p:sldId id="277" r:id="rId22"/>
    <p:sldId id="278" r:id="rId23"/>
    <p:sldId id="279" r:id="rId24"/>
    <p:sldId id="280" r:id="rId25"/>
    <p:sldId id="262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A165"/>
    <a:srgbClr val="9ECD9F"/>
    <a:srgbClr val="6EC3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91" autoAdjust="0"/>
    <p:restoredTop sz="94660"/>
  </p:normalViewPr>
  <p:slideViewPr>
    <p:cSldViewPr snapToGrid="0">
      <p:cViewPr varScale="1">
        <p:scale>
          <a:sx n="16" d="100"/>
          <a:sy n="16" d="100"/>
        </p:scale>
        <p:origin x="60" y="11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6A16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6DE-45DE-9E79-EE992426FC01}"/>
              </c:ext>
            </c:extLst>
          </c:dPt>
          <c:dPt>
            <c:idx val="1"/>
            <c:bubble3D val="0"/>
            <c:spPr>
              <a:solidFill>
                <a:srgbClr val="9ECD9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6DE-45DE-9E79-EE992426FC01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6DE-45DE-9E79-EE992426FC01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7.6</c:v>
                </c:pt>
                <c:pt idx="1">
                  <c:v>4</c:v>
                </c:pt>
                <c:pt idx="2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6DE-45DE-9E79-EE992426FC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6A16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ABD-416F-840D-4CAA0A02B1CE}"/>
              </c:ext>
            </c:extLst>
          </c:dPt>
          <c:dPt>
            <c:idx val="1"/>
            <c:bubble3D val="0"/>
            <c:spPr>
              <a:solidFill>
                <a:srgbClr val="9ECD9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ABD-416F-840D-4CAA0A02B1CE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ABD-416F-840D-4CAA0A02B1CE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ABD-416F-840D-4CAA0A02B1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6A16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2BE-46FD-9FEB-AE462880599A}"/>
              </c:ext>
            </c:extLst>
          </c:dPt>
          <c:dPt>
            <c:idx val="1"/>
            <c:bubble3D val="0"/>
            <c:spPr>
              <a:solidFill>
                <a:srgbClr val="9ECD9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2BE-46FD-9FEB-AE462880599A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2BE-46FD-9FEB-AE462880599A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1.3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2BE-46FD-9FEB-AE46288059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6A16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D7-4AFE-86EF-B51E68CD5EE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ECD9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D7-4AFE-86EF-B51E68CD5EE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7D7-4AFE-86EF-B51E68CD5E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9066128"/>
        <c:axId val="589066520"/>
      </c:barChart>
      <c:catAx>
        <c:axId val="589066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  <a:endParaRPr lang="zh-CN"/>
          </a:p>
        </c:txPr>
        <c:crossAx val="589066520"/>
        <c:crosses val="autoZero"/>
        <c:auto val="1"/>
        <c:lblAlgn val="ctr"/>
        <c:lblOffset val="100"/>
        <c:tickMarkSkip val="1"/>
        <c:noMultiLvlLbl val="0"/>
      </c:catAx>
      <c:valAx>
        <c:axId val="589066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9066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411A0-866D-4FCF-88CD-0A30783AF84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AEE55-A4C7-403A-BE2E-55BFBBAD3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909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557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736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466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049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7065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2238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7670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5571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9882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057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750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8682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8753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2754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736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3013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7486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109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6041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9723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550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2653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130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7221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AEE55-A4C7-403A-BE2E-55BFBBAD3C2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48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DA27C-E7B0-4707-B323-5B448627AA4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49154-A473-4A39-98C4-B590E952D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501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DA27C-E7B0-4707-B323-5B448627AA4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49154-A473-4A39-98C4-B590E952D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378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DA27C-E7B0-4707-B323-5B448627AA4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49154-A473-4A39-98C4-B590E952D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132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DA27C-E7B0-4707-B323-5B448627AA4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49154-A473-4A39-98C4-B590E952D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637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DA27C-E7B0-4707-B323-5B448627AA4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49154-A473-4A39-98C4-B590E952D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735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DA27C-E7B0-4707-B323-5B448627AA4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49154-A473-4A39-98C4-B590E952D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549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DA27C-E7B0-4707-B323-5B448627AA4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49154-A473-4A39-98C4-B590E952D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984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DA27C-E7B0-4707-B323-5B448627AA4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49154-A473-4A39-98C4-B590E952D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813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DA27C-E7B0-4707-B323-5B448627AA4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49154-A473-4A39-98C4-B590E952D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832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DA27C-E7B0-4707-B323-5B448627AA4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49154-A473-4A39-98C4-B590E952D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541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DA27C-E7B0-4707-B323-5B448627AA4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49154-A473-4A39-98C4-B590E952D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753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D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DA27C-E7B0-4707-B323-5B448627AA4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49154-A473-4A39-98C4-B590E952D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648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1.pn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59820" y="2313496"/>
            <a:ext cx="5128751" cy="20679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15547" y="1537695"/>
            <a:ext cx="3147613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56"/>
          <a:stretch/>
        </p:blipFill>
        <p:spPr>
          <a:xfrm>
            <a:off x="559691" y="2992583"/>
            <a:ext cx="3497193" cy="3320801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1120877" y="783110"/>
            <a:ext cx="533959" cy="533959"/>
          </a:xfrm>
          <a:prstGeom prst="ellipse">
            <a:avLst/>
          </a:prstGeom>
          <a:solidFill>
            <a:srgbClr val="9EC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596760" y="726923"/>
            <a:ext cx="992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 smtClean="0">
                <a:solidFill>
                  <a:srgbClr val="6EC368"/>
                </a:solidFill>
              </a:rPr>
              <a:t>YOUR LOGO</a:t>
            </a:r>
            <a:endParaRPr lang="zh-CN" altLang="en-US" spc="300" dirty="0">
              <a:solidFill>
                <a:srgbClr val="6EC368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14383" y="554106"/>
            <a:ext cx="36375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i="1" spc="1000" dirty="0" smtClean="0">
                <a:solidFill>
                  <a:srgbClr val="6EC368"/>
                </a:solidFill>
                <a:latin typeface="+mj-ea"/>
                <a:ea typeface="+mj-ea"/>
              </a:rPr>
              <a:t>HELLO, AUGUST</a:t>
            </a:r>
            <a:endParaRPr lang="zh-CN" altLang="en-US" sz="2000" i="1" spc="1000" dirty="0">
              <a:solidFill>
                <a:srgbClr val="6EC368"/>
              </a:solidFill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229014" y="1842221"/>
            <a:ext cx="7733972" cy="3173559"/>
            <a:chOff x="2229014" y="1959055"/>
            <a:chExt cx="7733972" cy="3173559"/>
          </a:xfrm>
        </p:grpSpPr>
        <p:grpSp>
          <p:nvGrpSpPr>
            <p:cNvPr id="24" name="组合 23"/>
            <p:cNvGrpSpPr/>
            <p:nvPr/>
          </p:nvGrpSpPr>
          <p:grpSpPr>
            <a:xfrm>
              <a:off x="2229014" y="1959055"/>
              <a:ext cx="7733972" cy="2215991"/>
              <a:chOff x="2441995" y="2284892"/>
              <a:chExt cx="7733972" cy="2215991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2441995" y="2284892"/>
                <a:ext cx="7733972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spc="600" dirty="0" smtClean="0">
                    <a:solidFill>
                      <a:srgbClr val="9ECD9F"/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你好</a:t>
                </a:r>
                <a:r>
                  <a:rPr lang="zh-CN" altLang="en-US" sz="13000" spc="600" dirty="0">
                    <a:blipFill dpi="0" rotWithShape="1">
                      <a:blip r:embed="rId10"/>
                      <a:srcRect/>
                      <a:tile tx="2432050" ty="1085850" sx="100000" sy="100000" flip="none" algn="ctr"/>
                    </a:blip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九</a:t>
                </a:r>
                <a:r>
                  <a:rPr lang="zh-CN" altLang="en-US" sz="13000" spc="600" dirty="0" smtClean="0">
                    <a:blipFill dpi="0" rotWithShape="1">
                      <a:blip r:embed="rId10"/>
                      <a:srcRect/>
                      <a:tile tx="2432050" ty="1085850" sx="100000" sy="100000" flip="none" algn="ctr"/>
                    </a:blip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月</a:t>
                </a:r>
                <a:endParaRPr lang="zh-CN" altLang="en-US" sz="13000" spc="600" dirty="0">
                  <a:blipFill dpi="0" rotWithShape="1">
                    <a:blip r:embed="rId10"/>
                    <a:srcRect/>
                    <a:tile tx="2432050" ty="1085850" sx="100000" sy="100000" flip="none" algn="ctr"/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34942" y="2992583"/>
                <a:ext cx="685635" cy="658890"/>
              </a:xfrm>
              <a:prstGeom prst="rect">
                <a:avLst/>
              </a:prstGeom>
            </p:spPr>
          </p:pic>
        </p:grpSp>
        <p:sp>
          <p:nvSpPr>
            <p:cNvPr id="25" name="矩形 24"/>
            <p:cNvSpPr/>
            <p:nvPr/>
          </p:nvSpPr>
          <p:spPr>
            <a:xfrm>
              <a:off x="2499469" y="3853959"/>
              <a:ext cx="7193062" cy="574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spc="300" noProof="1" smtClean="0">
                  <a:solidFill>
                    <a:srgbClr val="6EC368"/>
                  </a:solidFill>
                  <a:latin typeface="+mj-ea"/>
                  <a:ea typeface="+mj-ea"/>
                </a:rPr>
                <a:t>LOREM IPSUM DOLOR SIT ER ELIT LAMET, CONSECTETAUR CILLIUM ADIPISICING PECU, SED DO EIUSMOD TEMPOR</a:t>
              </a:r>
              <a:endParaRPr lang="zh-CN" altLang="en-US" sz="1100" spc="300" dirty="0">
                <a:solidFill>
                  <a:srgbClr val="6EC368"/>
                </a:solidFill>
                <a:latin typeface="+mj-ea"/>
                <a:ea typeface="+mj-ea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884304" y="4656282"/>
              <a:ext cx="2423392" cy="476332"/>
              <a:chOff x="4935311" y="3906982"/>
              <a:chExt cx="2423392" cy="476332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4935311" y="3906982"/>
                <a:ext cx="476332" cy="476332"/>
              </a:xfrm>
              <a:prstGeom prst="ellipse">
                <a:avLst/>
              </a:prstGeom>
              <a:solidFill>
                <a:srgbClr val="9EC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+mj-ea"/>
                    <a:ea typeface="+mj-ea"/>
                  </a:rPr>
                  <a:t>演</a:t>
                </a:r>
                <a:endParaRPr lang="zh-CN" altLang="en-US" sz="2000" dirty="0">
                  <a:latin typeface="+mj-ea"/>
                  <a:ea typeface="+mj-ea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584331" y="3906982"/>
                <a:ext cx="476332" cy="476332"/>
              </a:xfrm>
              <a:prstGeom prst="ellipse">
                <a:avLst/>
              </a:prstGeom>
              <a:solidFill>
                <a:srgbClr val="9EC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latin typeface="+mj-ea"/>
                    <a:ea typeface="+mj-ea"/>
                  </a:rPr>
                  <a:t>示</a:t>
                </a: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6233351" y="3906982"/>
                <a:ext cx="476332" cy="476332"/>
              </a:xfrm>
              <a:prstGeom prst="ellipse">
                <a:avLst/>
              </a:prstGeom>
              <a:solidFill>
                <a:srgbClr val="9EC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latin typeface="+mj-ea"/>
                    <a:ea typeface="+mj-ea"/>
                  </a:rPr>
                  <a:t>模</a:t>
                </a: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6882371" y="3906982"/>
                <a:ext cx="476332" cy="476332"/>
              </a:xfrm>
              <a:prstGeom prst="ellipse">
                <a:avLst/>
              </a:prstGeom>
              <a:solidFill>
                <a:srgbClr val="9EC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latin typeface="+mj-ea"/>
                    <a:ea typeface="+mj-ea"/>
                  </a:rPr>
                  <a:t>版</a:t>
                </a:r>
              </a:p>
            </p:txBody>
          </p:sp>
        </p:grpSp>
      </p:grpSp>
      <p:pic>
        <p:nvPicPr>
          <p:cNvPr id="32" name="四季音色 - 雨夜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0302.17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090205" y="-7410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506078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1" grpId="0" animBg="1"/>
      <p:bldP spid="22" grpId="0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561749" y="1300499"/>
            <a:ext cx="7068502" cy="4257003"/>
            <a:chOff x="1089873" y="1066800"/>
            <a:chExt cx="9271072" cy="5583500"/>
          </a:xfrm>
        </p:grpSpPr>
        <p:grpSp>
          <p:nvGrpSpPr>
            <p:cNvPr id="8" name="组合 7"/>
            <p:cNvGrpSpPr/>
            <p:nvPr/>
          </p:nvGrpSpPr>
          <p:grpSpPr>
            <a:xfrm>
              <a:off x="1089873" y="1066800"/>
              <a:ext cx="9271072" cy="5583500"/>
              <a:chOff x="1089873" y="1066800"/>
              <a:chExt cx="9271072" cy="5583500"/>
            </a:xfrm>
          </p:grpSpPr>
          <p:sp>
            <p:nvSpPr>
              <p:cNvPr id="9" name="任意多边形 8"/>
              <p:cNvSpPr>
                <a:spLocks/>
              </p:cNvSpPr>
              <p:nvPr/>
            </p:nvSpPr>
            <p:spPr bwMode="auto">
              <a:xfrm>
                <a:off x="2412522" y="4567785"/>
                <a:ext cx="6498403" cy="1804429"/>
              </a:xfrm>
              <a:custGeom>
                <a:avLst/>
                <a:gdLst>
                  <a:gd name="connsiteX0" fmla="*/ 5814391 w 5814391"/>
                  <a:gd name="connsiteY0" fmla="*/ 0 h 1614498"/>
                  <a:gd name="connsiteX1" fmla="*/ 5645815 w 5814391"/>
                  <a:gd name="connsiteY1" fmla="*/ 193195 h 1614498"/>
                  <a:gd name="connsiteX2" fmla="*/ 3493867 w 5814391"/>
                  <a:gd name="connsiteY2" fmla="*/ 1508498 h 1614498"/>
                  <a:gd name="connsiteX3" fmla="*/ 55396 w 5814391"/>
                  <a:gd name="connsiteY3" fmla="*/ 446946 h 1614498"/>
                  <a:gd name="connsiteX4" fmla="*/ 10337 w 5814391"/>
                  <a:gd name="connsiteY4" fmla="*/ 217743 h 1614498"/>
                  <a:gd name="connsiteX5" fmla="*/ 0 w 5814391"/>
                  <a:gd name="connsiteY5" fmla="*/ 141437 h 1614498"/>
                  <a:gd name="connsiteX6" fmla="*/ 250033 w 5814391"/>
                  <a:gd name="connsiteY6" fmla="*/ 173614 h 1614498"/>
                  <a:gd name="connsiteX7" fmla="*/ 5343584 w 5814391"/>
                  <a:gd name="connsiteY7" fmla="*/ 78116 h 161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14391" h="1614498">
                    <a:moveTo>
                      <a:pt x="5814391" y="0"/>
                    </a:moveTo>
                    <a:lnTo>
                      <a:pt x="5645815" y="193195"/>
                    </a:lnTo>
                    <a:cubicBezTo>
                      <a:pt x="5054788" y="821141"/>
                      <a:pt x="4319854" y="1312229"/>
                      <a:pt x="3493867" y="1508498"/>
                    </a:cubicBezTo>
                    <a:cubicBezTo>
                      <a:pt x="1288278" y="2031881"/>
                      <a:pt x="55396" y="446946"/>
                      <a:pt x="55396" y="446946"/>
                    </a:cubicBezTo>
                    <a:cubicBezTo>
                      <a:pt x="55396" y="446946"/>
                      <a:pt x="31801" y="362118"/>
                      <a:pt x="10337" y="217743"/>
                    </a:cubicBezTo>
                    <a:lnTo>
                      <a:pt x="0" y="141437"/>
                    </a:lnTo>
                    <a:lnTo>
                      <a:pt x="250033" y="173614"/>
                    </a:lnTo>
                    <a:cubicBezTo>
                      <a:pt x="1944013" y="363657"/>
                      <a:pt x="3648431" y="331511"/>
                      <a:pt x="5343584" y="78116"/>
                    </a:cubicBezTo>
                    <a:close/>
                  </a:path>
                </a:pathLst>
              </a:custGeom>
              <a:solidFill>
                <a:srgbClr val="9ECD9F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0" name="Freeform 21"/>
              <p:cNvSpPr>
                <a:spLocks/>
              </p:cNvSpPr>
              <p:nvPr/>
            </p:nvSpPr>
            <p:spPr bwMode="auto">
              <a:xfrm>
                <a:off x="1089873" y="4837011"/>
                <a:ext cx="1690866" cy="1813289"/>
              </a:xfrm>
              <a:custGeom>
                <a:avLst/>
                <a:gdLst>
                  <a:gd name="T0" fmla="*/ 77 w 400"/>
                  <a:gd name="T1" fmla="*/ 246 h 430"/>
                  <a:gd name="T2" fmla="*/ 360 w 400"/>
                  <a:gd name="T3" fmla="*/ 0 h 430"/>
                  <a:gd name="T4" fmla="*/ 400 w 400"/>
                  <a:gd name="T5" fmla="*/ 78 h 430"/>
                  <a:gd name="T6" fmla="*/ 107 w 400"/>
                  <a:gd name="T7" fmla="*/ 430 h 430"/>
                  <a:gd name="T8" fmla="*/ 77 w 400"/>
                  <a:gd name="T9" fmla="*/ 246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430">
                    <a:moveTo>
                      <a:pt x="77" y="246"/>
                    </a:moveTo>
                    <a:cubicBezTo>
                      <a:pt x="77" y="246"/>
                      <a:pt x="221" y="51"/>
                      <a:pt x="360" y="0"/>
                    </a:cubicBezTo>
                    <a:cubicBezTo>
                      <a:pt x="400" y="78"/>
                      <a:pt x="400" y="78"/>
                      <a:pt x="400" y="78"/>
                    </a:cubicBezTo>
                    <a:cubicBezTo>
                      <a:pt x="400" y="78"/>
                      <a:pt x="184" y="171"/>
                      <a:pt x="107" y="430"/>
                    </a:cubicBezTo>
                    <a:cubicBezTo>
                      <a:pt x="107" y="430"/>
                      <a:pt x="0" y="344"/>
                      <a:pt x="77" y="246"/>
                    </a:cubicBezTo>
                    <a:close/>
                  </a:path>
                </a:pathLst>
              </a:custGeom>
              <a:solidFill>
                <a:srgbClr val="9ECD9F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1" name="任意多边形 10"/>
              <p:cNvSpPr>
                <a:spLocks/>
              </p:cNvSpPr>
              <p:nvPr/>
            </p:nvSpPr>
            <p:spPr bwMode="auto">
              <a:xfrm>
                <a:off x="2381411" y="2105368"/>
                <a:ext cx="7884217" cy="2815105"/>
              </a:xfrm>
              <a:custGeom>
                <a:avLst/>
                <a:gdLst>
                  <a:gd name="connsiteX0" fmla="*/ 7086503 w 7086503"/>
                  <a:gd name="connsiteY0" fmla="*/ 0 h 2704724"/>
                  <a:gd name="connsiteX1" fmla="*/ 7066860 w 7086503"/>
                  <a:gd name="connsiteY1" fmla="*/ 95593 h 2704724"/>
                  <a:gd name="connsiteX2" fmla="*/ 5953089 w 7086503"/>
                  <a:gd name="connsiteY2" fmla="*/ 2276758 h 2704724"/>
                  <a:gd name="connsiteX3" fmla="*/ 5837577 w 7086503"/>
                  <a:gd name="connsiteY3" fmla="*/ 2409140 h 2704724"/>
                  <a:gd name="connsiteX4" fmla="*/ 5367055 w 7086503"/>
                  <a:gd name="connsiteY4" fmla="*/ 2487215 h 2704724"/>
                  <a:gd name="connsiteX5" fmla="*/ 273380 w 7086503"/>
                  <a:gd name="connsiteY5" fmla="*/ 2582725 h 2704724"/>
                  <a:gd name="connsiteX6" fmla="*/ 24133 w 7086503"/>
                  <a:gd name="connsiteY6" fmla="*/ 2550646 h 2704724"/>
                  <a:gd name="connsiteX7" fmla="*/ 23899 w 7086503"/>
                  <a:gd name="connsiteY7" fmla="*/ 2548919 h 2704724"/>
                  <a:gd name="connsiteX8" fmla="*/ 395912 w 7086503"/>
                  <a:gd name="connsiteY8" fmla="*/ 680006 h 2704724"/>
                  <a:gd name="connsiteX9" fmla="*/ 538600 w 7086503"/>
                  <a:gd name="connsiteY9" fmla="*/ 478570 h 2704724"/>
                  <a:gd name="connsiteX10" fmla="*/ 1111599 w 7086503"/>
                  <a:gd name="connsiteY10" fmla="*/ 533125 h 2704724"/>
                  <a:gd name="connsiteX11" fmla="*/ 6926250 w 7086503"/>
                  <a:gd name="connsiteY11" fmla="*/ 42553 h 2704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86503" h="2704724">
                    <a:moveTo>
                      <a:pt x="7086503" y="0"/>
                    </a:moveTo>
                    <a:lnTo>
                      <a:pt x="7066860" y="95593"/>
                    </a:lnTo>
                    <a:cubicBezTo>
                      <a:pt x="6883555" y="827872"/>
                      <a:pt x="6494680" y="1607580"/>
                      <a:pt x="5953089" y="2276758"/>
                    </a:cubicBezTo>
                    <a:lnTo>
                      <a:pt x="5837577" y="2409140"/>
                    </a:lnTo>
                    <a:lnTo>
                      <a:pt x="5367055" y="2487215"/>
                    </a:lnTo>
                    <a:cubicBezTo>
                      <a:pt x="3671861" y="2740641"/>
                      <a:pt x="1967401" y="2772791"/>
                      <a:pt x="273380" y="2582725"/>
                    </a:cubicBezTo>
                    <a:lnTo>
                      <a:pt x="24133" y="2550646"/>
                    </a:lnTo>
                    <a:lnTo>
                      <a:pt x="23899" y="2548919"/>
                    </a:lnTo>
                    <a:cubicBezTo>
                      <a:pt x="-26199" y="2140114"/>
                      <a:pt x="-36181" y="1385472"/>
                      <a:pt x="395912" y="680006"/>
                    </a:cubicBezTo>
                    <a:lnTo>
                      <a:pt x="538600" y="478570"/>
                    </a:lnTo>
                    <a:lnTo>
                      <a:pt x="1111599" y="533125"/>
                    </a:lnTo>
                    <a:cubicBezTo>
                      <a:pt x="3049755" y="685876"/>
                      <a:pt x="4999274" y="522047"/>
                      <a:pt x="6926250" y="42553"/>
                    </a:cubicBezTo>
                    <a:close/>
                  </a:path>
                </a:pathLst>
              </a:custGeom>
              <a:solidFill>
                <a:srgbClr val="56A165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2" name="任意多边形 11"/>
              <p:cNvSpPr>
                <a:spLocks/>
              </p:cNvSpPr>
              <p:nvPr/>
            </p:nvSpPr>
            <p:spPr bwMode="auto">
              <a:xfrm rot="60000">
                <a:off x="2983311" y="1066800"/>
                <a:ext cx="7377634" cy="1716384"/>
              </a:xfrm>
              <a:custGeom>
                <a:avLst/>
                <a:gdLst>
                  <a:gd name="connsiteX0" fmla="*/ 6645958 w 6650051"/>
                  <a:gd name="connsiteY0" fmla="*/ 0 h 1535720"/>
                  <a:gd name="connsiteX1" fmla="*/ 6606062 w 6650051"/>
                  <a:gd name="connsiteY1" fmla="*/ 681645 h 1535720"/>
                  <a:gd name="connsiteX2" fmla="*/ 6551404 w 6650051"/>
                  <a:gd name="connsiteY2" fmla="*/ 947625 h 1535720"/>
                  <a:gd name="connsiteX3" fmla="*/ 6390832 w 6650051"/>
                  <a:gd name="connsiteY3" fmla="*/ 990237 h 1535720"/>
                  <a:gd name="connsiteX4" fmla="*/ 576642 w 6650051"/>
                  <a:gd name="connsiteY4" fmla="*/ 1480469 h 1535720"/>
                  <a:gd name="connsiteX5" fmla="*/ 0 w 6650051"/>
                  <a:gd name="connsiteY5" fmla="*/ 1425600 h 1535720"/>
                  <a:gd name="connsiteX6" fmla="*/ 58204 w 6650051"/>
                  <a:gd name="connsiteY6" fmla="*/ 1348886 h 1535720"/>
                  <a:gd name="connsiteX7" fmla="*/ 1433555 w 6650051"/>
                  <a:gd name="connsiteY7" fmla="*/ 399191 h 1535720"/>
                  <a:gd name="connsiteX8" fmla="*/ 4026452 w 6650051"/>
                  <a:gd name="connsiteY8" fmla="*/ 340051 h 1535720"/>
                  <a:gd name="connsiteX9" fmla="*/ 6645958 w 6650051"/>
                  <a:gd name="connsiteY9" fmla="*/ 0 h 153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50051" h="1535720">
                    <a:moveTo>
                      <a:pt x="6645958" y="0"/>
                    </a:moveTo>
                    <a:cubicBezTo>
                      <a:pt x="6657784" y="215120"/>
                      <a:pt x="6643833" y="444285"/>
                      <a:pt x="6606062" y="681645"/>
                    </a:cubicBezTo>
                    <a:lnTo>
                      <a:pt x="6551404" y="947625"/>
                    </a:lnTo>
                    <a:lnTo>
                      <a:pt x="6390832" y="990237"/>
                    </a:lnTo>
                    <a:cubicBezTo>
                      <a:pt x="4464008" y="1469398"/>
                      <a:pt x="2514644" y="1633114"/>
                      <a:pt x="576642" y="1480469"/>
                    </a:cubicBezTo>
                    <a:lnTo>
                      <a:pt x="0" y="1425600"/>
                    </a:lnTo>
                    <a:lnTo>
                      <a:pt x="58204" y="1348886"/>
                    </a:lnTo>
                    <a:cubicBezTo>
                      <a:pt x="355337" y="983377"/>
                      <a:pt x="793462" y="646837"/>
                      <a:pt x="1433555" y="399191"/>
                    </a:cubicBezTo>
                    <a:cubicBezTo>
                      <a:pt x="2808352" y="-106451"/>
                      <a:pt x="4026452" y="340051"/>
                      <a:pt x="4026452" y="340051"/>
                    </a:cubicBezTo>
                    <a:cubicBezTo>
                      <a:pt x="5838818" y="789511"/>
                      <a:pt x="6645958" y="0"/>
                      <a:pt x="6645958" y="0"/>
                    </a:cubicBezTo>
                    <a:close/>
                  </a:path>
                </a:pathLst>
              </a:custGeom>
              <a:solidFill>
                <a:srgbClr val="9ECD9F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189645" y="1563841"/>
              <a:ext cx="3588585" cy="770781"/>
              <a:chOff x="4189645" y="1563841"/>
              <a:chExt cx="3588585" cy="770781"/>
            </a:xfrm>
          </p:grpSpPr>
          <p:sp>
            <p:nvSpPr>
              <p:cNvPr id="14" name="Freeform 51"/>
              <p:cNvSpPr>
                <a:spLocks noEditPoints="1"/>
              </p:cNvSpPr>
              <p:nvPr/>
            </p:nvSpPr>
            <p:spPr bwMode="auto">
              <a:xfrm>
                <a:off x="4189645" y="1756704"/>
                <a:ext cx="793597" cy="577918"/>
              </a:xfrm>
              <a:custGeom>
                <a:avLst/>
                <a:gdLst>
                  <a:gd name="T0" fmla="*/ 56 w 376"/>
                  <a:gd name="T1" fmla="*/ 29 h 274"/>
                  <a:gd name="T2" fmla="*/ 318 w 376"/>
                  <a:gd name="T3" fmla="*/ 29 h 274"/>
                  <a:gd name="T4" fmla="*/ 318 w 376"/>
                  <a:gd name="T5" fmla="*/ 187 h 274"/>
                  <a:gd name="T6" fmla="*/ 56 w 376"/>
                  <a:gd name="T7" fmla="*/ 187 h 274"/>
                  <a:gd name="T8" fmla="*/ 56 w 376"/>
                  <a:gd name="T9" fmla="*/ 29 h 274"/>
                  <a:gd name="T10" fmla="*/ 86 w 376"/>
                  <a:gd name="T11" fmla="*/ 146 h 274"/>
                  <a:gd name="T12" fmla="*/ 86 w 376"/>
                  <a:gd name="T13" fmla="*/ 155 h 274"/>
                  <a:gd name="T14" fmla="*/ 256 w 376"/>
                  <a:gd name="T15" fmla="*/ 155 h 274"/>
                  <a:gd name="T16" fmla="*/ 256 w 376"/>
                  <a:gd name="T17" fmla="*/ 146 h 274"/>
                  <a:gd name="T18" fmla="*/ 86 w 376"/>
                  <a:gd name="T19" fmla="*/ 146 h 274"/>
                  <a:gd name="T20" fmla="*/ 86 w 376"/>
                  <a:gd name="T21" fmla="*/ 125 h 274"/>
                  <a:gd name="T22" fmla="*/ 86 w 376"/>
                  <a:gd name="T23" fmla="*/ 134 h 274"/>
                  <a:gd name="T24" fmla="*/ 256 w 376"/>
                  <a:gd name="T25" fmla="*/ 134 h 274"/>
                  <a:gd name="T26" fmla="*/ 256 w 376"/>
                  <a:gd name="T27" fmla="*/ 125 h 274"/>
                  <a:gd name="T28" fmla="*/ 86 w 376"/>
                  <a:gd name="T29" fmla="*/ 125 h 274"/>
                  <a:gd name="T30" fmla="*/ 86 w 376"/>
                  <a:gd name="T31" fmla="*/ 100 h 274"/>
                  <a:gd name="T32" fmla="*/ 86 w 376"/>
                  <a:gd name="T33" fmla="*/ 108 h 274"/>
                  <a:gd name="T34" fmla="*/ 304 w 376"/>
                  <a:gd name="T35" fmla="*/ 108 h 274"/>
                  <a:gd name="T36" fmla="*/ 304 w 376"/>
                  <a:gd name="T37" fmla="*/ 100 h 274"/>
                  <a:gd name="T38" fmla="*/ 86 w 376"/>
                  <a:gd name="T39" fmla="*/ 100 h 274"/>
                  <a:gd name="T40" fmla="*/ 86 w 376"/>
                  <a:gd name="T41" fmla="*/ 76 h 274"/>
                  <a:gd name="T42" fmla="*/ 86 w 376"/>
                  <a:gd name="T43" fmla="*/ 85 h 274"/>
                  <a:gd name="T44" fmla="*/ 304 w 376"/>
                  <a:gd name="T45" fmla="*/ 85 h 274"/>
                  <a:gd name="T46" fmla="*/ 304 w 376"/>
                  <a:gd name="T47" fmla="*/ 76 h 274"/>
                  <a:gd name="T48" fmla="*/ 86 w 376"/>
                  <a:gd name="T49" fmla="*/ 76 h 274"/>
                  <a:gd name="T50" fmla="*/ 86 w 376"/>
                  <a:gd name="T51" fmla="*/ 52 h 274"/>
                  <a:gd name="T52" fmla="*/ 86 w 376"/>
                  <a:gd name="T53" fmla="*/ 61 h 274"/>
                  <a:gd name="T54" fmla="*/ 304 w 376"/>
                  <a:gd name="T55" fmla="*/ 61 h 274"/>
                  <a:gd name="T56" fmla="*/ 304 w 376"/>
                  <a:gd name="T57" fmla="*/ 52 h 274"/>
                  <a:gd name="T58" fmla="*/ 86 w 376"/>
                  <a:gd name="T59" fmla="*/ 52 h 274"/>
                  <a:gd name="T60" fmla="*/ 167 w 376"/>
                  <a:gd name="T61" fmla="*/ 230 h 274"/>
                  <a:gd name="T62" fmla="*/ 207 w 376"/>
                  <a:gd name="T63" fmla="*/ 230 h 274"/>
                  <a:gd name="T64" fmla="*/ 221 w 376"/>
                  <a:gd name="T65" fmla="*/ 253 h 274"/>
                  <a:gd name="T66" fmla="*/ 155 w 376"/>
                  <a:gd name="T67" fmla="*/ 253 h 274"/>
                  <a:gd name="T68" fmla="*/ 167 w 376"/>
                  <a:gd name="T69" fmla="*/ 230 h 274"/>
                  <a:gd name="T70" fmla="*/ 57 w 376"/>
                  <a:gd name="T71" fmla="*/ 0 h 274"/>
                  <a:gd name="T72" fmla="*/ 30 w 376"/>
                  <a:gd name="T73" fmla="*/ 27 h 274"/>
                  <a:gd name="T74" fmla="*/ 30 w 376"/>
                  <a:gd name="T75" fmla="*/ 183 h 274"/>
                  <a:gd name="T76" fmla="*/ 50 w 376"/>
                  <a:gd name="T77" fmla="*/ 210 h 274"/>
                  <a:gd name="T78" fmla="*/ 50 w 376"/>
                  <a:gd name="T79" fmla="*/ 210 h 274"/>
                  <a:gd name="T80" fmla="*/ 0 w 376"/>
                  <a:gd name="T81" fmla="*/ 249 h 274"/>
                  <a:gd name="T82" fmla="*/ 0 w 376"/>
                  <a:gd name="T83" fmla="*/ 274 h 274"/>
                  <a:gd name="T84" fmla="*/ 376 w 376"/>
                  <a:gd name="T85" fmla="*/ 274 h 274"/>
                  <a:gd name="T86" fmla="*/ 376 w 376"/>
                  <a:gd name="T87" fmla="*/ 249 h 274"/>
                  <a:gd name="T88" fmla="*/ 322 w 376"/>
                  <a:gd name="T89" fmla="*/ 210 h 274"/>
                  <a:gd name="T90" fmla="*/ 344 w 376"/>
                  <a:gd name="T91" fmla="*/ 183 h 274"/>
                  <a:gd name="T92" fmla="*/ 344 w 376"/>
                  <a:gd name="T93" fmla="*/ 27 h 274"/>
                  <a:gd name="T94" fmla="*/ 316 w 376"/>
                  <a:gd name="T95" fmla="*/ 0 h 274"/>
                  <a:gd name="T96" fmla="*/ 57 w 376"/>
                  <a:gd name="T9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6" h="274">
                    <a:moveTo>
                      <a:pt x="56" y="29"/>
                    </a:moveTo>
                    <a:cubicBezTo>
                      <a:pt x="318" y="29"/>
                      <a:pt x="318" y="29"/>
                      <a:pt x="318" y="29"/>
                    </a:cubicBezTo>
                    <a:cubicBezTo>
                      <a:pt x="318" y="187"/>
                      <a:pt x="318" y="187"/>
                      <a:pt x="318" y="187"/>
                    </a:cubicBezTo>
                    <a:cubicBezTo>
                      <a:pt x="56" y="187"/>
                      <a:pt x="56" y="187"/>
                      <a:pt x="56" y="187"/>
                    </a:cubicBezTo>
                    <a:cubicBezTo>
                      <a:pt x="56" y="29"/>
                      <a:pt x="56" y="29"/>
                      <a:pt x="56" y="29"/>
                    </a:cubicBezTo>
                    <a:close/>
                    <a:moveTo>
                      <a:pt x="86" y="146"/>
                    </a:moveTo>
                    <a:cubicBezTo>
                      <a:pt x="86" y="155"/>
                      <a:pt x="86" y="155"/>
                      <a:pt x="86" y="155"/>
                    </a:cubicBezTo>
                    <a:cubicBezTo>
                      <a:pt x="256" y="155"/>
                      <a:pt x="256" y="155"/>
                      <a:pt x="256" y="155"/>
                    </a:cubicBezTo>
                    <a:cubicBezTo>
                      <a:pt x="256" y="146"/>
                      <a:pt x="256" y="146"/>
                      <a:pt x="256" y="146"/>
                    </a:cubicBezTo>
                    <a:cubicBezTo>
                      <a:pt x="86" y="146"/>
                      <a:pt x="86" y="146"/>
                      <a:pt x="86" y="146"/>
                    </a:cubicBezTo>
                    <a:close/>
                    <a:moveTo>
                      <a:pt x="86" y="125"/>
                    </a:moveTo>
                    <a:cubicBezTo>
                      <a:pt x="86" y="134"/>
                      <a:pt x="86" y="134"/>
                      <a:pt x="86" y="134"/>
                    </a:cubicBezTo>
                    <a:cubicBezTo>
                      <a:pt x="256" y="134"/>
                      <a:pt x="256" y="134"/>
                      <a:pt x="256" y="134"/>
                    </a:cubicBezTo>
                    <a:cubicBezTo>
                      <a:pt x="256" y="125"/>
                      <a:pt x="256" y="125"/>
                      <a:pt x="256" y="125"/>
                    </a:cubicBezTo>
                    <a:cubicBezTo>
                      <a:pt x="86" y="125"/>
                      <a:pt x="86" y="125"/>
                      <a:pt x="86" y="125"/>
                    </a:cubicBezTo>
                    <a:close/>
                    <a:moveTo>
                      <a:pt x="86" y="100"/>
                    </a:moveTo>
                    <a:cubicBezTo>
                      <a:pt x="86" y="108"/>
                      <a:pt x="86" y="108"/>
                      <a:pt x="86" y="108"/>
                    </a:cubicBezTo>
                    <a:cubicBezTo>
                      <a:pt x="304" y="108"/>
                      <a:pt x="304" y="108"/>
                      <a:pt x="304" y="108"/>
                    </a:cubicBezTo>
                    <a:cubicBezTo>
                      <a:pt x="304" y="100"/>
                      <a:pt x="304" y="100"/>
                      <a:pt x="304" y="100"/>
                    </a:cubicBezTo>
                    <a:cubicBezTo>
                      <a:pt x="86" y="100"/>
                      <a:pt x="86" y="100"/>
                      <a:pt x="86" y="100"/>
                    </a:cubicBezTo>
                    <a:close/>
                    <a:moveTo>
                      <a:pt x="86" y="76"/>
                    </a:moveTo>
                    <a:cubicBezTo>
                      <a:pt x="86" y="85"/>
                      <a:pt x="86" y="85"/>
                      <a:pt x="86" y="85"/>
                    </a:cubicBezTo>
                    <a:cubicBezTo>
                      <a:pt x="304" y="85"/>
                      <a:pt x="304" y="85"/>
                      <a:pt x="304" y="85"/>
                    </a:cubicBezTo>
                    <a:cubicBezTo>
                      <a:pt x="304" y="76"/>
                      <a:pt x="304" y="76"/>
                      <a:pt x="304" y="76"/>
                    </a:cubicBezTo>
                    <a:cubicBezTo>
                      <a:pt x="86" y="76"/>
                      <a:pt x="86" y="76"/>
                      <a:pt x="86" y="76"/>
                    </a:cubicBezTo>
                    <a:close/>
                    <a:moveTo>
                      <a:pt x="86" y="52"/>
                    </a:moveTo>
                    <a:cubicBezTo>
                      <a:pt x="86" y="61"/>
                      <a:pt x="86" y="61"/>
                      <a:pt x="86" y="61"/>
                    </a:cubicBezTo>
                    <a:cubicBezTo>
                      <a:pt x="304" y="61"/>
                      <a:pt x="304" y="61"/>
                      <a:pt x="304" y="61"/>
                    </a:cubicBezTo>
                    <a:cubicBezTo>
                      <a:pt x="304" y="52"/>
                      <a:pt x="304" y="52"/>
                      <a:pt x="304" y="52"/>
                    </a:cubicBezTo>
                    <a:cubicBezTo>
                      <a:pt x="86" y="52"/>
                      <a:pt x="86" y="52"/>
                      <a:pt x="86" y="52"/>
                    </a:cubicBezTo>
                    <a:close/>
                    <a:moveTo>
                      <a:pt x="167" y="230"/>
                    </a:moveTo>
                    <a:cubicBezTo>
                      <a:pt x="207" y="230"/>
                      <a:pt x="207" y="230"/>
                      <a:pt x="207" y="230"/>
                    </a:cubicBezTo>
                    <a:cubicBezTo>
                      <a:pt x="221" y="253"/>
                      <a:pt x="221" y="253"/>
                      <a:pt x="221" y="253"/>
                    </a:cubicBezTo>
                    <a:cubicBezTo>
                      <a:pt x="155" y="253"/>
                      <a:pt x="155" y="253"/>
                      <a:pt x="155" y="253"/>
                    </a:cubicBezTo>
                    <a:cubicBezTo>
                      <a:pt x="167" y="230"/>
                      <a:pt x="167" y="230"/>
                      <a:pt x="167" y="230"/>
                    </a:cubicBezTo>
                    <a:close/>
                    <a:moveTo>
                      <a:pt x="57" y="0"/>
                    </a:moveTo>
                    <a:cubicBezTo>
                      <a:pt x="42" y="0"/>
                      <a:pt x="30" y="12"/>
                      <a:pt x="30" y="27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96"/>
                      <a:pt x="38" y="207"/>
                      <a:pt x="50" y="210"/>
                    </a:cubicBezTo>
                    <a:cubicBezTo>
                      <a:pt x="50" y="210"/>
                      <a:pt x="50" y="210"/>
                      <a:pt x="50" y="210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0" y="274"/>
                      <a:pt x="0" y="274"/>
                      <a:pt x="0" y="274"/>
                    </a:cubicBezTo>
                    <a:cubicBezTo>
                      <a:pt x="376" y="274"/>
                      <a:pt x="376" y="274"/>
                      <a:pt x="376" y="274"/>
                    </a:cubicBezTo>
                    <a:cubicBezTo>
                      <a:pt x="376" y="249"/>
                      <a:pt x="376" y="249"/>
                      <a:pt x="376" y="249"/>
                    </a:cubicBezTo>
                    <a:cubicBezTo>
                      <a:pt x="322" y="210"/>
                      <a:pt x="322" y="210"/>
                      <a:pt x="322" y="210"/>
                    </a:cubicBezTo>
                    <a:cubicBezTo>
                      <a:pt x="335" y="208"/>
                      <a:pt x="344" y="196"/>
                      <a:pt x="344" y="183"/>
                    </a:cubicBezTo>
                    <a:cubicBezTo>
                      <a:pt x="344" y="27"/>
                      <a:pt x="344" y="27"/>
                      <a:pt x="344" y="27"/>
                    </a:cubicBezTo>
                    <a:cubicBezTo>
                      <a:pt x="344" y="12"/>
                      <a:pt x="332" y="0"/>
                      <a:pt x="316" y="0"/>
                    </a:cubicBez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113937" y="1563841"/>
                <a:ext cx="2664293" cy="444049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bg1"/>
                    </a:solidFill>
                    <a:effectLst>
                      <a:outerShdw blurRad="165100" sx="102000" sy="102000" algn="ctr" rotWithShape="0">
                        <a:schemeClr val="accent1">
                          <a:alpha val="73000"/>
                        </a:schemeClr>
                      </a:outerShdw>
                    </a:effectLst>
                    <a:latin typeface="Impact" panose="020B0806030902050204" pitchFamily="34" charset="0"/>
                    <a:ea typeface="微软雅黑 Light" panose="020B0502040204020203" pitchFamily="34" charset="-122"/>
                  </a:defRPr>
                </a:lvl1pPr>
              </a:lstStyle>
              <a:p>
                <a:r>
                  <a:rPr lang="zh-CN" altLang="en-US" sz="1600" dirty="0"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在这里输入文字信息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155860" y="3248309"/>
              <a:ext cx="3676935" cy="861120"/>
              <a:chOff x="5155860" y="3248309"/>
              <a:chExt cx="3676935" cy="861120"/>
            </a:xfrm>
          </p:grpSpPr>
          <p:sp>
            <p:nvSpPr>
              <p:cNvPr id="18" name="Freeform 56"/>
              <p:cNvSpPr>
                <a:spLocks noEditPoints="1"/>
              </p:cNvSpPr>
              <p:nvPr/>
            </p:nvSpPr>
            <p:spPr bwMode="auto">
              <a:xfrm>
                <a:off x="7975987" y="3248917"/>
                <a:ext cx="856808" cy="860512"/>
              </a:xfrm>
              <a:custGeom>
                <a:avLst/>
                <a:gdLst>
                  <a:gd name="T0" fmla="*/ 49 w 98"/>
                  <a:gd name="T1" fmla="*/ 0 h 98"/>
                  <a:gd name="T2" fmla="*/ 83 w 98"/>
                  <a:gd name="T3" fmla="*/ 15 h 98"/>
                  <a:gd name="T4" fmla="*/ 98 w 98"/>
                  <a:gd name="T5" fmla="*/ 49 h 98"/>
                  <a:gd name="T6" fmla="*/ 83 w 98"/>
                  <a:gd name="T7" fmla="*/ 83 h 98"/>
                  <a:gd name="T8" fmla="*/ 49 w 98"/>
                  <a:gd name="T9" fmla="*/ 98 h 98"/>
                  <a:gd name="T10" fmla="*/ 15 w 98"/>
                  <a:gd name="T11" fmla="*/ 83 h 98"/>
                  <a:gd name="T12" fmla="*/ 0 w 98"/>
                  <a:gd name="T13" fmla="*/ 49 h 98"/>
                  <a:gd name="T14" fmla="*/ 15 w 98"/>
                  <a:gd name="T15" fmla="*/ 15 h 98"/>
                  <a:gd name="T16" fmla="*/ 49 w 98"/>
                  <a:gd name="T17" fmla="*/ 0 h 98"/>
                  <a:gd name="T18" fmla="*/ 55 w 98"/>
                  <a:gd name="T19" fmla="*/ 47 h 98"/>
                  <a:gd name="T20" fmla="*/ 54 w 98"/>
                  <a:gd name="T21" fmla="*/ 45 h 98"/>
                  <a:gd name="T22" fmla="*/ 69 w 98"/>
                  <a:gd name="T23" fmla="*/ 24 h 98"/>
                  <a:gd name="T24" fmla="*/ 65 w 98"/>
                  <a:gd name="T25" fmla="*/ 22 h 98"/>
                  <a:gd name="T26" fmla="*/ 50 w 98"/>
                  <a:gd name="T27" fmla="*/ 43 h 98"/>
                  <a:gd name="T28" fmla="*/ 46 w 98"/>
                  <a:gd name="T29" fmla="*/ 44 h 98"/>
                  <a:gd name="T30" fmla="*/ 42 w 98"/>
                  <a:gd name="T31" fmla="*/ 53 h 98"/>
                  <a:gd name="T32" fmla="*/ 51 w 98"/>
                  <a:gd name="T33" fmla="*/ 57 h 98"/>
                  <a:gd name="T34" fmla="*/ 53 w 98"/>
                  <a:gd name="T35" fmla="*/ 56 h 98"/>
                  <a:gd name="T36" fmla="*/ 70 w 98"/>
                  <a:gd name="T37" fmla="*/ 61 h 98"/>
                  <a:gd name="T38" fmla="*/ 71 w 98"/>
                  <a:gd name="T39" fmla="*/ 57 h 98"/>
                  <a:gd name="T40" fmla="*/ 56 w 98"/>
                  <a:gd name="T41" fmla="*/ 50 h 98"/>
                  <a:gd name="T42" fmla="*/ 55 w 98"/>
                  <a:gd name="T43" fmla="*/ 47 h 98"/>
                  <a:gd name="T44" fmla="*/ 74 w 98"/>
                  <a:gd name="T45" fmla="*/ 24 h 98"/>
                  <a:gd name="T46" fmla="*/ 49 w 98"/>
                  <a:gd name="T47" fmla="*/ 14 h 98"/>
                  <a:gd name="T48" fmla="*/ 24 w 98"/>
                  <a:gd name="T49" fmla="*/ 24 h 98"/>
                  <a:gd name="T50" fmla="*/ 13 w 98"/>
                  <a:gd name="T51" fmla="*/ 49 h 98"/>
                  <a:gd name="T52" fmla="*/ 24 w 98"/>
                  <a:gd name="T53" fmla="*/ 74 h 98"/>
                  <a:gd name="T54" fmla="*/ 49 w 98"/>
                  <a:gd name="T55" fmla="*/ 85 h 98"/>
                  <a:gd name="T56" fmla="*/ 74 w 98"/>
                  <a:gd name="T57" fmla="*/ 74 h 98"/>
                  <a:gd name="T58" fmla="*/ 84 w 98"/>
                  <a:gd name="T59" fmla="*/ 49 h 98"/>
                  <a:gd name="T60" fmla="*/ 74 w 98"/>
                  <a:gd name="T61" fmla="*/ 2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8" h="98">
                    <a:moveTo>
                      <a:pt x="49" y="0"/>
                    </a:moveTo>
                    <a:cubicBezTo>
                      <a:pt x="62" y="0"/>
                      <a:pt x="75" y="6"/>
                      <a:pt x="83" y="15"/>
                    </a:cubicBezTo>
                    <a:cubicBezTo>
                      <a:pt x="92" y="23"/>
                      <a:pt x="98" y="36"/>
                      <a:pt x="98" y="49"/>
                    </a:cubicBezTo>
                    <a:cubicBezTo>
                      <a:pt x="98" y="62"/>
                      <a:pt x="92" y="75"/>
                      <a:pt x="83" y="83"/>
                    </a:cubicBezTo>
                    <a:cubicBezTo>
                      <a:pt x="75" y="92"/>
                      <a:pt x="62" y="98"/>
                      <a:pt x="49" y="98"/>
                    </a:cubicBezTo>
                    <a:cubicBezTo>
                      <a:pt x="36" y="98"/>
                      <a:pt x="23" y="92"/>
                      <a:pt x="15" y="83"/>
                    </a:cubicBezTo>
                    <a:cubicBezTo>
                      <a:pt x="6" y="75"/>
                      <a:pt x="0" y="62"/>
                      <a:pt x="0" y="49"/>
                    </a:cubicBezTo>
                    <a:cubicBezTo>
                      <a:pt x="0" y="36"/>
                      <a:pt x="6" y="23"/>
                      <a:pt x="15" y="15"/>
                    </a:cubicBezTo>
                    <a:cubicBezTo>
                      <a:pt x="23" y="6"/>
                      <a:pt x="36" y="0"/>
                      <a:pt x="49" y="0"/>
                    </a:cubicBezTo>
                    <a:close/>
                    <a:moveTo>
                      <a:pt x="55" y="47"/>
                    </a:moveTo>
                    <a:cubicBezTo>
                      <a:pt x="55" y="46"/>
                      <a:pt x="54" y="46"/>
                      <a:pt x="54" y="45"/>
                    </a:cubicBezTo>
                    <a:cubicBezTo>
                      <a:pt x="59" y="39"/>
                      <a:pt x="64" y="32"/>
                      <a:pt x="69" y="24"/>
                    </a:cubicBezTo>
                    <a:cubicBezTo>
                      <a:pt x="68" y="23"/>
                      <a:pt x="67" y="22"/>
                      <a:pt x="65" y="22"/>
                    </a:cubicBezTo>
                    <a:cubicBezTo>
                      <a:pt x="59" y="28"/>
                      <a:pt x="54" y="35"/>
                      <a:pt x="50" y="43"/>
                    </a:cubicBezTo>
                    <a:cubicBezTo>
                      <a:pt x="49" y="43"/>
                      <a:pt x="47" y="43"/>
                      <a:pt x="46" y="44"/>
                    </a:cubicBezTo>
                    <a:cubicBezTo>
                      <a:pt x="42" y="45"/>
                      <a:pt x="41" y="49"/>
                      <a:pt x="42" y="53"/>
                    </a:cubicBezTo>
                    <a:cubicBezTo>
                      <a:pt x="44" y="56"/>
                      <a:pt x="48" y="58"/>
                      <a:pt x="51" y="57"/>
                    </a:cubicBezTo>
                    <a:cubicBezTo>
                      <a:pt x="52" y="56"/>
                      <a:pt x="52" y="56"/>
                      <a:pt x="53" y="56"/>
                    </a:cubicBezTo>
                    <a:cubicBezTo>
                      <a:pt x="58" y="58"/>
                      <a:pt x="64" y="60"/>
                      <a:pt x="70" y="61"/>
                    </a:cubicBezTo>
                    <a:cubicBezTo>
                      <a:pt x="70" y="60"/>
                      <a:pt x="71" y="58"/>
                      <a:pt x="71" y="57"/>
                    </a:cubicBezTo>
                    <a:cubicBezTo>
                      <a:pt x="66" y="54"/>
                      <a:pt x="61" y="52"/>
                      <a:pt x="56" y="50"/>
                    </a:cubicBezTo>
                    <a:cubicBezTo>
                      <a:pt x="56" y="49"/>
                      <a:pt x="56" y="48"/>
                      <a:pt x="55" y="47"/>
                    </a:cubicBezTo>
                    <a:close/>
                    <a:moveTo>
                      <a:pt x="74" y="24"/>
                    </a:moveTo>
                    <a:cubicBezTo>
                      <a:pt x="68" y="18"/>
                      <a:pt x="59" y="14"/>
                      <a:pt x="49" y="14"/>
                    </a:cubicBezTo>
                    <a:cubicBezTo>
                      <a:pt x="39" y="14"/>
                      <a:pt x="30" y="18"/>
                      <a:pt x="24" y="24"/>
                    </a:cubicBezTo>
                    <a:cubicBezTo>
                      <a:pt x="17" y="30"/>
                      <a:pt x="13" y="39"/>
                      <a:pt x="13" y="49"/>
                    </a:cubicBezTo>
                    <a:cubicBezTo>
                      <a:pt x="13" y="59"/>
                      <a:pt x="17" y="68"/>
                      <a:pt x="24" y="74"/>
                    </a:cubicBezTo>
                    <a:cubicBezTo>
                      <a:pt x="30" y="81"/>
                      <a:pt x="39" y="85"/>
                      <a:pt x="49" y="85"/>
                    </a:cubicBezTo>
                    <a:cubicBezTo>
                      <a:pt x="59" y="85"/>
                      <a:pt x="68" y="81"/>
                      <a:pt x="74" y="74"/>
                    </a:cubicBezTo>
                    <a:cubicBezTo>
                      <a:pt x="80" y="68"/>
                      <a:pt x="84" y="59"/>
                      <a:pt x="84" y="49"/>
                    </a:cubicBezTo>
                    <a:cubicBezTo>
                      <a:pt x="84" y="39"/>
                      <a:pt x="80" y="30"/>
                      <a:pt x="74" y="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39700" sx="102000" sy="102000" algn="ctr" rotWithShape="0">
                  <a:schemeClr val="accent1">
                    <a:alpha val="85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5155860" y="3248309"/>
                <a:ext cx="2664293" cy="444049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bg1"/>
                    </a:solidFill>
                    <a:effectLst>
                      <a:outerShdw blurRad="165100" sx="102000" sy="102000" algn="ctr" rotWithShape="0">
                        <a:schemeClr val="accent1">
                          <a:alpha val="73000"/>
                        </a:schemeClr>
                      </a:outerShdw>
                    </a:effectLst>
                    <a:latin typeface="Impact" panose="020B0806030902050204" pitchFamily="34" charset="0"/>
                    <a:ea typeface="微软雅黑 Light" panose="020B0502040204020203" pitchFamily="34" charset="-122"/>
                  </a:defRPr>
                </a:lvl1pPr>
              </a:lstStyle>
              <a:p>
                <a:pPr algn="r"/>
                <a:r>
                  <a:rPr lang="zh-CN" altLang="en-US" sz="1600" dirty="0"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在这里输入文字信息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644413" y="4997477"/>
              <a:ext cx="3406349" cy="732036"/>
              <a:chOff x="3644413" y="4997477"/>
              <a:chExt cx="3406349" cy="732036"/>
            </a:xfrm>
          </p:grpSpPr>
          <p:sp>
            <p:nvSpPr>
              <p:cNvPr id="22" name="Freeform 27"/>
              <p:cNvSpPr>
                <a:spLocks noEditPoints="1"/>
              </p:cNvSpPr>
              <p:nvPr/>
            </p:nvSpPr>
            <p:spPr bwMode="auto">
              <a:xfrm>
                <a:off x="3644413" y="5061150"/>
                <a:ext cx="642326" cy="668363"/>
              </a:xfrm>
              <a:custGeom>
                <a:avLst/>
                <a:gdLst>
                  <a:gd name="T0" fmla="*/ 81 w 94"/>
                  <a:gd name="T1" fmla="*/ 57 h 98"/>
                  <a:gd name="T2" fmla="*/ 81 w 94"/>
                  <a:gd name="T3" fmla="*/ 95 h 98"/>
                  <a:gd name="T4" fmla="*/ 81 w 94"/>
                  <a:gd name="T5" fmla="*/ 98 h 98"/>
                  <a:gd name="T6" fmla="*/ 78 w 94"/>
                  <a:gd name="T7" fmla="*/ 98 h 98"/>
                  <a:gd name="T8" fmla="*/ 67 w 94"/>
                  <a:gd name="T9" fmla="*/ 98 h 98"/>
                  <a:gd name="T10" fmla="*/ 67 w 94"/>
                  <a:gd name="T11" fmla="*/ 68 h 98"/>
                  <a:gd name="T12" fmla="*/ 62 w 94"/>
                  <a:gd name="T13" fmla="*/ 64 h 98"/>
                  <a:gd name="T14" fmla="*/ 49 w 94"/>
                  <a:gd name="T15" fmla="*/ 64 h 98"/>
                  <a:gd name="T16" fmla="*/ 45 w 94"/>
                  <a:gd name="T17" fmla="*/ 68 h 98"/>
                  <a:gd name="T18" fmla="*/ 45 w 94"/>
                  <a:gd name="T19" fmla="*/ 98 h 98"/>
                  <a:gd name="T20" fmla="*/ 15 w 94"/>
                  <a:gd name="T21" fmla="*/ 98 h 98"/>
                  <a:gd name="T22" fmla="*/ 12 w 94"/>
                  <a:gd name="T23" fmla="*/ 98 h 98"/>
                  <a:gd name="T24" fmla="*/ 12 w 94"/>
                  <a:gd name="T25" fmla="*/ 95 h 98"/>
                  <a:gd name="T26" fmla="*/ 12 w 94"/>
                  <a:gd name="T27" fmla="*/ 57 h 98"/>
                  <a:gd name="T28" fmla="*/ 3 w 94"/>
                  <a:gd name="T29" fmla="*/ 57 h 98"/>
                  <a:gd name="T30" fmla="*/ 0 w 94"/>
                  <a:gd name="T31" fmla="*/ 50 h 98"/>
                  <a:gd name="T32" fmla="*/ 44 w 94"/>
                  <a:gd name="T33" fmla="*/ 3 h 98"/>
                  <a:gd name="T34" fmla="*/ 47 w 94"/>
                  <a:gd name="T35" fmla="*/ 0 h 98"/>
                  <a:gd name="T36" fmla="*/ 50 w 94"/>
                  <a:gd name="T37" fmla="*/ 3 h 98"/>
                  <a:gd name="T38" fmla="*/ 94 w 94"/>
                  <a:gd name="T39" fmla="*/ 50 h 98"/>
                  <a:gd name="T40" fmla="*/ 90 w 94"/>
                  <a:gd name="T41" fmla="*/ 57 h 98"/>
                  <a:gd name="T42" fmla="*/ 81 w 94"/>
                  <a:gd name="T43" fmla="*/ 57 h 98"/>
                  <a:gd name="T44" fmla="*/ 74 w 94"/>
                  <a:gd name="T45" fmla="*/ 8 h 98"/>
                  <a:gd name="T46" fmla="*/ 77 w 94"/>
                  <a:gd name="T47" fmla="*/ 8 h 98"/>
                  <a:gd name="T48" fmla="*/ 77 w 94"/>
                  <a:gd name="T49" fmla="*/ 2 h 98"/>
                  <a:gd name="T50" fmla="*/ 61 w 94"/>
                  <a:gd name="T51" fmla="*/ 2 h 98"/>
                  <a:gd name="T52" fmla="*/ 61 w 94"/>
                  <a:gd name="T53" fmla="*/ 8 h 98"/>
                  <a:gd name="T54" fmla="*/ 64 w 94"/>
                  <a:gd name="T55" fmla="*/ 8 h 98"/>
                  <a:gd name="T56" fmla="*/ 64 w 94"/>
                  <a:gd name="T57" fmla="*/ 13 h 98"/>
                  <a:gd name="T58" fmla="*/ 74 w 94"/>
                  <a:gd name="T59" fmla="*/ 25 h 98"/>
                  <a:gd name="T60" fmla="*/ 74 w 94"/>
                  <a:gd name="T61" fmla="*/ 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98">
                    <a:moveTo>
                      <a:pt x="81" y="57"/>
                    </a:moveTo>
                    <a:cubicBezTo>
                      <a:pt x="81" y="95"/>
                      <a:pt x="81" y="95"/>
                      <a:pt x="81" y="95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7" y="66"/>
                      <a:pt x="65" y="64"/>
                      <a:pt x="62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7" y="64"/>
                      <a:pt x="45" y="66"/>
                      <a:pt x="45" y="68"/>
                    </a:cubicBezTo>
                    <a:cubicBezTo>
                      <a:pt x="45" y="98"/>
                      <a:pt x="45" y="98"/>
                      <a:pt x="45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2" y="98"/>
                      <a:pt x="12" y="98"/>
                      <a:pt x="12" y="98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94" y="50"/>
                      <a:pt x="94" y="50"/>
                      <a:pt x="94" y="50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81" y="57"/>
                      <a:pt x="81" y="57"/>
                      <a:pt x="81" y="57"/>
                    </a:cubicBezTo>
                    <a:close/>
                    <a:moveTo>
                      <a:pt x="74" y="8"/>
                    </a:moveTo>
                    <a:cubicBezTo>
                      <a:pt x="77" y="8"/>
                      <a:pt x="77" y="8"/>
                      <a:pt x="77" y="8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74" y="25"/>
                      <a:pt x="74" y="25"/>
                      <a:pt x="74" y="25"/>
                    </a:cubicBezTo>
                    <a:lnTo>
                      <a:pt x="74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4386469" y="4997477"/>
                <a:ext cx="2664293" cy="444049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bg1"/>
                    </a:solidFill>
                    <a:effectLst>
                      <a:outerShdw blurRad="165100" sx="102000" sy="102000" algn="ctr" rotWithShape="0">
                        <a:schemeClr val="accent1">
                          <a:alpha val="73000"/>
                        </a:schemeClr>
                      </a:outerShdw>
                    </a:effectLst>
                    <a:latin typeface="Impact" panose="020B0806030902050204" pitchFamily="34" charset="0"/>
                    <a:ea typeface="微软雅黑 Light" panose="020B0502040204020203" pitchFamily="34" charset="-122"/>
                  </a:defRPr>
                </a:lvl1pPr>
              </a:lstStyle>
              <a:p>
                <a:r>
                  <a:rPr lang="zh-CN" altLang="en-US" sz="1600" dirty="0"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在这里输入文字信息</a:t>
                </a: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5644201" y="1946814"/>
            <a:ext cx="237095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Hunan magic rain rtising CoLtd.professio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665051" y="3290019"/>
            <a:ext cx="237095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Hunan magic rain rtising CoLtd.professio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94983" y="4577546"/>
            <a:ext cx="237095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Hunan magic rain rtising CoLtd.professio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814959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15243" y="1240618"/>
            <a:ext cx="8161515" cy="5144992"/>
            <a:chOff x="2015243" y="1713008"/>
            <a:chExt cx="8161515" cy="5144992"/>
          </a:xfrm>
        </p:grpSpPr>
        <p:sp>
          <p:nvSpPr>
            <p:cNvPr id="8" name="任意多边形 7"/>
            <p:cNvSpPr/>
            <p:nvPr/>
          </p:nvSpPr>
          <p:spPr>
            <a:xfrm>
              <a:off x="5150882" y="1713008"/>
              <a:ext cx="2045082" cy="5144992"/>
            </a:xfrm>
            <a:custGeom>
              <a:avLst/>
              <a:gdLst>
                <a:gd name="connsiteX0" fmla="*/ 982449 w 1382890"/>
                <a:gd name="connsiteY0" fmla="*/ 3543487 h 3594532"/>
                <a:gd name="connsiteX1" fmla="*/ 572874 w 1382890"/>
                <a:gd name="connsiteY1" fmla="*/ 3553012 h 3594532"/>
                <a:gd name="connsiteX2" fmla="*/ 372849 w 1382890"/>
                <a:gd name="connsiteY2" fmla="*/ 3038662 h 3594532"/>
                <a:gd name="connsiteX3" fmla="*/ 725274 w 1382890"/>
                <a:gd name="connsiteY3" fmla="*/ 2343337 h 3594532"/>
                <a:gd name="connsiteX4" fmla="*/ 515724 w 1382890"/>
                <a:gd name="connsiteY4" fmla="*/ 1838512 h 3594532"/>
                <a:gd name="connsiteX5" fmla="*/ 1374 w 1382890"/>
                <a:gd name="connsiteY5" fmla="*/ 1809937 h 3594532"/>
                <a:gd name="connsiteX6" fmla="*/ 372849 w 1382890"/>
                <a:gd name="connsiteY6" fmla="*/ 1705162 h 3594532"/>
                <a:gd name="connsiteX7" fmla="*/ 620499 w 1382890"/>
                <a:gd name="connsiteY7" fmla="*/ 1838512 h 3594532"/>
                <a:gd name="connsiteX8" fmla="*/ 668124 w 1382890"/>
                <a:gd name="connsiteY8" fmla="*/ 1609912 h 3594532"/>
                <a:gd name="connsiteX9" fmla="*/ 801474 w 1382890"/>
                <a:gd name="connsiteY9" fmla="*/ 1295587 h 3594532"/>
                <a:gd name="connsiteX10" fmla="*/ 744324 w 1382890"/>
                <a:gd name="connsiteY10" fmla="*/ 771712 h 3594532"/>
                <a:gd name="connsiteX11" fmla="*/ 515724 w 1382890"/>
                <a:gd name="connsiteY11" fmla="*/ 628837 h 3594532"/>
                <a:gd name="connsiteX12" fmla="*/ 668124 w 1382890"/>
                <a:gd name="connsiteY12" fmla="*/ 628837 h 3594532"/>
                <a:gd name="connsiteX13" fmla="*/ 744324 w 1382890"/>
                <a:gd name="connsiteY13" fmla="*/ 714562 h 3594532"/>
                <a:gd name="connsiteX14" fmla="*/ 849099 w 1382890"/>
                <a:gd name="connsiteY14" fmla="*/ 187 h 3594532"/>
                <a:gd name="connsiteX15" fmla="*/ 810999 w 1382890"/>
                <a:gd name="connsiteY15" fmla="*/ 647887 h 3594532"/>
                <a:gd name="connsiteX16" fmla="*/ 887199 w 1382890"/>
                <a:gd name="connsiteY16" fmla="*/ 1038412 h 3594532"/>
                <a:gd name="connsiteX17" fmla="*/ 915774 w 1382890"/>
                <a:gd name="connsiteY17" fmla="*/ 1286062 h 3594532"/>
                <a:gd name="connsiteX18" fmla="*/ 1087224 w 1382890"/>
                <a:gd name="connsiteY18" fmla="*/ 1152712 h 3594532"/>
                <a:gd name="connsiteX19" fmla="*/ 1315824 w 1382890"/>
                <a:gd name="connsiteY19" fmla="*/ 1133662 h 3594532"/>
                <a:gd name="connsiteX20" fmla="*/ 1068174 w 1382890"/>
                <a:gd name="connsiteY20" fmla="*/ 1190812 h 3594532"/>
                <a:gd name="connsiteX21" fmla="*/ 858624 w 1382890"/>
                <a:gd name="connsiteY21" fmla="*/ 1495612 h 3594532"/>
                <a:gd name="connsiteX22" fmla="*/ 801474 w 1382890"/>
                <a:gd name="connsiteY22" fmla="*/ 1857562 h 3594532"/>
                <a:gd name="connsiteX23" fmla="*/ 953874 w 1382890"/>
                <a:gd name="connsiteY23" fmla="*/ 2314762 h 3594532"/>
                <a:gd name="connsiteX24" fmla="*/ 877674 w 1382890"/>
                <a:gd name="connsiteY24" fmla="*/ 2552887 h 3594532"/>
                <a:gd name="connsiteX25" fmla="*/ 1191999 w 1382890"/>
                <a:gd name="connsiteY25" fmla="*/ 2495737 h 3594532"/>
                <a:gd name="connsiteX26" fmla="*/ 1382499 w 1382890"/>
                <a:gd name="connsiteY26" fmla="*/ 2590987 h 3594532"/>
                <a:gd name="connsiteX27" fmla="*/ 1144374 w 1382890"/>
                <a:gd name="connsiteY27" fmla="*/ 2533837 h 3594532"/>
                <a:gd name="connsiteX28" fmla="*/ 810999 w 1382890"/>
                <a:gd name="connsiteY28" fmla="*/ 2695762 h 3594532"/>
                <a:gd name="connsiteX29" fmla="*/ 668124 w 1382890"/>
                <a:gd name="connsiteY29" fmla="*/ 3048187 h 3594532"/>
                <a:gd name="connsiteX30" fmla="*/ 896724 w 1382890"/>
                <a:gd name="connsiteY30" fmla="*/ 3381562 h 3594532"/>
                <a:gd name="connsiteX31" fmla="*/ 982449 w 1382890"/>
                <a:gd name="connsiteY31" fmla="*/ 3543487 h 3594532"/>
                <a:gd name="connsiteX0" fmla="*/ 982886 w 1383327"/>
                <a:gd name="connsiteY0" fmla="*/ 3543487 h 3594532"/>
                <a:gd name="connsiteX1" fmla="*/ 573311 w 1383327"/>
                <a:gd name="connsiteY1" fmla="*/ 3553012 h 3594532"/>
                <a:gd name="connsiteX2" fmla="*/ 373286 w 1383327"/>
                <a:gd name="connsiteY2" fmla="*/ 3038662 h 3594532"/>
                <a:gd name="connsiteX3" fmla="*/ 725711 w 1383327"/>
                <a:gd name="connsiteY3" fmla="*/ 2343337 h 3594532"/>
                <a:gd name="connsiteX4" fmla="*/ 539021 w 1383327"/>
                <a:gd name="connsiteY4" fmla="*/ 1884232 h 3594532"/>
                <a:gd name="connsiteX5" fmla="*/ 1811 w 1383327"/>
                <a:gd name="connsiteY5" fmla="*/ 1809937 h 3594532"/>
                <a:gd name="connsiteX6" fmla="*/ 373286 w 1383327"/>
                <a:gd name="connsiteY6" fmla="*/ 1705162 h 3594532"/>
                <a:gd name="connsiteX7" fmla="*/ 620936 w 1383327"/>
                <a:gd name="connsiteY7" fmla="*/ 1838512 h 3594532"/>
                <a:gd name="connsiteX8" fmla="*/ 668561 w 1383327"/>
                <a:gd name="connsiteY8" fmla="*/ 1609912 h 3594532"/>
                <a:gd name="connsiteX9" fmla="*/ 801911 w 1383327"/>
                <a:gd name="connsiteY9" fmla="*/ 1295587 h 3594532"/>
                <a:gd name="connsiteX10" fmla="*/ 744761 w 1383327"/>
                <a:gd name="connsiteY10" fmla="*/ 771712 h 3594532"/>
                <a:gd name="connsiteX11" fmla="*/ 516161 w 1383327"/>
                <a:gd name="connsiteY11" fmla="*/ 628837 h 3594532"/>
                <a:gd name="connsiteX12" fmla="*/ 668561 w 1383327"/>
                <a:gd name="connsiteY12" fmla="*/ 628837 h 3594532"/>
                <a:gd name="connsiteX13" fmla="*/ 744761 w 1383327"/>
                <a:gd name="connsiteY13" fmla="*/ 714562 h 3594532"/>
                <a:gd name="connsiteX14" fmla="*/ 849536 w 1383327"/>
                <a:gd name="connsiteY14" fmla="*/ 187 h 3594532"/>
                <a:gd name="connsiteX15" fmla="*/ 811436 w 1383327"/>
                <a:gd name="connsiteY15" fmla="*/ 647887 h 3594532"/>
                <a:gd name="connsiteX16" fmla="*/ 887636 w 1383327"/>
                <a:gd name="connsiteY16" fmla="*/ 1038412 h 3594532"/>
                <a:gd name="connsiteX17" fmla="*/ 916211 w 1383327"/>
                <a:gd name="connsiteY17" fmla="*/ 1286062 h 3594532"/>
                <a:gd name="connsiteX18" fmla="*/ 1087661 w 1383327"/>
                <a:gd name="connsiteY18" fmla="*/ 1152712 h 3594532"/>
                <a:gd name="connsiteX19" fmla="*/ 1316261 w 1383327"/>
                <a:gd name="connsiteY19" fmla="*/ 1133662 h 3594532"/>
                <a:gd name="connsiteX20" fmla="*/ 1068611 w 1383327"/>
                <a:gd name="connsiteY20" fmla="*/ 1190812 h 3594532"/>
                <a:gd name="connsiteX21" fmla="*/ 859061 w 1383327"/>
                <a:gd name="connsiteY21" fmla="*/ 1495612 h 3594532"/>
                <a:gd name="connsiteX22" fmla="*/ 801911 w 1383327"/>
                <a:gd name="connsiteY22" fmla="*/ 1857562 h 3594532"/>
                <a:gd name="connsiteX23" fmla="*/ 954311 w 1383327"/>
                <a:gd name="connsiteY23" fmla="*/ 2314762 h 3594532"/>
                <a:gd name="connsiteX24" fmla="*/ 878111 w 1383327"/>
                <a:gd name="connsiteY24" fmla="*/ 2552887 h 3594532"/>
                <a:gd name="connsiteX25" fmla="*/ 1192436 w 1383327"/>
                <a:gd name="connsiteY25" fmla="*/ 2495737 h 3594532"/>
                <a:gd name="connsiteX26" fmla="*/ 1382936 w 1383327"/>
                <a:gd name="connsiteY26" fmla="*/ 2590987 h 3594532"/>
                <a:gd name="connsiteX27" fmla="*/ 1144811 w 1383327"/>
                <a:gd name="connsiteY27" fmla="*/ 2533837 h 3594532"/>
                <a:gd name="connsiteX28" fmla="*/ 811436 w 1383327"/>
                <a:gd name="connsiteY28" fmla="*/ 2695762 h 3594532"/>
                <a:gd name="connsiteX29" fmla="*/ 668561 w 1383327"/>
                <a:gd name="connsiteY29" fmla="*/ 3048187 h 3594532"/>
                <a:gd name="connsiteX30" fmla="*/ 897161 w 1383327"/>
                <a:gd name="connsiteY30" fmla="*/ 3381562 h 3594532"/>
                <a:gd name="connsiteX31" fmla="*/ 982886 w 1383327"/>
                <a:gd name="connsiteY31" fmla="*/ 3543487 h 3594532"/>
                <a:gd name="connsiteX0" fmla="*/ 982886 w 1383327"/>
                <a:gd name="connsiteY0" fmla="*/ 3543487 h 3594532"/>
                <a:gd name="connsiteX1" fmla="*/ 573311 w 1383327"/>
                <a:gd name="connsiteY1" fmla="*/ 3553012 h 3594532"/>
                <a:gd name="connsiteX2" fmla="*/ 373286 w 1383327"/>
                <a:gd name="connsiteY2" fmla="*/ 3038662 h 3594532"/>
                <a:gd name="connsiteX3" fmla="*/ 725711 w 1383327"/>
                <a:gd name="connsiteY3" fmla="*/ 2343337 h 3594532"/>
                <a:gd name="connsiteX4" fmla="*/ 539021 w 1383327"/>
                <a:gd name="connsiteY4" fmla="*/ 1884232 h 3594532"/>
                <a:gd name="connsiteX5" fmla="*/ 1811 w 1383327"/>
                <a:gd name="connsiteY5" fmla="*/ 1809937 h 3594532"/>
                <a:gd name="connsiteX6" fmla="*/ 373286 w 1383327"/>
                <a:gd name="connsiteY6" fmla="*/ 1705162 h 3594532"/>
                <a:gd name="connsiteX7" fmla="*/ 620936 w 1383327"/>
                <a:gd name="connsiteY7" fmla="*/ 1838512 h 3594532"/>
                <a:gd name="connsiteX8" fmla="*/ 668561 w 1383327"/>
                <a:gd name="connsiteY8" fmla="*/ 1609912 h 3594532"/>
                <a:gd name="connsiteX9" fmla="*/ 801911 w 1383327"/>
                <a:gd name="connsiteY9" fmla="*/ 1295587 h 3594532"/>
                <a:gd name="connsiteX10" fmla="*/ 744761 w 1383327"/>
                <a:gd name="connsiteY10" fmla="*/ 771712 h 3594532"/>
                <a:gd name="connsiteX11" fmla="*/ 516161 w 1383327"/>
                <a:gd name="connsiteY11" fmla="*/ 628837 h 3594532"/>
                <a:gd name="connsiteX12" fmla="*/ 668561 w 1383327"/>
                <a:gd name="connsiteY12" fmla="*/ 628837 h 3594532"/>
                <a:gd name="connsiteX13" fmla="*/ 744761 w 1383327"/>
                <a:gd name="connsiteY13" fmla="*/ 714562 h 3594532"/>
                <a:gd name="connsiteX14" fmla="*/ 849536 w 1383327"/>
                <a:gd name="connsiteY14" fmla="*/ 187 h 3594532"/>
                <a:gd name="connsiteX15" fmla="*/ 811436 w 1383327"/>
                <a:gd name="connsiteY15" fmla="*/ 647887 h 3594532"/>
                <a:gd name="connsiteX16" fmla="*/ 887636 w 1383327"/>
                <a:gd name="connsiteY16" fmla="*/ 1038412 h 3594532"/>
                <a:gd name="connsiteX17" fmla="*/ 916211 w 1383327"/>
                <a:gd name="connsiteY17" fmla="*/ 1286062 h 3594532"/>
                <a:gd name="connsiteX18" fmla="*/ 1087661 w 1383327"/>
                <a:gd name="connsiteY18" fmla="*/ 1152712 h 3594532"/>
                <a:gd name="connsiteX19" fmla="*/ 1316261 w 1383327"/>
                <a:gd name="connsiteY19" fmla="*/ 1133662 h 3594532"/>
                <a:gd name="connsiteX20" fmla="*/ 1068611 w 1383327"/>
                <a:gd name="connsiteY20" fmla="*/ 1190812 h 3594532"/>
                <a:gd name="connsiteX21" fmla="*/ 859061 w 1383327"/>
                <a:gd name="connsiteY21" fmla="*/ 1495612 h 3594532"/>
                <a:gd name="connsiteX22" fmla="*/ 801911 w 1383327"/>
                <a:gd name="connsiteY22" fmla="*/ 1857562 h 3594532"/>
                <a:gd name="connsiteX23" fmla="*/ 954311 w 1383327"/>
                <a:gd name="connsiteY23" fmla="*/ 2314762 h 3594532"/>
                <a:gd name="connsiteX24" fmla="*/ 878111 w 1383327"/>
                <a:gd name="connsiteY24" fmla="*/ 2552887 h 3594532"/>
                <a:gd name="connsiteX25" fmla="*/ 1192436 w 1383327"/>
                <a:gd name="connsiteY25" fmla="*/ 2495737 h 3594532"/>
                <a:gd name="connsiteX26" fmla="*/ 1382936 w 1383327"/>
                <a:gd name="connsiteY26" fmla="*/ 2590987 h 3594532"/>
                <a:gd name="connsiteX27" fmla="*/ 1144811 w 1383327"/>
                <a:gd name="connsiteY27" fmla="*/ 2533837 h 3594532"/>
                <a:gd name="connsiteX28" fmla="*/ 811436 w 1383327"/>
                <a:gd name="connsiteY28" fmla="*/ 2695762 h 3594532"/>
                <a:gd name="connsiteX29" fmla="*/ 668561 w 1383327"/>
                <a:gd name="connsiteY29" fmla="*/ 3048187 h 3594532"/>
                <a:gd name="connsiteX30" fmla="*/ 897161 w 1383327"/>
                <a:gd name="connsiteY30" fmla="*/ 3381562 h 3594532"/>
                <a:gd name="connsiteX31" fmla="*/ 982886 w 1383327"/>
                <a:gd name="connsiteY31" fmla="*/ 3543487 h 3594532"/>
                <a:gd name="connsiteX0" fmla="*/ 1005643 w 1406084"/>
                <a:gd name="connsiteY0" fmla="*/ 3543487 h 3594532"/>
                <a:gd name="connsiteX1" fmla="*/ 596068 w 1406084"/>
                <a:gd name="connsiteY1" fmla="*/ 3553012 h 3594532"/>
                <a:gd name="connsiteX2" fmla="*/ 396043 w 1406084"/>
                <a:gd name="connsiteY2" fmla="*/ 3038662 h 3594532"/>
                <a:gd name="connsiteX3" fmla="*/ 748468 w 1406084"/>
                <a:gd name="connsiteY3" fmla="*/ 2343337 h 3594532"/>
                <a:gd name="connsiteX4" fmla="*/ 561778 w 1406084"/>
                <a:gd name="connsiteY4" fmla="*/ 1884232 h 3594532"/>
                <a:gd name="connsiteX5" fmla="*/ 1708 w 1406084"/>
                <a:gd name="connsiteY5" fmla="*/ 1832797 h 3594532"/>
                <a:gd name="connsiteX6" fmla="*/ 396043 w 1406084"/>
                <a:gd name="connsiteY6" fmla="*/ 1705162 h 3594532"/>
                <a:gd name="connsiteX7" fmla="*/ 643693 w 1406084"/>
                <a:gd name="connsiteY7" fmla="*/ 1838512 h 3594532"/>
                <a:gd name="connsiteX8" fmla="*/ 691318 w 1406084"/>
                <a:gd name="connsiteY8" fmla="*/ 1609912 h 3594532"/>
                <a:gd name="connsiteX9" fmla="*/ 824668 w 1406084"/>
                <a:gd name="connsiteY9" fmla="*/ 1295587 h 3594532"/>
                <a:gd name="connsiteX10" fmla="*/ 767518 w 1406084"/>
                <a:gd name="connsiteY10" fmla="*/ 771712 h 3594532"/>
                <a:gd name="connsiteX11" fmla="*/ 538918 w 1406084"/>
                <a:gd name="connsiteY11" fmla="*/ 628837 h 3594532"/>
                <a:gd name="connsiteX12" fmla="*/ 691318 w 1406084"/>
                <a:gd name="connsiteY12" fmla="*/ 628837 h 3594532"/>
                <a:gd name="connsiteX13" fmla="*/ 767518 w 1406084"/>
                <a:gd name="connsiteY13" fmla="*/ 714562 h 3594532"/>
                <a:gd name="connsiteX14" fmla="*/ 872293 w 1406084"/>
                <a:gd name="connsiteY14" fmla="*/ 187 h 3594532"/>
                <a:gd name="connsiteX15" fmla="*/ 834193 w 1406084"/>
                <a:gd name="connsiteY15" fmla="*/ 647887 h 3594532"/>
                <a:gd name="connsiteX16" fmla="*/ 910393 w 1406084"/>
                <a:gd name="connsiteY16" fmla="*/ 1038412 h 3594532"/>
                <a:gd name="connsiteX17" fmla="*/ 938968 w 1406084"/>
                <a:gd name="connsiteY17" fmla="*/ 1286062 h 3594532"/>
                <a:gd name="connsiteX18" fmla="*/ 1110418 w 1406084"/>
                <a:gd name="connsiteY18" fmla="*/ 1152712 h 3594532"/>
                <a:gd name="connsiteX19" fmla="*/ 1339018 w 1406084"/>
                <a:gd name="connsiteY19" fmla="*/ 1133662 h 3594532"/>
                <a:gd name="connsiteX20" fmla="*/ 1091368 w 1406084"/>
                <a:gd name="connsiteY20" fmla="*/ 1190812 h 3594532"/>
                <a:gd name="connsiteX21" fmla="*/ 881818 w 1406084"/>
                <a:gd name="connsiteY21" fmla="*/ 1495612 h 3594532"/>
                <a:gd name="connsiteX22" fmla="*/ 824668 w 1406084"/>
                <a:gd name="connsiteY22" fmla="*/ 1857562 h 3594532"/>
                <a:gd name="connsiteX23" fmla="*/ 977068 w 1406084"/>
                <a:gd name="connsiteY23" fmla="*/ 2314762 h 3594532"/>
                <a:gd name="connsiteX24" fmla="*/ 900868 w 1406084"/>
                <a:gd name="connsiteY24" fmla="*/ 2552887 h 3594532"/>
                <a:gd name="connsiteX25" fmla="*/ 1215193 w 1406084"/>
                <a:gd name="connsiteY25" fmla="*/ 2495737 h 3594532"/>
                <a:gd name="connsiteX26" fmla="*/ 1405693 w 1406084"/>
                <a:gd name="connsiteY26" fmla="*/ 2590987 h 3594532"/>
                <a:gd name="connsiteX27" fmla="*/ 1167568 w 1406084"/>
                <a:gd name="connsiteY27" fmla="*/ 2533837 h 3594532"/>
                <a:gd name="connsiteX28" fmla="*/ 834193 w 1406084"/>
                <a:gd name="connsiteY28" fmla="*/ 2695762 h 3594532"/>
                <a:gd name="connsiteX29" fmla="*/ 691318 w 1406084"/>
                <a:gd name="connsiteY29" fmla="*/ 3048187 h 3594532"/>
                <a:gd name="connsiteX30" fmla="*/ 919918 w 1406084"/>
                <a:gd name="connsiteY30" fmla="*/ 3381562 h 3594532"/>
                <a:gd name="connsiteX31" fmla="*/ 1005643 w 1406084"/>
                <a:gd name="connsiteY31" fmla="*/ 3543487 h 3594532"/>
                <a:gd name="connsiteX0" fmla="*/ 1003993 w 1404434"/>
                <a:gd name="connsiteY0" fmla="*/ 3543487 h 3594532"/>
                <a:gd name="connsiteX1" fmla="*/ 594418 w 1404434"/>
                <a:gd name="connsiteY1" fmla="*/ 3553012 h 3594532"/>
                <a:gd name="connsiteX2" fmla="*/ 394393 w 1404434"/>
                <a:gd name="connsiteY2" fmla="*/ 3038662 h 3594532"/>
                <a:gd name="connsiteX3" fmla="*/ 746818 w 1404434"/>
                <a:gd name="connsiteY3" fmla="*/ 2343337 h 3594532"/>
                <a:gd name="connsiteX4" fmla="*/ 560128 w 1404434"/>
                <a:gd name="connsiteY4" fmla="*/ 1884232 h 3594532"/>
                <a:gd name="connsiteX5" fmla="*/ 58 w 1404434"/>
                <a:gd name="connsiteY5" fmla="*/ 1832797 h 3594532"/>
                <a:gd name="connsiteX6" fmla="*/ 394393 w 1404434"/>
                <a:gd name="connsiteY6" fmla="*/ 1705162 h 3594532"/>
                <a:gd name="connsiteX7" fmla="*/ 642043 w 1404434"/>
                <a:gd name="connsiteY7" fmla="*/ 1838512 h 3594532"/>
                <a:gd name="connsiteX8" fmla="*/ 689668 w 1404434"/>
                <a:gd name="connsiteY8" fmla="*/ 1609912 h 3594532"/>
                <a:gd name="connsiteX9" fmla="*/ 823018 w 1404434"/>
                <a:gd name="connsiteY9" fmla="*/ 1295587 h 3594532"/>
                <a:gd name="connsiteX10" fmla="*/ 765868 w 1404434"/>
                <a:gd name="connsiteY10" fmla="*/ 771712 h 3594532"/>
                <a:gd name="connsiteX11" fmla="*/ 537268 w 1404434"/>
                <a:gd name="connsiteY11" fmla="*/ 628837 h 3594532"/>
                <a:gd name="connsiteX12" fmla="*/ 689668 w 1404434"/>
                <a:gd name="connsiteY12" fmla="*/ 628837 h 3594532"/>
                <a:gd name="connsiteX13" fmla="*/ 765868 w 1404434"/>
                <a:gd name="connsiteY13" fmla="*/ 714562 h 3594532"/>
                <a:gd name="connsiteX14" fmla="*/ 870643 w 1404434"/>
                <a:gd name="connsiteY14" fmla="*/ 187 h 3594532"/>
                <a:gd name="connsiteX15" fmla="*/ 832543 w 1404434"/>
                <a:gd name="connsiteY15" fmla="*/ 647887 h 3594532"/>
                <a:gd name="connsiteX16" fmla="*/ 908743 w 1404434"/>
                <a:gd name="connsiteY16" fmla="*/ 1038412 h 3594532"/>
                <a:gd name="connsiteX17" fmla="*/ 937318 w 1404434"/>
                <a:gd name="connsiteY17" fmla="*/ 1286062 h 3594532"/>
                <a:gd name="connsiteX18" fmla="*/ 1108768 w 1404434"/>
                <a:gd name="connsiteY18" fmla="*/ 1152712 h 3594532"/>
                <a:gd name="connsiteX19" fmla="*/ 1337368 w 1404434"/>
                <a:gd name="connsiteY19" fmla="*/ 1133662 h 3594532"/>
                <a:gd name="connsiteX20" fmla="*/ 1089718 w 1404434"/>
                <a:gd name="connsiteY20" fmla="*/ 1190812 h 3594532"/>
                <a:gd name="connsiteX21" fmla="*/ 880168 w 1404434"/>
                <a:gd name="connsiteY21" fmla="*/ 1495612 h 3594532"/>
                <a:gd name="connsiteX22" fmla="*/ 823018 w 1404434"/>
                <a:gd name="connsiteY22" fmla="*/ 1857562 h 3594532"/>
                <a:gd name="connsiteX23" fmla="*/ 975418 w 1404434"/>
                <a:gd name="connsiteY23" fmla="*/ 2314762 h 3594532"/>
                <a:gd name="connsiteX24" fmla="*/ 899218 w 1404434"/>
                <a:gd name="connsiteY24" fmla="*/ 2552887 h 3594532"/>
                <a:gd name="connsiteX25" fmla="*/ 1213543 w 1404434"/>
                <a:gd name="connsiteY25" fmla="*/ 2495737 h 3594532"/>
                <a:gd name="connsiteX26" fmla="*/ 1404043 w 1404434"/>
                <a:gd name="connsiteY26" fmla="*/ 2590987 h 3594532"/>
                <a:gd name="connsiteX27" fmla="*/ 1165918 w 1404434"/>
                <a:gd name="connsiteY27" fmla="*/ 2533837 h 3594532"/>
                <a:gd name="connsiteX28" fmla="*/ 832543 w 1404434"/>
                <a:gd name="connsiteY28" fmla="*/ 2695762 h 3594532"/>
                <a:gd name="connsiteX29" fmla="*/ 689668 w 1404434"/>
                <a:gd name="connsiteY29" fmla="*/ 3048187 h 3594532"/>
                <a:gd name="connsiteX30" fmla="*/ 918268 w 1404434"/>
                <a:gd name="connsiteY30" fmla="*/ 3381562 h 3594532"/>
                <a:gd name="connsiteX31" fmla="*/ 1003993 w 1404434"/>
                <a:gd name="connsiteY31" fmla="*/ 3543487 h 3594532"/>
                <a:gd name="connsiteX0" fmla="*/ 1003993 w 1404434"/>
                <a:gd name="connsiteY0" fmla="*/ 3543487 h 3559332"/>
                <a:gd name="connsiteX1" fmla="*/ 594418 w 1404434"/>
                <a:gd name="connsiteY1" fmla="*/ 3553012 h 3559332"/>
                <a:gd name="connsiteX2" fmla="*/ 394393 w 1404434"/>
                <a:gd name="connsiteY2" fmla="*/ 3038662 h 3559332"/>
                <a:gd name="connsiteX3" fmla="*/ 746818 w 1404434"/>
                <a:gd name="connsiteY3" fmla="*/ 2343337 h 3559332"/>
                <a:gd name="connsiteX4" fmla="*/ 560128 w 1404434"/>
                <a:gd name="connsiteY4" fmla="*/ 1884232 h 3559332"/>
                <a:gd name="connsiteX5" fmla="*/ 58 w 1404434"/>
                <a:gd name="connsiteY5" fmla="*/ 1832797 h 3559332"/>
                <a:gd name="connsiteX6" fmla="*/ 394393 w 1404434"/>
                <a:gd name="connsiteY6" fmla="*/ 1705162 h 3559332"/>
                <a:gd name="connsiteX7" fmla="*/ 642043 w 1404434"/>
                <a:gd name="connsiteY7" fmla="*/ 1838512 h 3559332"/>
                <a:gd name="connsiteX8" fmla="*/ 689668 w 1404434"/>
                <a:gd name="connsiteY8" fmla="*/ 1609912 h 3559332"/>
                <a:gd name="connsiteX9" fmla="*/ 823018 w 1404434"/>
                <a:gd name="connsiteY9" fmla="*/ 1295587 h 3559332"/>
                <a:gd name="connsiteX10" fmla="*/ 765868 w 1404434"/>
                <a:gd name="connsiteY10" fmla="*/ 771712 h 3559332"/>
                <a:gd name="connsiteX11" fmla="*/ 537268 w 1404434"/>
                <a:gd name="connsiteY11" fmla="*/ 628837 h 3559332"/>
                <a:gd name="connsiteX12" fmla="*/ 689668 w 1404434"/>
                <a:gd name="connsiteY12" fmla="*/ 628837 h 3559332"/>
                <a:gd name="connsiteX13" fmla="*/ 765868 w 1404434"/>
                <a:gd name="connsiteY13" fmla="*/ 714562 h 3559332"/>
                <a:gd name="connsiteX14" fmla="*/ 870643 w 1404434"/>
                <a:gd name="connsiteY14" fmla="*/ 187 h 3559332"/>
                <a:gd name="connsiteX15" fmla="*/ 832543 w 1404434"/>
                <a:gd name="connsiteY15" fmla="*/ 647887 h 3559332"/>
                <a:gd name="connsiteX16" fmla="*/ 908743 w 1404434"/>
                <a:gd name="connsiteY16" fmla="*/ 1038412 h 3559332"/>
                <a:gd name="connsiteX17" fmla="*/ 937318 w 1404434"/>
                <a:gd name="connsiteY17" fmla="*/ 1286062 h 3559332"/>
                <a:gd name="connsiteX18" fmla="*/ 1108768 w 1404434"/>
                <a:gd name="connsiteY18" fmla="*/ 1152712 h 3559332"/>
                <a:gd name="connsiteX19" fmla="*/ 1337368 w 1404434"/>
                <a:gd name="connsiteY19" fmla="*/ 1133662 h 3559332"/>
                <a:gd name="connsiteX20" fmla="*/ 1089718 w 1404434"/>
                <a:gd name="connsiteY20" fmla="*/ 1190812 h 3559332"/>
                <a:gd name="connsiteX21" fmla="*/ 880168 w 1404434"/>
                <a:gd name="connsiteY21" fmla="*/ 1495612 h 3559332"/>
                <a:gd name="connsiteX22" fmla="*/ 823018 w 1404434"/>
                <a:gd name="connsiteY22" fmla="*/ 1857562 h 3559332"/>
                <a:gd name="connsiteX23" fmla="*/ 975418 w 1404434"/>
                <a:gd name="connsiteY23" fmla="*/ 2314762 h 3559332"/>
                <a:gd name="connsiteX24" fmla="*/ 899218 w 1404434"/>
                <a:gd name="connsiteY24" fmla="*/ 2552887 h 3559332"/>
                <a:gd name="connsiteX25" fmla="*/ 1213543 w 1404434"/>
                <a:gd name="connsiteY25" fmla="*/ 2495737 h 3559332"/>
                <a:gd name="connsiteX26" fmla="*/ 1404043 w 1404434"/>
                <a:gd name="connsiteY26" fmla="*/ 2590987 h 3559332"/>
                <a:gd name="connsiteX27" fmla="*/ 1165918 w 1404434"/>
                <a:gd name="connsiteY27" fmla="*/ 2533837 h 3559332"/>
                <a:gd name="connsiteX28" fmla="*/ 832543 w 1404434"/>
                <a:gd name="connsiteY28" fmla="*/ 2695762 h 3559332"/>
                <a:gd name="connsiteX29" fmla="*/ 689668 w 1404434"/>
                <a:gd name="connsiteY29" fmla="*/ 3048187 h 3559332"/>
                <a:gd name="connsiteX30" fmla="*/ 918268 w 1404434"/>
                <a:gd name="connsiteY30" fmla="*/ 3381562 h 3559332"/>
                <a:gd name="connsiteX31" fmla="*/ 1003993 w 1404434"/>
                <a:gd name="connsiteY31" fmla="*/ 3543487 h 3559332"/>
                <a:gd name="connsiteX0" fmla="*/ 1003993 w 1404434"/>
                <a:gd name="connsiteY0" fmla="*/ 3543487 h 3553018"/>
                <a:gd name="connsiteX1" fmla="*/ 594418 w 1404434"/>
                <a:gd name="connsiteY1" fmla="*/ 3553012 h 3553018"/>
                <a:gd name="connsiteX2" fmla="*/ 394393 w 1404434"/>
                <a:gd name="connsiteY2" fmla="*/ 3038662 h 3553018"/>
                <a:gd name="connsiteX3" fmla="*/ 746818 w 1404434"/>
                <a:gd name="connsiteY3" fmla="*/ 2343337 h 3553018"/>
                <a:gd name="connsiteX4" fmla="*/ 560128 w 1404434"/>
                <a:gd name="connsiteY4" fmla="*/ 1884232 h 3553018"/>
                <a:gd name="connsiteX5" fmla="*/ 58 w 1404434"/>
                <a:gd name="connsiteY5" fmla="*/ 1832797 h 3553018"/>
                <a:gd name="connsiteX6" fmla="*/ 394393 w 1404434"/>
                <a:gd name="connsiteY6" fmla="*/ 1705162 h 3553018"/>
                <a:gd name="connsiteX7" fmla="*/ 642043 w 1404434"/>
                <a:gd name="connsiteY7" fmla="*/ 1838512 h 3553018"/>
                <a:gd name="connsiteX8" fmla="*/ 689668 w 1404434"/>
                <a:gd name="connsiteY8" fmla="*/ 1609912 h 3553018"/>
                <a:gd name="connsiteX9" fmla="*/ 823018 w 1404434"/>
                <a:gd name="connsiteY9" fmla="*/ 1295587 h 3553018"/>
                <a:gd name="connsiteX10" fmla="*/ 765868 w 1404434"/>
                <a:gd name="connsiteY10" fmla="*/ 771712 h 3553018"/>
                <a:gd name="connsiteX11" fmla="*/ 537268 w 1404434"/>
                <a:gd name="connsiteY11" fmla="*/ 628837 h 3553018"/>
                <a:gd name="connsiteX12" fmla="*/ 689668 w 1404434"/>
                <a:gd name="connsiteY12" fmla="*/ 628837 h 3553018"/>
                <a:gd name="connsiteX13" fmla="*/ 765868 w 1404434"/>
                <a:gd name="connsiteY13" fmla="*/ 714562 h 3553018"/>
                <a:gd name="connsiteX14" fmla="*/ 870643 w 1404434"/>
                <a:gd name="connsiteY14" fmla="*/ 187 h 3553018"/>
                <a:gd name="connsiteX15" fmla="*/ 832543 w 1404434"/>
                <a:gd name="connsiteY15" fmla="*/ 647887 h 3553018"/>
                <a:gd name="connsiteX16" fmla="*/ 908743 w 1404434"/>
                <a:gd name="connsiteY16" fmla="*/ 1038412 h 3553018"/>
                <a:gd name="connsiteX17" fmla="*/ 937318 w 1404434"/>
                <a:gd name="connsiteY17" fmla="*/ 1286062 h 3553018"/>
                <a:gd name="connsiteX18" fmla="*/ 1108768 w 1404434"/>
                <a:gd name="connsiteY18" fmla="*/ 1152712 h 3553018"/>
                <a:gd name="connsiteX19" fmla="*/ 1337368 w 1404434"/>
                <a:gd name="connsiteY19" fmla="*/ 1133662 h 3553018"/>
                <a:gd name="connsiteX20" fmla="*/ 1089718 w 1404434"/>
                <a:gd name="connsiteY20" fmla="*/ 1190812 h 3553018"/>
                <a:gd name="connsiteX21" fmla="*/ 880168 w 1404434"/>
                <a:gd name="connsiteY21" fmla="*/ 1495612 h 3553018"/>
                <a:gd name="connsiteX22" fmla="*/ 823018 w 1404434"/>
                <a:gd name="connsiteY22" fmla="*/ 1857562 h 3553018"/>
                <a:gd name="connsiteX23" fmla="*/ 975418 w 1404434"/>
                <a:gd name="connsiteY23" fmla="*/ 2314762 h 3553018"/>
                <a:gd name="connsiteX24" fmla="*/ 899218 w 1404434"/>
                <a:gd name="connsiteY24" fmla="*/ 2552887 h 3553018"/>
                <a:gd name="connsiteX25" fmla="*/ 1213543 w 1404434"/>
                <a:gd name="connsiteY25" fmla="*/ 2495737 h 3553018"/>
                <a:gd name="connsiteX26" fmla="*/ 1404043 w 1404434"/>
                <a:gd name="connsiteY26" fmla="*/ 2590987 h 3553018"/>
                <a:gd name="connsiteX27" fmla="*/ 1165918 w 1404434"/>
                <a:gd name="connsiteY27" fmla="*/ 2533837 h 3553018"/>
                <a:gd name="connsiteX28" fmla="*/ 832543 w 1404434"/>
                <a:gd name="connsiteY28" fmla="*/ 2695762 h 3553018"/>
                <a:gd name="connsiteX29" fmla="*/ 689668 w 1404434"/>
                <a:gd name="connsiteY29" fmla="*/ 3048187 h 3553018"/>
                <a:gd name="connsiteX30" fmla="*/ 918268 w 1404434"/>
                <a:gd name="connsiteY30" fmla="*/ 3381562 h 3553018"/>
                <a:gd name="connsiteX31" fmla="*/ 1003993 w 1404434"/>
                <a:gd name="connsiteY31" fmla="*/ 3543487 h 3553018"/>
                <a:gd name="connsiteX0" fmla="*/ 1003993 w 1404434"/>
                <a:gd name="connsiteY0" fmla="*/ 3543487 h 3553025"/>
                <a:gd name="connsiteX1" fmla="*/ 594418 w 1404434"/>
                <a:gd name="connsiteY1" fmla="*/ 3553012 h 3553025"/>
                <a:gd name="connsiteX2" fmla="*/ 394393 w 1404434"/>
                <a:gd name="connsiteY2" fmla="*/ 3038662 h 3553025"/>
                <a:gd name="connsiteX3" fmla="*/ 746818 w 1404434"/>
                <a:gd name="connsiteY3" fmla="*/ 2343337 h 3553025"/>
                <a:gd name="connsiteX4" fmla="*/ 560128 w 1404434"/>
                <a:gd name="connsiteY4" fmla="*/ 1884232 h 3553025"/>
                <a:gd name="connsiteX5" fmla="*/ 58 w 1404434"/>
                <a:gd name="connsiteY5" fmla="*/ 1832797 h 3553025"/>
                <a:gd name="connsiteX6" fmla="*/ 394393 w 1404434"/>
                <a:gd name="connsiteY6" fmla="*/ 1705162 h 3553025"/>
                <a:gd name="connsiteX7" fmla="*/ 642043 w 1404434"/>
                <a:gd name="connsiteY7" fmla="*/ 1838512 h 3553025"/>
                <a:gd name="connsiteX8" fmla="*/ 689668 w 1404434"/>
                <a:gd name="connsiteY8" fmla="*/ 1609912 h 3553025"/>
                <a:gd name="connsiteX9" fmla="*/ 823018 w 1404434"/>
                <a:gd name="connsiteY9" fmla="*/ 1295587 h 3553025"/>
                <a:gd name="connsiteX10" fmla="*/ 765868 w 1404434"/>
                <a:gd name="connsiteY10" fmla="*/ 771712 h 3553025"/>
                <a:gd name="connsiteX11" fmla="*/ 537268 w 1404434"/>
                <a:gd name="connsiteY11" fmla="*/ 628837 h 3553025"/>
                <a:gd name="connsiteX12" fmla="*/ 689668 w 1404434"/>
                <a:gd name="connsiteY12" fmla="*/ 628837 h 3553025"/>
                <a:gd name="connsiteX13" fmla="*/ 765868 w 1404434"/>
                <a:gd name="connsiteY13" fmla="*/ 714562 h 3553025"/>
                <a:gd name="connsiteX14" fmla="*/ 870643 w 1404434"/>
                <a:gd name="connsiteY14" fmla="*/ 187 h 3553025"/>
                <a:gd name="connsiteX15" fmla="*/ 832543 w 1404434"/>
                <a:gd name="connsiteY15" fmla="*/ 647887 h 3553025"/>
                <a:gd name="connsiteX16" fmla="*/ 908743 w 1404434"/>
                <a:gd name="connsiteY16" fmla="*/ 1038412 h 3553025"/>
                <a:gd name="connsiteX17" fmla="*/ 937318 w 1404434"/>
                <a:gd name="connsiteY17" fmla="*/ 1286062 h 3553025"/>
                <a:gd name="connsiteX18" fmla="*/ 1108768 w 1404434"/>
                <a:gd name="connsiteY18" fmla="*/ 1152712 h 3553025"/>
                <a:gd name="connsiteX19" fmla="*/ 1337368 w 1404434"/>
                <a:gd name="connsiteY19" fmla="*/ 1133662 h 3553025"/>
                <a:gd name="connsiteX20" fmla="*/ 1089718 w 1404434"/>
                <a:gd name="connsiteY20" fmla="*/ 1190812 h 3553025"/>
                <a:gd name="connsiteX21" fmla="*/ 880168 w 1404434"/>
                <a:gd name="connsiteY21" fmla="*/ 1495612 h 3553025"/>
                <a:gd name="connsiteX22" fmla="*/ 823018 w 1404434"/>
                <a:gd name="connsiteY22" fmla="*/ 1857562 h 3553025"/>
                <a:gd name="connsiteX23" fmla="*/ 975418 w 1404434"/>
                <a:gd name="connsiteY23" fmla="*/ 2314762 h 3553025"/>
                <a:gd name="connsiteX24" fmla="*/ 899218 w 1404434"/>
                <a:gd name="connsiteY24" fmla="*/ 2552887 h 3553025"/>
                <a:gd name="connsiteX25" fmla="*/ 1213543 w 1404434"/>
                <a:gd name="connsiteY25" fmla="*/ 2495737 h 3553025"/>
                <a:gd name="connsiteX26" fmla="*/ 1404043 w 1404434"/>
                <a:gd name="connsiteY26" fmla="*/ 2590987 h 3553025"/>
                <a:gd name="connsiteX27" fmla="*/ 1165918 w 1404434"/>
                <a:gd name="connsiteY27" fmla="*/ 2533837 h 3553025"/>
                <a:gd name="connsiteX28" fmla="*/ 832543 w 1404434"/>
                <a:gd name="connsiteY28" fmla="*/ 2695762 h 3553025"/>
                <a:gd name="connsiteX29" fmla="*/ 689668 w 1404434"/>
                <a:gd name="connsiteY29" fmla="*/ 3048187 h 3553025"/>
                <a:gd name="connsiteX30" fmla="*/ 918268 w 1404434"/>
                <a:gd name="connsiteY30" fmla="*/ 3381562 h 3553025"/>
                <a:gd name="connsiteX31" fmla="*/ 1003993 w 1404434"/>
                <a:gd name="connsiteY31" fmla="*/ 3543487 h 3553025"/>
                <a:gd name="connsiteX0" fmla="*/ 1016693 w 1404434"/>
                <a:gd name="connsiteY0" fmla="*/ 3543487 h 3588988"/>
                <a:gd name="connsiteX1" fmla="*/ 594418 w 1404434"/>
                <a:gd name="connsiteY1" fmla="*/ 3553012 h 3588988"/>
                <a:gd name="connsiteX2" fmla="*/ 394393 w 1404434"/>
                <a:gd name="connsiteY2" fmla="*/ 3038662 h 3588988"/>
                <a:gd name="connsiteX3" fmla="*/ 746818 w 1404434"/>
                <a:gd name="connsiteY3" fmla="*/ 2343337 h 3588988"/>
                <a:gd name="connsiteX4" fmla="*/ 560128 w 1404434"/>
                <a:gd name="connsiteY4" fmla="*/ 1884232 h 3588988"/>
                <a:gd name="connsiteX5" fmla="*/ 58 w 1404434"/>
                <a:gd name="connsiteY5" fmla="*/ 1832797 h 3588988"/>
                <a:gd name="connsiteX6" fmla="*/ 394393 w 1404434"/>
                <a:gd name="connsiteY6" fmla="*/ 1705162 h 3588988"/>
                <a:gd name="connsiteX7" fmla="*/ 642043 w 1404434"/>
                <a:gd name="connsiteY7" fmla="*/ 1838512 h 3588988"/>
                <a:gd name="connsiteX8" fmla="*/ 689668 w 1404434"/>
                <a:gd name="connsiteY8" fmla="*/ 1609912 h 3588988"/>
                <a:gd name="connsiteX9" fmla="*/ 823018 w 1404434"/>
                <a:gd name="connsiteY9" fmla="*/ 1295587 h 3588988"/>
                <a:gd name="connsiteX10" fmla="*/ 765868 w 1404434"/>
                <a:gd name="connsiteY10" fmla="*/ 771712 h 3588988"/>
                <a:gd name="connsiteX11" fmla="*/ 537268 w 1404434"/>
                <a:gd name="connsiteY11" fmla="*/ 628837 h 3588988"/>
                <a:gd name="connsiteX12" fmla="*/ 689668 w 1404434"/>
                <a:gd name="connsiteY12" fmla="*/ 628837 h 3588988"/>
                <a:gd name="connsiteX13" fmla="*/ 765868 w 1404434"/>
                <a:gd name="connsiteY13" fmla="*/ 714562 h 3588988"/>
                <a:gd name="connsiteX14" fmla="*/ 870643 w 1404434"/>
                <a:gd name="connsiteY14" fmla="*/ 187 h 3588988"/>
                <a:gd name="connsiteX15" fmla="*/ 832543 w 1404434"/>
                <a:gd name="connsiteY15" fmla="*/ 647887 h 3588988"/>
                <a:gd name="connsiteX16" fmla="*/ 908743 w 1404434"/>
                <a:gd name="connsiteY16" fmla="*/ 1038412 h 3588988"/>
                <a:gd name="connsiteX17" fmla="*/ 937318 w 1404434"/>
                <a:gd name="connsiteY17" fmla="*/ 1286062 h 3588988"/>
                <a:gd name="connsiteX18" fmla="*/ 1108768 w 1404434"/>
                <a:gd name="connsiteY18" fmla="*/ 1152712 h 3588988"/>
                <a:gd name="connsiteX19" fmla="*/ 1337368 w 1404434"/>
                <a:gd name="connsiteY19" fmla="*/ 1133662 h 3588988"/>
                <a:gd name="connsiteX20" fmla="*/ 1089718 w 1404434"/>
                <a:gd name="connsiteY20" fmla="*/ 1190812 h 3588988"/>
                <a:gd name="connsiteX21" fmla="*/ 880168 w 1404434"/>
                <a:gd name="connsiteY21" fmla="*/ 1495612 h 3588988"/>
                <a:gd name="connsiteX22" fmla="*/ 823018 w 1404434"/>
                <a:gd name="connsiteY22" fmla="*/ 1857562 h 3588988"/>
                <a:gd name="connsiteX23" fmla="*/ 975418 w 1404434"/>
                <a:gd name="connsiteY23" fmla="*/ 2314762 h 3588988"/>
                <a:gd name="connsiteX24" fmla="*/ 899218 w 1404434"/>
                <a:gd name="connsiteY24" fmla="*/ 2552887 h 3588988"/>
                <a:gd name="connsiteX25" fmla="*/ 1213543 w 1404434"/>
                <a:gd name="connsiteY25" fmla="*/ 2495737 h 3588988"/>
                <a:gd name="connsiteX26" fmla="*/ 1404043 w 1404434"/>
                <a:gd name="connsiteY26" fmla="*/ 2590987 h 3588988"/>
                <a:gd name="connsiteX27" fmla="*/ 1165918 w 1404434"/>
                <a:gd name="connsiteY27" fmla="*/ 2533837 h 3588988"/>
                <a:gd name="connsiteX28" fmla="*/ 832543 w 1404434"/>
                <a:gd name="connsiteY28" fmla="*/ 2695762 h 3588988"/>
                <a:gd name="connsiteX29" fmla="*/ 689668 w 1404434"/>
                <a:gd name="connsiteY29" fmla="*/ 3048187 h 3588988"/>
                <a:gd name="connsiteX30" fmla="*/ 918268 w 1404434"/>
                <a:gd name="connsiteY30" fmla="*/ 3381562 h 3588988"/>
                <a:gd name="connsiteX31" fmla="*/ 1016693 w 1404434"/>
                <a:gd name="connsiteY31" fmla="*/ 3543487 h 3588988"/>
                <a:gd name="connsiteX0" fmla="*/ 1016693 w 1404434"/>
                <a:gd name="connsiteY0" fmla="*/ 3543487 h 3592198"/>
                <a:gd name="connsiteX1" fmla="*/ 591243 w 1404434"/>
                <a:gd name="connsiteY1" fmla="*/ 3549837 h 3592198"/>
                <a:gd name="connsiteX2" fmla="*/ 394393 w 1404434"/>
                <a:gd name="connsiteY2" fmla="*/ 3038662 h 3592198"/>
                <a:gd name="connsiteX3" fmla="*/ 746818 w 1404434"/>
                <a:gd name="connsiteY3" fmla="*/ 2343337 h 3592198"/>
                <a:gd name="connsiteX4" fmla="*/ 560128 w 1404434"/>
                <a:gd name="connsiteY4" fmla="*/ 1884232 h 3592198"/>
                <a:gd name="connsiteX5" fmla="*/ 58 w 1404434"/>
                <a:gd name="connsiteY5" fmla="*/ 1832797 h 3592198"/>
                <a:gd name="connsiteX6" fmla="*/ 394393 w 1404434"/>
                <a:gd name="connsiteY6" fmla="*/ 1705162 h 3592198"/>
                <a:gd name="connsiteX7" fmla="*/ 642043 w 1404434"/>
                <a:gd name="connsiteY7" fmla="*/ 1838512 h 3592198"/>
                <a:gd name="connsiteX8" fmla="*/ 689668 w 1404434"/>
                <a:gd name="connsiteY8" fmla="*/ 1609912 h 3592198"/>
                <a:gd name="connsiteX9" fmla="*/ 823018 w 1404434"/>
                <a:gd name="connsiteY9" fmla="*/ 1295587 h 3592198"/>
                <a:gd name="connsiteX10" fmla="*/ 765868 w 1404434"/>
                <a:gd name="connsiteY10" fmla="*/ 771712 h 3592198"/>
                <a:gd name="connsiteX11" fmla="*/ 537268 w 1404434"/>
                <a:gd name="connsiteY11" fmla="*/ 628837 h 3592198"/>
                <a:gd name="connsiteX12" fmla="*/ 689668 w 1404434"/>
                <a:gd name="connsiteY12" fmla="*/ 628837 h 3592198"/>
                <a:gd name="connsiteX13" fmla="*/ 765868 w 1404434"/>
                <a:gd name="connsiteY13" fmla="*/ 714562 h 3592198"/>
                <a:gd name="connsiteX14" fmla="*/ 870643 w 1404434"/>
                <a:gd name="connsiteY14" fmla="*/ 187 h 3592198"/>
                <a:gd name="connsiteX15" fmla="*/ 832543 w 1404434"/>
                <a:gd name="connsiteY15" fmla="*/ 647887 h 3592198"/>
                <a:gd name="connsiteX16" fmla="*/ 908743 w 1404434"/>
                <a:gd name="connsiteY16" fmla="*/ 1038412 h 3592198"/>
                <a:gd name="connsiteX17" fmla="*/ 937318 w 1404434"/>
                <a:gd name="connsiteY17" fmla="*/ 1286062 h 3592198"/>
                <a:gd name="connsiteX18" fmla="*/ 1108768 w 1404434"/>
                <a:gd name="connsiteY18" fmla="*/ 1152712 h 3592198"/>
                <a:gd name="connsiteX19" fmla="*/ 1337368 w 1404434"/>
                <a:gd name="connsiteY19" fmla="*/ 1133662 h 3592198"/>
                <a:gd name="connsiteX20" fmla="*/ 1089718 w 1404434"/>
                <a:gd name="connsiteY20" fmla="*/ 1190812 h 3592198"/>
                <a:gd name="connsiteX21" fmla="*/ 880168 w 1404434"/>
                <a:gd name="connsiteY21" fmla="*/ 1495612 h 3592198"/>
                <a:gd name="connsiteX22" fmla="*/ 823018 w 1404434"/>
                <a:gd name="connsiteY22" fmla="*/ 1857562 h 3592198"/>
                <a:gd name="connsiteX23" fmla="*/ 975418 w 1404434"/>
                <a:gd name="connsiteY23" fmla="*/ 2314762 h 3592198"/>
                <a:gd name="connsiteX24" fmla="*/ 899218 w 1404434"/>
                <a:gd name="connsiteY24" fmla="*/ 2552887 h 3592198"/>
                <a:gd name="connsiteX25" fmla="*/ 1213543 w 1404434"/>
                <a:gd name="connsiteY25" fmla="*/ 2495737 h 3592198"/>
                <a:gd name="connsiteX26" fmla="*/ 1404043 w 1404434"/>
                <a:gd name="connsiteY26" fmla="*/ 2590987 h 3592198"/>
                <a:gd name="connsiteX27" fmla="*/ 1165918 w 1404434"/>
                <a:gd name="connsiteY27" fmla="*/ 2533837 h 3592198"/>
                <a:gd name="connsiteX28" fmla="*/ 832543 w 1404434"/>
                <a:gd name="connsiteY28" fmla="*/ 2695762 h 3592198"/>
                <a:gd name="connsiteX29" fmla="*/ 689668 w 1404434"/>
                <a:gd name="connsiteY29" fmla="*/ 3048187 h 3592198"/>
                <a:gd name="connsiteX30" fmla="*/ 918268 w 1404434"/>
                <a:gd name="connsiteY30" fmla="*/ 3381562 h 3592198"/>
                <a:gd name="connsiteX31" fmla="*/ 1016693 w 1404434"/>
                <a:gd name="connsiteY31" fmla="*/ 3543487 h 3592198"/>
                <a:gd name="connsiteX0" fmla="*/ 1016693 w 1404434"/>
                <a:gd name="connsiteY0" fmla="*/ 3543487 h 3558296"/>
                <a:gd name="connsiteX1" fmla="*/ 591243 w 1404434"/>
                <a:gd name="connsiteY1" fmla="*/ 3549837 h 3558296"/>
                <a:gd name="connsiteX2" fmla="*/ 394393 w 1404434"/>
                <a:gd name="connsiteY2" fmla="*/ 3038662 h 3558296"/>
                <a:gd name="connsiteX3" fmla="*/ 746818 w 1404434"/>
                <a:gd name="connsiteY3" fmla="*/ 2343337 h 3558296"/>
                <a:gd name="connsiteX4" fmla="*/ 560128 w 1404434"/>
                <a:gd name="connsiteY4" fmla="*/ 1884232 h 3558296"/>
                <a:gd name="connsiteX5" fmla="*/ 58 w 1404434"/>
                <a:gd name="connsiteY5" fmla="*/ 1832797 h 3558296"/>
                <a:gd name="connsiteX6" fmla="*/ 394393 w 1404434"/>
                <a:gd name="connsiteY6" fmla="*/ 1705162 h 3558296"/>
                <a:gd name="connsiteX7" fmla="*/ 642043 w 1404434"/>
                <a:gd name="connsiteY7" fmla="*/ 1838512 h 3558296"/>
                <a:gd name="connsiteX8" fmla="*/ 689668 w 1404434"/>
                <a:gd name="connsiteY8" fmla="*/ 1609912 h 3558296"/>
                <a:gd name="connsiteX9" fmla="*/ 823018 w 1404434"/>
                <a:gd name="connsiteY9" fmla="*/ 1295587 h 3558296"/>
                <a:gd name="connsiteX10" fmla="*/ 765868 w 1404434"/>
                <a:gd name="connsiteY10" fmla="*/ 771712 h 3558296"/>
                <a:gd name="connsiteX11" fmla="*/ 537268 w 1404434"/>
                <a:gd name="connsiteY11" fmla="*/ 628837 h 3558296"/>
                <a:gd name="connsiteX12" fmla="*/ 689668 w 1404434"/>
                <a:gd name="connsiteY12" fmla="*/ 628837 h 3558296"/>
                <a:gd name="connsiteX13" fmla="*/ 765868 w 1404434"/>
                <a:gd name="connsiteY13" fmla="*/ 714562 h 3558296"/>
                <a:gd name="connsiteX14" fmla="*/ 870643 w 1404434"/>
                <a:gd name="connsiteY14" fmla="*/ 187 h 3558296"/>
                <a:gd name="connsiteX15" fmla="*/ 832543 w 1404434"/>
                <a:gd name="connsiteY15" fmla="*/ 647887 h 3558296"/>
                <a:gd name="connsiteX16" fmla="*/ 908743 w 1404434"/>
                <a:gd name="connsiteY16" fmla="*/ 1038412 h 3558296"/>
                <a:gd name="connsiteX17" fmla="*/ 937318 w 1404434"/>
                <a:gd name="connsiteY17" fmla="*/ 1286062 h 3558296"/>
                <a:gd name="connsiteX18" fmla="*/ 1108768 w 1404434"/>
                <a:gd name="connsiteY18" fmla="*/ 1152712 h 3558296"/>
                <a:gd name="connsiteX19" fmla="*/ 1337368 w 1404434"/>
                <a:gd name="connsiteY19" fmla="*/ 1133662 h 3558296"/>
                <a:gd name="connsiteX20" fmla="*/ 1089718 w 1404434"/>
                <a:gd name="connsiteY20" fmla="*/ 1190812 h 3558296"/>
                <a:gd name="connsiteX21" fmla="*/ 880168 w 1404434"/>
                <a:gd name="connsiteY21" fmla="*/ 1495612 h 3558296"/>
                <a:gd name="connsiteX22" fmla="*/ 823018 w 1404434"/>
                <a:gd name="connsiteY22" fmla="*/ 1857562 h 3558296"/>
                <a:gd name="connsiteX23" fmla="*/ 975418 w 1404434"/>
                <a:gd name="connsiteY23" fmla="*/ 2314762 h 3558296"/>
                <a:gd name="connsiteX24" fmla="*/ 899218 w 1404434"/>
                <a:gd name="connsiteY24" fmla="*/ 2552887 h 3558296"/>
                <a:gd name="connsiteX25" fmla="*/ 1213543 w 1404434"/>
                <a:gd name="connsiteY25" fmla="*/ 2495737 h 3558296"/>
                <a:gd name="connsiteX26" fmla="*/ 1404043 w 1404434"/>
                <a:gd name="connsiteY26" fmla="*/ 2590987 h 3558296"/>
                <a:gd name="connsiteX27" fmla="*/ 1165918 w 1404434"/>
                <a:gd name="connsiteY27" fmla="*/ 2533837 h 3558296"/>
                <a:gd name="connsiteX28" fmla="*/ 832543 w 1404434"/>
                <a:gd name="connsiteY28" fmla="*/ 2695762 h 3558296"/>
                <a:gd name="connsiteX29" fmla="*/ 689668 w 1404434"/>
                <a:gd name="connsiteY29" fmla="*/ 3048187 h 3558296"/>
                <a:gd name="connsiteX30" fmla="*/ 918268 w 1404434"/>
                <a:gd name="connsiteY30" fmla="*/ 3381562 h 3558296"/>
                <a:gd name="connsiteX31" fmla="*/ 1016693 w 1404434"/>
                <a:gd name="connsiteY31" fmla="*/ 3543487 h 3558296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387"/>
                <a:gd name="connsiteY0" fmla="*/ 3543487 h 3550128"/>
                <a:gd name="connsiteX1" fmla="*/ 591243 w 1404387"/>
                <a:gd name="connsiteY1" fmla="*/ 3549837 h 3550128"/>
                <a:gd name="connsiteX2" fmla="*/ 394393 w 1404387"/>
                <a:gd name="connsiteY2" fmla="*/ 3038662 h 3550128"/>
                <a:gd name="connsiteX3" fmla="*/ 746818 w 1404387"/>
                <a:gd name="connsiteY3" fmla="*/ 2343337 h 3550128"/>
                <a:gd name="connsiteX4" fmla="*/ 560128 w 1404387"/>
                <a:gd name="connsiteY4" fmla="*/ 1884232 h 3550128"/>
                <a:gd name="connsiteX5" fmla="*/ 58 w 1404387"/>
                <a:gd name="connsiteY5" fmla="*/ 1832797 h 3550128"/>
                <a:gd name="connsiteX6" fmla="*/ 394393 w 1404387"/>
                <a:gd name="connsiteY6" fmla="*/ 1705162 h 3550128"/>
                <a:gd name="connsiteX7" fmla="*/ 642043 w 1404387"/>
                <a:gd name="connsiteY7" fmla="*/ 1838512 h 3550128"/>
                <a:gd name="connsiteX8" fmla="*/ 689668 w 1404387"/>
                <a:gd name="connsiteY8" fmla="*/ 1609912 h 3550128"/>
                <a:gd name="connsiteX9" fmla="*/ 823018 w 1404387"/>
                <a:gd name="connsiteY9" fmla="*/ 1295587 h 3550128"/>
                <a:gd name="connsiteX10" fmla="*/ 765868 w 1404387"/>
                <a:gd name="connsiteY10" fmla="*/ 771712 h 3550128"/>
                <a:gd name="connsiteX11" fmla="*/ 537268 w 1404387"/>
                <a:gd name="connsiteY11" fmla="*/ 628837 h 3550128"/>
                <a:gd name="connsiteX12" fmla="*/ 689668 w 1404387"/>
                <a:gd name="connsiteY12" fmla="*/ 628837 h 3550128"/>
                <a:gd name="connsiteX13" fmla="*/ 765868 w 1404387"/>
                <a:gd name="connsiteY13" fmla="*/ 714562 h 3550128"/>
                <a:gd name="connsiteX14" fmla="*/ 870643 w 1404387"/>
                <a:gd name="connsiteY14" fmla="*/ 187 h 3550128"/>
                <a:gd name="connsiteX15" fmla="*/ 832543 w 1404387"/>
                <a:gd name="connsiteY15" fmla="*/ 647887 h 3550128"/>
                <a:gd name="connsiteX16" fmla="*/ 908743 w 1404387"/>
                <a:gd name="connsiteY16" fmla="*/ 1038412 h 3550128"/>
                <a:gd name="connsiteX17" fmla="*/ 937318 w 1404387"/>
                <a:gd name="connsiteY17" fmla="*/ 1286062 h 3550128"/>
                <a:gd name="connsiteX18" fmla="*/ 1108768 w 1404387"/>
                <a:gd name="connsiteY18" fmla="*/ 1152712 h 3550128"/>
                <a:gd name="connsiteX19" fmla="*/ 1337368 w 1404387"/>
                <a:gd name="connsiteY19" fmla="*/ 1133662 h 3550128"/>
                <a:gd name="connsiteX20" fmla="*/ 1089718 w 1404387"/>
                <a:gd name="connsiteY20" fmla="*/ 1190812 h 3550128"/>
                <a:gd name="connsiteX21" fmla="*/ 880168 w 1404387"/>
                <a:gd name="connsiteY21" fmla="*/ 1495612 h 3550128"/>
                <a:gd name="connsiteX22" fmla="*/ 823018 w 1404387"/>
                <a:gd name="connsiteY22" fmla="*/ 1857562 h 3550128"/>
                <a:gd name="connsiteX23" fmla="*/ 975418 w 1404387"/>
                <a:gd name="connsiteY23" fmla="*/ 2314762 h 3550128"/>
                <a:gd name="connsiteX24" fmla="*/ 899218 w 1404387"/>
                <a:gd name="connsiteY24" fmla="*/ 2552887 h 3550128"/>
                <a:gd name="connsiteX25" fmla="*/ 1213543 w 1404387"/>
                <a:gd name="connsiteY25" fmla="*/ 2495737 h 3550128"/>
                <a:gd name="connsiteX26" fmla="*/ 1404043 w 1404387"/>
                <a:gd name="connsiteY26" fmla="*/ 2590987 h 3550128"/>
                <a:gd name="connsiteX27" fmla="*/ 1169093 w 1404387"/>
                <a:gd name="connsiteY27" fmla="*/ 2543362 h 3550128"/>
                <a:gd name="connsiteX28" fmla="*/ 832543 w 1404387"/>
                <a:gd name="connsiteY28" fmla="*/ 2695762 h 3550128"/>
                <a:gd name="connsiteX29" fmla="*/ 689668 w 1404387"/>
                <a:gd name="connsiteY29" fmla="*/ 3048187 h 3550128"/>
                <a:gd name="connsiteX30" fmla="*/ 918268 w 1404387"/>
                <a:gd name="connsiteY30" fmla="*/ 3381562 h 3550128"/>
                <a:gd name="connsiteX31" fmla="*/ 1016693 w 1404387"/>
                <a:gd name="connsiteY31" fmla="*/ 3543487 h 3550128"/>
                <a:gd name="connsiteX0" fmla="*/ 1016693 w 1404387"/>
                <a:gd name="connsiteY0" fmla="*/ 3543487 h 3550128"/>
                <a:gd name="connsiteX1" fmla="*/ 591243 w 1404387"/>
                <a:gd name="connsiteY1" fmla="*/ 3549837 h 3550128"/>
                <a:gd name="connsiteX2" fmla="*/ 394393 w 1404387"/>
                <a:gd name="connsiteY2" fmla="*/ 3038662 h 3550128"/>
                <a:gd name="connsiteX3" fmla="*/ 746818 w 1404387"/>
                <a:gd name="connsiteY3" fmla="*/ 2343337 h 3550128"/>
                <a:gd name="connsiteX4" fmla="*/ 560128 w 1404387"/>
                <a:gd name="connsiteY4" fmla="*/ 1884232 h 3550128"/>
                <a:gd name="connsiteX5" fmla="*/ 58 w 1404387"/>
                <a:gd name="connsiteY5" fmla="*/ 1832797 h 3550128"/>
                <a:gd name="connsiteX6" fmla="*/ 394393 w 1404387"/>
                <a:gd name="connsiteY6" fmla="*/ 1705162 h 3550128"/>
                <a:gd name="connsiteX7" fmla="*/ 642043 w 1404387"/>
                <a:gd name="connsiteY7" fmla="*/ 1838512 h 3550128"/>
                <a:gd name="connsiteX8" fmla="*/ 689668 w 1404387"/>
                <a:gd name="connsiteY8" fmla="*/ 1609912 h 3550128"/>
                <a:gd name="connsiteX9" fmla="*/ 823018 w 1404387"/>
                <a:gd name="connsiteY9" fmla="*/ 1295587 h 3550128"/>
                <a:gd name="connsiteX10" fmla="*/ 765868 w 1404387"/>
                <a:gd name="connsiteY10" fmla="*/ 771712 h 3550128"/>
                <a:gd name="connsiteX11" fmla="*/ 537268 w 1404387"/>
                <a:gd name="connsiteY11" fmla="*/ 628837 h 3550128"/>
                <a:gd name="connsiteX12" fmla="*/ 689668 w 1404387"/>
                <a:gd name="connsiteY12" fmla="*/ 628837 h 3550128"/>
                <a:gd name="connsiteX13" fmla="*/ 765868 w 1404387"/>
                <a:gd name="connsiteY13" fmla="*/ 714562 h 3550128"/>
                <a:gd name="connsiteX14" fmla="*/ 870643 w 1404387"/>
                <a:gd name="connsiteY14" fmla="*/ 187 h 3550128"/>
                <a:gd name="connsiteX15" fmla="*/ 832543 w 1404387"/>
                <a:gd name="connsiteY15" fmla="*/ 647887 h 3550128"/>
                <a:gd name="connsiteX16" fmla="*/ 908743 w 1404387"/>
                <a:gd name="connsiteY16" fmla="*/ 1038412 h 3550128"/>
                <a:gd name="connsiteX17" fmla="*/ 937318 w 1404387"/>
                <a:gd name="connsiteY17" fmla="*/ 1286062 h 3550128"/>
                <a:gd name="connsiteX18" fmla="*/ 1108768 w 1404387"/>
                <a:gd name="connsiteY18" fmla="*/ 1152712 h 3550128"/>
                <a:gd name="connsiteX19" fmla="*/ 1337368 w 1404387"/>
                <a:gd name="connsiteY19" fmla="*/ 1133662 h 3550128"/>
                <a:gd name="connsiteX20" fmla="*/ 1089718 w 1404387"/>
                <a:gd name="connsiteY20" fmla="*/ 1190812 h 3550128"/>
                <a:gd name="connsiteX21" fmla="*/ 880168 w 1404387"/>
                <a:gd name="connsiteY21" fmla="*/ 1495612 h 3550128"/>
                <a:gd name="connsiteX22" fmla="*/ 823018 w 1404387"/>
                <a:gd name="connsiteY22" fmla="*/ 1857562 h 3550128"/>
                <a:gd name="connsiteX23" fmla="*/ 975418 w 1404387"/>
                <a:gd name="connsiteY23" fmla="*/ 2314762 h 3550128"/>
                <a:gd name="connsiteX24" fmla="*/ 899218 w 1404387"/>
                <a:gd name="connsiteY24" fmla="*/ 2552887 h 3550128"/>
                <a:gd name="connsiteX25" fmla="*/ 1213543 w 1404387"/>
                <a:gd name="connsiteY25" fmla="*/ 2495737 h 3550128"/>
                <a:gd name="connsiteX26" fmla="*/ 1404043 w 1404387"/>
                <a:gd name="connsiteY26" fmla="*/ 2590987 h 3550128"/>
                <a:gd name="connsiteX27" fmla="*/ 1169093 w 1404387"/>
                <a:gd name="connsiteY27" fmla="*/ 2543362 h 3550128"/>
                <a:gd name="connsiteX28" fmla="*/ 832543 w 1404387"/>
                <a:gd name="connsiteY28" fmla="*/ 2695762 h 3550128"/>
                <a:gd name="connsiteX29" fmla="*/ 689668 w 1404387"/>
                <a:gd name="connsiteY29" fmla="*/ 3048187 h 3550128"/>
                <a:gd name="connsiteX30" fmla="*/ 918268 w 1404387"/>
                <a:gd name="connsiteY30" fmla="*/ 3381562 h 3550128"/>
                <a:gd name="connsiteX31" fmla="*/ 1016693 w 1404387"/>
                <a:gd name="connsiteY31" fmla="*/ 3543487 h 3550128"/>
                <a:gd name="connsiteX0" fmla="*/ 1016693 w 1404160"/>
                <a:gd name="connsiteY0" fmla="*/ 3543487 h 3550128"/>
                <a:gd name="connsiteX1" fmla="*/ 591243 w 1404160"/>
                <a:gd name="connsiteY1" fmla="*/ 3549837 h 3550128"/>
                <a:gd name="connsiteX2" fmla="*/ 394393 w 1404160"/>
                <a:gd name="connsiteY2" fmla="*/ 3038662 h 3550128"/>
                <a:gd name="connsiteX3" fmla="*/ 746818 w 1404160"/>
                <a:gd name="connsiteY3" fmla="*/ 2343337 h 3550128"/>
                <a:gd name="connsiteX4" fmla="*/ 560128 w 1404160"/>
                <a:gd name="connsiteY4" fmla="*/ 1884232 h 3550128"/>
                <a:gd name="connsiteX5" fmla="*/ 58 w 1404160"/>
                <a:gd name="connsiteY5" fmla="*/ 1832797 h 3550128"/>
                <a:gd name="connsiteX6" fmla="*/ 394393 w 1404160"/>
                <a:gd name="connsiteY6" fmla="*/ 1705162 h 3550128"/>
                <a:gd name="connsiteX7" fmla="*/ 642043 w 1404160"/>
                <a:gd name="connsiteY7" fmla="*/ 1838512 h 3550128"/>
                <a:gd name="connsiteX8" fmla="*/ 689668 w 1404160"/>
                <a:gd name="connsiteY8" fmla="*/ 1609912 h 3550128"/>
                <a:gd name="connsiteX9" fmla="*/ 823018 w 1404160"/>
                <a:gd name="connsiteY9" fmla="*/ 1295587 h 3550128"/>
                <a:gd name="connsiteX10" fmla="*/ 765868 w 1404160"/>
                <a:gd name="connsiteY10" fmla="*/ 771712 h 3550128"/>
                <a:gd name="connsiteX11" fmla="*/ 537268 w 1404160"/>
                <a:gd name="connsiteY11" fmla="*/ 628837 h 3550128"/>
                <a:gd name="connsiteX12" fmla="*/ 689668 w 1404160"/>
                <a:gd name="connsiteY12" fmla="*/ 628837 h 3550128"/>
                <a:gd name="connsiteX13" fmla="*/ 765868 w 1404160"/>
                <a:gd name="connsiteY13" fmla="*/ 714562 h 3550128"/>
                <a:gd name="connsiteX14" fmla="*/ 870643 w 1404160"/>
                <a:gd name="connsiteY14" fmla="*/ 187 h 3550128"/>
                <a:gd name="connsiteX15" fmla="*/ 832543 w 1404160"/>
                <a:gd name="connsiteY15" fmla="*/ 647887 h 3550128"/>
                <a:gd name="connsiteX16" fmla="*/ 908743 w 1404160"/>
                <a:gd name="connsiteY16" fmla="*/ 1038412 h 3550128"/>
                <a:gd name="connsiteX17" fmla="*/ 937318 w 1404160"/>
                <a:gd name="connsiteY17" fmla="*/ 1286062 h 3550128"/>
                <a:gd name="connsiteX18" fmla="*/ 1108768 w 1404160"/>
                <a:gd name="connsiteY18" fmla="*/ 1152712 h 3550128"/>
                <a:gd name="connsiteX19" fmla="*/ 1337368 w 1404160"/>
                <a:gd name="connsiteY19" fmla="*/ 1133662 h 3550128"/>
                <a:gd name="connsiteX20" fmla="*/ 1089718 w 1404160"/>
                <a:gd name="connsiteY20" fmla="*/ 1190812 h 3550128"/>
                <a:gd name="connsiteX21" fmla="*/ 880168 w 1404160"/>
                <a:gd name="connsiteY21" fmla="*/ 1495612 h 3550128"/>
                <a:gd name="connsiteX22" fmla="*/ 823018 w 1404160"/>
                <a:gd name="connsiteY22" fmla="*/ 1857562 h 3550128"/>
                <a:gd name="connsiteX23" fmla="*/ 975418 w 1404160"/>
                <a:gd name="connsiteY23" fmla="*/ 2314762 h 3550128"/>
                <a:gd name="connsiteX24" fmla="*/ 899218 w 1404160"/>
                <a:gd name="connsiteY24" fmla="*/ 2552887 h 3550128"/>
                <a:gd name="connsiteX25" fmla="*/ 1213543 w 1404160"/>
                <a:gd name="connsiteY25" fmla="*/ 2495737 h 3550128"/>
                <a:gd name="connsiteX26" fmla="*/ 1404043 w 1404160"/>
                <a:gd name="connsiteY26" fmla="*/ 2590987 h 3550128"/>
                <a:gd name="connsiteX27" fmla="*/ 1188143 w 1404160"/>
                <a:gd name="connsiteY27" fmla="*/ 2552887 h 3550128"/>
                <a:gd name="connsiteX28" fmla="*/ 832543 w 1404160"/>
                <a:gd name="connsiteY28" fmla="*/ 2695762 h 3550128"/>
                <a:gd name="connsiteX29" fmla="*/ 689668 w 1404160"/>
                <a:gd name="connsiteY29" fmla="*/ 3048187 h 3550128"/>
                <a:gd name="connsiteX30" fmla="*/ 918268 w 1404160"/>
                <a:gd name="connsiteY30" fmla="*/ 3381562 h 3550128"/>
                <a:gd name="connsiteX31" fmla="*/ 1016693 w 1404160"/>
                <a:gd name="connsiteY31" fmla="*/ 3543487 h 3550128"/>
                <a:gd name="connsiteX0" fmla="*/ 1016693 w 1404160"/>
                <a:gd name="connsiteY0" fmla="*/ 3543487 h 3550128"/>
                <a:gd name="connsiteX1" fmla="*/ 591243 w 1404160"/>
                <a:gd name="connsiteY1" fmla="*/ 3549837 h 3550128"/>
                <a:gd name="connsiteX2" fmla="*/ 394393 w 1404160"/>
                <a:gd name="connsiteY2" fmla="*/ 3038662 h 3550128"/>
                <a:gd name="connsiteX3" fmla="*/ 746818 w 1404160"/>
                <a:gd name="connsiteY3" fmla="*/ 2343337 h 3550128"/>
                <a:gd name="connsiteX4" fmla="*/ 560128 w 1404160"/>
                <a:gd name="connsiteY4" fmla="*/ 1884232 h 3550128"/>
                <a:gd name="connsiteX5" fmla="*/ 58 w 1404160"/>
                <a:gd name="connsiteY5" fmla="*/ 1832797 h 3550128"/>
                <a:gd name="connsiteX6" fmla="*/ 394393 w 1404160"/>
                <a:gd name="connsiteY6" fmla="*/ 1705162 h 3550128"/>
                <a:gd name="connsiteX7" fmla="*/ 642043 w 1404160"/>
                <a:gd name="connsiteY7" fmla="*/ 1838512 h 3550128"/>
                <a:gd name="connsiteX8" fmla="*/ 689668 w 1404160"/>
                <a:gd name="connsiteY8" fmla="*/ 1609912 h 3550128"/>
                <a:gd name="connsiteX9" fmla="*/ 823018 w 1404160"/>
                <a:gd name="connsiteY9" fmla="*/ 1295587 h 3550128"/>
                <a:gd name="connsiteX10" fmla="*/ 765868 w 1404160"/>
                <a:gd name="connsiteY10" fmla="*/ 771712 h 3550128"/>
                <a:gd name="connsiteX11" fmla="*/ 537268 w 1404160"/>
                <a:gd name="connsiteY11" fmla="*/ 628837 h 3550128"/>
                <a:gd name="connsiteX12" fmla="*/ 689668 w 1404160"/>
                <a:gd name="connsiteY12" fmla="*/ 628837 h 3550128"/>
                <a:gd name="connsiteX13" fmla="*/ 765868 w 1404160"/>
                <a:gd name="connsiteY13" fmla="*/ 714562 h 3550128"/>
                <a:gd name="connsiteX14" fmla="*/ 870643 w 1404160"/>
                <a:gd name="connsiteY14" fmla="*/ 187 h 3550128"/>
                <a:gd name="connsiteX15" fmla="*/ 832543 w 1404160"/>
                <a:gd name="connsiteY15" fmla="*/ 647887 h 3550128"/>
                <a:gd name="connsiteX16" fmla="*/ 908743 w 1404160"/>
                <a:gd name="connsiteY16" fmla="*/ 1038412 h 3550128"/>
                <a:gd name="connsiteX17" fmla="*/ 937318 w 1404160"/>
                <a:gd name="connsiteY17" fmla="*/ 1286062 h 3550128"/>
                <a:gd name="connsiteX18" fmla="*/ 1108768 w 1404160"/>
                <a:gd name="connsiteY18" fmla="*/ 1152712 h 3550128"/>
                <a:gd name="connsiteX19" fmla="*/ 1337368 w 1404160"/>
                <a:gd name="connsiteY19" fmla="*/ 1133662 h 3550128"/>
                <a:gd name="connsiteX20" fmla="*/ 1089718 w 1404160"/>
                <a:gd name="connsiteY20" fmla="*/ 1190812 h 3550128"/>
                <a:gd name="connsiteX21" fmla="*/ 880168 w 1404160"/>
                <a:gd name="connsiteY21" fmla="*/ 1495612 h 3550128"/>
                <a:gd name="connsiteX22" fmla="*/ 823018 w 1404160"/>
                <a:gd name="connsiteY22" fmla="*/ 1857562 h 3550128"/>
                <a:gd name="connsiteX23" fmla="*/ 975418 w 1404160"/>
                <a:gd name="connsiteY23" fmla="*/ 2314762 h 3550128"/>
                <a:gd name="connsiteX24" fmla="*/ 899218 w 1404160"/>
                <a:gd name="connsiteY24" fmla="*/ 2552887 h 3550128"/>
                <a:gd name="connsiteX25" fmla="*/ 1213543 w 1404160"/>
                <a:gd name="connsiteY25" fmla="*/ 2495737 h 3550128"/>
                <a:gd name="connsiteX26" fmla="*/ 1404043 w 1404160"/>
                <a:gd name="connsiteY26" fmla="*/ 2590987 h 3550128"/>
                <a:gd name="connsiteX27" fmla="*/ 1188143 w 1404160"/>
                <a:gd name="connsiteY27" fmla="*/ 2552887 h 3550128"/>
                <a:gd name="connsiteX28" fmla="*/ 832543 w 1404160"/>
                <a:gd name="connsiteY28" fmla="*/ 2695762 h 3550128"/>
                <a:gd name="connsiteX29" fmla="*/ 689668 w 1404160"/>
                <a:gd name="connsiteY29" fmla="*/ 3048187 h 3550128"/>
                <a:gd name="connsiteX30" fmla="*/ 918268 w 1404160"/>
                <a:gd name="connsiteY30" fmla="*/ 3381562 h 3550128"/>
                <a:gd name="connsiteX31" fmla="*/ 1016693 w 1404160"/>
                <a:gd name="connsiteY31" fmla="*/ 3543487 h 3550128"/>
                <a:gd name="connsiteX0" fmla="*/ 1016693 w 1423196"/>
                <a:gd name="connsiteY0" fmla="*/ 3543487 h 3550128"/>
                <a:gd name="connsiteX1" fmla="*/ 591243 w 1423196"/>
                <a:gd name="connsiteY1" fmla="*/ 3549837 h 3550128"/>
                <a:gd name="connsiteX2" fmla="*/ 394393 w 1423196"/>
                <a:gd name="connsiteY2" fmla="*/ 3038662 h 3550128"/>
                <a:gd name="connsiteX3" fmla="*/ 746818 w 1423196"/>
                <a:gd name="connsiteY3" fmla="*/ 2343337 h 3550128"/>
                <a:gd name="connsiteX4" fmla="*/ 560128 w 1423196"/>
                <a:gd name="connsiteY4" fmla="*/ 1884232 h 3550128"/>
                <a:gd name="connsiteX5" fmla="*/ 58 w 1423196"/>
                <a:gd name="connsiteY5" fmla="*/ 1832797 h 3550128"/>
                <a:gd name="connsiteX6" fmla="*/ 394393 w 1423196"/>
                <a:gd name="connsiteY6" fmla="*/ 1705162 h 3550128"/>
                <a:gd name="connsiteX7" fmla="*/ 642043 w 1423196"/>
                <a:gd name="connsiteY7" fmla="*/ 1838512 h 3550128"/>
                <a:gd name="connsiteX8" fmla="*/ 689668 w 1423196"/>
                <a:gd name="connsiteY8" fmla="*/ 1609912 h 3550128"/>
                <a:gd name="connsiteX9" fmla="*/ 823018 w 1423196"/>
                <a:gd name="connsiteY9" fmla="*/ 1295587 h 3550128"/>
                <a:gd name="connsiteX10" fmla="*/ 765868 w 1423196"/>
                <a:gd name="connsiteY10" fmla="*/ 771712 h 3550128"/>
                <a:gd name="connsiteX11" fmla="*/ 537268 w 1423196"/>
                <a:gd name="connsiteY11" fmla="*/ 628837 h 3550128"/>
                <a:gd name="connsiteX12" fmla="*/ 689668 w 1423196"/>
                <a:gd name="connsiteY12" fmla="*/ 628837 h 3550128"/>
                <a:gd name="connsiteX13" fmla="*/ 765868 w 1423196"/>
                <a:gd name="connsiteY13" fmla="*/ 714562 h 3550128"/>
                <a:gd name="connsiteX14" fmla="*/ 870643 w 1423196"/>
                <a:gd name="connsiteY14" fmla="*/ 187 h 3550128"/>
                <a:gd name="connsiteX15" fmla="*/ 832543 w 1423196"/>
                <a:gd name="connsiteY15" fmla="*/ 647887 h 3550128"/>
                <a:gd name="connsiteX16" fmla="*/ 908743 w 1423196"/>
                <a:gd name="connsiteY16" fmla="*/ 1038412 h 3550128"/>
                <a:gd name="connsiteX17" fmla="*/ 937318 w 1423196"/>
                <a:gd name="connsiteY17" fmla="*/ 1286062 h 3550128"/>
                <a:gd name="connsiteX18" fmla="*/ 1108768 w 1423196"/>
                <a:gd name="connsiteY18" fmla="*/ 1152712 h 3550128"/>
                <a:gd name="connsiteX19" fmla="*/ 1337368 w 1423196"/>
                <a:gd name="connsiteY19" fmla="*/ 1133662 h 3550128"/>
                <a:gd name="connsiteX20" fmla="*/ 1089718 w 1423196"/>
                <a:gd name="connsiteY20" fmla="*/ 1190812 h 3550128"/>
                <a:gd name="connsiteX21" fmla="*/ 880168 w 1423196"/>
                <a:gd name="connsiteY21" fmla="*/ 1495612 h 3550128"/>
                <a:gd name="connsiteX22" fmla="*/ 823018 w 1423196"/>
                <a:gd name="connsiteY22" fmla="*/ 1857562 h 3550128"/>
                <a:gd name="connsiteX23" fmla="*/ 975418 w 1423196"/>
                <a:gd name="connsiteY23" fmla="*/ 2314762 h 3550128"/>
                <a:gd name="connsiteX24" fmla="*/ 899218 w 1423196"/>
                <a:gd name="connsiteY24" fmla="*/ 2552887 h 3550128"/>
                <a:gd name="connsiteX25" fmla="*/ 1213543 w 1423196"/>
                <a:gd name="connsiteY25" fmla="*/ 2495737 h 3550128"/>
                <a:gd name="connsiteX26" fmla="*/ 1423093 w 1423196"/>
                <a:gd name="connsiteY26" fmla="*/ 2612418 h 3550128"/>
                <a:gd name="connsiteX27" fmla="*/ 1188143 w 1423196"/>
                <a:gd name="connsiteY27" fmla="*/ 2552887 h 3550128"/>
                <a:gd name="connsiteX28" fmla="*/ 832543 w 1423196"/>
                <a:gd name="connsiteY28" fmla="*/ 2695762 h 3550128"/>
                <a:gd name="connsiteX29" fmla="*/ 689668 w 1423196"/>
                <a:gd name="connsiteY29" fmla="*/ 3048187 h 3550128"/>
                <a:gd name="connsiteX30" fmla="*/ 918268 w 1423196"/>
                <a:gd name="connsiteY30" fmla="*/ 3381562 h 3550128"/>
                <a:gd name="connsiteX31" fmla="*/ 1016693 w 1423196"/>
                <a:gd name="connsiteY31" fmla="*/ 3543487 h 3550128"/>
                <a:gd name="connsiteX0" fmla="*/ 1016693 w 1420817"/>
                <a:gd name="connsiteY0" fmla="*/ 3543487 h 3550128"/>
                <a:gd name="connsiteX1" fmla="*/ 591243 w 1420817"/>
                <a:gd name="connsiteY1" fmla="*/ 3549837 h 3550128"/>
                <a:gd name="connsiteX2" fmla="*/ 394393 w 1420817"/>
                <a:gd name="connsiteY2" fmla="*/ 3038662 h 3550128"/>
                <a:gd name="connsiteX3" fmla="*/ 746818 w 1420817"/>
                <a:gd name="connsiteY3" fmla="*/ 2343337 h 3550128"/>
                <a:gd name="connsiteX4" fmla="*/ 560128 w 1420817"/>
                <a:gd name="connsiteY4" fmla="*/ 1884232 h 3550128"/>
                <a:gd name="connsiteX5" fmla="*/ 58 w 1420817"/>
                <a:gd name="connsiteY5" fmla="*/ 1832797 h 3550128"/>
                <a:gd name="connsiteX6" fmla="*/ 394393 w 1420817"/>
                <a:gd name="connsiteY6" fmla="*/ 1705162 h 3550128"/>
                <a:gd name="connsiteX7" fmla="*/ 642043 w 1420817"/>
                <a:gd name="connsiteY7" fmla="*/ 1838512 h 3550128"/>
                <a:gd name="connsiteX8" fmla="*/ 689668 w 1420817"/>
                <a:gd name="connsiteY8" fmla="*/ 1609912 h 3550128"/>
                <a:gd name="connsiteX9" fmla="*/ 823018 w 1420817"/>
                <a:gd name="connsiteY9" fmla="*/ 1295587 h 3550128"/>
                <a:gd name="connsiteX10" fmla="*/ 765868 w 1420817"/>
                <a:gd name="connsiteY10" fmla="*/ 771712 h 3550128"/>
                <a:gd name="connsiteX11" fmla="*/ 537268 w 1420817"/>
                <a:gd name="connsiteY11" fmla="*/ 628837 h 3550128"/>
                <a:gd name="connsiteX12" fmla="*/ 689668 w 1420817"/>
                <a:gd name="connsiteY12" fmla="*/ 628837 h 3550128"/>
                <a:gd name="connsiteX13" fmla="*/ 765868 w 1420817"/>
                <a:gd name="connsiteY13" fmla="*/ 714562 h 3550128"/>
                <a:gd name="connsiteX14" fmla="*/ 870643 w 1420817"/>
                <a:gd name="connsiteY14" fmla="*/ 187 h 3550128"/>
                <a:gd name="connsiteX15" fmla="*/ 832543 w 1420817"/>
                <a:gd name="connsiteY15" fmla="*/ 647887 h 3550128"/>
                <a:gd name="connsiteX16" fmla="*/ 908743 w 1420817"/>
                <a:gd name="connsiteY16" fmla="*/ 1038412 h 3550128"/>
                <a:gd name="connsiteX17" fmla="*/ 937318 w 1420817"/>
                <a:gd name="connsiteY17" fmla="*/ 1286062 h 3550128"/>
                <a:gd name="connsiteX18" fmla="*/ 1108768 w 1420817"/>
                <a:gd name="connsiteY18" fmla="*/ 1152712 h 3550128"/>
                <a:gd name="connsiteX19" fmla="*/ 1337368 w 1420817"/>
                <a:gd name="connsiteY19" fmla="*/ 1133662 h 3550128"/>
                <a:gd name="connsiteX20" fmla="*/ 1089718 w 1420817"/>
                <a:gd name="connsiteY20" fmla="*/ 1190812 h 3550128"/>
                <a:gd name="connsiteX21" fmla="*/ 880168 w 1420817"/>
                <a:gd name="connsiteY21" fmla="*/ 1495612 h 3550128"/>
                <a:gd name="connsiteX22" fmla="*/ 823018 w 1420817"/>
                <a:gd name="connsiteY22" fmla="*/ 1857562 h 3550128"/>
                <a:gd name="connsiteX23" fmla="*/ 975418 w 1420817"/>
                <a:gd name="connsiteY23" fmla="*/ 2314762 h 3550128"/>
                <a:gd name="connsiteX24" fmla="*/ 899218 w 1420817"/>
                <a:gd name="connsiteY24" fmla="*/ 2552887 h 3550128"/>
                <a:gd name="connsiteX25" fmla="*/ 1213543 w 1420817"/>
                <a:gd name="connsiteY25" fmla="*/ 2495737 h 3550128"/>
                <a:gd name="connsiteX26" fmla="*/ 1420712 w 1420817"/>
                <a:gd name="connsiteY26" fmla="*/ 2583843 h 3550128"/>
                <a:gd name="connsiteX27" fmla="*/ 1188143 w 1420817"/>
                <a:gd name="connsiteY27" fmla="*/ 2552887 h 3550128"/>
                <a:gd name="connsiteX28" fmla="*/ 832543 w 1420817"/>
                <a:gd name="connsiteY28" fmla="*/ 2695762 h 3550128"/>
                <a:gd name="connsiteX29" fmla="*/ 689668 w 1420817"/>
                <a:gd name="connsiteY29" fmla="*/ 3048187 h 3550128"/>
                <a:gd name="connsiteX30" fmla="*/ 918268 w 1420817"/>
                <a:gd name="connsiteY30" fmla="*/ 3381562 h 3550128"/>
                <a:gd name="connsiteX31" fmla="*/ 1016693 w 1420817"/>
                <a:gd name="connsiteY31" fmla="*/ 3543487 h 3550128"/>
                <a:gd name="connsiteX0" fmla="*/ 1016693 w 1420960"/>
                <a:gd name="connsiteY0" fmla="*/ 3543487 h 3550128"/>
                <a:gd name="connsiteX1" fmla="*/ 591243 w 1420960"/>
                <a:gd name="connsiteY1" fmla="*/ 3549837 h 3550128"/>
                <a:gd name="connsiteX2" fmla="*/ 394393 w 1420960"/>
                <a:gd name="connsiteY2" fmla="*/ 3038662 h 3550128"/>
                <a:gd name="connsiteX3" fmla="*/ 746818 w 1420960"/>
                <a:gd name="connsiteY3" fmla="*/ 2343337 h 3550128"/>
                <a:gd name="connsiteX4" fmla="*/ 560128 w 1420960"/>
                <a:gd name="connsiteY4" fmla="*/ 1884232 h 3550128"/>
                <a:gd name="connsiteX5" fmla="*/ 58 w 1420960"/>
                <a:gd name="connsiteY5" fmla="*/ 1832797 h 3550128"/>
                <a:gd name="connsiteX6" fmla="*/ 394393 w 1420960"/>
                <a:gd name="connsiteY6" fmla="*/ 1705162 h 3550128"/>
                <a:gd name="connsiteX7" fmla="*/ 642043 w 1420960"/>
                <a:gd name="connsiteY7" fmla="*/ 1838512 h 3550128"/>
                <a:gd name="connsiteX8" fmla="*/ 689668 w 1420960"/>
                <a:gd name="connsiteY8" fmla="*/ 1609912 h 3550128"/>
                <a:gd name="connsiteX9" fmla="*/ 823018 w 1420960"/>
                <a:gd name="connsiteY9" fmla="*/ 1295587 h 3550128"/>
                <a:gd name="connsiteX10" fmla="*/ 765868 w 1420960"/>
                <a:gd name="connsiteY10" fmla="*/ 771712 h 3550128"/>
                <a:gd name="connsiteX11" fmla="*/ 537268 w 1420960"/>
                <a:gd name="connsiteY11" fmla="*/ 628837 h 3550128"/>
                <a:gd name="connsiteX12" fmla="*/ 689668 w 1420960"/>
                <a:gd name="connsiteY12" fmla="*/ 628837 h 3550128"/>
                <a:gd name="connsiteX13" fmla="*/ 765868 w 1420960"/>
                <a:gd name="connsiteY13" fmla="*/ 714562 h 3550128"/>
                <a:gd name="connsiteX14" fmla="*/ 870643 w 1420960"/>
                <a:gd name="connsiteY14" fmla="*/ 187 h 3550128"/>
                <a:gd name="connsiteX15" fmla="*/ 832543 w 1420960"/>
                <a:gd name="connsiteY15" fmla="*/ 647887 h 3550128"/>
                <a:gd name="connsiteX16" fmla="*/ 908743 w 1420960"/>
                <a:gd name="connsiteY16" fmla="*/ 1038412 h 3550128"/>
                <a:gd name="connsiteX17" fmla="*/ 937318 w 1420960"/>
                <a:gd name="connsiteY17" fmla="*/ 1286062 h 3550128"/>
                <a:gd name="connsiteX18" fmla="*/ 1108768 w 1420960"/>
                <a:gd name="connsiteY18" fmla="*/ 1152712 h 3550128"/>
                <a:gd name="connsiteX19" fmla="*/ 1337368 w 1420960"/>
                <a:gd name="connsiteY19" fmla="*/ 1133662 h 3550128"/>
                <a:gd name="connsiteX20" fmla="*/ 1089718 w 1420960"/>
                <a:gd name="connsiteY20" fmla="*/ 1190812 h 3550128"/>
                <a:gd name="connsiteX21" fmla="*/ 880168 w 1420960"/>
                <a:gd name="connsiteY21" fmla="*/ 1495612 h 3550128"/>
                <a:gd name="connsiteX22" fmla="*/ 823018 w 1420960"/>
                <a:gd name="connsiteY22" fmla="*/ 1857562 h 3550128"/>
                <a:gd name="connsiteX23" fmla="*/ 975418 w 1420960"/>
                <a:gd name="connsiteY23" fmla="*/ 2314762 h 3550128"/>
                <a:gd name="connsiteX24" fmla="*/ 899218 w 1420960"/>
                <a:gd name="connsiteY24" fmla="*/ 2552887 h 3550128"/>
                <a:gd name="connsiteX25" fmla="*/ 1213543 w 1420960"/>
                <a:gd name="connsiteY25" fmla="*/ 2495737 h 3550128"/>
                <a:gd name="connsiteX26" fmla="*/ 1420712 w 1420960"/>
                <a:gd name="connsiteY26" fmla="*/ 2583843 h 3550128"/>
                <a:gd name="connsiteX27" fmla="*/ 1188143 w 1420960"/>
                <a:gd name="connsiteY27" fmla="*/ 2552887 h 3550128"/>
                <a:gd name="connsiteX28" fmla="*/ 832543 w 1420960"/>
                <a:gd name="connsiteY28" fmla="*/ 2695762 h 3550128"/>
                <a:gd name="connsiteX29" fmla="*/ 689668 w 1420960"/>
                <a:gd name="connsiteY29" fmla="*/ 3048187 h 3550128"/>
                <a:gd name="connsiteX30" fmla="*/ 918268 w 1420960"/>
                <a:gd name="connsiteY30" fmla="*/ 3381562 h 3550128"/>
                <a:gd name="connsiteX31" fmla="*/ 1016693 w 1420960"/>
                <a:gd name="connsiteY31" fmla="*/ 3543487 h 3550128"/>
                <a:gd name="connsiteX0" fmla="*/ 1016693 w 1432703"/>
                <a:gd name="connsiteY0" fmla="*/ 3543487 h 3550128"/>
                <a:gd name="connsiteX1" fmla="*/ 591243 w 1432703"/>
                <a:gd name="connsiteY1" fmla="*/ 3549837 h 3550128"/>
                <a:gd name="connsiteX2" fmla="*/ 394393 w 1432703"/>
                <a:gd name="connsiteY2" fmla="*/ 3038662 h 3550128"/>
                <a:gd name="connsiteX3" fmla="*/ 746818 w 1432703"/>
                <a:gd name="connsiteY3" fmla="*/ 2343337 h 3550128"/>
                <a:gd name="connsiteX4" fmla="*/ 560128 w 1432703"/>
                <a:gd name="connsiteY4" fmla="*/ 1884232 h 3550128"/>
                <a:gd name="connsiteX5" fmla="*/ 58 w 1432703"/>
                <a:gd name="connsiteY5" fmla="*/ 1832797 h 3550128"/>
                <a:gd name="connsiteX6" fmla="*/ 394393 w 1432703"/>
                <a:gd name="connsiteY6" fmla="*/ 1705162 h 3550128"/>
                <a:gd name="connsiteX7" fmla="*/ 642043 w 1432703"/>
                <a:gd name="connsiteY7" fmla="*/ 1838512 h 3550128"/>
                <a:gd name="connsiteX8" fmla="*/ 689668 w 1432703"/>
                <a:gd name="connsiteY8" fmla="*/ 1609912 h 3550128"/>
                <a:gd name="connsiteX9" fmla="*/ 823018 w 1432703"/>
                <a:gd name="connsiteY9" fmla="*/ 1295587 h 3550128"/>
                <a:gd name="connsiteX10" fmla="*/ 765868 w 1432703"/>
                <a:gd name="connsiteY10" fmla="*/ 771712 h 3550128"/>
                <a:gd name="connsiteX11" fmla="*/ 537268 w 1432703"/>
                <a:gd name="connsiteY11" fmla="*/ 628837 h 3550128"/>
                <a:gd name="connsiteX12" fmla="*/ 689668 w 1432703"/>
                <a:gd name="connsiteY12" fmla="*/ 628837 h 3550128"/>
                <a:gd name="connsiteX13" fmla="*/ 765868 w 1432703"/>
                <a:gd name="connsiteY13" fmla="*/ 714562 h 3550128"/>
                <a:gd name="connsiteX14" fmla="*/ 870643 w 1432703"/>
                <a:gd name="connsiteY14" fmla="*/ 187 h 3550128"/>
                <a:gd name="connsiteX15" fmla="*/ 832543 w 1432703"/>
                <a:gd name="connsiteY15" fmla="*/ 647887 h 3550128"/>
                <a:gd name="connsiteX16" fmla="*/ 908743 w 1432703"/>
                <a:gd name="connsiteY16" fmla="*/ 1038412 h 3550128"/>
                <a:gd name="connsiteX17" fmla="*/ 937318 w 1432703"/>
                <a:gd name="connsiteY17" fmla="*/ 1286062 h 3550128"/>
                <a:gd name="connsiteX18" fmla="*/ 1108768 w 1432703"/>
                <a:gd name="connsiteY18" fmla="*/ 1152712 h 3550128"/>
                <a:gd name="connsiteX19" fmla="*/ 1337368 w 1432703"/>
                <a:gd name="connsiteY19" fmla="*/ 1133662 h 3550128"/>
                <a:gd name="connsiteX20" fmla="*/ 1089718 w 1432703"/>
                <a:gd name="connsiteY20" fmla="*/ 1190812 h 3550128"/>
                <a:gd name="connsiteX21" fmla="*/ 880168 w 1432703"/>
                <a:gd name="connsiteY21" fmla="*/ 1495612 h 3550128"/>
                <a:gd name="connsiteX22" fmla="*/ 823018 w 1432703"/>
                <a:gd name="connsiteY22" fmla="*/ 1857562 h 3550128"/>
                <a:gd name="connsiteX23" fmla="*/ 975418 w 1432703"/>
                <a:gd name="connsiteY23" fmla="*/ 2314762 h 3550128"/>
                <a:gd name="connsiteX24" fmla="*/ 899218 w 1432703"/>
                <a:gd name="connsiteY24" fmla="*/ 2552887 h 3550128"/>
                <a:gd name="connsiteX25" fmla="*/ 1213543 w 1432703"/>
                <a:gd name="connsiteY25" fmla="*/ 2495737 h 3550128"/>
                <a:gd name="connsiteX26" fmla="*/ 1420712 w 1432703"/>
                <a:gd name="connsiteY26" fmla="*/ 2583843 h 3550128"/>
                <a:gd name="connsiteX27" fmla="*/ 1188143 w 1432703"/>
                <a:gd name="connsiteY27" fmla="*/ 2552887 h 3550128"/>
                <a:gd name="connsiteX28" fmla="*/ 832543 w 1432703"/>
                <a:gd name="connsiteY28" fmla="*/ 2695762 h 3550128"/>
                <a:gd name="connsiteX29" fmla="*/ 689668 w 1432703"/>
                <a:gd name="connsiteY29" fmla="*/ 3048187 h 3550128"/>
                <a:gd name="connsiteX30" fmla="*/ 918268 w 1432703"/>
                <a:gd name="connsiteY30" fmla="*/ 3381562 h 3550128"/>
                <a:gd name="connsiteX31" fmla="*/ 1016693 w 1432703"/>
                <a:gd name="connsiteY31" fmla="*/ 3543487 h 3550128"/>
                <a:gd name="connsiteX0" fmla="*/ 1016693 w 1420712"/>
                <a:gd name="connsiteY0" fmla="*/ 3543487 h 3550128"/>
                <a:gd name="connsiteX1" fmla="*/ 591243 w 1420712"/>
                <a:gd name="connsiteY1" fmla="*/ 3549837 h 3550128"/>
                <a:gd name="connsiteX2" fmla="*/ 394393 w 1420712"/>
                <a:gd name="connsiteY2" fmla="*/ 3038662 h 3550128"/>
                <a:gd name="connsiteX3" fmla="*/ 746818 w 1420712"/>
                <a:gd name="connsiteY3" fmla="*/ 2343337 h 3550128"/>
                <a:gd name="connsiteX4" fmla="*/ 560128 w 1420712"/>
                <a:gd name="connsiteY4" fmla="*/ 1884232 h 3550128"/>
                <a:gd name="connsiteX5" fmla="*/ 58 w 1420712"/>
                <a:gd name="connsiteY5" fmla="*/ 1832797 h 3550128"/>
                <a:gd name="connsiteX6" fmla="*/ 394393 w 1420712"/>
                <a:gd name="connsiteY6" fmla="*/ 1705162 h 3550128"/>
                <a:gd name="connsiteX7" fmla="*/ 642043 w 1420712"/>
                <a:gd name="connsiteY7" fmla="*/ 1838512 h 3550128"/>
                <a:gd name="connsiteX8" fmla="*/ 689668 w 1420712"/>
                <a:gd name="connsiteY8" fmla="*/ 1609912 h 3550128"/>
                <a:gd name="connsiteX9" fmla="*/ 823018 w 1420712"/>
                <a:gd name="connsiteY9" fmla="*/ 1295587 h 3550128"/>
                <a:gd name="connsiteX10" fmla="*/ 765868 w 1420712"/>
                <a:gd name="connsiteY10" fmla="*/ 771712 h 3550128"/>
                <a:gd name="connsiteX11" fmla="*/ 537268 w 1420712"/>
                <a:gd name="connsiteY11" fmla="*/ 628837 h 3550128"/>
                <a:gd name="connsiteX12" fmla="*/ 689668 w 1420712"/>
                <a:gd name="connsiteY12" fmla="*/ 628837 h 3550128"/>
                <a:gd name="connsiteX13" fmla="*/ 765868 w 1420712"/>
                <a:gd name="connsiteY13" fmla="*/ 714562 h 3550128"/>
                <a:gd name="connsiteX14" fmla="*/ 870643 w 1420712"/>
                <a:gd name="connsiteY14" fmla="*/ 187 h 3550128"/>
                <a:gd name="connsiteX15" fmla="*/ 832543 w 1420712"/>
                <a:gd name="connsiteY15" fmla="*/ 647887 h 3550128"/>
                <a:gd name="connsiteX16" fmla="*/ 908743 w 1420712"/>
                <a:gd name="connsiteY16" fmla="*/ 1038412 h 3550128"/>
                <a:gd name="connsiteX17" fmla="*/ 937318 w 1420712"/>
                <a:gd name="connsiteY17" fmla="*/ 1286062 h 3550128"/>
                <a:gd name="connsiteX18" fmla="*/ 1108768 w 1420712"/>
                <a:gd name="connsiteY18" fmla="*/ 1152712 h 3550128"/>
                <a:gd name="connsiteX19" fmla="*/ 1337368 w 1420712"/>
                <a:gd name="connsiteY19" fmla="*/ 1133662 h 3550128"/>
                <a:gd name="connsiteX20" fmla="*/ 1089718 w 1420712"/>
                <a:gd name="connsiteY20" fmla="*/ 1190812 h 3550128"/>
                <a:gd name="connsiteX21" fmla="*/ 880168 w 1420712"/>
                <a:gd name="connsiteY21" fmla="*/ 1495612 h 3550128"/>
                <a:gd name="connsiteX22" fmla="*/ 823018 w 1420712"/>
                <a:gd name="connsiteY22" fmla="*/ 1857562 h 3550128"/>
                <a:gd name="connsiteX23" fmla="*/ 975418 w 1420712"/>
                <a:gd name="connsiteY23" fmla="*/ 2314762 h 3550128"/>
                <a:gd name="connsiteX24" fmla="*/ 899218 w 1420712"/>
                <a:gd name="connsiteY24" fmla="*/ 2552887 h 3550128"/>
                <a:gd name="connsiteX25" fmla="*/ 1213543 w 1420712"/>
                <a:gd name="connsiteY25" fmla="*/ 2495737 h 3550128"/>
                <a:gd name="connsiteX26" fmla="*/ 1420712 w 1420712"/>
                <a:gd name="connsiteY26" fmla="*/ 2583843 h 3550128"/>
                <a:gd name="connsiteX27" fmla="*/ 1188143 w 1420712"/>
                <a:gd name="connsiteY27" fmla="*/ 2552887 h 3550128"/>
                <a:gd name="connsiteX28" fmla="*/ 832543 w 1420712"/>
                <a:gd name="connsiteY28" fmla="*/ 2695762 h 3550128"/>
                <a:gd name="connsiteX29" fmla="*/ 689668 w 1420712"/>
                <a:gd name="connsiteY29" fmla="*/ 3048187 h 3550128"/>
                <a:gd name="connsiteX30" fmla="*/ 918268 w 1420712"/>
                <a:gd name="connsiteY30" fmla="*/ 3381562 h 3550128"/>
                <a:gd name="connsiteX31" fmla="*/ 1016693 w 1420712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105593 w 1432618"/>
                <a:gd name="connsiteY20" fmla="*/ 119716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099243 w 1432618"/>
                <a:gd name="connsiteY18" fmla="*/ 11622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086543 w 1432618"/>
                <a:gd name="connsiteY18" fmla="*/ 11495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47962 h 3550128"/>
                <a:gd name="connsiteX18" fmla="*/ 1086543 w 1432618"/>
                <a:gd name="connsiteY18" fmla="*/ 11495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0968 w 1432618"/>
                <a:gd name="connsiteY17" fmla="*/ 1257487 h 3550128"/>
                <a:gd name="connsiteX18" fmla="*/ 1086543 w 1432618"/>
                <a:gd name="connsiteY18" fmla="*/ 11495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0968 w 1432618"/>
                <a:gd name="connsiteY17" fmla="*/ 1257487 h 3550128"/>
                <a:gd name="connsiteX18" fmla="*/ 1086543 w 1432618"/>
                <a:gd name="connsiteY18" fmla="*/ 11495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0968 w 1432618"/>
                <a:gd name="connsiteY17" fmla="*/ 1257487 h 3550128"/>
                <a:gd name="connsiteX18" fmla="*/ 1086543 w 1432618"/>
                <a:gd name="connsiteY18" fmla="*/ 11495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6 h 3550127"/>
                <a:gd name="connsiteX1" fmla="*/ 591243 w 1432618"/>
                <a:gd name="connsiteY1" fmla="*/ 3549836 h 3550127"/>
                <a:gd name="connsiteX2" fmla="*/ 394393 w 1432618"/>
                <a:gd name="connsiteY2" fmla="*/ 3038661 h 3550127"/>
                <a:gd name="connsiteX3" fmla="*/ 746818 w 1432618"/>
                <a:gd name="connsiteY3" fmla="*/ 2343336 h 3550127"/>
                <a:gd name="connsiteX4" fmla="*/ 560128 w 1432618"/>
                <a:gd name="connsiteY4" fmla="*/ 1884231 h 3550127"/>
                <a:gd name="connsiteX5" fmla="*/ 58 w 1432618"/>
                <a:gd name="connsiteY5" fmla="*/ 1832796 h 3550127"/>
                <a:gd name="connsiteX6" fmla="*/ 394393 w 1432618"/>
                <a:gd name="connsiteY6" fmla="*/ 1705161 h 3550127"/>
                <a:gd name="connsiteX7" fmla="*/ 642043 w 1432618"/>
                <a:gd name="connsiteY7" fmla="*/ 1838511 h 3550127"/>
                <a:gd name="connsiteX8" fmla="*/ 689668 w 1432618"/>
                <a:gd name="connsiteY8" fmla="*/ 1609911 h 3550127"/>
                <a:gd name="connsiteX9" fmla="*/ 823018 w 1432618"/>
                <a:gd name="connsiteY9" fmla="*/ 1295586 h 3550127"/>
                <a:gd name="connsiteX10" fmla="*/ 765868 w 1432618"/>
                <a:gd name="connsiteY10" fmla="*/ 771711 h 3550127"/>
                <a:gd name="connsiteX11" fmla="*/ 537268 w 1432618"/>
                <a:gd name="connsiteY11" fmla="*/ 628836 h 3550127"/>
                <a:gd name="connsiteX12" fmla="*/ 689668 w 1432618"/>
                <a:gd name="connsiteY12" fmla="*/ 628836 h 3550127"/>
                <a:gd name="connsiteX13" fmla="*/ 765868 w 1432618"/>
                <a:gd name="connsiteY13" fmla="*/ 714561 h 3550127"/>
                <a:gd name="connsiteX14" fmla="*/ 870643 w 1432618"/>
                <a:gd name="connsiteY14" fmla="*/ 186 h 3550127"/>
                <a:gd name="connsiteX15" fmla="*/ 832543 w 1432618"/>
                <a:gd name="connsiteY15" fmla="*/ 647886 h 3550127"/>
                <a:gd name="connsiteX16" fmla="*/ 921443 w 1432618"/>
                <a:gd name="connsiteY16" fmla="*/ 1009836 h 3550127"/>
                <a:gd name="connsiteX17" fmla="*/ 930968 w 1432618"/>
                <a:gd name="connsiteY17" fmla="*/ 1257486 h 3550127"/>
                <a:gd name="connsiteX18" fmla="*/ 1086543 w 1432618"/>
                <a:gd name="connsiteY18" fmla="*/ 1149536 h 3550127"/>
                <a:gd name="connsiteX19" fmla="*/ 1375468 w 1432618"/>
                <a:gd name="connsiteY19" fmla="*/ 1133661 h 3550127"/>
                <a:gd name="connsiteX20" fmla="*/ 1108768 w 1432618"/>
                <a:gd name="connsiteY20" fmla="*/ 1216211 h 3550127"/>
                <a:gd name="connsiteX21" fmla="*/ 889693 w 1432618"/>
                <a:gd name="connsiteY21" fmla="*/ 1489261 h 3550127"/>
                <a:gd name="connsiteX22" fmla="*/ 835718 w 1432618"/>
                <a:gd name="connsiteY22" fmla="*/ 1857561 h 3550127"/>
                <a:gd name="connsiteX23" fmla="*/ 1003993 w 1432618"/>
                <a:gd name="connsiteY23" fmla="*/ 2270311 h 3550127"/>
                <a:gd name="connsiteX24" fmla="*/ 896043 w 1432618"/>
                <a:gd name="connsiteY24" fmla="*/ 2540186 h 3550127"/>
                <a:gd name="connsiteX25" fmla="*/ 1213543 w 1432618"/>
                <a:gd name="connsiteY25" fmla="*/ 2495736 h 3550127"/>
                <a:gd name="connsiteX26" fmla="*/ 1432618 w 1432618"/>
                <a:gd name="connsiteY26" fmla="*/ 2588605 h 3550127"/>
                <a:gd name="connsiteX27" fmla="*/ 1188143 w 1432618"/>
                <a:gd name="connsiteY27" fmla="*/ 2552886 h 3550127"/>
                <a:gd name="connsiteX28" fmla="*/ 832543 w 1432618"/>
                <a:gd name="connsiteY28" fmla="*/ 2695761 h 3550127"/>
                <a:gd name="connsiteX29" fmla="*/ 689668 w 1432618"/>
                <a:gd name="connsiteY29" fmla="*/ 3048186 h 3550127"/>
                <a:gd name="connsiteX30" fmla="*/ 918268 w 1432618"/>
                <a:gd name="connsiteY30" fmla="*/ 3381561 h 3550127"/>
                <a:gd name="connsiteX31" fmla="*/ 1016693 w 1432618"/>
                <a:gd name="connsiteY31" fmla="*/ 3543486 h 3550127"/>
                <a:gd name="connsiteX0" fmla="*/ 1016693 w 1432618"/>
                <a:gd name="connsiteY0" fmla="*/ 3543524 h 3550165"/>
                <a:gd name="connsiteX1" fmla="*/ 591243 w 1432618"/>
                <a:gd name="connsiteY1" fmla="*/ 3549874 h 3550165"/>
                <a:gd name="connsiteX2" fmla="*/ 394393 w 1432618"/>
                <a:gd name="connsiteY2" fmla="*/ 3038699 h 3550165"/>
                <a:gd name="connsiteX3" fmla="*/ 746818 w 1432618"/>
                <a:gd name="connsiteY3" fmla="*/ 2343374 h 3550165"/>
                <a:gd name="connsiteX4" fmla="*/ 560128 w 1432618"/>
                <a:gd name="connsiteY4" fmla="*/ 1884269 h 3550165"/>
                <a:gd name="connsiteX5" fmla="*/ 58 w 1432618"/>
                <a:gd name="connsiteY5" fmla="*/ 1832834 h 3550165"/>
                <a:gd name="connsiteX6" fmla="*/ 394393 w 1432618"/>
                <a:gd name="connsiteY6" fmla="*/ 1705199 h 3550165"/>
                <a:gd name="connsiteX7" fmla="*/ 642043 w 1432618"/>
                <a:gd name="connsiteY7" fmla="*/ 1838549 h 3550165"/>
                <a:gd name="connsiteX8" fmla="*/ 689668 w 1432618"/>
                <a:gd name="connsiteY8" fmla="*/ 1609949 h 3550165"/>
                <a:gd name="connsiteX9" fmla="*/ 823018 w 1432618"/>
                <a:gd name="connsiteY9" fmla="*/ 1295624 h 3550165"/>
                <a:gd name="connsiteX10" fmla="*/ 765868 w 1432618"/>
                <a:gd name="connsiteY10" fmla="*/ 771749 h 3550165"/>
                <a:gd name="connsiteX11" fmla="*/ 537268 w 1432618"/>
                <a:gd name="connsiteY11" fmla="*/ 628874 h 3550165"/>
                <a:gd name="connsiteX12" fmla="*/ 689668 w 1432618"/>
                <a:gd name="connsiteY12" fmla="*/ 628874 h 3550165"/>
                <a:gd name="connsiteX13" fmla="*/ 765868 w 1432618"/>
                <a:gd name="connsiteY13" fmla="*/ 714599 h 3550165"/>
                <a:gd name="connsiteX14" fmla="*/ 870643 w 1432618"/>
                <a:gd name="connsiteY14" fmla="*/ 224 h 3550165"/>
                <a:gd name="connsiteX15" fmla="*/ 857943 w 1432618"/>
                <a:gd name="connsiteY15" fmla="*/ 641574 h 3550165"/>
                <a:gd name="connsiteX16" fmla="*/ 921443 w 1432618"/>
                <a:gd name="connsiteY16" fmla="*/ 1009874 h 3550165"/>
                <a:gd name="connsiteX17" fmla="*/ 930968 w 1432618"/>
                <a:gd name="connsiteY17" fmla="*/ 1257524 h 3550165"/>
                <a:gd name="connsiteX18" fmla="*/ 1086543 w 1432618"/>
                <a:gd name="connsiteY18" fmla="*/ 1149574 h 3550165"/>
                <a:gd name="connsiteX19" fmla="*/ 1375468 w 1432618"/>
                <a:gd name="connsiteY19" fmla="*/ 1133699 h 3550165"/>
                <a:gd name="connsiteX20" fmla="*/ 1108768 w 1432618"/>
                <a:gd name="connsiteY20" fmla="*/ 1216249 h 3550165"/>
                <a:gd name="connsiteX21" fmla="*/ 889693 w 1432618"/>
                <a:gd name="connsiteY21" fmla="*/ 1489299 h 3550165"/>
                <a:gd name="connsiteX22" fmla="*/ 835718 w 1432618"/>
                <a:gd name="connsiteY22" fmla="*/ 1857599 h 3550165"/>
                <a:gd name="connsiteX23" fmla="*/ 1003993 w 1432618"/>
                <a:gd name="connsiteY23" fmla="*/ 2270349 h 3550165"/>
                <a:gd name="connsiteX24" fmla="*/ 896043 w 1432618"/>
                <a:gd name="connsiteY24" fmla="*/ 2540224 h 3550165"/>
                <a:gd name="connsiteX25" fmla="*/ 1213543 w 1432618"/>
                <a:gd name="connsiteY25" fmla="*/ 2495774 h 3550165"/>
                <a:gd name="connsiteX26" fmla="*/ 1432618 w 1432618"/>
                <a:gd name="connsiteY26" fmla="*/ 2588643 h 3550165"/>
                <a:gd name="connsiteX27" fmla="*/ 1188143 w 1432618"/>
                <a:gd name="connsiteY27" fmla="*/ 2552924 h 3550165"/>
                <a:gd name="connsiteX28" fmla="*/ 832543 w 1432618"/>
                <a:gd name="connsiteY28" fmla="*/ 2695799 h 3550165"/>
                <a:gd name="connsiteX29" fmla="*/ 689668 w 1432618"/>
                <a:gd name="connsiteY29" fmla="*/ 3048224 h 3550165"/>
                <a:gd name="connsiteX30" fmla="*/ 918268 w 1432618"/>
                <a:gd name="connsiteY30" fmla="*/ 3381599 h 3550165"/>
                <a:gd name="connsiteX31" fmla="*/ 1016693 w 1432618"/>
                <a:gd name="connsiteY31" fmla="*/ 3543524 h 3550165"/>
                <a:gd name="connsiteX0" fmla="*/ 1016693 w 1432618"/>
                <a:gd name="connsiteY0" fmla="*/ 3543529 h 3550170"/>
                <a:gd name="connsiteX1" fmla="*/ 591243 w 1432618"/>
                <a:gd name="connsiteY1" fmla="*/ 3549879 h 3550170"/>
                <a:gd name="connsiteX2" fmla="*/ 394393 w 1432618"/>
                <a:gd name="connsiteY2" fmla="*/ 3038704 h 3550170"/>
                <a:gd name="connsiteX3" fmla="*/ 746818 w 1432618"/>
                <a:gd name="connsiteY3" fmla="*/ 2343379 h 3550170"/>
                <a:gd name="connsiteX4" fmla="*/ 560128 w 1432618"/>
                <a:gd name="connsiteY4" fmla="*/ 1884274 h 3550170"/>
                <a:gd name="connsiteX5" fmla="*/ 58 w 1432618"/>
                <a:gd name="connsiteY5" fmla="*/ 1832839 h 3550170"/>
                <a:gd name="connsiteX6" fmla="*/ 394393 w 1432618"/>
                <a:gd name="connsiteY6" fmla="*/ 1705204 h 3550170"/>
                <a:gd name="connsiteX7" fmla="*/ 642043 w 1432618"/>
                <a:gd name="connsiteY7" fmla="*/ 1838554 h 3550170"/>
                <a:gd name="connsiteX8" fmla="*/ 689668 w 1432618"/>
                <a:gd name="connsiteY8" fmla="*/ 1609954 h 3550170"/>
                <a:gd name="connsiteX9" fmla="*/ 823018 w 1432618"/>
                <a:gd name="connsiteY9" fmla="*/ 1295629 h 3550170"/>
                <a:gd name="connsiteX10" fmla="*/ 765868 w 1432618"/>
                <a:gd name="connsiteY10" fmla="*/ 771754 h 3550170"/>
                <a:gd name="connsiteX11" fmla="*/ 537268 w 1432618"/>
                <a:gd name="connsiteY11" fmla="*/ 628879 h 3550170"/>
                <a:gd name="connsiteX12" fmla="*/ 689668 w 1432618"/>
                <a:gd name="connsiteY12" fmla="*/ 628879 h 3550170"/>
                <a:gd name="connsiteX13" fmla="*/ 765868 w 1432618"/>
                <a:gd name="connsiteY13" fmla="*/ 714604 h 3550170"/>
                <a:gd name="connsiteX14" fmla="*/ 870643 w 1432618"/>
                <a:gd name="connsiteY14" fmla="*/ 229 h 3550170"/>
                <a:gd name="connsiteX15" fmla="*/ 857943 w 1432618"/>
                <a:gd name="connsiteY15" fmla="*/ 641579 h 3550170"/>
                <a:gd name="connsiteX16" fmla="*/ 921443 w 1432618"/>
                <a:gd name="connsiteY16" fmla="*/ 1009879 h 3550170"/>
                <a:gd name="connsiteX17" fmla="*/ 930968 w 1432618"/>
                <a:gd name="connsiteY17" fmla="*/ 1257529 h 3550170"/>
                <a:gd name="connsiteX18" fmla="*/ 1086543 w 1432618"/>
                <a:gd name="connsiteY18" fmla="*/ 1149579 h 3550170"/>
                <a:gd name="connsiteX19" fmla="*/ 1375468 w 1432618"/>
                <a:gd name="connsiteY19" fmla="*/ 1133704 h 3550170"/>
                <a:gd name="connsiteX20" fmla="*/ 1108768 w 1432618"/>
                <a:gd name="connsiteY20" fmla="*/ 1216254 h 3550170"/>
                <a:gd name="connsiteX21" fmla="*/ 889693 w 1432618"/>
                <a:gd name="connsiteY21" fmla="*/ 1489304 h 3550170"/>
                <a:gd name="connsiteX22" fmla="*/ 835718 w 1432618"/>
                <a:gd name="connsiteY22" fmla="*/ 1857604 h 3550170"/>
                <a:gd name="connsiteX23" fmla="*/ 1003993 w 1432618"/>
                <a:gd name="connsiteY23" fmla="*/ 2270354 h 3550170"/>
                <a:gd name="connsiteX24" fmla="*/ 896043 w 1432618"/>
                <a:gd name="connsiteY24" fmla="*/ 2540229 h 3550170"/>
                <a:gd name="connsiteX25" fmla="*/ 1213543 w 1432618"/>
                <a:gd name="connsiteY25" fmla="*/ 2495779 h 3550170"/>
                <a:gd name="connsiteX26" fmla="*/ 1432618 w 1432618"/>
                <a:gd name="connsiteY26" fmla="*/ 2588648 h 3550170"/>
                <a:gd name="connsiteX27" fmla="*/ 1188143 w 1432618"/>
                <a:gd name="connsiteY27" fmla="*/ 2552929 h 3550170"/>
                <a:gd name="connsiteX28" fmla="*/ 832543 w 1432618"/>
                <a:gd name="connsiteY28" fmla="*/ 2695804 h 3550170"/>
                <a:gd name="connsiteX29" fmla="*/ 689668 w 1432618"/>
                <a:gd name="connsiteY29" fmla="*/ 3048229 h 3550170"/>
                <a:gd name="connsiteX30" fmla="*/ 918268 w 1432618"/>
                <a:gd name="connsiteY30" fmla="*/ 3381604 h 3550170"/>
                <a:gd name="connsiteX31" fmla="*/ 1016693 w 1432618"/>
                <a:gd name="connsiteY31" fmla="*/ 3543529 h 3550170"/>
                <a:gd name="connsiteX0" fmla="*/ 1016693 w 1432618"/>
                <a:gd name="connsiteY0" fmla="*/ 3581611 h 3588252"/>
                <a:gd name="connsiteX1" fmla="*/ 591243 w 1432618"/>
                <a:gd name="connsiteY1" fmla="*/ 3587961 h 3588252"/>
                <a:gd name="connsiteX2" fmla="*/ 394393 w 1432618"/>
                <a:gd name="connsiteY2" fmla="*/ 3076786 h 3588252"/>
                <a:gd name="connsiteX3" fmla="*/ 746818 w 1432618"/>
                <a:gd name="connsiteY3" fmla="*/ 2381461 h 3588252"/>
                <a:gd name="connsiteX4" fmla="*/ 560128 w 1432618"/>
                <a:gd name="connsiteY4" fmla="*/ 1922356 h 3588252"/>
                <a:gd name="connsiteX5" fmla="*/ 58 w 1432618"/>
                <a:gd name="connsiteY5" fmla="*/ 1870921 h 3588252"/>
                <a:gd name="connsiteX6" fmla="*/ 394393 w 1432618"/>
                <a:gd name="connsiteY6" fmla="*/ 1743286 h 3588252"/>
                <a:gd name="connsiteX7" fmla="*/ 642043 w 1432618"/>
                <a:gd name="connsiteY7" fmla="*/ 1876636 h 3588252"/>
                <a:gd name="connsiteX8" fmla="*/ 689668 w 1432618"/>
                <a:gd name="connsiteY8" fmla="*/ 1648036 h 3588252"/>
                <a:gd name="connsiteX9" fmla="*/ 823018 w 1432618"/>
                <a:gd name="connsiteY9" fmla="*/ 1333711 h 3588252"/>
                <a:gd name="connsiteX10" fmla="*/ 765868 w 1432618"/>
                <a:gd name="connsiteY10" fmla="*/ 809836 h 3588252"/>
                <a:gd name="connsiteX11" fmla="*/ 537268 w 1432618"/>
                <a:gd name="connsiteY11" fmla="*/ 666961 h 3588252"/>
                <a:gd name="connsiteX12" fmla="*/ 689668 w 1432618"/>
                <a:gd name="connsiteY12" fmla="*/ 666961 h 3588252"/>
                <a:gd name="connsiteX13" fmla="*/ 765868 w 1432618"/>
                <a:gd name="connsiteY13" fmla="*/ 752686 h 3588252"/>
                <a:gd name="connsiteX14" fmla="*/ 886518 w 1432618"/>
                <a:gd name="connsiteY14" fmla="*/ 211 h 3588252"/>
                <a:gd name="connsiteX15" fmla="*/ 857943 w 1432618"/>
                <a:gd name="connsiteY15" fmla="*/ 679661 h 3588252"/>
                <a:gd name="connsiteX16" fmla="*/ 921443 w 1432618"/>
                <a:gd name="connsiteY16" fmla="*/ 1047961 h 3588252"/>
                <a:gd name="connsiteX17" fmla="*/ 930968 w 1432618"/>
                <a:gd name="connsiteY17" fmla="*/ 1295611 h 3588252"/>
                <a:gd name="connsiteX18" fmla="*/ 1086543 w 1432618"/>
                <a:gd name="connsiteY18" fmla="*/ 1187661 h 3588252"/>
                <a:gd name="connsiteX19" fmla="*/ 1375468 w 1432618"/>
                <a:gd name="connsiteY19" fmla="*/ 1171786 h 3588252"/>
                <a:gd name="connsiteX20" fmla="*/ 1108768 w 1432618"/>
                <a:gd name="connsiteY20" fmla="*/ 1254336 h 3588252"/>
                <a:gd name="connsiteX21" fmla="*/ 889693 w 1432618"/>
                <a:gd name="connsiteY21" fmla="*/ 1527386 h 3588252"/>
                <a:gd name="connsiteX22" fmla="*/ 835718 w 1432618"/>
                <a:gd name="connsiteY22" fmla="*/ 1895686 h 3588252"/>
                <a:gd name="connsiteX23" fmla="*/ 1003993 w 1432618"/>
                <a:gd name="connsiteY23" fmla="*/ 2308436 h 3588252"/>
                <a:gd name="connsiteX24" fmla="*/ 896043 w 1432618"/>
                <a:gd name="connsiteY24" fmla="*/ 2578311 h 3588252"/>
                <a:gd name="connsiteX25" fmla="*/ 1213543 w 1432618"/>
                <a:gd name="connsiteY25" fmla="*/ 2533861 h 3588252"/>
                <a:gd name="connsiteX26" fmla="*/ 1432618 w 1432618"/>
                <a:gd name="connsiteY26" fmla="*/ 2626730 h 3588252"/>
                <a:gd name="connsiteX27" fmla="*/ 1188143 w 1432618"/>
                <a:gd name="connsiteY27" fmla="*/ 2591011 h 3588252"/>
                <a:gd name="connsiteX28" fmla="*/ 832543 w 1432618"/>
                <a:gd name="connsiteY28" fmla="*/ 2733886 h 3588252"/>
                <a:gd name="connsiteX29" fmla="*/ 689668 w 1432618"/>
                <a:gd name="connsiteY29" fmla="*/ 3086311 h 3588252"/>
                <a:gd name="connsiteX30" fmla="*/ 918268 w 1432618"/>
                <a:gd name="connsiteY30" fmla="*/ 3419686 h 3588252"/>
                <a:gd name="connsiteX31" fmla="*/ 1016693 w 1432618"/>
                <a:gd name="connsiteY31" fmla="*/ 3581611 h 3588252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537268 w 1432618"/>
                <a:gd name="connsiteY11" fmla="*/ 666750 h 3588041"/>
                <a:gd name="connsiteX12" fmla="*/ 689668 w 1432618"/>
                <a:gd name="connsiteY12" fmla="*/ 666750 h 3588041"/>
                <a:gd name="connsiteX13" fmla="*/ 765868 w 1432618"/>
                <a:gd name="connsiteY13" fmla="*/ 75247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537268 w 1432618"/>
                <a:gd name="connsiteY11" fmla="*/ 666750 h 3588041"/>
                <a:gd name="connsiteX12" fmla="*/ 689668 w 1432618"/>
                <a:gd name="connsiteY12" fmla="*/ 666750 h 3588041"/>
                <a:gd name="connsiteX13" fmla="*/ 765868 w 1432618"/>
                <a:gd name="connsiteY13" fmla="*/ 75247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689668 w 1432618"/>
                <a:gd name="connsiteY12" fmla="*/ 666750 h 3588041"/>
                <a:gd name="connsiteX13" fmla="*/ 765868 w 1432618"/>
                <a:gd name="connsiteY13" fmla="*/ 75247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689668 w 1432618"/>
                <a:gd name="connsiteY12" fmla="*/ 666750 h 3588041"/>
                <a:gd name="connsiteX13" fmla="*/ 791268 w 1432618"/>
                <a:gd name="connsiteY13" fmla="*/ 67310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689668 w 1432618"/>
                <a:gd name="connsiteY12" fmla="*/ 666750 h 3588041"/>
                <a:gd name="connsiteX13" fmla="*/ 794443 w 1432618"/>
                <a:gd name="connsiteY13" fmla="*/ 56515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689668 w 1432618"/>
                <a:gd name="connsiteY12" fmla="*/ 666750 h 3588041"/>
                <a:gd name="connsiteX13" fmla="*/ 794443 w 1432618"/>
                <a:gd name="connsiteY13" fmla="*/ 56515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24593 w 1432618"/>
                <a:gd name="connsiteY12" fmla="*/ 688975 h 3588041"/>
                <a:gd name="connsiteX13" fmla="*/ 794443 w 1432618"/>
                <a:gd name="connsiteY13" fmla="*/ 56515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41262 w 1432618"/>
                <a:gd name="connsiteY12" fmla="*/ 677068 h 3588041"/>
                <a:gd name="connsiteX13" fmla="*/ 794443 w 1432618"/>
                <a:gd name="connsiteY13" fmla="*/ 56515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41262 w 1432618"/>
                <a:gd name="connsiteY12" fmla="*/ 677068 h 3588041"/>
                <a:gd name="connsiteX13" fmla="*/ 794443 w 1432618"/>
                <a:gd name="connsiteY13" fmla="*/ 56515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41262 w 1432618"/>
                <a:gd name="connsiteY12" fmla="*/ 677068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62694 w 1432618"/>
                <a:gd name="connsiteY12" fmla="*/ 703262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62694 w 1432618"/>
                <a:gd name="connsiteY12" fmla="*/ 703262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62694 w 1432618"/>
                <a:gd name="connsiteY12" fmla="*/ 703262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99243 w 1432618"/>
                <a:gd name="connsiteY18" fmla="*/ 1190625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99243 w 1432618"/>
                <a:gd name="connsiteY18" fmla="*/ 1190625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99243 w 1432618"/>
                <a:gd name="connsiteY18" fmla="*/ 1190625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102418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102418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705543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102418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705543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102418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705543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102418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823018 w 1432618"/>
                <a:gd name="connsiteY8" fmla="*/ 1333500 h 3588041"/>
                <a:gd name="connsiteX9" fmla="*/ 763487 w 1432618"/>
                <a:gd name="connsiteY9" fmla="*/ 823913 h 3588041"/>
                <a:gd name="connsiteX10" fmla="*/ 388043 w 1432618"/>
                <a:gd name="connsiteY10" fmla="*/ 695325 h 3588041"/>
                <a:gd name="connsiteX11" fmla="*/ 781744 w 1432618"/>
                <a:gd name="connsiteY11" fmla="*/ 724693 h 3588041"/>
                <a:gd name="connsiteX12" fmla="*/ 799206 w 1432618"/>
                <a:gd name="connsiteY12" fmla="*/ 441325 h 3588041"/>
                <a:gd name="connsiteX13" fmla="*/ 886518 w 1432618"/>
                <a:gd name="connsiteY13" fmla="*/ 0 h 3588041"/>
                <a:gd name="connsiteX14" fmla="*/ 857943 w 1432618"/>
                <a:gd name="connsiteY14" fmla="*/ 679450 h 3588041"/>
                <a:gd name="connsiteX15" fmla="*/ 921443 w 1432618"/>
                <a:gd name="connsiteY15" fmla="*/ 1047750 h 3588041"/>
                <a:gd name="connsiteX16" fmla="*/ 930968 w 1432618"/>
                <a:gd name="connsiteY16" fmla="*/ 1295400 h 3588041"/>
                <a:gd name="connsiteX17" fmla="*/ 1102418 w 1432618"/>
                <a:gd name="connsiteY17" fmla="*/ 1187450 h 3588041"/>
                <a:gd name="connsiteX18" fmla="*/ 1375468 w 1432618"/>
                <a:gd name="connsiteY18" fmla="*/ 1171575 h 3588041"/>
                <a:gd name="connsiteX19" fmla="*/ 1108768 w 1432618"/>
                <a:gd name="connsiteY19" fmla="*/ 1254125 h 3588041"/>
                <a:gd name="connsiteX20" fmla="*/ 889693 w 1432618"/>
                <a:gd name="connsiteY20" fmla="*/ 1527175 h 3588041"/>
                <a:gd name="connsiteX21" fmla="*/ 835718 w 1432618"/>
                <a:gd name="connsiteY21" fmla="*/ 1895475 h 3588041"/>
                <a:gd name="connsiteX22" fmla="*/ 1003993 w 1432618"/>
                <a:gd name="connsiteY22" fmla="*/ 2308225 h 3588041"/>
                <a:gd name="connsiteX23" fmla="*/ 896043 w 1432618"/>
                <a:gd name="connsiteY23" fmla="*/ 2578100 h 3588041"/>
                <a:gd name="connsiteX24" fmla="*/ 1213543 w 1432618"/>
                <a:gd name="connsiteY24" fmla="*/ 2533650 h 3588041"/>
                <a:gd name="connsiteX25" fmla="*/ 1432618 w 1432618"/>
                <a:gd name="connsiteY25" fmla="*/ 2626519 h 3588041"/>
                <a:gd name="connsiteX26" fmla="*/ 1188143 w 1432618"/>
                <a:gd name="connsiteY26" fmla="*/ 2590800 h 3588041"/>
                <a:gd name="connsiteX27" fmla="*/ 832543 w 1432618"/>
                <a:gd name="connsiteY27" fmla="*/ 2733675 h 3588041"/>
                <a:gd name="connsiteX28" fmla="*/ 689668 w 1432618"/>
                <a:gd name="connsiteY28" fmla="*/ 3086100 h 3588041"/>
                <a:gd name="connsiteX29" fmla="*/ 918268 w 1432618"/>
                <a:gd name="connsiteY29" fmla="*/ 3419475 h 3588041"/>
                <a:gd name="connsiteX30" fmla="*/ 1016693 w 1432618"/>
                <a:gd name="connsiteY30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823018 w 1432618"/>
                <a:gd name="connsiteY8" fmla="*/ 1333500 h 3588041"/>
                <a:gd name="connsiteX9" fmla="*/ 763487 w 1432618"/>
                <a:gd name="connsiteY9" fmla="*/ 823913 h 3588041"/>
                <a:gd name="connsiteX10" fmla="*/ 388043 w 1432618"/>
                <a:gd name="connsiteY10" fmla="*/ 695325 h 3588041"/>
                <a:gd name="connsiteX11" fmla="*/ 781744 w 1432618"/>
                <a:gd name="connsiteY11" fmla="*/ 724693 h 3588041"/>
                <a:gd name="connsiteX12" fmla="*/ 799206 w 1432618"/>
                <a:gd name="connsiteY12" fmla="*/ 441325 h 3588041"/>
                <a:gd name="connsiteX13" fmla="*/ 886518 w 1432618"/>
                <a:gd name="connsiteY13" fmla="*/ 0 h 3588041"/>
                <a:gd name="connsiteX14" fmla="*/ 857943 w 1432618"/>
                <a:gd name="connsiteY14" fmla="*/ 679450 h 3588041"/>
                <a:gd name="connsiteX15" fmla="*/ 921443 w 1432618"/>
                <a:gd name="connsiteY15" fmla="*/ 1047750 h 3588041"/>
                <a:gd name="connsiteX16" fmla="*/ 930968 w 1432618"/>
                <a:gd name="connsiteY16" fmla="*/ 1295400 h 3588041"/>
                <a:gd name="connsiteX17" fmla="*/ 1102418 w 1432618"/>
                <a:gd name="connsiteY17" fmla="*/ 1187450 h 3588041"/>
                <a:gd name="connsiteX18" fmla="*/ 1375468 w 1432618"/>
                <a:gd name="connsiteY18" fmla="*/ 1171575 h 3588041"/>
                <a:gd name="connsiteX19" fmla="*/ 1108768 w 1432618"/>
                <a:gd name="connsiteY19" fmla="*/ 1254125 h 3588041"/>
                <a:gd name="connsiteX20" fmla="*/ 889693 w 1432618"/>
                <a:gd name="connsiteY20" fmla="*/ 1527175 h 3588041"/>
                <a:gd name="connsiteX21" fmla="*/ 835718 w 1432618"/>
                <a:gd name="connsiteY21" fmla="*/ 1895475 h 3588041"/>
                <a:gd name="connsiteX22" fmla="*/ 1003993 w 1432618"/>
                <a:gd name="connsiteY22" fmla="*/ 2308225 h 3588041"/>
                <a:gd name="connsiteX23" fmla="*/ 896043 w 1432618"/>
                <a:gd name="connsiteY23" fmla="*/ 2578100 h 3588041"/>
                <a:gd name="connsiteX24" fmla="*/ 1213543 w 1432618"/>
                <a:gd name="connsiteY24" fmla="*/ 2533650 h 3588041"/>
                <a:gd name="connsiteX25" fmla="*/ 1432618 w 1432618"/>
                <a:gd name="connsiteY25" fmla="*/ 2626519 h 3588041"/>
                <a:gd name="connsiteX26" fmla="*/ 1188143 w 1432618"/>
                <a:gd name="connsiteY26" fmla="*/ 2590800 h 3588041"/>
                <a:gd name="connsiteX27" fmla="*/ 832543 w 1432618"/>
                <a:gd name="connsiteY27" fmla="*/ 2733675 h 3588041"/>
                <a:gd name="connsiteX28" fmla="*/ 689668 w 1432618"/>
                <a:gd name="connsiteY28" fmla="*/ 3086100 h 3588041"/>
                <a:gd name="connsiteX29" fmla="*/ 918268 w 1432618"/>
                <a:gd name="connsiteY29" fmla="*/ 3419475 h 3588041"/>
                <a:gd name="connsiteX30" fmla="*/ 1016693 w 1432618"/>
                <a:gd name="connsiteY30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823018 w 1432618"/>
                <a:gd name="connsiteY8" fmla="*/ 1333500 h 3588041"/>
                <a:gd name="connsiteX9" fmla="*/ 763487 w 1432618"/>
                <a:gd name="connsiteY9" fmla="*/ 823913 h 3588041"/>
                <a:gd name="connsiteX10" fmla="*/ 388043 w 1432618"/>
                <a:gd name="connsiteY10" fmla="*/ 695325 h 3588041"/>
                <a:gd name="connsiteX11" fmla="*/ 781744 w 1432618"/>
                <a:gd name="connsiteY11" fmla="*/ 724693 h 3588041"/>
                <a:gd name="connsiteX12" fmla="*/ 799206 w 1432618"/>
                <a:gd name="connsiteY12" fmla="*/ 441325 h 3588041"/>
                <a:gd name="connsiteX13" fmla="*/ 886518 w 1432618"/>
                <a:gd name="connsiteY13" fmla="*/ 0 h 3588041"/>
                <a:gd name="connsiteX14" fmla="*/ 857943 w 1432618"/>
                <a:gd name="connsiteY14" fmla="*/ 679450 h 3588041"/>
                <a:gd name="connsiteX15" fmla="*/ 921443 w 1432618"/>
                <a:gd name="connsiteY15" fmla="*/ 1047750 h 3588041"/>
                <a:gd name="connsiteX16" fmla="*/ 930968 w 1432618"/>
                <a:gd name="connsiteY16" fmla="*/ 1295400 h 3588041"/>
                <a:gd name="connsiteX17" fmla="*/ 1102418 w 1432618"/>
                <a:gd name="connsiteY17" fmla="*/ 1187450 h 3588041"/>
                <a:gd name="connsiteX18" fmla="*/ 1375468 w 1432618"/>
                <a:gd name="connsiteY18" fmla="*/ 1171575 h 3588041"/>
                <a:gd name="connsiteX19" fmla="*/ 1108768 w 1432618"/>
                <a:gd name="connsiteY19" fmla="*/ 1254125 h 3588041"/>
                <a:gd name="connsiteX20" fmla="*/ 889693 w 1432618"/>
                <a:gd name="connsiteY20" fmla="*/ 1527175 h 3588041"/>
                <a:gd name="connsiteX21" fmla="*/ 835718 w 1432618"/>
                <a:gd name="connsiteY21" fmla="*/ 1895475 h 3588041"/>
                <a:gd name="connsiteX22" fmla="*/ 1003993 w 1432618"/>
                <a:gd name="connsiteY22" fmla="*/ 2308225 h 3588041"/>
                <a:gd name="connsiteX23" fmla="*/ 896043 w 1432618"/>
                <a:gd name="connsiteY23" fmla="*/ 2578100 h 3588041"/>
                <a:gd name="connsiteX24" fmla="*/ 1213543 w 1432618"/>
                <a:gd name="connsiteY24" fmla="*/ 2533650 h 3588041"/>
                <a:gd name="connsiteX25" fmla="*/ 1432618 w 1432618"/>
                <a:gd name="connsiteY25" fmla="*/ 2626519 h 3588041"/>
                <a:gd name="connsiteX26" fmla="*/ 1188143 w 1432618"/>
                <a:gd name="connsiteY26" fmla="*/ 2590800 h 3588041"/>
                <a:gd name="connsiteX27" fmla="*/ 832543 w 1432618"/>
                <a:gd name="connsiteY27" fmla="*/ 2733675 h 3588041"/>
                <a:gd name="connsiteX28" fmla="*/ 689668 w 1432618"/>
                <a:gd name="connsiteY28" fmla="*/ 3086100 h 3588041"/>
                <a:gd name="connsiteX29" fmla="*/ 918268 w 1432618"/>
                <a:gd name="connsiteY29" fmla="*/ 3419475 h 3588041"/>
                <a:gd name="connsiteX30" fmla="*/ 1016693 w 1432618"/>
                <a:gd name="connsiteY30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823018 w 1432618"/>
                <a:gd name="connsiteY8" fmla="*/ 1333500 h 3588041"/>
                <a:gd name="connsiteX9" fmla="*/ 763487 w 1432618"/>
                <a:gd name="connsiteY9" fmla="*/ 823913 h 3588041"/>
                <a:gd name="connsiteX10" fmla="*/ 388043 w 1432618"/>
                <a:gd name="connsiteY10" fmla="*/ 695325 h 3588041"/>
                <a:gd name="connsiteX11" fmla="*/ 781744 w 1432618"/>
                <a:gd name="connsiteY11" fmla="*/ 724693 h 3588041"/>
                <a:gd name="connsiteX12" fmla="*/ 799206 w 1432618"/>
                <a:gd name="connsiteY12" fmla="*/ 441325 h 3588041"/>
                <a:gd name="connsiteX13" fmla="*/ 886518 w 1432618"/>
                <a:gd name="connsiteY13" fmla="*/ 0 h 3588041"/>
                <a:gd name="connsiteX14" fmla="*/ 857943 w 1432618"/>
                <a:gd name="connsiteY14" fmla="*/ 679450 h 3588041"/>
                <a:gd name="connsiteX15" fmla="*/ 921443 w 1432618"/>
                <a:gd name="connsiteY15" fmla="*/ 1047750 h 3588041"/>
                <a:gd name="connsiteX16" fmla="*/ 930968 w 1432618"/>
                <a:gd name="connsiteY16" fmla="*/ 1295400 h 3588041"/>
                <a:gd name="connsiteX17" fmla="*/ 1102418 w 1432618"/>
                <a:gd name="connsiteY17" fmla="*/ 1187450 h 3588041"/>
                <a:gd name="connsiteX18" fmla="*/ 1375468 w 1432618"/>
                <a:gd name="connsiteY18" fmla="*/ 1171575 h 3588041"/>
                <a:gd name="connsiteX19" fmla="*/ 1108768 w 1432618"/>
                <a:gd name="connsiteY19" fmla="*/ 1254125 h 3588041"/>
                <a:gd name="connsiteX20" fmla="*/ 889693 w 1432618"/>
                <a:gd name="connsiteY20" fmla="*/ 1527175 h 3588041"/>
                <a:gd name="connsiteX21" fmla="*/ 835718 w 1432618"/>
                <a:gd name="connsiteY21" fmla="*/ 1895475 h 3588041"/>
                <a:gd name="connsiteX22" fmla="*/ 1003993 w 1432618"/>
                <a:gd name="connsiteY22" fmla="*/ 2308225 h 3588041"/>
                <a:gd name="connsiteX23" fmla="*/ 896043 w 1432618"/>
                <a:gd name="connsiteY23" fmla="*/ 2578100 h 3588041"/>
                <a:gd name="connsiteX24" fmla="*/ 1213543 w 1432618"/>
                <a:gd name="connsiteY24" fmla="*/ 2533650 h 3588041"/>
                <a:gd name="connsiteX25" fmla="*/ 1432618 w 1432618"/>
                <a:gd name="connsiteY25" fmla="*/ 2626519 h 3588041"/>
                <a:gd name="connsiteX26" fmla="*/ 1188143 w 1432618"/>
                <a:gd name="connsiteY26" fmla="*/ 2590800 h 3588041"/>
                <a:gd name="connsiteX27" fmla="*/ 832543 w 1432618"/>
                <a:gd name="connsiteY27" fmla="*/ 2733675 h 3588041"/>
                <a:gd name="connsiteX28" fmla="*/ 689668 w 1432618"/>
                <a:gd name="connsiteY28" fmla="*/ 3086100 h 3588041"/>
                <a:gd name="connsiteX29" fmla="*/ 918268 w 1432618"/>
                <a:gd name="connsiteY29" fmla="*/ 3419475 h 3588041"/>
                <a:gd name="connsiteX30" fmla="*/ 1016693 w 1432618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394335 w 1432560"/>
                <a:gd name="connsiteY6" fmla="*/ 174307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394335 w 1432560"/>
                <a:gd name="connsiteY6" fmla="*/ 174307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394335 w 1432560"/>
                <a:gd name="connsiteY6" fmla="*/ 174307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394335 w 1432560"/>
                <a:gd name="connsiteY6" fmla="*/ 174307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394335 w 1432560"/>
                <a:gd name="connsiteY6" fmla="*/ 174307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400685 w 1432560"/>
                <a:gd name="connsiteY6" fmla="*/ 1771650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400685 w 1432560"/>
                <a:gd name="connsiteY6" fmla="*/ 1771650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9595 w 1432560"/>
                <a:gd name="connsiteY4" fmla="*/ 1925320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4067 w 1432560"/>
                <a:gd name="connsiteY11" fmla="*/ 734218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4067 w 1432560"/>
                <a:gd name="connsiteY11" fmla="*/ 734218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4067 w 1432560"/>
                <a:gd name="connsiteY11" fmla="*/ 734218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410210 w 1419860"/>
                <a:gd name="connsiteY6" fmla="*/ 1787525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410210 w 1419860"/>
                <a:gd name="connsiteY6" fmla="*/ 1787525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410210 w 1419860"/>
                <a:gd name="connsiteY6" fmla="*/ 1787525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81635 w 1419860"/>
                <a:gd name="connsiteY6" fmla="*/ 1784350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81635 w 1419860"/>
                <a:gd name="connsiteY6" fmla="*/ 1784350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59410 w 1419860"/>
                <a:gd name="connsiteY6" fmla="*/ 1806575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59410 w 1419860"/>
                <a:gd name="connsiteY6" fmla="*/ 1806575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59410 w 1419860"/>
                <a:gd name="connsiteY6" fmla="*/ 180657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18135 w 1419860"/>
                <a:gd name="connsiteY6" fmla="*/ 181292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18135 w 1419860"/>
                <a:gd name="connsiteY6" fmla="*/ 181292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18135 w 1419860"/>
                <a:gd name="connsiteY6" fmla="*/ 181292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18135 w 1419860"/>
                <a:gd name="connsiteY6" fmla="*/ 181292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18135 w 1419860"/>
                <a:gd name="connsiteY6" fmla="*/ 181292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324485 w 1426210"/>
                <a:gd name="connsiteY6" fmla="*/ 1812925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324485 w 1426210"/>
                <a:gd name="connsiteY6" fmla="*/ 1812925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280035 w 1426210"/>
                <a:gd name="connsiteY6" fmla="*/ 1822450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308610 w 1426210"/>
                <a:gd name="connsiteY6" fmla="*/ 1828800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308610 w 1426210"/>
                <a:gd name="connsiteY6" fmla="*/ 1828800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308610 w 1426210"/>
                <a:gd name="connsiteY6" fmla="*/ 1828800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26210" h="3588041">
                  <a:moveTo>
                    <a:pt x="1010285" y="3581400"/>
                  </a:moveTo>
                  <a:cubicBezTo>
                    <a:pt x="949431" y="3584046"/>
                    <a:pt x="774277" y="3589337"/>
                    <a:pt x="584835" y="3587750"/>
                  </a:cubicBezTo>
                  <a:cubicBezTo>
                    <a:pt x="395393" y="3586163"/>
                    <a:pt x="346181" y="3245908"/>
                    <a:pt x="387985" y="3076575"/>
                  </a:cubicBezTo>
                  <a:cubicBezTo>
                    <a:pt x="429789" y="2907242"/>
                    <a:pt x="709083" y="2568363"/>
                    <a:pt x="740410" y="2381250"/>
                  </a:cubicBezTo>
                  <a:cubicBezTo>
                    <a:pt x="771737" y="2194137"/>
                    <a:pt x="699347" y="2027873"/>
                    <a:pt x="575945" y="1953895"/>
                  </a:cubicBezTo>
                  <a:cubicBezTo>
                    <a:pt x="452543" y="1879918"/>
                    <a:pt x="246062" y="1906270"/>
                    <a:pt x="0" y="1937385"/>
                  </a:cubicBezTo>
                  <a:cubicBezTo>
                    <a:pt x="176213" y="1860550"/>
                    <a:pt x="191029" y="1847956"/>
                    <a:pt x="308610" y="1828800"/>
                  </a:cubicBezTo>
                  <a:cubicBezTo>
                    <a:pt x="426191" y="1809644"/>
                    <a:pt x="531390" y="1839912"/>
                    <a:pt x="629285" y="1879600"/>
                  </a:cubicBezTo>
                  <a:cubicBezTo>
                    <a:pt x="628492" y="1689101"/>
                    <a:pt x="795311" y="1509448"/>
                    <a:pt x="816610" y="1333500"/>
                  </a:cubicBezTo>
                  <a:cubicBezTo>
                    <a:pt x="837909" y="1157552"/>
                    <a:pt x="829575" y="930275"/>
                    <a:pt x="757079" y="823913"/>
                  </a:cubicBezTo>
                  <a:cubicBezTo>
                    <a:pt x="684583" y="717551"/>
                    <a:pt x="502814" y="711861"/>
                    <a:pt x="381635" y="695325"/>
                  </a:cubicBezTo>
                  <a:cubicBezTo>
                    <a:pt x="496200" y="695457"/>
                    <a:pt x="688553" y="665427"/>
                    <a:pt x="777717" y="734218"/>
                  </a:cubicBezTo>
                  <a:cubicBezTo>
                    <a:pt x="771631" y="617272"/>
                    <a:pt x="775733" y="563695"/>
                    <a:pt x="792798" y="441325"/>
                  </a:cubicBezTo>
                  <a:cubicBezTo>
                    <a:pt x="809864" y="318955"/>
                    <a:pt x="839364" y="250296"/>
                    <a:pt x="880110" y="0"/>
                  </a:cubicBezTo>
                  <a:cubicBezTo>
                    <a:pt x="876406" y="171979"/>
                    <a:pt x="845714" y="504825"/>
                    <a:pt x="851535" y="679450"/>
                  </a:cubicBezTo>
                  <a:cubicBezTo>
                    <a:pt x="857356" y="854075"/>
                    <a:pt x="902864" y="945092"/>
                    <a:pt x="915035" y="1047750"/>
                  </a:cubicBezTo>
                  <a:cubicBezTo>
                    <a:pt x="927206" y="1150408"/>
                    <a:pt x="929852" y="1162579"/>
                    <a:pt x="924560" y="1295400"/>
                  </a:cubicBezTo>
                  <a:cubicBezTo>
                    <a:pt x="989118" y="1225021"/>
                    <a:pt x="1040977" y="1204912"/>
                    <a:pt x="1096010" y="1187450"/>
                  </a:cubicBezTo>
                  <a:cubicBezTo>
                    <a:pt x="1151043" y="1169988"/>
                    <a:pt x="1235710" y="1164167"/>
                    <a:pt x="1369060" y="1171575"/>
                  </a:cubicBezTo>
                  <a:cubicBezTo>
                    <a:pt x="1276985" y="1188508"/>
                    <a:pt x="1183322" y="1194858"/>
                    <a:pt x="1102360" y="1254125"/>
                  </a:cubicBezTo>
                  <a:cubicBezTo>
                    <a:pt x="1021398" y="1313392"/>
                    <a:pt x="928793" y="1420283"/>
                    <a:pt x="883285" y="1527175"/>
                  </a:cubicBezTo>
                  <a:cubicBezTo>
                    <a:pt x="837777" y="1634067"/>
                    <a:pt x="810260" y="1765300"/>
                    <a:pt x="829310" y="1895475"/>
                  </a:cubicBezTo>
                  <a:cubicBezTo>
                    <a:pt x="848360" y="2025650"/>
                    <a:pt x="987531" y="2194454"/>
                    <a:pt x="997585" y="2308225"/>
                  </a:cubicBezTo>
                  <a:cubicBezTo>
                    <a:pt x="1007639" y="2421996"/>
                    <a:pt x="957898" y="2484438"/>
                    <a:pt x="889635" y="2578100"/>
                  </a:cubicBezTo>
                  <a:cubicBezTo>
                    <a:pt x="997584" y="2532062"/>
                    <a:pt x="1072462" y="2520817"/>
                    <a:pt x="1159510" y="2524125"/>
                  </a:cubicBezTo>
                  <a:cubicBezTo>
                    <a:pt x="1246558" y="2527433"/>
                    <a:pt x="1354242" y="2576512"/>
                    <a:pt x="1426210" y="2626519"/>
                  </a:cubicBezTo>
                  <a:cubicBezTo>
                    <a:pt x="1360066" y="2600325"/>
                    <a:pt x="1281747" y="2572941"/>
                    <a:pt x="1181735" y="2590800"/>
                  </a:cubicBezTo>
                  <a:cubicBezTo>
                    <a:pt x="1081723" y="2608659"/>
                    <a:pt x="909214" y="2651125"/>
                    <a:pt x="826135" y="2733675"/>
                  </a:cubicBezTo>
                  <a:cubicBezTo>
                    <a:pt x="743056" y="2816225"/>
                    <a:pt x="688022" y="2917825"/>
                    <a:pt x="683260" y="3086100"/>
                  </a:cubicBezTo>
                  <a:cubicBezTo>
                    <a:pt x="684848" y="3232150"/>
                    <a:pt x="851006" y="3349625"/>
                    <a:pt x="911860" y="3419475"/>
                  </a:cubicBezTo>
                  <a:cubicBezTo>
                    <a:pt x="972714" y="3489325"/>
                    <a:pt x="1071139" y="3578754"/>
                    <a:pt x="1010285" y="3581400"/>
                  </a:cubicBezTo>
                  <a:close/>
                </a:path>
              </a:pathLst>
            </a:custGeom>
            <a:solidFill>
              <a:srgbClr val="9ECD9F"/>
            </a:solidFill>
            <a:ln>
              <a:noFill/>
            </a:ln>
            <a:effectLst>
              <a:outerShdw blurRad="203200" dist="381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706787" y="4969291"/>
              <a:ext cx="2370017" cy="843718"/>
              <a:chOff x="3106598" y="5073134"/>
              <a:chExt cx="2370017" cy="84371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106598" y="5073134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106598" y="5404404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666947" y="2257095"/>
              <a:ext cx="2370017" cy="843718"/>
              <a:chOff x="1221767" y="2192338"/>
              <a:chExt cx="2370017" cy="843718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022124" y="2192338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221767" y="2523608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7806741" y="3004606"/>
              <a:ext cx="2370017" cy="794707"/>
              <a:chOff x="3106598" y="5122145"/>
              <a:chExt cx="2370017" cy="794707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3106598" y="5122145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106598" y="5404404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015243" y="4042191"/>
              <a:ext cx="2370017" cy="843718"/>
              <a:chOff x="1221767" y="2192338"/>
              <a:chExt cx="2370017" cy="843718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2022124" y="2192338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221767" y="2523608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4687714" y="4114800"/>
              <a:ext cx="698500" cy="698500"/>
              <a:chOff x="4687714" y="4114800"/>
              <a:chExt cx="698500" cy="69850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4687714" y="4114800"/>
                <a:ext cx="698500" cy="698500"/>
              </a:xfrm>
              <a:prstGeom prst="ellipse">
                <a:avLst/>
              </a:prstGeom>
              <a:solidFill>
                <a:srgbClr val="9ECD9F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Freeform 172"/>
              <p:cNvSpPr>
                <a:spLocks noChangeAspect="1" noEditPoints="1"/>
              </p:cNvSpPr>
              <p:nvPr/>
            </p:nvSpPr>
            <p:spPr bwMode="auto">
              <a:xfrm>
                <a:off x="4916679" y="4322993"/>
                <a:ext cx="240570" cy="255605"/>
              </a:xfrm>
              <a:custGeom>
                <a:avLst/>
                <a:gdLst>
                  <a:gd name="T0" fmla="*/ 75 w 89"/>
                  <a:gd name="T1" fmla="*/ 22 h 95"/>
                  <a:gd name="T2" fmla="*/ 89 w 89"/>
                  <a:gd name="T3" fmla="*/ 53 h 95"/>
                  <a:gd name="T4" fmla="*/ 78 w 89"/>
                  <a:gd name="T5" fmla="*/ 80 h 95"/>
                  <a:gd name="T6" fmla="*/ 47 w 89"/>
                  <a:gd name="T7" fmla="*/ 53 h 95"/>
                  <a:gd name="T8" fmla="*/ 75 w 89"/>
                  <a:gd name="T9" fmla="*/ 22 h 95"/>
                  <a:gd name="T10" fmla="*/ 76 w 89"/>
                  <a:gd name="T11" fmla="*/ 83 h 95"/>
                  <a:gd name="T12" fmla="*/ 69 w 89"/>
                  <a:gd name="T13" fmla="*/ 88 h 95"/>
                  <a:gd name="T14" fmla="*/ 74 w 89"/>
                  <a:gd name="T15" fmla="*/ 81 h 95"/>
                  <a:gd name="T16" fmla="*/ 76 w 89"/>
                  <a:gd name="T17" fmla="*/ 83 h 95"/>
                  <a:gd name="T18" fmla="*/ 64 w 89"/>
                  <a:gd name="T19" fmla="*/ 92 h 95"/>
                  <a:gd name="T20" fmla="*/ 72 w 89"/>
                  <a:gd name="T21" fmla="*/ 79 h 95"/>
                  <a:gd name="T22" fmla="*/ 70 w 89"/>
                  <a:gd name="T23" fmla="*/ 77 h 95"/>
                  <a:gd name="T24" fmla="*/ 60 w 89"/>
                  <a:gd name="T25" fmla="*/ 94 h 95"/>
                  <a:gd name="T26" fmla="*/ 64 w 89"/>
                  <a:gd name="T27" fmla="*/ 92 h 95"/>
                  <a:gd name="T28" fmla="*/ 58 w 89"/>
                  <a:gd name="T29" fmla="*/ 91 h 95"/>
                  <a:gd name="T30" fmla="*/ 67 w 89"/>
                  <a:gd name="T31" fmla="*/ 75 h 95"/>
                  <a:gd name="T32" fmla="*/ 65 w 89"/>
                  <a:gd name="T33" fmla="*/ 74 h 95"/>
                  <a:gd name="T34" fmla="*/ 57 w 89"/>
                  <a:gd name="T35" fmla="*/ 88 h 95"/>
                  <a:gd name="T36" fmla="*/ 58 w 89"/>
                  <a:gd name="T37" fmla="*/ 91 h 95"/>
                  <a:gd name="T38" fmla="*/ 56 w 89"/>
                  <a:gd name="T39" fmla="*/ 84 h 95"/>
                  <a:gd name="T40" fmla="*/ 63 w 89"/>
                  <a:gd name="T41" fmla="*/ 72 h 95"/>
                  <a:gd name="T42" fmla="*/ 61 w 89"/>
                  <a:gd name="T43" fmla="*/ 70 h 95"/>
                  <a:gd name="T44" fmla="*/ 55 w 89"/>
                  <a:gd name="T45" fmla="*/ 81 h 95"/>
                  <a:gd name="T46" fmla="*/ 56 w 89"/>
                  <a:gd name="T47" fmla="*/ 84 h 95"/>
                  <a:gd name="T48" fmla="*/ 53 w 89"/>
                  <a:gd name="T49" fmla="*/ 78 h 95"/>
                  <a:gd name="T50" fmla="*/ 59 w 89"/>
                  <a:gd name="T51" fmla="*/ 68 h 95"/>
                  <a:gd name="T52" fmla="*/ 57 w 89"/>
                  <a:gd name="T53" fmla="*/ 66 h 95"/>
                  <a:gd name="T54" fmla="*/ 52 w 89"/>
                  <a:gd name="T55" fmla="*/ 75 h 95"/>
                  <a:gd name="T56" fmla="*/ 53 w 89"/>
                  <a:gd name="T57" fmla="*/ 78 h 95"/>
                  <a:gd name="T58" fmla="*/ 51 w 89"/>
                  <a:gd name="T59" fmla="*/ 71 h 95"/>
                  <a:gd name="T60" fmla="*/ 55 w 89"/>
                  <a:gd name="T61" fmla="*/ 64 h 95"/>
                  <a:gd name="T62" fmla="*/ 53 w 89"/>
                  <a:gd name="T63" fmla="*/ 62 h 95"/>
                  <a:gd name="T64" fmla="*/ 50 w 89"/>
                  <a:gd name="T65" fmla="*/ 68 h 95"/>
                  <a:gd name="T66" fmla="*/ 51 w 89"/>
                  <a:gd name="T67" fmla="*/ 71 h 95"/>
                  <a:gd name="T68" fmla="*/ 48 w 89"/>
                  <a:gd name="T69" fmla="*/ 65 h 95"/>
                  <a:gd name="T70" fmla="*/ 51 w 89"/>
                  <a:gd name="T71" fmla="*/ 61 h 95"/>
                  <a:gd name="T72" fmla="*/ 49 w 89"/>
                  <a:gd name="T73" fmla="*/ 59 h 95"/>
                  <a:gd name="T74" fmla="*/ 47 w 89"/>
                  <a:gd name="T75" fmla="*/ 61 h 95"/>
                  <a:gd name="T76" fmla="*/ 48 w 89"/>
                  <a:gd name="T77" fmla="*/ 65 h 95"/>
                  <a:gd name="T78" fmla="*/ 46 w 89"/>
                  <a:gd name="T79" fmla="*/ 58 h 95"/>
                  <a:gd name="T80" fmla="*/ 45 w 89"/>
                  <a:gd name="T81" fmla="*/ 55 h 95"/>
                  <a:gd name="T82" fmla="*/ 47 w 89"/>
                  <a:gd name="T83" fmla="*/ 57 h 95"/>
                  <a:gd name="T84" fmla="*/ 46 w 89"/>
                  <a:gd name="T85" fmla="*/ 58 h 95"/>
                  <a:gd name="T86" fmla="*/ 59 w 89"/>
                  <a:gd name="T87" fmla="*/ 17 h 95"/>
                  <a:gd name="T88" fmla="*/ 41 w 89"/>
                  <a:gd name="T89" fmla="*/ 54 h 95"/>
                  <a:gd name="T90" fmla="*/ 36 w 89"/>
                  <a:gd name="T91" fmla="*/ 13 h 95"/>
                  <a:gd name="T92" fmla="*/ 0 w 89"/>
                  <a:gd name="T93" fmla="*/ 54 h 95"/>
                  <a:gd name="T94" fmla="*/ 41 w 89"/>
                  <a:gd name="T95" fmla="*/ 95 h 95"/>
                  <a:gd name="T96" fmla="*/ 55 w 89"/>
                  <a:gd name="T97" fmla="*/ 93 h 95"/>
                  <a:gd name="T98" fmla="*/ 41 w 89"/>
                  <a:gd name="T99" fmla="*/ 54 h 95"/>
                  <a:gd name="T100" fmla="*/ 68 w 89"/>
                  <a:gd name="T101" fmla="*/ 23 h 95"/>
                  <a:gd name="T102" fmla="*/ 59 w 89"/>
                  <a:gd name="T103" fmla="*/ 17 h 95"/>
                  <a:gd name="T104" fmla="*/ 43 w 89"/>
                  <a:gd name="T105" fmla="*/ 0 h 95"/>
                  <a:gd name="T106" fmla="*/ 38 w 89"/>
                  <a:gd name="T107" fmla="*/ 0 h 95"/>
                  <a:gd name="T108" fmla="*/ 43 w 89"/>
                  <a:gd name="T109" fmla="*/ 41 h 95"/>
                  <a:gd name="T110" fmla="*/ 61 w 89"/>
                  <a:gd name="T111" fmla="*/ 4 h 95"/>
                  <a:gd name="T112" fmla="*/ 43 w 89"/>
                  <a:gd name="T1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95">
                    <a:moveTo>
                      <a:pt x="75" y="22"/>
                    </a:moveTo>
                    <a:cubicBezTo>
                      <a:pt x="83" y="29"/>
                      <a:pt x="89" y="40"/>
                      <a:pt x="89" y="53"/>
                    </a:cubicBezTo>
                    <a:cubicBezTo>
                      <a:pt x="89" y="63"/>
                      <a:pt x="85" y="73"/>
                      <a:pt x="78" y="80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75" y="22"/>
                      <a:pt x="75" y="22"/>
                      <a:pt x="75" y="22"/>
                    </a:cubicBezTo>
                    <a:close/>
                    <a:moveTo>
                      <a:pt x="76" y="83"/>
                    </a:moveTo>
                    <a:cubicBezTo>
                      <a:pt x="74" y="85"/>
                      <a:pt x="72" y="87"/>
                      <a:pt x="69" y="88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6" y="83"/>
                      <a:pt x="76" y="83"/>
                      <a:pt x="76" y="83"/>
                    </a:cubicBezTo>
                    <a:close/>
                    <a:moveTo>
                      <a:pt x="64" y="92"/>
                    </a:moveTo>
                    <a:cubicBezTo>
                      <a:pt x="72" y="79"/>
                      <a:pt x="72" y="79"/>
                      <a:pt x="72" y="79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1" y="93"/>
                      <a:pt x="63" y="92"/>
                      <a:pt x="64" y="92"/>
                    </a:cubicBezTo>
                    <a:close/>
                    <a:moveTo>
                      <a:pt x="58" y="91"/>
                    </a:moveTo>
                    <a:cubicBezTo>
                      <a:pt x="67" y="75"/>
                      <a:pt x="67" y="75"/>
                      <a:pt x="67" y="75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8" y="91"/>
                      <a:pt x="58" y="91"/>
                      <a:pt x="58" y="91"/>
                    </a:cubicBezTo>
                    <a:close/>
                    <a:moveTo>
                      <a:pt x="56" y="84"/>
                    </a:moveTo>
                    <a:cubicBezTo>
                      <a:pt x="63" y="72"/>
                      <a:pt x="63" y="72"/>
                      <a:pt x="63" y="72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6" y="84"/>
                      <a:pt x="56" y="84"/>
                      <a:pt x="56" y="84"/>
                    </a:cubicBezTo>
                    <a:close/>
                    <a:moveTo>
                      <a:pt x="53" y="78"/>
                    </a:moveTo>
                    <a:cubicBezTo>
                      <a:pt x="59" y="68"/>
                      <a:pt x="59" y="68"/>
                      <a:pt x="59" y="68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2" y="75"/>
                      <a:pt x="52" y="75"/>
                      <a:pt x="52" y="75"/>
                    </a:cubicBezTo>
                    <a:cubicBezTo>
                      <a:pt x="53" y="78"/>
                      <a:pt x="53" y="78"/>
                      <a:pt x="53" y="78"/>
                    </a:cubicBezTo>
                    <a:close/>
                    <a:moveTo>
                      <a:pt x="51" y="71"/>
                    </a:moveTo>
                    <a:cubicBezTo>
                      <a:pt x="55" y="64"/>
                      <a:pt x="55" y="64"/>
                      <a:pt x="55" y="64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71"/>
                      <a:pt x="51" y="71"/>
                      <a:pt x="51" y="71"/>
                    </a:cubicBezTo>
                    <a:close/>
                    <a:moveTo>
                      <a:pt x="48" y="65"/>
                    </a:moveTo>
                    <a:cubicBezTo>
                      <a:pt x="51" y="61"/>
                      <a:pt x="51" y="61"/>
                      <a:pt x="51" y="61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8" y="65"/>
                      <a:pt x="48" y="65"/>
                      <a:pt x="48" y="65"/>
                    </a:cubicBezTo>
                    <a:close/>
                    <a:moveTo>
                      <a:pt x="46" y="58"/>
                    </a:moveTo>
                    <a:cubicBezTo>
                      <a:pt x="45" y="55"/>
                      <a:pt x="45" y="55"/>
                      <a:pt x="45" y="55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6" y="58"/>
                      <a:pt x="46" y="58"/>
                      <a:pt x="46" y="58"/>
                    </a:cubicBezTo>
                    <a:close/>
                    <a:moveTo>
                      <a:pt x="59" y="17"/>
                    </a:move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38" y="28"/>
                      <a:pt x="36" y="13"/>
                    </a:cubicBezTo>
                    <a:cubicBezTo>
                      <a:pt x="16" y="15"/>
                      <a:pt x="0" y="33"/>
                      <a:pt x="0" y="54"/>
                    </a:cubicBezTo>
                    <a:cubicBezTo>
                      <a:pt x="0" y="77"/>
                      <a:pt x="18" y="95"/>
                      <a:pt x="41" y="95"/>
                    </a:cubicBezTo>
                    <a:cubicBezTo>
                      <a:pt x="46" y="95"/>
                      <a:pt x="51" y="94"/>
                      <a:pt x="55" y="9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6" y="20"/>
                      <a:pt x="63" y="18"/>
                      <a:pt x="59" y="17"/>
                    </a:cubicBezTo>
                    <a:close/>
                    <a:moveTo>
                      <a:pt x="43" y="0"/>
                    </a:moveTo>
                    <a:cubicBezTo>
                      <a:pt x="41" y="0"/>
                      <a:pt x="40" y="0"/>
                      <a:pt x="38" y="0"/>
                    </a:cubicBezTo>
                    <a:cubicBezTo>
                      <a:pt x="40" y="15"/>
                      <a:pt x="43" y="41"/>
                      <a:pt x="43" y="41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6" y="1"/>
                      <a:pt x="49" y="0"/>
                      <a:pt x="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846714" y="5041900"/>
              <a:ext cx="698500" cy="698500"/>
              <a:chOff x="6846714" y="5041900"/>
              <a:chExt cx="698500" cy="69850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6846714" y="5041900"/>
                <a:ext cx="698500" cy="698500"/>
              </a:xfrm>
              <a:prstGeom prst="ellipse">
                <a:avLst/>
              </a:prstGeom>
              <a:solidFill>
                <a:srgbClr val="56A165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/>
              <p:cNvGrpSpPr>
                <a:grpSpLocks noChangeAspect="1"/>
              </p:cNvGrpSpPr>
              <p:nvPr/>
            </p:nvGrpSpPr>
            <p:grpSpPr>
              <a:xfrm>
                <a:off x="7054558" y="5245034"/>
                <a:ext cx="312886" cy="311751"/>
                <a:chOff x="3618897" y="2279040"/>
                <a:chExt cx="706229" cy="703668"/>
              </a:xfrm>
              <a:solidFill>
                <a:schemeClr val="bg1"/>
              </a:solidFill>
            </p:grpSpPr>
            <p:sp>
              <p:nvSpPr>
                <p:cNvPr id="27" name="Freeform 9"/>
                <p:cNvSpPr>
                  <a:spLocks noEditPoints="1"/>
                </p:cNvSpPr>
                <p:nvPr/>
              </p:nvSpPr>
              <p:spPr bwMode="auto">
                <a:xfrm>
                  <a:off x="3713987" y="2279040"/>
                  <a:ext cx="516048" cy="703668"/>
                </a:xfrm>
                <a:custGeom>
                  <a:avLst/>
                  <a:gdLst>
                    <a:gd name="T0" fmla="*/ 222 w 597"/>
                    <a:gd name="T1" fmla="*/ 575 h 814"/>
                    <a:gd name="T2" fmla="*/ 253 w 597"/>
                    <a:gd name="T3" fmla="*/ 598 h 814"/>
                    <a:gd name="T4" fmla="*/ 344 w 597"/>
                    <a:gd name="T5" fmla="*/ 598 h 814"/>
                    <a:gd name="T6" fmla="*/ 375 w 597"/>
                    <a:gd name="T7" fmla="*/ 575 h 814"/>
                    <a:gd name="T8" fmla="*/ 414 w 597"/>
                    <a:gd name="T9" fmla="*/ 509 h 814"/>
                    <a:gd name="T10" fmla="*/ 539 w 597"/>
                    <a:gd name="T11" fmla="*/ 298 h 814"/>
                    <a:gd name="T12" fmla="*/ 298 w 597"/>
                    <a:gd name="T13" fmla="*/ 57 h 814"/>
                    <a:gd name="T14" fmla="*/ 57 w 597"/>
                    <a:gd name="T15" fmla="*/ 298 h 814"/>
                    <a:gd name="T16" fmla="*/ 183 w 597"/>
                    <a:gd name="T17" fmla="*/ 509 h 814"/>
                    <a:gd name="T18" fmla="*/ 222 w 597"/>
                    <a:gd name="T19" fmla="*/ 575 h 814"/>
                    <a:gd name="T20" fmla="*/ 354 w 597"/>
                    <a:gd name="T21" fmla="*/ 782 h 814"/>
                    <a:gd name="T22" fmla="*/ 314 w 597"/>
                    <a:gd name="T23" fmla="*/ 814 h 814"/>
                    <a:gd name="T24" fmla="*/ 282 w 597"/>
                    <a:gd name="T25" fmla="*/ 814 h 814"/>
                    <a:gd name="T26" fmla="*/ 242 w 597"/>
                    <a:gd name="T27" fmla="*/ 782 h 814"/>
                    <a:gd name="T28" fmla="*/ 226 w 597"/>
                    <a:gd name="T29" fmla="*/ 782 h 814"/>
                    <a:gd name="T30" fmla="*/ 165 w 597"/>
                    <a:gd name="T31" fmla="*/ 722 h 814"/>
                    <a:gd name="T32" fmla="*/ 165 w 597"/>
                    <a:gd name="T33" fmla="*/ 576 h 814"/>
                    <a:gd name="T34" fmla="*/ 155 w 597"/>
                    <a:gd name="T35" fmla="*/ 559 h 814"/>
                    <a:gd name="T36" fmla="*/ 0 w 597"/>
                    <a:gd name="T37" fmla="*/ 298 h 814"/>
                    <a:gd name="T38" fmla="*/ 298 w 597"/>
                    <a:gd name="T39" fmla="*/ 0 h 814"/>
                    <a:gd name="T40" fmla="*/ 597 w 597"/>
                    <a:gd name="T41" fmla="*/ 298 h 814"/>
                    <a:gd name="T42" fmla="*/ 441 w 597"/>
                    <a:gd name="T43" fmla="*/ 559 h 814"/>
                    <a:gd name="T44" fmla="*/ 431 w 597"/>
                    <a:gd name="T45" fmla="*/ 576 h 814"/>
                    <a:gd name="T46" fmla="*/ 432 w 597"/>
                    <a:gd name="T47" fmla="*/ 722 h 814"/>
                    <a:gd name="T48" fmla="*/ 371 w 597"/>
                    <a:gd name="T49" fmla="*/ 782 h 814"/>
                    <a:gd name="T50" fmla="*/ 354 w 597"/>
                    <a:gd name="T51" fmla="*/ 782 h 8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97" h="814">
                      <a:moveTo>
                        <a:pt x="222" y="575"/>
                      </a:moveTo>
                      <a:cubicBezTo>
                        <a:pt x="224" y="589"/>
                        <a:pt x="238" y="598"/>
                        <a:pt x="253" y="598"/>
                      </a:cubicBezTo>
                      <a:cubicBezTo>
                        <a:pt x="344" y="598"/>
                        <a:pt x="344" y="598"/>
                        <a:pt x="344" y="598"/>
                      </a:cubicBezTo>
                      <a:cubicBezTo>
                        <a:pt x="358" y="598"/>
                        <a:pt x="373" y="589"/>
                        <a:pt x="375" y="575"/>
                      </a:cubicBezTo>
                      <a:cubicBezTo>
                        <a:pt x="377" y="547"/>
                        <a:pt x="390" y="523"/>
                        <a:pt x="414" y="509"/>
                      </a:cubicBezTo>
                      <a:cubicBezTo>
                        <a:pt x="491" y="467"/>
                        <a:pt x="539" y="386"/>
                        <a:pt x="539" y="298"/>
                      </a:cubicBezTo>
                      <a:cubicBezTo>
                        <a:pt x="539" y="165"/>
                        <a:pt x="431" y="57"/>
                        <a:pt x="298" y="57"/>
                      </a:cubicBezTo>
                      <a:cubicBezTo>
                        <a:pt x="165" y="57"/>
                        <a:pt x="57" y="165"/>
                        <a:pt x="57" y="298"/>
                      </a:cubicBezTo>
                      <a:cubicBezTo>
                        <a:pt x="57" y="386"/>
                        <a:pt x="105" y="467"/>
                        <a:pt x="183" y="509"/>
                      </a:cubicBezTo>
                      <a:cubicBezTo>
                        <a:pt x="207" y="523"/>
                        <a:pt x="219" y="547"/>
                        <a:pt x="222" y="575"/>
                      </a:cubicBezTo>
                      <a:close/>
                      <a:moveTo>
                        <a:pt x="354" y="782"/>
                      </a:moveTo>
                      <a:cubicBezTo>
                        <a:pt x="350" y="800"/>
                        <a:pt x="334" y="814"/>
                        <a:pt x="314" y="814"/>
                      </a:cubicBezTo>
                      <a:cubicBezTo>
                        <a:pt x="282" y="814"/>
                        <a:pt x="282" y="814"/>
                        <a:pt x="282" y="814"/>
                      </a:cubicBezTo>
                      <a:cubicBezTo>
                        <a:pt x="263" y="814"/>
                        <a:pt x="247" y="800"/>
                        <a:pt x="242" y="782"/>
                      </a:cubicBezTo>
                      <a:cubicBezTo>
                        <a:pt x="226" y="782"/>
                        <a:pt x="226" y="782"/>
                        <a:pt x="226" y="782"/>
                      </a:cubicBezTo>
                      <a:cubicBezTo>
                        <a:pt x="193" y="782"/>
                        <a:pt x="165" y="755"/>
                        <a:pt x="165" y="722"/>
                      </a:cubicBezTo>
                      <a:cubicBezTo>
                        <a:pt x="165" y="576"/>
                        <a:pt x="165" y="576"/>
                        <a:pt x="165" y="576"/>
                      </a:cubicBezTo>
                      <a:cubicBezTo>
                        <a:pt x="165" y="569"/>
                        <a:pt x="162" y="563"/>
                        <a:pt x="155" y="559"/>
                      </a:cubicBezTo>
                      <a:cubicBezTo>
                        <a:pt x="60" y="507"/>
                        <a:pt x="0" y="407"/>
                        <a:pt x="0" y="298"/>
                      </a:cubicBezTo>
                      <a:cubicBezTo>
                        <a:pt x="0" y="133"/>
                        <a:pt x="134" y="0"/>
                        <a:pt x="298" y="0"/>
                      </a:cubicBezTo>
                      <a:cubicBezTo>
                        <a:pt x="463" y="0"/>
                        <a:pt x="597" y="133"/>
                        <a:pt x="597" y="298"/>
                      </a:cubicBezTo>
                      <a:cubicBezTo>
                        <a:pt x="597" y="407"/>
                        <a:pt x="537" y="507"/>
                        <a:pt x="441" y="559"/>
                      </a:cubicBezTo>
                      <a:cubicBezTo>
                        <a:pt x="435" y="563"/>
                        <a:pt x="431" y="569"/>
                        <a:pt x="431" y="576"/>
                      </a:cubicBezTo>
                      <a:cubicBezTo>
                        <a:pt x="432" y="722"/>
                        <a:pt x="432" y="722"/>
                        <a:pt x="432" y="722"/>
                      </a:cubicBezTo>
                      <a:cubicBezTo>
                        <a:pt x="432" y="755"/>
                        <a:pt x="404" y="782"/>
                        <a:pt x="371" y="782"/>
                      </a:cubicBezTo>
                      <a:cubicBezTo>
                        <a:pt x="354" y="782"/>
                        <a:pt x="354" y="782"/>
                        <a:pt x="354" y="7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10"/>
                <p:cNvSpPr>
                  <a:spLocks noEditPoints="1"/>
                </p:cNvSpPr>
                <p:nvPr/>
              </p:nvSpPr>
              <p:spPr bwMode="auto">
                <a:xfrm>
                  <a:off x="3618897" y="2347432"/>
                  <a:ext cx="706229" cy="373412"/>
                </a:xfrm>
                <a:custGeom>
                  <a:avLst/>
                  <a:gdLst>
                    <a:gd name="T0" fmla="*/ 699 w 817"/>
                    <a:gd name="T1" fmla="*/ 406 h 432"/>
                    <a:gd name="T2" fmla="*/ 692 w 817"/>
                    <a:gd name="T3" fmla="*/ 380 h 432"/>
                    <a:gd name="T4" fmla="*/ 718 w 817"/>
                    <a:gd name="T5" fmla="*/ 373 h 432"/>
                    <a:gd name="T6" fmla="*/ 755 w 817"/>
                    <a:gd name="T7" fmla="*/ 394 h 432"/>
                    <a:gd name="T8" fmla="*/ 762 w 817"/>
                    <a:gd name="T9" fmla="*/ 420 h 432"/>
                    <a:gd name="T10" fmla="*/ 736 w 817"/>
                    <a:gd name="T11" fmla="*/ 427 h 432"/>
                    <a:gd name="T12" fmla="*/ 699 w 817"/>
                    <a:gd name="T13" fmla="*/ 406 h 432"/>
                    <a:gd name="T14" fmla="*/ 718 w 817"/>
                    <a:gd name="T15" fmla="*/ 59 h 432"/>
                    <a:gd name="T16" fmla="*/ 692 w 817"/>
                    <a:gd name="T17" fmla="*/ 52 h 432"/>
                    <a:gd name="T18" fmla="*/ 699 w 817"/>
                    <a:gd name="T19" fmla="*/ 26 h 432"/>
                    <a:gd name="T20" fmla="*/ 736 w 817"/>
                    <a:gd name="T21" fmla="*/ 5 h 432"/>
                    <a:gd name="T22" fmla="*/ 762 w 817"/>
                    <a:gd name="T23" fmla="*/ 12 h 432"/>
                    <a:gd name="T24" fmla="*/ 755 w 817"/>
                    <a:gd name="T25" fmla="*/ 38 h 432"/>
                    <a:gd name="T26" fmla="*/ 718 w 817"/>
                    <a:gd name="T27" fmla="*/ 59 h 432"/>
                    <a:gd name="T28" fmla="*/ 755 w 817"/>
                    <a:gd name="T29" fmla="*/ 235 h 432"/>
                    <a:gd name="T30" fmla="*/ 736 w 817"/>
                    <a:gd name="T31" fmla="*/ 216 h 432"/>
                    <a:gd name="T32" fmla="*/ 755 w 817"/>
                    <a:gd name="T33" fmla="*/ 197 h 432"/>
                    <a:gd name="T34" fmla="*/ 798 w 817"/>
                    <a:gd name="T35" fmla="*/ 197 h 432"/>
                    <a:gd name="T36" fmla="*/ 817 w 817"/>
                    <a:gd name="T37" fmla="*/ 216 h 432"/>
                    <a:gd name="T38" fmla="*/ 798 w 817"/>
                    <a:gd name="T39" fmla="*/ 235 h 432"/>
                    <a:gd name="T40" fmla="*/ 755 w 817"/>
                    <a:gd name="T41" fmla="*/ 235 h 432"/>
                    <a:gd name="T42" fmla="*/ 118 w 817"/>
                    <a:gd name="T43" fmla="*/ 26 h 432"/>
                    <a:gd name="T44" fmla="*/ 124 w 817"/>
                    <a:gd name="T45" fmla="*/ 52 h 432"/>
                    <a:gd name="T46" fmla="*/ 98 w 817"/>
                    <a:gd name="T47" fmla="*/ 59 h 432"/>
                    <a:gd name="T48" fmla="*/ 62 w 817"/>
                    <a:gd name="T49" fmla="*/ 38 h 432"/>
                    <a:gd name="T50" fmla="*/ 55 w 817"/>
                    <a:gd name="T51" fmla="*/ 12 h 432"/>
                    <a:gd name="T52" fmla="*/ 81 w 817"/>
                    <a:gd name="T53" fmla="*/ 5 h 432"/>
                    <a:gd name="T54" fmla="*/ 118 w 817"/>
                    <a:gd name="T55" fmla="*/ 26 h 432"/>
                    <a:gd name="T56" fmla="*/ 98 w 817"/>
                    <a:gd name="T57" fmla="*/ 373 h 432"/>
                    <a:gd name="T58" fmla="*/ 124 w 817"/>
                    <a:gd name="T59" fmla="*/ 380 h 432"/>
                    <a:gd name="T60" fmla="*/ 118 w 817"/>
                    <a:gd name="T61" fmla="*/ 406 h 432"/>
                    <a:gd name="T62" fmla="*/ 81 w 817"/>
                    <a:gd name="T63" fmla="*/ 427 h 432"/>
                    <a:gd name="T64" fmla="*/ 55 w 817"/>
                    <a:gd name="T65" fmla="*/ 420 h 432"/>
                    <a:gd name="T66" fmla="*/ 62 w 817"/>
                    <a:gd name="T67" fmla="*/ 394 h 432"/>
                    <a:gd name="T68" fmla="*/ 98 w 817"/>
                    <a:gd name="T69" fmla="*/ 373 h 432"/>
                    <a:gd name="T70" fmla="*/ 62 w 817"/>
                    <a:gd name="T71" fmla="*/ 197 h 432"/>
                    <a:gd name="T72" fmla="*/ 81 w 817"/>
                    <a:gd name="T73" fmla="*/ 216 h 432"/>
                    <a:gd name="T74" fmla="*/ 62 w 817"/>
                    <a:gd name="T75" fmla="*/ 235 h 432"/>
                    <a:gd name="T76" fmla="*/ 19 w 817"/>
                    <a:gd name="T77" fmla="*/ 235 h 432"/>
                    <a:gd name="T78" fmla="*/ 0 w 817"/>
                    <a:gd name="T79" fmla="*/ 216 h 432"/>
                    <a:gd name="T80" fmla="*/ 19 w 817"/>
                    <a:gd name="T81" fmla="*/ 197 h 432"/>
                    <a:gd name="T82" fmla="*/ 62 w 817"/>
                    <a:gd name="T83" fmla="*/ 19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17" h="432">
                      <a:moveTo>
                        <a:pt x="699" y="406"/>
                      </a:moveTo>
                      <a:cubicBezTo>
                        <a:pt x="690" y="401"/>
                        <a:pt x="687" y="389"/>
                        <a:pt x="692" y="380"/>
                      </a:cubicBezTo>
                      <a:cubicBezTo>
                        <a:pt x="698" y="371"/>
                        <a:pt x="709" y="368"/>
                        <a:pt x="718" y="373"/>
                      </a:cubicBezTo>
                      <a:cubicBezTo>
                        <a:pt x="755" y="394"/>
                        <a:pt x="755" y="394"/>
                        <a:pt x="755" y="394"/>
                      </a:cubicBezTo>
                      <a:cubicBezTo>
                        <a:pt x="764" y="399"/>
                        <a:pt x="767" y="411"/>
                        <a:pt x="762" y="420"/>
                      </a:cubicBezTo>
                      <a:cubicBezTo>
                        <a:pt x="757" y="429"/>
                        <a:pt x="745" y="432"/>
                        <a:pt x="736" y="427"/>
                      </a:cubicBezTo>
                      <a:cubicBezTo>
                        <a:pt x="699" y="406"/>
                        <a:pt x="699" y="406"/>
                        <a:pt x="699" y="406"/>
                      </a:cubicBezTo>
                      <a:close/>
                      <a:moveTo>
                        <a:pt x="718" y="59"/>
                      </a:moveTo>
                      <a:cubicBezTo>
                        <a:pt x="709" y="64"/>
                        <a:pt x="698" y="61"/>
                        <a:pt x="692" y="52"/>
                      </a:cubicBezTo>
                      <a:cubicBezTo>
                        <a:pt x="687" y="43"/>
                        <a:pt x="690" y="31"/>
                        <a:pt x="699" y="26"/>
                      </a:cubicBezTo>
                      <a:cubicBezTo>
                        <a:pt x="736" y="5"/>
                        <a:pt x="736" y="5"/>
                        <a:pt x="736" y="5"/>
                      </a:cubicBezTo>
                      <a:cubicBezTo>
                        <a:pt x="745" y="0"/>
                        <a:pt x="757" y="3"/>
                        <a:pt x="762" y="12"/>
                      </a:cubicBezTo>
                      <a:cubicBezTo>
                        <a:pt x="767" y="21"/>
                        <a:pt x="764" y="32"/>
                        <a:pt x="755" y="38"/>
                      </a:cubicBezTo>
                      <a:cubicBezTo>
                        <a:pt x="718" y="59"/>
                        <a:pt x="718" y="59"/>
                        <a:pt x="718" y="59"/>
                      </a:cubicBezTo>
                      <a:close/>
                      <a:moveTo>
                        <a:pt x="755" y="235"/>
                      </a:moveTo>
                      <a:cubicBezTo>
                        <a:pt x="745" y="235"/>
                        <a:pt x="736" y="226"/>
                        <a:pt x="736" y="216"/>
                      </a:cubicBezTo>
                      <a:cubicBezTo>
                        <a:pt x="736" y="205"/>
                        <a:pt x="745" y="197"/>
                        <a:pt x="755" y="197"/>
                      </a:cubicBezTo>
                      <a:cubicBezTo>
                        <a:pt x="798" y="197"/>
                        <a:pt x="798" y="197"/>
                        <a:pt x="798" y="197"/>
                      </a:cubicBezTo>
                      <a:cubicBezTo>
                        <a:pt x="808" y="197"/>
                        <a:pt x="817" y="205"/>
                        <a:pt x="817" y="216"/>
                      </a:cubicBezTo>
                      <a:cubicBezTo>
                        <a:pt x="817" y="226"/>
                        <a:pt x="808" y="235"/>
                        <a:pt x="798" y="235"/>
                      </a:cubicBezTo>
                      <a:cubicBezTo>
                        <a:pt x="755" y="235"/>
                        <a:pt x="755" y="235"/>
                        <a:pt x="755" y="235"/>
                      </a:cubicBezTo>
                      <a:close/>
                      <a:moveTo>
                        <a:pt x="118" y="26"/>
                      </a:moveTo>
                      <a:cubicBezTo>
                        <a:pt x="127" y="31"/>
                        <a:pt x="130" y="43"/>
                        <a:pt x="124" y="52"/>
                      </a:cubicBezTo>
                      <a:cubicBezTo>
                        <a:pt x="119" y="61"/>
                        <a:pt x="108" y="64"/>
                        <a:pt x="98" y="59"/>
                      </a:cubicBezTo>
                      <a:cubicBezTo>
                        <a:pt x="62" y="38"/>
                        <a:pt x="62" y="38"/>
                        <a:pt x="62" y="38"/>
                      </a:cubicBezTo>
                      <a:cubicBezTo>
                        <a:pt x="53" y="32"/>
                        <a:pt x="49" y="21"/>
                        <a:pt x="55" y="12"/>
                      </a:cubicBezTo>
                      <a:cubicBezTo>
                        <a:pt x="60" y="3"/>
                        <a:pt x="72" y="0"/>
                        <a:pt x="81" y="5"/>
                      </a:cubicBezTo>
                      <a:cubicBezTo>
                        <a:pt x="118" y="26"/>
                        <a:pt x="118" y="26"/>
                        <a:pt x="118" y="26"/>
                      </a:cubicBezTo>
                      <a:close/>
                      <a:moveTo>
                        <a:pt x="98" y="373"/>
                      </a:moveTo>
                      <a:cubicBezTo>
                        <a:pt x="108" y="368"/>
                        <a:pt x="119" y="371"/>
                        <a:pt x="124" y="380"/>
                      </a:cubicBezTo>
                      <a:cubicBezTo>
                        <a:pt x="130" y="389"/>
                        <a:pt x="127" y="401"/>
                        <a:pt x="118" y="406"/>
                      </a:cubicBezTo>
                      <a:cubicBezTo>
                        <a:pt x="81" y="427"/>
                        <a:pt x="81" y="427"/>
                        <a:pt x="81" y="427"/>
                      </a:cubicBezTo>
                      <a:cubicBezTo>
                        <a:pt x="72" y="432"/>
                        <a:pt x="60" y="429"/>
                        <a:pt x="55" y="420"/>
                      </a:cubicBezTo>
                      <a:cubicBezTo>
                        <a:pt x="49" y="411"/>
                        <a:pt x="53" y="399"/>
                        <a:pt x="62" y="394"/>
                      </a:cubicBezTo>
                      <a:cubicBezTo>
                        <a:pt x="98" y="373"/>
                        <a:pt x="98" y="373"/>
                        <a:pt x="98" y="373"/>
                      </a:cubicBezTo>
                      <a:close/>
                      <a:moveTo>
                        <a:pt x="62" y="197"/>
                      </a:moveTo>
                      <a:cubicBezTo>
                        <a:pt x="72" y="197"/>
                        <a:pt x="81" y="205"/>
                        <a:pt x="81" y="216"/>
                      </a:cubicBezTo>
                      <a:cubicBezTo>
                        <a:pt x="81" y="226"/>
                        <a:pt x="72" y="235"/>
                        <a:pt x="62" y="235"/>
                      </a:cubicBezTo>
                      <a:cubicBezTo>
                        <a:pt x="19" y="235"/>
                        <a:pt x="19" y="235"/>
                        <a:pt x="19" y="235"/>
                      </a:cubicBezTo>
                      <a:cubicBezTo>
                        <a:pt x="9" y="235"/>
                        <a:pt x="0" y="226"/>
                        <a:pt x="0" y="216"/>
                      </a:cubicBezTo>
                      <a:cubicBezTo>
                        <a:pt x="0" y="205"/>
                        <a:pt x="9" y="197"/>
                        <a:pt x="19" y="197"/>
                      </a:cubicBezTo>
                      <a:cubicBezTo>
                        <a:pt x="62" y="197"/>
                        <a:pt x="62" y="197"/>
                        <a:pt x="62" y="1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11"/>
                <p:cNvSpPr>
                  <a:spLocks/>
                </p:cNvSpPr>
                <p:nvPr/>
              </p:nvSpPr>
              <p:spPr bwMode="auto">
                <a:xfrm>
                  <a:off x="3845651" y="2427528"/>
                  <a:ext cx="253087" cy="253452"/>
                </a:xfrm>
                <a:custGeom>
                  <a:avLst/>
                  <a:gdLst>
                    <a:gd name="T0" fmla="*/ 3 w 293"/>
                    <a:gd name="T1" fmla="*/ 38 h 293"/>
                    <a:gd name="T2" fmla="*/ 16 w 293"/>
                    <a:gd name="T3" fmla="*/ 15 h 293"/>
                    <a:gd name="T4" fmla="*/ 39 w 293"/>
                    <a:gd name="T5" fmla="*/ 28 h 293"/>
                    <a:gd name="T6" fmla="*/ 50 w 293"/>
                    <a:gd name="T7" fmla="*/ 65 h 293"/>
                    <a:gd name="T8" fmla="*/ 91 w 293"/>
                    <a:gd name="T9" fmla="*/ 53 h 293"/>
                    <a:gd name="T10" fmla="*/ 91 w 293"/>
                    <a:gd name="T11" fmla="*/ 53 h 293"/>
                    <a:gd name="T12" fmla="*/ 127 w 293"/>
                    <a:gd name="T13" fmla="*/ 48 h 293"/>
                    <a:gd name="T14" fmla="*/ 127 w 293"/>
                    <a:gd name="T15" fmla="*/ 19 h 293"/>
                    <a:gd name="T16" fmla="*/ 146 w 293"/>
                    <a:gd name="T17" fmla="*/ 0 h 293"/>
                    <a:gd name="T18" fmla="*/ 165 w 293"/>
                    <a:gd name="T19" fmla="*/ 19 h 293"/>
                    <a:gd name="T20" fmla="*/ 165 w 293"/>
                    <a:gd name="T21" fmla="*/ 48 h 293"/>
                    <a:gd name="T22" fmla="*/ 202 w 293"/>
                    <a:gd name="T23" fmla="*/ 53 h 293"/>
                    <a:gd name="T24" fmla="*/ 202 w 293"/>
                    <a:gd name="T25" fmla="*/ 53 h 293"/>
                    <a:gd name="T26" fmla="*/ 202 w 293"/>
                    <a:gd name="T27" fmla="*/ 53 h 293"/>
                    <a:gd name="T28" fmla="*/ 242 w 293"/>
                    <a:gd name="T29" fmla="*/ 65 h 293"/>
                    <a:gd name="T30" fmla="*/ 253 w 293"/>
                    <a:gd name="T31" fmla="*/ 28 h 293"/>
                    <a:gd name="T32" fmla="*/ 277 w 293"/>
                    <a:gd name="T33" fmla="*/ 15 h 293"/>
                    <a:gd name="T34" fmla="*/ 290 w 293"/>
                    <a:gd name="T35" fmla="*/ 38 h 293"/>
                    <a:gd name="T36" fmla="*/ 220 w 293"/>
                    <a:gd name="T37" fmla="*/ 278 h 293"/>
                    <a:gd name="T38" fmla="*/ 196 w 293"/>
                    <a:gd name="T39" fmla="*/ 290 h 293"/>
                    <a:gd name="T40" fmla="*/ 183 w 293"/>
                    <a:gd name="T41" fmla="*/ 267 h 293"/>
                    <a:gd name="T42" fmla="*/ 232 w 293"/>
                    <a:gd name="T43" fmla="*/ 102 h 293"/>
                    <a:gd name="T44" fmla="*/ 194 w 293"/>
                    <a:gd name="T45" fmla="*/ 90 h 293"/>
                    <a:gd name="T46" fmla="*/ 194 w 293"/>
                    <a:gd name="T47" fmla="*/ 90 h 293"/>
                    <a:gd name="T48" fmla="*/ 165 w 293"/>
                    <a:gd name="T49" fmla="*/ 86 h 293"/>
                    <a:gd name="T50" fmla="*/ 165 w 293"/>
                    <a:gd name="T51" fmla="*/ 132 h 293"/>
                    <a:gd name="T52" fmla="*/ 146 w 293"/>
                    <a:gd name="T53" fmla="*/ 151 h 293"/>
                    <a:gd name="T54" fmla="*/ 127 w 293"/>
                    <a:gd name="T55" fmla="*/ 132 h 293"/>
                    <a:gd name="T56" fmla="*/ 127 w 293"/>
                    <a:gd name="T57" fmla="*/ 86 h 293"/>
                    <a:gd name="T58" fmla="*/ 99 w 293"/>
                    <a:gd name="T59" fmla="*/ 90 h 293"/>
                    <a:gd name="T60" fmla="*/ 99 w 293"/>
                    <a:gd name="T61" fmla="*/ 90 h 293"/>
                    <a:gd name="T62" fmla="*/ 61 w 293"/>
                    <a:gd name="T63" fmla="*/ 102 h 293"/>
                    <a:gd name="T64" fmla="*/ 109 w 293"/>
                    <a:gd name="T65" fmla="*/ 267 h 293"/>
                    <a:gd name="T66" fmla="*/ 96 w 293"/>
                    <a:gd name="T67" fmla="*/ 290 h 293"/>
                    <a:gd name="T68" fmla="*/ 73 w 293"/>
                    <a:gd name="T69" fmla="*/ 278 h 293"/>
                    <a:gd name="T70" fmla="*/ 3 w 293"/>
                    <a:gd name="T71" fmla="*/ 38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93" h="293">
                      <a:moveTo>
                        <a:pt x="3" y="38"/>
                      </a:moveTo>
                      <a:cubicBezTo>
                        <a:pt x="0" y="28"/>
                        <a:pt x="6" y="18"/>
                        <a:pt x="16" y="15"/>
                      </a:cubicBezTo>
                      <a:cubicBezTo>
                        <a:pt x="26" y="12"/>
                        <a:pt x="37" y="18"/>
                        <a:pt x="39" y="28"/>
                      </a:cubicBezTo>
                      <a:cubicBezTo>
                        <a:pt x="50" y="65"/>
                        <a:pt x="50" y="65"/>
                        <a:pt x="50" y="65"/>
                      </a:cubicBezTo>
                      <a:cubicBezTo>
                        <a:pt x="63" y="60"/>
                        <a:pt x="77" y="56"/>
                        <a:pt x="91" y="53"/>
                      </a:cubicBezTo>
                      <a:cubicBezTo>
                        <a:pt x="91" y="53"/>
                        <a:pt x="91" y="53"/>
                        <a:pt x="91" y="53"/>
                      </a:cubicBezTo>
                      <a:cubicBezTo>
                        <a:pt x="103" y="50"/>
                        <a:pt x="115" y="49"/>
                        <a:pt x="127" y="48"/>
                      </a:cubicBezTo>
                      <a:cubicBezTo>
                        <a:pt x="127" y="19"/>
                        <a:pt x="127" y="19"/>
                        <a:pt x="127" y="19"/>
                      </a:cubicBezTo>
                      <a:cubicBezTo>
                        <a:pt x="127" y="8"/>
                        <a:pt x="136" y="0"/>
                        <a:pt x="146" y="0"/>
                      </a:cubicBezTo>
                      <a:cubicBezTo>
                        <a:pt x="157" y="0"/>
                        <a:pt x="165" y="8"/>
                        <a:pt x="165" y="19"/>
                      </a:cubicBezTo>
                      <a:cubicBezTo>
                        <a:pt x="165" y="48"/>
                        <a:pt x="165" y="48"/>
                        <a:pt x="165" y="48"/>
                      </a:cubicBezTo>
                      <a:cubicBezTo>
                        <a:pt x="178" y="49"/>
                        <a:pt x="190" y="50"/>
                        <a:pt x="202" y="53"/>
                      </a:cubicBezTo>
                      <a:cubicBezTo>
                        <a:pt x="202" y="53"/>
                        <a:pt x="202" y="53"/>
                        <a:pt x="202" y="53"/>
                      </a:cubicBezTo>
                      <a:cubicBezTo>
                        <a:pt x="202" y="53"/>
                        <a:pt x="202" y="53"/>
                        <a:pt x="202" y="53"/>
                      </a:cubicBezTo>
                      <a:cubicBezTo>
                        <a:pt x="216" y="56"/>
                        <a:pt x="229" y="60"/>
                        <a:pt x="242" y="65"/>
                      </a:cubicBezTo>
                      <a:cubicBezTo>
                        <a:pt x="253" y="28"/>
                        <a:pt x="253" y="28"/>
                        <a:pt x="253" y="28"/>
                      </a:cubicBezTo>
                      <a:cubicBezTo>
                        <a:pt x="256" y="18"/>
                        <a:pt x="267" y="12"/>
                        <a:pt x="277" y="15"/>
                      </a:cubicBezTo>
                      <a:cubicBezTo>
                        <a:pt x="287" y="18"/>
                        <a:pt x="293" y="28"/>
                        <a:pt x="290" y="38"/>
                      </a:cubicBezTo>
                      <a:cubicBezTo>
                        <a:pt x="220" y="278"/>
                        <a:pt x="220" y="278"/>
                        <a:pt x="220" y="278"/>
                      </a:cubicBezTo>
                      <a:cubicBezTo>
                        <a:pt x="217" y="288"/>
                        <a:pt x="206" y="293"/>
                        <a:pt x="196" y="290"/>
                      </a:cubicBezTo>
                      <a:cubicBezTo>
                        <a:pt x="186" y="288"/>
                        <a:pt x="180" y="277"/>
                        <a:pt x="183" y="267"/>
                      </a:cubicBezTo>
                      <a:cubicBezTo>
                        <a:pt x="232" y="102"/>
                        <a:pt x="232" y="102"/>
                        <a:pt x="232" y="102"/>
                      </a:cubicBezTo>
                      <a:cubicBezTo>
                        <a:pt x="220" y="97"/>
                        <a:pt x="207" y="93"/>
                        <a:pt x="194" y="90"/>
                      </a:cubicBezTo>
                      <a:cubicBezTo>
                        <a:pt x="194" y="90"/>
                        <a:pt x="194" y="90"/>
                        <a:pt x="194" y="90"/>
                      </a:cubicBezTo>
                      <a:cubicBezTo>
                        <a:pt x="185" y="88"/>
                        <a:pt x="175" y="87"/>
                        <a:pt x="165" y="86"/>
                      </a:cubicBezTo>
                      <a:cubicBezTo>
                        <a:pt x="165" y="132"/>
                        <a:pt x="165" y="132"/>
                        <a:pt x="165" y="132"/>
                      </a:cubicBezTo>
                      <a:cubicBezTo>
                        <a:pt x="165" y="143"/>
                        <a:pt x="157" y="151"/>
                        <a:pt x="146" y="151"/>
                      </a:cubicBezTo>
                      <a:cubicBezTo>
                        <a:pt x="136" y="151"/>
                        <a:pt x="127" y="143"/>
                        <a:pt x="127" y="132"/>
                      </a:cubicBezTo>
                      <a:cubicBezTo>
                        <a:pt x="127" y="86"/>
                        <a:pt x="127" y="86"/>
                        <a:pt x="127" y="86"/>
                      </a:cubicBezTo>
                      <a:cubicBezTo>
                        <a:pt x="118" y="87"/>
                        <a:pt x="108" y="88"/>
                        <a:pt x="99" y="90"/>
                      </a:cubicBezTo>
                      <a:cubicBezTo>
                        <a:pt x="99" y="90"/>
                        <a:pt x="99" y="90"/>
                        <a:pt x="99" y="90"/>
                      </a:cubicBezTo>
                      <a:cubicBezTo>
                        <a:pt x="85" y="93"/>
                        <a:pt x="73" y="97"/>
                        <a:pt x="61" y="102"/>
                      </a:cubicBezTo>
                      <a:cubicBezTo>
                        <a:pt x="109" y="267"/>
                        <a:pt x="109" y="267"/>
                        <a:pt x="109" y="267"/>
                      </a:cubicBezTo>
                      <a:cubicBezTo>
                        <a:pt x="112" y="277"/>
                        <a:pt x="106" y="288"/>
                        <a:pt x="96" y="290"/>
                      </a:cubicBezTo>
                      <a:cubicBezTo>
                        <a:pt x="86" y="293"/>
                        <a:pt x="76" y="288"/>
                        <a:pt x="73" y="278"/>
                      </a:cubicBezTo>
                      <a:cubicBezTo>
                        <a:pt x="3" y="38"/>
                        <a:pt x="3" y="38"/>
                        <a:pt x="3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>
              <a:off x="6865573" y="3028204"/>
              <a:ext cx="698500" cy="698500"/>
              <a:chOff x="6865573" y="3028204"/>
              <a:chExt cx="698500" cy="69850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6865573" y="3028204"/>
                <a:ext cx="698500" cy="698500"/>
              </a:xfrm>
              <a:prstGeom prst="ellipse">
                <a:avLst/>
              </a:prstGeom>
              <a:solidFill>
                <a:srgbClr val="9ECD9F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" name="组合 31"/>
              <p:cNvGrpSpPr>
                <a:grpSpLocks noChangeAspect="1"/>
              </p:cNvGrpSpPr>
              <p:nvPr/>
            </p:nvGrpSpPr>
            <p:grpSpPr>
              <a:xfrm>
                <a:off x="7057703" y="3257268"/>
                <a:ext cx="312886" cy="266228"/>
                <a:chOff x="7909299" y="3772690"/>
                <a:chExt cx="667095" cy="567616"/>
              </a:xfrm>
              <a:solidFill>
                <a:schemeClr val="bg1"/>
              </a:solidFill>
            </p:grpSpPr>
            <p:sp>
              <p:nvSpPr>
                <p:cNvPr id="33" name="Freeform 16"/>
                <p:cNvSpPr>
                  <a:spLocks noEditPoints="1"/>
                </p:cNvSpPr>
                <p:nvPr/>
              </p:nvSpPr>
              <p:spPr bwMode="auto">
                <a:xfrm>
                  <a:off x="7909299" y="3772690"/>
                  <a:ext cx="623207" cy="567616"/>
                </a:xfrm>
                <a:custGeom>
                  <a:avLst/>
                  <a:gdLst>
                    <a:gd name="T0" fmla="*/ 499 w 721"/>
                    <a:gd name="T1" fmla="*/ 196 h 657"/>
                    <a:gd name="T2" fmla="*/ 637 w 721"/>
                    <a:gd name="T3" fmla="*/ 322 h 657"/>
                    <a:gd name="T4" fmla="*/ 646 w 721"/>
                    <a:gd name="T5" fmla="*/ 329 h 657"/>
                    <a:gd name="T6" fmla="*/ 672 w 721"/>
                    <a:gd name="T7" fmla="*/ 353 h 657"/>
                    <a:gd name="T8" fmla="*/ 686 w 721"/>
                    <a:gd name="T9" fmla="*/ 367 h 657"/>
                    <a:gd name="T10" fmla="*/ 669 w 721"/>
                    <a:gd name="T11" fmla="*/ 472 h 657"/>
                    <a:gd name="T12" fmla="*/ 611 w 721"/>
                    <a:gd name="T13" fmla="*/ 550 h 657"/>
                    <a:gd name="T14" fmla="*/ 539 w 721"/>
                    <a:gd name="T15" fmla="*/ 598 h 657"/>
                    <a:gd name="T16" fmla="*/ 439 w 721"/>
                    <a:gd name="T17" fmla="*/ 633 h 657"/>
                    <a:gd name="T18" fmla="*/ 433 w 721"/>
                    <a:gd name="T19" fmla="*/ 629 h 657"/>
                    <a:gd name="T20" fmla="*/ 449 w 721"/>
                    <a:gd name="T21" fmla="*/ 594 h 657"/>
                    <a:gd name="T22" fmla="*/ 481 w 721"/>
                    <a:gd name="T23" fmla="*/ 606 h 657"/>
                    <a:gd name="T24" fmla="*/ 501 w 721"/>
                    <a:gd name="T25" fmla="*/ 591 h 657"/>
                    <a:gd name="T26" fmla="*/ 501 w 721"/>
                    <a:gd name="T27" fmla="*/ 577 h 657"/>
                    <a:gd name="T28" fmla="*/ 452 w 721"/>
                    <a:gd name="T29" fmla="*/ 538 h 657"/>
                    <a:gd name="T30" fmla="*/ 449 w 721"/>
                    <a:gd name="T31" fmla="*/ 511 h 657"/>
                    <a:gd name="T32" fmla="*/ 475 w 721"/>
                    <a:gd name="T33" fmla="*/ 508 h 657"/>
                    <a:gd name="T34" fmla="*/ 530 w 721"/>
                    <a:gd name="T35" fmla="*/ 551 h 657"/>
                    <a:gd name="T36" fmla="*/ 567 w 721"/>
                    <a:gd name="T37" fmla="*/ 557 h 657"/>
                    <a:gd name="T38" fmla="*/ 572 w 721"/>
                    <a:gd name="T39" fmla="*/ 549 h 657"/>
                    <a:gd name="T40" fmla="*/ 570 w 721"/>
                    <a:gd name="T41" fmla="*/ 532 h 657"/>
                    <a:gd name="T42" fmla="*/ 506 w 721"/>
                    <a:gd name="T43" fmla="*/ 481 h 657"/>
                    <a:gd name="T44" fmla="*/ 503 w 721"/>
                    <a:gd name="T45" fmla="*/ 455 h 657"/>
                    <a:gd name="T46" fmla="*/ 529 w 721"/>
                    <a:gd name="T47" fmla="*/ 451 h 657"/>
                    <a:gd name="T48" fmla="*/ 596 w 721"/>
                    <a:gd name="T49" fmla="*/ 504 h 657"/>
                    <a:gd name="T50" fmla="*/ 598 w 721"/>
                    <a:gd name="T51" fmla="*/ 505 h 657"/>
                    <a:gd name="T52" fmla="*/ 620 w 721"/>
                    <a:gd name="T53" fmla="*/ 467 h 657"/>
                    <a:gd name="T54" fmla="*/ 549 w 721"/>
                    <a:gd name="T55" fmla="*/ 414 h 657"/>
                    <a:gd name="T56" fmla="*/ 546 w 721"/>
                    <a:gd name="T57" fmla="*/ 388 h 657"/>
                    <a:gd name="T58" fmla="*/ 572 w 721"/>
                    <a:gd name="T59" fmla="*/ 384 h 657"/>
                    <a:gd name="T60" fmla="*/ 642 w 721"/>
                    <a:gd name="T61" fmla="*/ 437 h 657"/>
                    <a:gd name="T62" fmla="*/ 663 w 721"/>
                    <a:gd name="T63" fmla="*/ 429 h 657"/>
                    <a:gd name="T64" fmla="*/ 659 w 721"/>
                    <a:gd name="T65" fmla="*/ 394 h 657"/>
                    <a:gd name="T66" fmla="*/ 645 w 721"/>
                    <a:gd name="T67" fmla="*/ 379 h 657"/>
                    <a:gd name="T68" fmla="*/ 457 w 721"/>
                    <a:gd name="T69" fmla="*/ 209 h 657"/>
                    <a:gd name="T70" fmla="*/ 462 w 721"/>
                    <a:gd name="T71" fmla="*/ 198 h 657"/>
                    <a:gd name="T72" fmla="*/ 496 w 721"/>
                    <a:gd name="T73" fmla="*/ 196 h 657"/>
                    <a:gd name="T74" fmla="*/ 499 w 721"/>
                    <a:gd name="T75" fmla="*/ 196 h 657"/>
                    <a:gd name="T76" fmla="*/ 86 w 721"/>
                    <a:gd name="T77" fmla="*/ 355 h 657"/>
                    <a:gd name="T78" fmla="*/ 59 w 721"/>
                    <a:gd name="T79" fmla="*/ 262 h 657"/>
                    <a:gd name="T80" fmla="*/ 35 w 721"/>
                    <a:gd name="T81" fmla="*/ 239 h 657"/>
                    <a:gd name="T82" fmla="*/ 0 w 721"/>
                    <a:gd name="T83" fmla="*/ 176 h 657"/>
                    <a:gd name="T84" fmla="*/ 16 w 721"/>
                    <a:gd name="T85" fmla="*/ 135 h 657"/>
                    <a:gd name="T86" fmla="*/ 116 w 721"/>
                    <a:gd name="T87" fmla="*/ 27 h 657"/>
                    <a:gd name="T88" fmla="*/ 199 w 721"/>
                    <a:gd name="T89" fmla="*/ 20 h 657"/>
                    <a:gd name="T90" fmla="*/ 242 w 721"/>
                    <a:gd name="T91" fmla="*/ 46 h 657"/>
                    <a:gd name="T92" fmla="*/ 254 w 721"/>
                    <a:gd name="T93" fmla="*/ 50 h 657"/>
                    <a:gd name="T94" fmla="*/ 350 w 721"/>
                    <a:gd name="T95" fmla="*/ 33 h 657"/>
                    <a:gd name="T96" fmla="*/ 284 w 721"/>
                    <a:gd name="T97" fmla="*/ 82 h 657"/>
                    <a:gd name="T98" fmla="*/ 260 w 721"/>
                    <a:gd name="T99" fmla="*/ 87 h 657"/>
                    <a:gd name="T100" fmla="*/ 195 w 721"/>
                    <a:gd name="T101" fmla="*/ 64 h 657"/>
                    <a:gd name="T102" fmla="*/ 176 w 721"/>
                    <a:gd name="T103" fmla="*/ 50 h 657"/>
                    <a:gd name="T104" fmla="*/ 144 w 721"/>
                    <a:gd name="T105" fmla="*/ 53 h 657"/>
                    <a:gd name="T106" fmla="*/ 44 w 721"/>
                    <a:gd name="T107" fmla="*/ 161 h 657"/>
                    <a:gd name="T108" fmla="*/ 44 w 721"/>
                    <a:gd name="T109" fmla="*/ 193 h 657"/>
                    <a:gd name="T110" fmla="*/ 69 w 721"/>
                    <a:gd name="T111" fmla="*/ 220 h 657"/>
                    <a:gd name="T112" fmla="*/ 97 w 721"/>
                    <a:gd name="T113" fmla="*/ 257 h 657"/>
                    <a:gd name="T114" fmla="*/ 115 w 721"/>
                    <a:gd name="T115" fmla="*/ 330 h 657"/>
                    <a:gd name="T116" fmla="*/ 86 w 721"/>
                    <a:gd name="T117" fmla="*/ 355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21" h="657">
                      <a:moveTo>
                        <a:pt x="499" y="196"/>
                      </a:moveTo>
                      <a:cubicBezTo>
                        <a:pt x="545" y="237"/>
                        <a:pt x="592" y="279"/>
                        <a:pt x="637" y="322"/>
                      </a:cubicBezTo>
                      <a:cubicBezTo>
                        <a:pt x="640" y="325"/>
                        <a:pt x="643" y="327"/>
                        <a:pt x="646" y="329"/>
                      </a:cubicBezTo>
                      <a:cubicBezTo>
                        <a:pt x="672" y="353"/>
                        <a:pt x="672" y="353"/>
                        <a:pt x="672" y="353"/>
                      </a:cubicBezTo>
                      <a:cubicBezTo>
                        <a:pt x="686" y="367"/>
                        <a:pt x="686" y="367"/>
                        <a:pt x="686" y="367"/>
                      </a:cubicBezTo>
                      <a:cubicBezTo>
                        <a:pt x="721" y="403"/>
                        <a:pt x="707" y="456"/>
                        <a:pt x="669" y="472"/>
                      </a:cubicBezTo>
                      <a:cubicBezTo>
                        <a:pt x="685" y="513"/>
                        <a:pt x="652" y="552"/>
                        <a:pt x="611" y="550"/>
                      </a:cubicBezTo>
                      <a:cubicBezTo>
                        <a:pt x="606" y="584"/>
                        <a:pt x="574" y="607"/>
                        <a:pt x="539" y="598"/>
                      </a:cubicBezTo>
                      <a:cubicBezTo>
                        <a:pt x="529" y="641"/>
                        <a:pt x="479" y="657"/>
                        <a:pt x="439" y="633"/>
                      </a:cubicBezTo>
                      <a:cubicBezTo>
                        <a:pt x="433" y="629"/>
                        <a:pt x="433" y="629"/>
                        <a:pt x="433" y="629"/>
                      </a:cubicBezTo>
                      <a:cubicBezTo>
                        <a:pt x="441" y="619"/>
                        <a:pt x="446" y="607"/>
                        <a:pt x="449" y="594"/>
                      </a:cubicBezTo>
                      <a:cubicBezTo>
                        <a:pt x="460" y="601"/>
                        <a:pt x="468" y="607"/>
                        <a:pt x="481" y="606"/>
                      </a:cubicBezTo>
                      <a:cubicBezTo>
                        <a:pt x="490" y="605"/>
                        <a:pt x="499" y="600"/>
                        <a:pt x="501" y="591"/>
                      </a:cubicBezTo>
                      <a:cubicBezTo>
                        <a:pt x="502" y="587"/>
                        <a:pt x="502" y="583"/>
                        <a:pt x="501" y="577"/>
                      </a:cubicBezTo>
                      <a:cubicBezTo>
                        <a:pt x="452" y="538"/>
                        <a:pt x="452" y="538"/>
                        <a:pt x="452" y="538"/>
                      </a:cubicBezTo>
                      <a:cubicBezTo>
                        <a:pt x="444" y="531"/>
                        <a:pt x="442" y="519"/>
                        <a:pt x="449" y="511"/>
                      </a:cubicBezTo>
                      <a:cubicBezTo>
                        <a:pt x="455" y="503"/>
                        <a:pt x="467" y="502"/>
                        <a:pt x="475" y="508"/>
                      </a:cubicBezTo>
                      <a:cubicBezTo>
                        <a:pt x="530" y="551"/>
                        <a:pt x="530" y="551"/>
                        <a:pt x="530" y="551"/>
                      </a:cubicBezTo>
                      <a:cubicBezTo>
                        <a:pt x="543" y="562"/>
                        <a:pt x="556" y="566"/>
                        <a:pt x="567" y="557"/>
                      </a:cubicBezTo>
                      <a:cubicBezTo>
                        <a:pt x="569" y="555"/>
                        <a:pt x="571" y="552"/>
                        <a:pt x="572" y="549"/>
                      </a:cubicBezTo>
                      <a:cubicBezTo>
                        <a:pt x="574" y="544"/>
                        <a:pt x="576" y="536"/>
                        <a:pt x="570" y="532"/>
                      </a:cubicBezTo>
                      <a:cubicBezTo>
                        <a:pt x="506" y="481"/>
                        <a:pt x="506" y="481"/>
                        <a:pt x="506" y="481"/>
                      </a:cubicBezTo>
                      <a:cubicBezTo>
                        <a:pt x="498" y="475"/>
                        <a:pt x="496" y="463"/>
                        <a:pt x="503" y="455"/>
                      </a:cubicBezTo>
                      <a:cubicBezTo>
                        <a:pt x="509" y="446"/>
                        <a:pt x="521" y="445"/>
                        <a:pt x="529" y="451"/>
                      </a:cubicBezTo>
                      <a:cubicBezTo>
                        <a:pt x="596" y="504"/>
                        <a:pt x="596" y="504"/>
                        <a:pt x="596" y="504"/>
                      </a:cubicBezTo>
                      <a:cubicBezTo>
                        <a:pt x="597" y="504"/>
                        <a:pt x="597" y="505"/>
                        <a:pt x="598" y="505"/>
                      </a:cubicBezTo>
                      <a:cubicBezTo>
                        <a:pt x="620" y="525"/>
                        <a:pt x="656" y="496"/>
                        <a:pt x="620" y="467"/>
                      </a:cubicBezTo>
                      <a:cubicBezTo>
                        <a:pt x="549" y="414"/>
                        <a:pt x="549" y="414"/>
                        <a:pt x="549" y="414"/>
                      </a:cubicBezTo>
                      <a:cubicBezTo>
                        <a:pt x="541" y="408"/>
                        <a:pt x="539" y="396"/>
                        <a:pt x="546" y="388"/>
                      </a:cubicBezTo>
                      <a:cubicBezTo>
                        <a:pt x="552" y="379"/>
                        <a:pt x="564" y="378"/>
                        <a:pt x="572" y="384"/>
                      </a:cubicBezTo>
                      <a:cubicBezTo>
                        <a:pt x="642" y="437"/>
                        <a:pt x="642" y="437"/>
                        <a:pt x="642" y="437"/>
                      </a:cubicBezTo>
                      <a:cubicBezTo>
                        <a:pt x="649" y="441"/>
                        <a:pt x="659" y="436"/>
                        <a:pt x="663" y="429"/>
                      </a:cubicBezTo>
                      <a:cubicBezTo>
                        <a:pt x="671" y="419"/>
                        <a:pt x="670" y="405"/>
                        <a:pt x="659" y="394"/>
                      </a:cubicBezTo>
                      <a:cubicBezTo>
                        <a:pt x="645" y="379"/>
                        <a:pt x="645" y="379"/>
                        <a:pt x="645" y="379"/>
                      </a:cubicBezTo>
                      <a:cubicBezTo>
                        <a:pt x="457" y="209"/>
                        <a:pt x="457" y="209"/>
                        <a:pt x="457" y="209"/>
                      </a:cubicBezTo>
                      <a:cubicBezTo>
                        <a:pt x="453" y="205"/>
                        <a:pt x="456" y="198"/>
                        <a:pt x="462" y="198"/>
                      </a:cubicBezTo>
                      <a:cubicBezTo>
                        <a:pt x="473" y="198"/>
                        <a:pt x="485" y="198"/>
                        <a:pt x="496" y="196"/>
                      </a:cubicBezTo>
                      <a:cubicBezTo>
                        <a:pt x="497" y="196"/>
                        <a:pt x="498" y="196"/>
                        <a:pt x="499" y="196"/>
                      </a:cubicBezTo>
                      <a:close/>
                      <a:moveTo>
                        <a:pt x="86" y="355"/>
                      </a:moveTo>
                      <a:cubicBezTo>
                        <a:pt x="66" y="330"/>
                        <a:pt x="64" y="295"/>
                        <a:pt x="59" y="262"/>
                      </a:cubicBezTo>
                      <a:cubicBezTo>
                        <a:pt x="35" y="239"/>
                        <a:pt x="35" y="239"/>
                        <a:pt x="35" y="239"/>
                      </a:cubicBezTo>
                      <a:cubicBezTo>
                        <a:pt x="17" y="219"/>
                        <a:pt x="0" y="205"/>
                        <a:pt x="0" y="176"/>
                      </a:cubicBezTo>
                      <a:cubicBezTo>
                        <a:pt x="0" y="161"/>
                        <a:pt x="6" y="147"/>
                        <a:pt x="16" y="135"/>
                      </a:cubicBezTo>
                      <a:cubicBezTo>
                        <a:pt x="116" y="27"/>
                        <a:pt x="116" y="27"/>
                        <a:pt x="116" y="27"/>
                      </a:cubicBezTo>
                      <a:cubicBezTo>
                        <a:pt x="138" y="3"/>
                        <a:pt x="174" y="0"/>
                        <a:pt x="199" y="20"/>
                      </a:cubicBezTo>
                      <a:cubicBezTo>
                        <a:pt x="215" y="31"/>
                        <a:pt x="221" y="38"/>
                        <a:pt x="242" y="46"/>
                      </a:cubicBezTo>
                      <a:cubicBezTo>
                        <a:pt x="248" y="48"/>
                        <a:pt x="253" y="50"/>
                        <a:pt x="254" y="50"/>
                      </a:cubicBezTo>
                      <a:cubicBezTo>
                        <a:pt x="284" y="46"/>
                        <a:pt x="316" y="32"/>
                        <a:pt x="350" y="33"/>
                      </a:cubicBezTo>
                      <a:cubicBezTo>
                        <a:pt x="337" y="42"/>
                        <a:pt x="286" y="82"/>
                        <a:pt x="284" y="82"/>
                      </a:cubicBezTo>
                      <a:cubicBezTo>
                        <a:pt x="276" y="84"/>
                        <a:pt x="268" y="86"/>
                        <a:pt x="260" y="87"/>
                      </a:cubicBezTo>
                      <a:cubicBezTo>
                        <a:pt x="241" y="90"/>
                        <a:pt x="208" y="74"/>
                        <a:pt x="195" y="64"/>
                      </a:cubicBezTo>
                      <a:cubicBezTo>
                        <a:pt x="176" y="50"/>
                        <a:pt x="176" y="50"/>
                        <a:pt x="176" y="50"/>
                      </a:cubicBezTo>
                      <a:cubicBezTo>
                        <a:pt x="166" y="42"/>
                        <a:pt x="152" y="44"/>
                        <a:pt x="144" y="53"/>
                      </a:cubicBezTo>
                      <a:cubicBezTo>
                        <a:pt x="44" y="161"/>
                        <a:pt x="44" y="161"/>
                        <a:pt x="44" y="161"/>
                      </a:cubicBezTo>
                      <a:cubicBezTo>
                        <a:pt x="36" y="170"/>
                        <a:pt x="36" y="184"/>
                        <a:pt x="44" y="193"/>
                      </a:cubicBezTo>
                      <a:cubicBezTo>
                        <a:pt x="53" y="203"/>
                        <a:pt x="59" y="210"/>
                        <a:pt x="69" y="220"/>
                      </a:cubicBezTo>
                      <a:cubicBezTo>
                        <a:pt x="80" y="230"/>
                        <a:pt x="95" y="244"/>
                        <a:pt x="97" y="257"/>
                      </a:cubicBezTo>
                      <a:cubicBezTo>
                        <a:pt x="100" y="280"/>
                        <a:pt x="102" y="313"/>
                        <a:pt x="115" y="330"/>
                      </a:cubicBezTo>
                      <a:cubicBezTo>
                        <a:pt x="102" y="337"/>
                        <a:pt x="95" y="344"/>
                        <a:pt x="86" y="3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17"/>
                <p:cNvSpPr>
                  <a:spLocks noEditPoints="1"/>
                </p:cNvSpPr>
                <p:nvPr/>
              </p:nvSpPr>
              <p:spPr bwMode="auto">
                <a:xfrm>
                  <a:off x="7980982" y="3772690"/>
                  <a:ext cx="595412" cy="551158"/>
                </a:xfrm>
                <a:custGeom>
                  <a:avLst/>
                  <a:gdLst>
                    <a:gd name="T0" fmla="*/ 319 w 689"/>
                    <a:gd name="T1" fmla="*/ 543 h 638"/>
                    <a:gd name="T2" fmla="*/ 262 w 689"/>
                    <a:gd name="T3" fmla="*/ 538 h 638"/>
                    <a:gd name="T4" fmla="*/ 258 w 689"/>
                    <a:gd name="T5" fmla="*/ 538 h 638"/>
                    <a:gd name="T6" fmla="*/ 257 w 689"/>
                    <a:gd name="T7" fmla="*/ 535 h 638"/>
                    <a:gd name="T8" fmla="*/ 241 w 689"/>
                    <a:gd name="T9" fmla="*/ 489 h 638"/>
                    <a:gd name="T10" fmla="*/ 241 w 689"/>
                    <a:gd name="T11" fmla="*/ 489 h 638"/>
                    <a:gd name="T12" fmla="*/ 185 w 689"/>
                    <a:gd name="T13" fmla="*/ 484 h 638"/>
                    <a:gd name="T14" fmla="*/ 181 w 689"/>
                    <a:gd name="T15" fmla="*/ 484 h 638"/>
                    <a:gd name="T16" fmla="*/ 180 w 689"/>
                    <a:gd name="T17" fmla="*/ 481 h 638"/>
                    <a:gd name="T18" fmla="*/ 164 w 689"/>
                    <a:gd name="T19" fmla="*/ 435 h 638"/>
                    <a:gd name="T20" fmla="*/ 164 w 689"/>
                    <a:gd name="T21" fmla="*/ 435 h 638"/>
                    <a:gd name="T22" fmla="*/ 117 w 689"/>
                    <a:gd name="T23" fmla="*/ 425 h 638"/>
                    <a:gd name="T24" fmla="*/ 113 w 689"/>
                    <a:gd name="T25" fmla="*/ 425 h 638"/>
                    <a:gd name="T26" fmla="*/ 113 w 689"/>
                    <a:gd name="T27" fmla="*/ 421 h 638"/>
                    <a:gd name="T28" fmla="*/ 100 w 689"/>
                    <a:gd name="T29" fmla="*/ 365 h 638"/>
                    <a:gd name="T30" fmla="*/ 100 w 689"/>
                    <a:gd name="T31" fmla="*/ 365 h 638"/>
                    <a:gd name="T32" fmla="*/ 32 w 689"/>
                    <a:gd name="T33" fmla="*/ 370 h 638"/>
                    <a:gd name="T34" fmla="*/ 18 w 689"/>
                    <a:gd name="T35" fmla="*/ 386 h 638"/>
                    <a:gd name="T36" fmla="*/ 23 w 689"/>
                    <a:gd name="T37" fmla="*/ 455 h 638"/>
                    <a:gd name="T38" fmla="*/ 23 w 689"/>
                    <a:gd name="T39" fmla="*/ 455 h 638"/>
                    <a:gd name="T40" fmla="*/ 66 w 689"/>
                    <a:gd name="T41" fmla="*/ 465 h 638"/>
                    <a:gd name="T42" fmla="*/ 70 w 689"/>
                    <a:gd name="T43" fmla="*/ 466 h 638"/>
                    <a:gd name="T44" fmla="*/ 69 w 689"/>
                    <a:gd name="T45" fmla="*/ 470 h 638"/>
                    <a:gd name="T46" fmla="*/ 76 w 689"/>
                    <a:gd name="T47" fmla="*/ 536 h 638"/>
                    <a:gd name="T48" fmla="*/ 76 w 689"/>
                    <a:gd name="T49" fmla="*/ 536 h 638"/>
                    <a:gd name="T50" fmla="*/ 142 w 689"/>
                    <a:gd name="T51" fmla="*/ 534 h 638"/>
                    <a:gd name="T52" fmla="*/ 145 w 689"/>
                    <a:gd name="T53" fmla="*/ 534 h 638"/>
                    <a:gd name="T54" fmla="*/ 147 w 689"/>
                    <a:gd name="T55" fmla="*/ 537 h 638"/>
                    <a:gd name="T56" fmla="*/ 164 w 689"/>
                    <a:gd name="T57" fmla="*/ 578 h 638"/>
                    <a:gd name="T58" fmla="*/ 164 w 689"/>
                    <a:gd name="T59" fmla="*/ 578 h 638"/>
                    <a:gd name="T60" fmla="*/ 230 w 689"/>
                    <a:gd name="T61" fmla="*/ 576 h 638"/>
                    <a:gd name="T62" fmla="*/ 233 w 689"/>
                    <a:gd name="T63" fmla="*/ 576 h 638"/>
                    <a:gd name="T64" fmla="*/ 235 w 689"/>
                    <a:gd name="T65" fmla="*/ 579 h 638"/>
                    <a:gd name="T66" fmla="*/ 252 w 689"/>
                    <a:gd name="T67" fmla="*/ 621 h 638"/>
                    <a:gd name="T68" fmla="*/ 320 w 689"/>
                    <a:gd name="T69" fmla="*/ 615 h 638"/>
                    <a:gd name="T70" fmla="*/ 324 w 689"/>
                    <a:gd name="T71" fmla="*/ 611 h 638"/>
                    <a:gd name="T72" fmla="*/ 319 w 689"/>
                    <a:gd name="T73" fmla="*/ 543 h 638"/>
                    <a:gd name="T74" fmla="*/ 449 w 689"/>
                    <a:gd name="T75" fmla="*/ 177 h 638"/>
                    <a:gd name="T76" fmla="*/ 576 w 689"/>
                    <a:gd name="T77" fmla="*/ 299 h 638"/>
                    <a:gd name="T78" fmla="*/ 597 w 689"/>
                    <a:gd name="T79" fmla="*/ 306 h 638"/>
                    <a:gd name="T80" fmla="*/ 616 w 689"/>
                    <a:gd name="T81" fmla="*/ 293 h 638"/>
                    <a:gd name="T82" fmla="*/ 636 w 689"/>
                    <a:gd name="T83" fmla="*/ 234 h 638"/>
                    <a:gd name="T84" fmla="*/ 649 w 689"/>
                    <a:gd name="T85" fmla="*/ 209 h 638"/>
                    <a:gd name="T86" fmla="*/ 671 w 689"/>
                    <a:gd name="T87" fmla="*/ 186 h 638"/>
                    <a:gd name="T88" fmla="*/ 672 w 689"/>
                    <a:gd name="T89" fmla="*/ 121 h 638"/>
                    <a:gd name="T90" fmla="*/ 580 w 689"/>
                    <a:gd name="T91" fmla="*/ 21 h 638"/>
                    <a:gd name="T92" fmla="*/ 515 w 689"/>
                    <a:gd name="T93" fmla="*/ 16 h 638"/>
                    <a:gd name="T94" fmla="*/ 493 w 689"/>
                    <a:gd name="T95" fmla="*/ 34 h 638"/>
                    <a:gd name="T96" fmla="*/ 457 w 689"/>
                    <a:gd name="T97" fmla="*/ 44 h 638"/>
                    <a:gd name="T98" fmla="*/ 390 w 689"/>
                    <a:gd name="T99" fmla="*/ 36 h 638"/>
                    <a:gd name="T100" fmla="*/ 274 w 689"/>
                    <a:gd name="T101" fmla="*/ 67 h 638"/>
                    <a:gd name="T102" fmla="*/ 139 w 689"/>
                    <a:gd name="T103" fmla="*/ 171 h 638"/>
                    <a:gd name="T104" fmla="*/ 203 w 689"/>
                    <a:gd name="T105" fmla="*/ 222 h 638"/>
                    <a:gd name="T106" fmla="*/ 301 w 689"/>
                    <a:gd name="T107" fmla="*/ 161 h 638"/>
                    <a:gd name="T108" fmla="*/ 346 w 689"/>
                    <a:gd name="T109" fmla="*/ 158 h 638"/>
                    <a:gd name="T110" fmla="*/ 408 w 689"/>
                    <a:gd name="T111" fmla="*/ 165 h 638"/>
                    <a:gd name="T112" fmla="*/ 449 w 689"/>
                    <a:gd name="T113" fmla="*/ 177 h 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89" h="638">
                      <a:moveTo>
                        <a:pt x="319" y="543"/>
                      </a:moveTo>
                      <a:cubicBezTo>
                        <a:pt x="302" y="529"/>
                        <a:pt x="279" y="528"/>
                        <a:pt x="262" y="538"/>
                      </a:cubicBezTo>
                      <a:cubicBezTo>
                        <a:pt x="261" y="539"/>
                        <a:pt x="259" y="539"/>
                        <a:pt x="258" y="538"/>
                      </a:cubicBezTo>
                      <a:cubicBezTo>
                        <a:pt x="257" y="537"/>
                        <a:pt x="257" y="536"/>
                        <a:pt x="257" y="535"/>
                      </a:cubicBezTo>
                      <a:cubicBezTo>
                        <a:pt x="260" y="518"/>
                        <a:pt x="255" y="500"/>
                        <a:pt x="241" y="489"/>
                      </a:cubicBezTo>
                      <a:cubicBezTo>
                        <a:pt x="241" y="489"/>
                        <a:pt x="241" y="489"/>
                        <a:pt x="241" y="489"/>
                      </a:cubicBezTo>
                      <a:cubicBezTo>
                        <a:pt x="225" y="475"/>
                        <a:pt x="202" y="473"/>
                        <a:pt x="185" y="484"/>
                      </a:cubicBezTo>
                      <a:cubicBezTo>
                        <a:pt x="183" y="485"/>
                        <a:pt x="182" y="484"/>
                        <a:pt x="181" y="484"/>
                      </a:cubicBezTo>
                      <a:cubicBezTo>
                        <a:pt x="180" y="483"/>
                        <a:pt x="180" y="482"/>
                        <a:pt x="180" y="481"/>
                      </a:cubicBezTo>
                      <a:cubicBezTo>
                        <a:pt x="183" y="464"/>
                        <a:pt x="177" y="446"/>
                        <a:pt x="164" y="435"/>
                      </a:cubicBezTo>
                      <a:cubicBezTo>
                        <a:pt x="164" y="435"/>
                        <a:pt x="164" y="435"/>
                        <a:pt x="164" y="435"/>
                      </a:cubicBezTo>
                      <a:cubicBezTo>
                        <a:pt x="150" y="423"/>
                        <a:pt x="132" y="420"/>
                        <a:pt x="117" y="425"/>
                      </a:cubicBezTo>
                      <a:cubicBezTo>
                        <a:pt x="115" y="426"/>
                        <a:pt x="114" y="425"/>
                        <a:pt x="113" y="425"/>
                      </a:cubicBezTo>
                      <a:cubicBezTo>
                        <a:pt x="112" y="424"/>
                        <a:pt x="112" y="422"/>
                        <a:pt x="113" y="421"/>
                      </a:cubicBezTo>
                      <a:cubicBezTo>
                        <a:pt x="121" y="402"/>
                        <a:pt x="116" y="379"/>
                        <a:pt x="100" y="365"/>
                      </a:cubicBezTo>
                      <a:cubicBezTo>
                        <a:pt x="100" y="365"/>
                        <a:pt x="100" y="365"/>
                        <a:pt x="100" y="365"/>
                      </a:cubicBezTo>
                      <a:cubicBezTo>
                        <a:pt x="80" y="347"/>
                        <a:pt x="49" y="350"/>
                        <a:pt x="32" y="370"/>
                      </a:cubicBezTo>
                      <a:cubicBezTo>
                        <a:pt x="18" y="386"/>
                        <a:pt x="18" y="386"/>
                        <a:pt x="18" y="386"/>
                      </a:cubicBezTo>
                      <a:cubicBezTo>
                        <a:pt x="0" y="406"/>
                        <a:pt x="2" y="437"/>
                        <a:pt x="23" y="455"/>
                      </a:cubicBezTo>
                      <a:cubicBezTo>
                        <a:pt x="23" y="455"/>
                        <a:pt x="23" y="455"/>
                        <a:pt x="23" y="455"/>
                      </a:cubicBezTo>
                      <a:cubicBezTo>
                        <a:pt x="35" y="465"/>
                        <a:pt x="51" y="469"/>
                        <a:pt x="66" y="465"/>
                      </a:cubicBezTo>
                      <a:cubicBezTo>
                        <a:pt x="68" y="465"/>
                        <a:pt x="69" y="465"/>
                        <a:pt x="70" y="466"/>
                      </a:cubicBezTo>
                      <a:cubicBezTo>
                        <a:pt x="70" y="467"/>
                        <a:pt x="70" y="469"/>
                        <a:pt x="69" y="470"/>
                      </a:cubicBezTo>
                      <a:cubicBezTo>
                        <a:pt x="54" y="490"/>
                        <a:pt x="57" y="519"/>
                        <a:pt x="76" y="536"/>
                      </a:cubicBezTo>
                      <a:cubicBezTo>
                        <a:pt x="76" y="536"/>
                        <a:pt x="76" y="536"/>
                        <a:pt x="76" y="536"/>
                      </a:cubicBezTo>
                      <a:cubicBezTo>
                        <a:pt x="95" y="553"/>
                        <a:pt x="124" y="552"/>
                        <a:pt x="142" y="534"/>
                      </a:cubicBezTo>
                      <a:cubicBezTo>
                        <a:pt x="143" y="533"/>
                        <a:pt x="144" y="533"/>
                        <a:pt x="145" y="534"/>
                      </a:cubicBezTo>
                      <a:cubicBezTo>
                        <a:pt x="147" y="534"/>
                        <a:pt x="147" y="535"/>
                        <a:pt x="147" y="537"/>
                      </a:cubicBezTo>
                      <a:cubicBezTo>
                        <a:pt x="146" y="552"/>
                        <a:pt x="151" y="568"/>
                        <a:pt x="164" y="578"/>
                      </a:cubicBezTo>
                      <a:cubicBezTo>
                        <a:pt x="164" y="578"/>
                        <a:pt x="164" y="578"/>
                        <a:pt x="164" y="578"/>
                      </a:cubicBezTo>
                      <a:cubicBezTo>
                        <a:pt x="183" y="595"/>
                        <a:pt x="212" y="594"/>
                        <a:pt x="230" y="576"/>
                      </a:cubicBezTo>
                      <a:cubicBezTo>
                        <a:pt x="231" y="575"/>
                        <a:pt x="232" y="575"/>
                        <a:pt x="233" y="576"/>
                      </a:cubicBezTo>
                      <a:cubicBezTo>
                        <a:pt x="234" y="576"/>
                        <a:pt x="235" y="577"/>
                        <a:pt x="235" y="579"/>
                      </a:cubicBezTo>
                      <a:cubicBezTo>
                        <a:pt x="233" y="594"/>
                        <a:pt x="239" y="610"/>
                        <a:pt x="252" y="621"/>
                      </a:cubicBezTo>
                      <a:cubicBezTo>
                        <a:pt x="272" y="638"/>
                        <a:pt x="303" y="636"/>
                        <a:pt x="320" y="615"/>
                      </a:cubicBezTo>
                      <a:cubicBezTo>
                        <a:pt x="324" y="611"/>
                        <a:pt x="324" y="611"/>
                        <a:pt x="324" y="611"/>
                      </a:cubicBezTo>
                      <a:cubicBezTo>
                        <a:pt x="341" y="591"/>
                        <a:pt x="339" y="560"/>
                        <a:pt x="319" y="543"/>
                      </a:cubicBezTo>
                      <a:close/>
                      <a:moveTo>
                        <a:pt x="449" y="177"/>
                      </a:moveTo>
                      <a:cubicBezTo>
                        <a:pt x="489" y="216"/>
                        <a:pt x="535" y="260"/>
                        <a:pt x="576" y="299"/>
                      </a:cubicBezTo>
                      <a:cubicBezTo>
                        <a:pt x="582" y="305"/>
                        <a:pt x="589" y="307"/>
                        <a:pt x="597" y="306"/>
                      </a:cubicBezTo>
                      <a:cubicBezTo>
                        <a:pt x="605" y="305"/>
                        <a:pt x="612" y="300"/>
                        <a:pt x="616" y="293"/>
                      </a:cubicBezTo>
                      <a:cubicBezTo>
                        <a:pt x="626" y="275"/>
                        <a:pt x="632" y="256"/>
                        <a:pt x="636" y="234"/>
                      </a:cubicBezTo>
                      <a:cubicBezTo>
                        <a:pt x="638" y="224"/>
                        <a:pt x="642" y="216"/>
                        <a:pt x="649" y="209"/>
                      </a:cubicBezTo>
                      <a:cubicBezTo>
                        <a:pt x="671" y="186"/>
                        <a:pt x="671" y="186"/>
                        <a:pt x="671" y="186"/>
                      </a:cubicBezTo>
                      <a:cubicBezTo>
                        <a:pt x="688" y="168"/>
                        <a:pt x="689" y="139"/>
                        <a:pt x="672" y="121"/>
                      </a:cubicBezTo>
                      <a:cubicBezTo>
                        <a:pt x="580" y="21"/>
                        <a:pt x="580" y="21"/>
                        <a:pt x="580" y="21"/>
                      </a:cubicBezTo>
                      <a:cubicBezTo>
                        <a:pt x="563" y="3"/>
                        <a:pt x="534" y="0"/>
                        <a:pt x="515" y="16"/>
                      </a:cubicBezTo>
                      <a:cubicBezTo>
                        <a:pt x="493" y="34"/>
                        <a:pt x="493" y="34"/>
                        <a:pt x="493" y="34"/>
                      </a:cubicBezTo>
                      <a:cubicBezTo>
                        <a:pt x="483" y="42"/>
                        <a:pt x="471" y="45"/>
                        <a:pt x="457" y="44"/>
                      </a:cubicBezTo>
                      <a:cubicBezTo>
                        <a:pt x="435" y="41"/>
                        <a:pt x="412" y="38"/>
                        <a:pt x="390" y="36"/>
                      </a:cubicBezTo>
                      <a:cubicBezTo>
                        <a:pt x="347" y="30"/>
                        <a:pt x="308" y="41"/>
                        <a:pt x="274" y="67"/>
                      </a:cubicBezTo>
                      <a:cubicBezTo>
                        <a:pt x="229" y="101"/>
                        <a:pt x="184" y="136"/>
                        <a:pt x="139" y="171"/>
                      </a:cubicBezTo>
                      <a:cubicBezTo>
                        <a:pt x="95" y="207"/>
                        <a:pt x="151" y="255"/>
                        <a:pt x="203" y="222"/>
                      </a:cubicBezTo>
                      <a:cubicBezTo>
                        <a:pt x="301" y="161"/>
                        <a:pt x="301" y="161"/>
                        <a:pt x="301" y="161"/>
                      </a:cubicBezTo>
                      <a:cubicBezTo>
                        <a:pt x="315" y="153"/>
                        <a:pt x="331" y="152"/>
                        <a:pt x="346" y="158"/>
                      </a:cubicBezTo>
                      <a:cubicBezTo>
                        <a:pt x="364" y="167"/>
                        <a:pt x="388" y="168"/>
                        <a:pt x="408" y="165"/>
                      </a:cubicBezTo>
                      <a:cubicBezTo>
                        <a:pt x="423" y="162"/>
                        <a:pt x="437" y="166"/>
                        <a:pt x="449" y="1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5" name="组合 34"/>
            <p:cNvGrpSpPr/>
            <p:nvPr/>
          </p:nvGrpSpPr>
          <p:grpSpPr>
            <a:xfrm>
              <a:off x="5309728" y="2329704"/>
              <a:ext cx="698500" cy="698500"/>
              <a:chOff x="5309728" y="2329704"/>
              <a:chExt cx="698500" cy="698500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5309728" y="2329704"/>
                <a:ext cx="698500" cy="698500"/>
              </a:xfrm>
              <a:prstGeom prst="ellipse">
                <a:avLst/>
              </a:prstGeom>
              <a:solidFill>
                <a:srgbClr val="56A165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5510169" y="2533542"/>
                <a:ext cx="295624" cy="295912"/>
                <a:chOff x="5240338" y="2657475"/>
                <a:chExt cx="1630363" cy="1631951"/>
              </a:xfrm>
              <a:solidFill>
                <a:schemeClr val="bg1"/>
              </a:solidFill>
            </p:grpSpPr>
            <p:sp>
              <p:nvSpPr>
                <p:cNvPr id="38" name="Freeform 5"/>
                <p:cNvSpPr>
                  <a:spLocks/>
                </p:cNvSpPr>
                <p:nvPr/>
              </p:nvSpPr>
              <p:spPr bwMode="auto">
                <a:xfrm>
                  <a:off x="5240338" y="2735263"/>
                  <a:ext cx="1552575" cy="1554163"/>
                </a:xfrm>
                <a:custGeom>
                  <a:avLst/>
                  <a:gdLst>
                    <a:gd name="T0" fmla="*/ 391 w 517"/>
                    <a:gd name="T1" fmla="*/ 73 h 519"/>
                    <a:gd name="T2" fmla="*/ 346 w 517"/>
                    <a:gd name="T3" fmla="*/ 101 h 519"/>
                    <a:gd name="T4" fmla="*/ 325 w 517"/>
                    <a:gd name="T5" fmla="*/ 98 h 519"/>
                    <a:gd name="T6" fmla="*/ 122 w 517"/>
                    <a:gd name="T7" fmla="*/ 151 h 519"/>
                    <a:gd name="T8" fmla="*/ 125 w 517"/>
                    <a:gd name="T9" fmla="*/ 369 h 519"/>
                    <a:gd name="T10" fmla="*/ 332 w 517"/>
                    <a:gd name="T11" fmla="*/ 416 h 519"/>
                    <a:gd name="T12" fmla="*/ 421 w 517"/>
                    <a:gd name="T13" fmla="*/ 197 h 519"/>
                    <a:gd name="T14" fmla="*/ 425 w 517"/>
                    <a:gd name="T15" fmla="*/ 155 h 519"/>
                    <a:gd name="T16" fmla="*/ 443 w 517"/>
                    <a:gd name="T17" fmla="*/ 127 h 519"/>
                    <a:gd name="T18" fmla="*/ 444 w 517"/>
                    <a:gd name="T19" fmla="*/ 398 h 519"/>
                    <a:gd name="T20" fmla="*/ 113 w 517"/>
                    <a:gd name="T21" fmla="*/ 438 h 519"/>
                    <a:gd name="T22" fmla="*/ 88 w 517"/>
                    <a:gd name="T23" fmla="*/ 101 h 519"/>
                    <a:gd name="T24" fmla="*/ 391 w 517"/>
                    <a:gd name="T25" fmla="*/ 73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17" h="519">
                      <a:moveTo>
                        <a:pt x="391" y="73"/>
                      </a:moveTo>
                      <a:cubicBezTo>
                        <a:pt x="376" y="83"/>
                        <a:pt x="361" y="93"/>
                        <a:pt x="346" y="101"/>
                      </a:cubicBezTo>
                      <a:cubicBezTo>
                        <a:pt x="340" y="103"/>
                        <a:pt x="331" y="100"/>
                        <a:pt x="325" y="98"/>
                      </a:cubicBezTo>
                      <a:cubicBezTo>
                        <a:pt x="252" y="68"/>
                        <a:pt x="166" y="91"/>
                        <a:pt x="122" y="151"/>
                      </a:cubicBezTo>
                      <a:cubicBezTo>
                        <a:pt x="72" y="219"/>
                        <a:pt x="73" y="305"/>
                        <a:pt x="125" y="369"/>
                      </a:cubicBezTo>
                      <a:cubicBezTo>
                        <a:pt x="174" y="429"/>
                        <a:pt x="261" y="449"/>
                        <a:pt x="332" y="416"/>
                      </a:cubicBezTo>
                      <a:cubicBezTo>
                        <a:pt x="413" y="379"/>
                        <a:pt x="454" y="279"/>
                        <a:pt x="421" y="197"/>
                      </a:cubicBezTo>
                      <a:cubicBezTo>
                        <a:pt x="414" y="181"/>
                        <a:pt x="415" y="169"/>
                        <a:pt x="425" y="155"/>
                      </a:cubicBezTo>
                      <a:cubicBezTo>
                        <a:pt x="432" y="146"/>
                        <a:pt x="437" y="136"/>
                        <a:pt x="443" y="127"/>
                      </a:cubicBezTo>
                      <a:cubicBezTo>
                        <a:pt x="491" y="165"/>
                        <a:pt x="517" y="302"/>
                        <a:pt x="444" y="398"/>
                      </a:cubicBezTo>
                      <a:cubicBezTo>
                        <a:pt x="366" y="501"/>
                        <a:pt x="209" y="519"/>
                        <a:pt x="113" y="438"/>
                      </a:cubicBezTo>
                      <a:cubicBezTo>
                        <a:pt x="0" y="343"/>
                        <a:pt x="9" y="187"/>
                        <a:pt x="88" y="101"/>
                      </a:cubicBezTo>
                      <a:cubicBezTo>
                        <a:pt x="181" y="0"/>
                        <a:pt x="336" y="17"/>
                        <a:pt x="391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6"/>
                <p:cNvSpPr>
                  <a:spLocks/>
                </p:cNvSpPr>
                <p:nvPr/>
              </p:nvSpPr>
              <p:spPr bwMode="auto">
                <a:xfrm>
                  <a:off x="5618163" y="3103563"/>
                  <a:ext cx="793750" cy="793750"/>
                </a:xfrm>
                <a:custGeom>
                  <a:avLst/>
                  <a:gdLst>
                    <a:gd name="T0" fmla="*/ 132 w 264"/>
                    <a:gd name="T1" fmla="*/ 265 h 265"/>
                    <a:gd name="T2" fmla="*/ 3 w 264"/>
                    <a:gd name="T3" fmla="*/ 128 h 265"/>
                    <a:gd name="T4" fmla="*/ 141 w 264"/>
                    <a:gd name="T5" fmla="*/ 5 h 265"/>
                    <a:gd name="T6" fmla="*/ 161 w 264"/>
                    <a:gd name="T7" fmla="*/ 8 h 265"/>
                    <a:gd name="T8" fmla="*/ 168 w 264"/>
                    <a:gd name="T9" fmla="*/ 27 h 265"/>
                    <a:gd name="T10" fmla="*/ 156 w 264"/>
                    <a:gd name="T11" fmla="*/ 50 h 265"/>
                    <a:gd name="T12" fmla="*/ 135 w 264"/>
                    <a:gd name="T13" fmla="*/ 63 h 265"/>
                    <a:gd name="T14" fmla="*/ 60 w 264"/>
                    <a:gd name="T15" fmla="*/ 131 h 265"/>
                    <a:gd name="T16" fmla="*/ 124 w 264"/>
                    <a:gd name="T17" fmla="*/ 207 h 265"/>
                    <a:gd name="T18" fmla="*/ 205 w 264"/>
                    <a:gd name="T19" fmla="*/ 136 h 265"/>
                    <a:gd name="T20" fmla="*/ 224 w 264"/>
                    <a:gd name="T21" fmla="*/ 110 h 265"/>
                    <a:gd name="T22" fmla="*/ 226 w 264"/>
                    <a:gd name="T23" fmla="*/ 109 h 265"/>
                    <a:gd name="T24" fmla="*/ 254 w 264"/>
                    <a:gd name="T25" fmla="*/ 97 h 265"/>
                    <a:gd name="T26" fmla="*/ 263 w 264"/>
                    <a:gd name="T27" fmla="*/ 135 h 265"/>
                    <a:gd name="T28" fmla="*/ 132 w 264"/>
                    <a:gd name="T29" fmla="*/ 265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4" h="265">
                      <a:moveTo>
                        <a:pt x="132" y="265"/>
                      </a:moveTo>
                      <a:cubicBezTo>
                        <a:pt x="57" y="265"/>
                        <a:pt x="0" y="205"/>
                        <a:pt x="3" y="128"/>
                      </a:cubicBezTo>
                      <a:cubicBezTo>
                        <a:pt x="5" y="58"/>
                        <a:pt x="70" y="0"/>
                        <a:pt x="141" y="5"/>
                      </a:cubicBezTo>
                      <a:cubicBezTo>
                        <a:pt x="148" y="6"/>
                        <a:pt x="155" y="7"/>
                        <a:pt x="161" y="8"/>
                      </a:cubicBezTo>
                      <a:cubicBezTo>
                        <a:pt x="173" y="11"/>
                        <a:pt x="175" y="17"/>
                        <a:pt x="168" y="27"/>
                      </a:cubicBezTo>
                      <a:cubicBezTo>
                        <a:pt x="164" y="34"/>
                        <a:pt x="159" y="42"/>
                        <a:pt x="156" y="50"/>
                      </a:cubicBezTo>
                      <a:cubicBezTo>
                        <a:pt x="152" y="60"/>
                        <a:pt x="147" y="63"/>
                        <a:pt x="135" y="63"/>
                      </a:cubicBezTo>
                      <a:cubicBezTo>
                        <a:pt x="94" y="63"/>
                        <a:pt x="63" y="92"/>
                        <a:pt x="60" y="131"/>
                      </a:cubicBezTo>
                      <a:cubicBezTo>
                        <a:pt x="57" y="167"/>
                        <a:pt x="85" y="200"/>
                        <a:pt x="124" y="207"/>
                      </a:cubicBezTo>
                      <a:cubicBezTo>
                        <a:pt x="164" y="214"/>
                        <a:pt x="204" y="180"/>
                        <a:pt x="205" y="136"/>
                      </a:cubicBezTo>
                      <a:cubicBezTo>
                        <a:pt x="205" y="120"/>
                        <a:pt x="209" y="113"/>
                        <a:pt x="224" y="110"/>
                      </a:cubicBezTo>
                      <a:cubicBezTo>
                        <a:pt x="225" y="110"/>
                        <a:pt x="225" y="109"/>
                        <a:pt x="226" y="109"/>
                      </a:cubicBezTo>
                      <a:cubicBezTo>
                        <a:pt x="235" y="105"/>
                        <a:pt x="244" y="101"/>
                        <a:pt x="254" y="97"/>
                      </a:cubicBezTo>
                      <a:cubicBezTo>
                        <a:pt x="257" y="109"/>
                        <a:pt x="263" y="122"/>
                        <a:pt x="263" y="135"/>
                      </a:cubicBezTo>
                      <a:cubicBezTo>
                        <a:pt x="264" y="207"/>
                        <a:pt x="205" y="265"/>
                        <a:pt x="132" y="2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7"/>
                <p:cNvSpPr>
                  <a:spLocks/>
                </p:cNvSpPr>
                <p:nvPr/>
              </p:nvSpPr>
              <p:spPr bwMode="auto">
                <a:xfrm>
                  <a:off x="6018213" y="2657475"/>
                  <a:ext cx="852488" cy="850900"/>
                </a:xfrm>
                <a:custGeom>
                  <a:avLst/>
                  <a:gdLst>
                    <a:gd name="T0" fmla="*/ 0 w 284"/>
                    <a:gd name="T1" fmla="*/ 280 h 284"/>
                    <a:gd name="T2" fmla="*/ 10 w 284"/>
                    <a:gd name="T3" fmla="*/ 266 h 284"/>
                    <a:gd name="T4" fmla="*/ 31 w 284"/>
                    <a:gd name="T5" fmla="*/ 214 h 284"/>
                    <a:gd name="T6" fmla="*/ 68 w 284"/>
                    <a:gd name="T7" fmla="*/ 156 h 284"/>
                    <a:gd name="T8" fmla="*/ 165 w 284"/>
                    <a:gd name="T9" fmla="*/ 97 h 284"/>
                    <a:gd name="T10" fmla="*/ 186 w 284"/>
                    <a:gd name="T11" fmla="*/ 62 h 284"/>
                    <a:gd name="T12" fmla="*/ 186 w 284"/>
                    <a:gd name="T13" fmla="*/ 41 h 284"/>
                    <a:gd name="T14" fmla="*/ 216 w 284"/>
                    <a:gd name="T15" fmla="*/ 2 h 284"/>
                    <a:gd name="T16" fmla="*/ 249 w 284"/>
                    <a:gd name="T17" fmla="*/ 34 h 284"/>
                    <a:gd name="T18" fmla="*/ 282 w 284"/>
                    <a:gd name="T19" fmla="*/ 68 h 284"/>
                    <a:gd name="T20" fmla="*/ 243 w 284"/>
                    <a:gd name="T21" fmla="*/ 97 h 284"/>
                    <a:gd name="T22" fmla="*/ 175 w 284"/>
                    <a:gd name="T23" fmla="*/ 142 h 284"/>
                    <a:gd name="T24" fmla="*/ 102 w 284"/>
                    <a:gd name="T25" fmla="*/ 240 h 284"/>
                    <a:gd name="T26" fmla="*/ 69 w 284"/>
                    <a:gd name="T27" fmla="*/ 253 h 284"/>
                    <a:gd name="T28" fmla="*/ 19 w 284"/>
                    <a:gd name="T29" fmla="*/ 273 h 284"/>
                    <a:gd name="T30" fmla="*/ 4 w 284"/>
                    <a:gd name="T31" fmla="*/ 284 h 284"/>
                    <a:gd name="T32" fmla="*/ 0 w 284"/>
                    <a:gd name="T33" fmla="*/ 280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280"/>
                      </a:moveTo>
                      <a:cubicBezTo>
                        <a:pt x="4" y="275"/>
                        <a:pt x="6" y="270"/>
                        <a:pt x="10" y="266"/>
                      </a:cubicBezTo>
                      <a:cubicBezTo>
                        <a:pt x="23" y="251"/>
                        <a:pt x="31" y="236"/>
                        <a:pt x="31" y="214"/>
                      </a:cubicBezTo>
                      <a:cubicBezTo>
                        <a:pt x="31" y="189"/>
                        <a:pt x="48" y="169"/>
                        <a:pt x="68" y="156"/>
                      </a:cubicBezTo>
                      <a:cubicBezTo>
                        <a:pt x="100" y="134"/>
                        <a:pt x="132" y="115"/>
                        <a:pt x="165" y="97"/>
                      </a:cubicBezTo>
                      <a:cubicBezTo>
                        <a:pt x="180" y="89"/>
                        <a:pt x="188" y="79"/>
                        <a:pt x="186" y="62"/>
                      </a:cubicBezTo>
                      <a:cubicBezTo>
                        <a:pt x="185" y="55"/>
                        <a:pt x="185" y="48"/>
                        <a:pt x="186" y="41"/>
                      </a:cubicBezTo>
                      <a:cubicBezTo>
                        <a:pt x="187" y="17"/>
                        <a:pt x="198" y="4"/>
                        <a:pt x="216" y="2"/>
                      </a:cubicBezTo>
                      <a:cubicBezTo>
                        <a:pt x="234" y="0"/>
                        <a:pt x="243" y="9"/>
                        <a:pt x="249" y="34"/>
                      </a:cubicBezTo>
                      <a:cubicBezTo>
                        <a:pt x="274" y="40"/>
                        <a:pt x="284" y="50"/>
                        <a:pt x="282" y="68"/>
                      </a:cubicBezTo>
                      <a:cubicBezTo>
                        <a:pt x="280" y="86"/>
                        <a:pt x="266" y="100"/>
                        <a:pt x="243" y="97"/>
                      </a:cubicBezTo>
                      <a:cubicBezTo>
                        <a:pt x="205" y="92"/>
                        <a:pt x="189" y="111"/>
                        <a:pt x="175" y="142"/>
                      </a:cubicBezTo>
                      <a:cubicBezTo>
                        <a:pt x="159" y="181"/>
                        <a:pt x="137" y="215"/>
                        <a:pt x="102" y="240"/>
                      </a:cubicBezTo>
                      <a:cubicBezTo>
                        <a:pt x="92" y="246"/>
                        <a:pt x="80" y="253"/>
                        <a:pt x="69" y="253"/>
                      </a:cubicBezTo>
                      <a:cubicBezTo>
                        <a:pt x="49" y="252"/>
                        <a:pt x="33" y="259"/>
                        <a:pt x="19" y="273"/>
                      </a:cubicBezTo>
                      <a:cubicBezTo>
                        <a:pt x="15" y="277"/>
                        <a:pt x="9" y="280"/>
                        <a:pt x="4" y="284"/>
                      </a:cubicBezTo>
                      <a:cubicBezTo>
                        <a:pt x="3" y="283"/>
                        <a:pt x="1" y="281"/>
                        <a:pt x="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8"/>
                <p:cNvSpPr>
                  <a:spLocks/>
                </p:cNvSpPr>
                <p:nvPr/>
              </p:nvSpPr>
              <p:spPr bwMode="auto">
                <a:xfrm>
                  <a:off x="5907088" y="3403600"/>
                  <a:ext cx="222250" cy="219075"/>
                </a:xfrm>
                <a:custGeom>
                  <a:avLst/>
                  <a:gdLst>
                    <a:gd name="T0" fmla="*/ 39 w 74"/>
                    <a:gd name="T1" fmla="*/ 3 h 73"/>
                    <a:gd name="T2" fmla="*/ 30 w 74"/>
                    <a:gd name="T3" fmla="*/ 43 h 73"/>
                    <a:gd name="T4" fmla="*/ 69 w 74"/>
                    <a:gd name="T5" fmla="*/ 35 h 73"/>
                    <a:gd name="T6" fmla="*/ 58 w 74"/>
                    <a:gd name="T7" fmla="*/ 62 h 73"/>
                    <a:gd name="T8" fmla="*/ 15 w 74"/>
                    <a:gd name="T9" fmla="*/ 63 h 73"/>
                    <a:gd name="T10" fmla="*/ 6 w 74"/>
                    <a:gd name="T11" fmla="*/ 21 h 73"/>
                    <a:gd name="T12" fmla="*/ 39 w 74"/>
                    <a:gd name="T13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73">
                      <a:moveTo>
                        <a:pt x="39" y="3"/>
                      </a:moveTo>
                      <a:cubicBezTo>
                        <a:pt x="40" y="19"/>
                        <a:pt x="14" y="29"/>
                        <a:pt x="30" y="43"/>
                      </a:cubicBezTo>
                      <a:cubicBezTo>
                        <a:pt x="37" y="48"/>
                        <a:pt x="54" y="38"/>
                        <a:pt x="69" y="35"/>
                      </a:cubicBezTo>
                      <a:cubicBezTo>
                        <a:pt x="74" y="46"/>
                        <a:pt x="68" y="56"/>
                        <a:pt x="58" y="62"/>
                      </a:cubicBezTo>
                      <a:cubicBezTo>
                        <a:pt x="44" y="72"/>
                        <a:pt x="29" y="73"/>
                        <a:pt x="15" y="63"/>
                      </a:cubicBezTo>
                      <a:cubicBezTo>
                        <a:pt x="1" y="52"/>
                        <a:pt x="0" y="36"/>
                        <a:pt x="6" y="21"/>
                      </a:cubicBezTo>
                      <a:cubicBezTo>
                        <a:pt x="11" y="7"/>
                        <a:pt x="22" y="0"/>
                        <a:pt x="39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63930038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880657" y="4202439"/>
            <a:ext cx="1986495" cy="707185"/>
            <a:chOff x="8707919" y="4585130"/>
            <a:chExt cx="2370017" cy="843718"/>
          </a:xfrm>
        </p:grpSpPr>
        <p:sp>
          <p:nvSpPr>
            <p:cNvPr id="9" name="矩形 8"/>
            <p:cNvSpPr/>
            <p:nvPr/>
          </p:nvSpPr>
          <p:spPr>
            <a:xfrm>
              <a:off x="8956576" y="4585130"/>
              <a:ext cx="1872706" cy="440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输入你的标题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707919" y="4916400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28721" y="4202439"/>
            <a:ext cx="1986495" cy="707185"/>
            <a:chOff x="8707919" y="4585130"/>
            <a:chExt cx="2370017" cy="843718"/>
          </a:xfrm>
        </p:grpSpPr>
        <p:sp>
          <p:nvSpPr>
            <p:cNvPr id="12" name="矩形 11"/>
            <p:cNvSpPr/>
            <p:nvPr/>
          </p:nvSpPr>
          <p:spPr>
            <a:xfrm>
              <a:off x="8956574" y="4585130"/>
              <a:ext cx="1872706" cy="440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输入你的标题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707919" y="4916400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76785" y="4202439"/>
            <a:ext cx="1986495" cy="707185"/>
            <a:chOff x="8707919" y="4585130"/>
            <a:chExt cx="2370017" cy="843718"/>
          </a:xfrm>
        </p:grpSpPr>
        <p:sp>
          <p:nvSpPr>
            <p:cNvPr id="15" name="矩形 14"/>
            <p:cNvSpPr/>
            <p:nvPr/>
          </p:nvSpPr>
          <p:spPr>
            <a:xfrm>
              <a:off x="8956574" y="4585130"/>
              <a:ext cx="1872706" cy="440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输入你的标题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707919" y="4916400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324849" y="4202439"/>
            <a:ext cx="1986495" cy="707185"/>
            <a:chOff x="8707919" y="4585130"/>
            <a:chExt cx="2370017" cy="843718"/>
          </a:xfrm>
        </p:grpSpPr>
        <p:sp>
          <p:nvSpPr>
            <p:cNvPr id="18" name="矩形 17"/>
            <p:cNvSpPr/>
            <p:nvPr/>
          </p:nvSpPr>
          <p:spPr>
            <a:xfrm>
              <a:off x="8956574" y="4585130"/>
              <a:ext cx="1872706" cy="440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输入你的标题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707919" y="4916400"/>
              <a:ext cx="2370017" cy="5124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Advertising CoLtd.professional professional team</a:t>
              </a:r>
            </a:p>
          </p:txBody>
        </p:sp>
      </p:grpSp>
      <p:sp>
        <p:nvSpPr>
          <p:cNvPr id="21" name="Freeform 5"/>
          <p:cNvSpPr>
            <a:spLocks/>
          </p:cNvSpPr>
          <p:nvPr/>
        </p:nvSpPr>
        <p:spPr bwMode="auto">
          <a:xfrm>
            <a:off x="4196993" y="1948377"/>
            <a:ext cx="1649952" cy="2101666"/>
          </a:xfrm>
          <a:custGeom>
            <a:avLst/>
            <a:gdLst>
              <a:gd name="T0" fmla="*/ 178 w 367"/>
              <a:gd name="T1" fmla="*/ 0 h 468"/>
              <a:gd name="T2" fmla="*/ 185 w 367"/>
              <a:gd name="T3" fmla="*/ 6 h 468"/>
              <a:gd name="T4" fmla="*/ 312 w 367"/>
              <a:gd name="T5" fmla="*/ 147 h 468"/>
              <a:gd name="T6" fmla="*/ 354 w 367"/>
              <a:gd name="T7" fmla="*/ 297 h 468"/>
              <a:gd name="T8" fmla="*/ 101 w 367"/>
              <a:gd name="T9" fmla="*/ 411 h 468"/>
              <a:gd name="T10" fmla="*/ 221 w 367"/>
              <a:gd name="T11" fmla="*/ 365 h 468"/>
              <a:gd name="T12" fmla="*/ 228 w 367"/>
              <a:gd name="T13" fmla="*/ 175 h 468"/>
              <a:gd name="T14" fmla="*/ 189 w 367"/>
              <a:gd name="T15" fmla="*/ 133 h 468"/>
              <a:gd name="T16" fmla="*/ 171 w 367"/>
              <a:gd name="T17" fmla="*/ 131 h 468"/>
              <a:gd name="T18" fmla="*/ 108 w 367"/>
              <a:gd name="T19" fmla="*/ 211 h 468"/>
              <a:gd name="T20" fmla="*/ 172 w 367"/>
              <a:gd name="T21" fmla="*/ 332 h 468"/>
              <a:gd name="T22" fmla="*/ 189 w 367"/>
              <a:gd name="T23" fmla="*/ 334 h 468"/>
              <a:gd name="T24" fmla="*/ 86 w 367"/>
              <a:gd name="T25" fmla="*/ 382 h 468"/>
              <a:gd name="T26" fmla="*/ 10 w 367"/>
              <a:gd name="T27" fmla="*/ 298 h 468"/>
              <a:gd name="T28" fmla="*/ 36 w 367"/>
              <a:gd name="T29" fmla="*/ 170 h 468"/>
              <a:gd name="T30" fmla="*/ 173 w 367"/>
              <a:gd name="T31" fmla="*/ 2 h 468"/>
              <a:gd name="T32" fmla="*/ 178 w 367"/>
              <a:gd name="T33" fmla="*/ 0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468">
                <a:moveTo>
                  <a:pt x="178" y="0"/>
                </a:moveTo>
                <a:cubicBezTo>
                  <a:pt x="180" y="2"/>
                  <a:pt x="183" y="3"/>
                  <a:pt x="185" y="6"/>
                </a:cubicBezTo>
                <a:cubicBezTo>
                  <a:pt x="228" y="52"/>
                  <a:pt x="272" y="98"/>
                  <a:pt x="312" y="147"/>
                </a:cubicBezTo>
                <a:cubicBezTo>
                  <a:pt x="348" y="190"/>
                  <a:pt x="367" y="239"/>
                  <a:pt x="354" y="297"/>
                </a:cubicBezTo>
                <a:cubicBezTo>
                  <a:pt x="330" y="408"/>
                  <a:pt x="199" y="468"/>
                  <a:pt x="101" y="411"/>
                </a:cubicBezTo>
                <a:cubicBezTo>
                  <a:pt x="148" y="410"/>
                  <a:pt x="187" y="396"/>
                  <a:pt x="221" y="365"/>
                </a:cubicBezTo>
                <a:cubicBezTo>
                  <a:pt x="281" y="310"/>
                  <a:pt x="284" y="234"/>
                  <a:pt x="228" y="175"/>
                </a:cubicBezTo>
                <a:cubicBezTo>
                  <a:pt x="215" y="161"/>
                  <a:pt x="203" y="146"/>
                  <a:pt x="189" y="133"/>
                </a:cubicBezTo>
                <a:cubicBezTo>
                  <a:pt x="185" y="129"/>
                  <a:pt x="173" y="129"/>
                  <a:pt x="171" y="131"/>
                </a:cubicBezTo>
                <a:cubicBezTo>
                  <a:pt x="149" y="157"/>
                  <a:pt x="125" y="182"/>
                  <a:pt x="108" y="211"/>
                </a:cubicBezTo>
                <a:cubicBezTo>
                  <a:pt x="76" y="267"/>
                  <a:pt x="107" y="324"/>
                  <a:pt x="172" y="332"/>
                </a:cubicBezTo>
                <a:cubicBezTo>
                  <a:pt x="177" y="333"/>
                  <a:pt x="183" y="334"/>
                  <a:pt x="189" y="334"/>
                </a:cubicBezTo>
                <a:cubicBezTo>
                  <a:pt x="176" y="368"/>
                  <a:pt x="127" y="391"/>
                  <a:pt x="86" y="382"/>
                </a:cubicBezTo>
                <a:cubicBezTo>
                  <a:pt x="41" y="372"/>
                  <a:pt x="20" y="339"/>
                  <a:pt x="10" y="298"/>
                </a:cubicBezTo>
                <a:cubicBezTo>
                  <a:pt x="0" y="252"/>
                  <a:pt x="9" y="207"/>
                  <a:pt x="36" y="170"/>
                </a:cubicBezTo>
                <a:cubicBezTo>
                  <a:pt x="79" y="112"/>
                  <a:pt x="127" y="57"/>
                  <a:pt x="173" y="2"/>
                </a:cubicBezTo>
                <a:cubicBezTo>
                  <a:pt x="174" y="1"/>
                  <a:pt x="176" y="1"/>
                  <a:pt x="178" y="0"/>
                </a:cubicBezTo>
                <a:close/>
              </a:path>
            </a:pathLst>
          </a:custGeom>
          <a:solidFill>
            <a:srgbClr val="9ECD9F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Freeform 157"/>
          <p:cNvSpPr>
            <a:spLocks noChangeAspect="1" noEditPoints="1"/>
          </p:cNvSpPr>
          <p:nvPr/>
        </p:nvSpPr>
        <p:spPr bwMode="auto">
          <a:xfrm>
            <a:off x="4908497" y="2929634"/>
            <a:ext cx="226942" cy="250383"/>
          </a:xfrm>
          <a:custGeom>
            <a:avLst/>
            <a:gdLst>
              <a:gd name="T0" fmla="*/ 25 w 99"/>
              <a:gd name="T1" fmla="*/ 58 h 109"/>
              <a:gd name="T2" fmla="*/ 15 w 99"/>
              <a:gd name="T3" fmla="*/ 61 h 109"/>
              <a:gd name="T4" fmla="*/ 51 w 99"/>
              <a:gd name="T5" fmla="*/ 55 h 109"/>
              <a:gd name="T6" fmla="*/ 63 w 99"/>
              <a:gd name="T7" fmla="*/ 46 h 109"/>
              <a:gd name="T8" fmla="*/ 56 w 99"/>
              <a:gd name="T9" fmla="*/ 59 h 109"/>
              <a:gd name="T10" fmla="*/ 51 w 99"/>
              <a:gd name="T11" fmla="*/ 67 h 109"/>
              <a:gd name="T12" fmla="*/ 46 w 99"/>
              <a:gd name="T13" fmla="*/ 57 h 109"/>
              <a:gd name="T14" fmla="*/ 38 w 99"/>
              <a:gd name="T15" fmla="*/ 37 h 109"/>
              <a:gd name="T16" fmla="*/ 51 w 99"/>
              <a:gd name="T17" fmla="*/ 55 h 109"/>
              <a:gd name="T18" fmla="*/ 42 w 99"/>
              <a:gd name="T19" fmla="*/ 33 h 109"/>
              <a:gd name="T20" fmla="*/ 42 w 99"/>
              <a:gd name="T21" fmla="*/ 0 h 109"/>
              <a:gd name="T22" fmla="*/ 15 w 99"/>
              <a:gd name="T23" fmla="*/ 25 h 109"/>
              <a:gd name="T24" fmla="*/ 15 w 99"/>
              <a:gd name="T25" fmla="*/ 94 h 109"/>
              <a:gd name="T26" fmla="*/ 84 w 99"/>
              <a:gd name="T27" fmla="*/ 94 h 109"/>
              <a:gd name="T28" fmla="*/ 97 w 99"/>
              <a:gd name="T29" fmla="*/ 73 h 109"/>
              <a:gd name="T30" fmla="*/ 85 w 99"/>
              <a:gd name="T31" fmla="*/ 71 h 109"/>
              <a:gd name="T32" fmla="*/ 49 w 99"/>
              <a:gd name="T33" fmla="*/ 97 h 109"/>
              <a:gd name="T34" fmla="*/ 12 w 99"/>
              <a:gd name="T35" fmla="*/ 60 h 109"/>
              <a:gd name="T36" fmla="*/ 42 w 99"/>
              <a:gd name="T37" fmla="*/ 22 h 109"/>
              <a:gd name="T38" fmla="*/ 85 w 99"/>
              <a:gd name="T39" fmla="*/ 47 h 109"/>
              <a:gd name="T40" fmla="*/ 95 w 99"/>
              <a:gd name="T41" fmla="*/ 41 h 109"/>
              <a:gd name="T42" fmla="*/ 98 w 99"/>
              <a:gd name="T43" fmla="*/ 53 h 109"/>
              <a:gd name="T44" fmla="*/ 87 w 99"/>
              <a:gd name="T45" fmla="*/ 56 h 109"/>
              <a:gd name="T46" fmla="*/ 87 w 99"/>
              <a:gd name="T47" fmla="*/ 67 h 109"/>
              <a:gd name="T48" fmla="*/ 87 w 99"/>
              <a:gd name="T49" fmla="*/ 59 h 109"/>
              <a:gd name="T50" fmla="*/ 99 w 99"/>
              <a:gd name="T51" fmla="*/ 57 h 109"/>
              <a:gd name="T52" fmla="*/ 99 w 99"/>
              <a:gd name="T53" fmla="*/ 60 h 109"/>
              <a:gd name="T54" fmla="*/ 97 w 99"/>
              <a:gd name="T55" fmla="*/ 71 h 109"/>
              <a:gd name="T56" fmla="*/ 87 w 99"/>
              <a:gd name="T57" fmla="*/ 67 h 109"/>
              <a:gd name="T58" fmla="*/ 80 w 99"/>
              <a:gd name="T59" fmla="*/ 37 h 109"/>
              <a:gd name="T60" fmla="*/ 88 w 99"/>
              <a:gd name="T61" fmla="*/ 28 h 109"/>
              <a:gd name="T62" fmla="*/ 94 w 99"/>
              <a:gd name="T63" fmla="*/ 38 h 109"/>
              <a:gd name="T64" fmla="*/ 84 w 99"/>
              <a:gd name="T65" fmla="*/ 44 h 109"/>
              <a:gd name="T66" fmla="*/ 77 w 99"/>
              <a:gd name="T67" fmla="*/ 34 h 109"/>
              <a:gd name="T68" fmla="*/ 71 w 99"/>
              <a:gd name="T69" fmla="*/ 28 h 109"/>
              <a:gd name="T70" fmla="*/ 76 w 99"/>
              <a:gd name="T71" fmla="*/ 18 h 109"/>
              <a:gd name="T72" fmla="*/ 84 w 99"/>
              <a:gd name="T73" fmla="*/ 25 h 109"/>
              <a:gd name="T74" fmla="*/ 86 w 99"/>
              <a:gd name="T75" fmla="*/ 27 h 109"/>
              <a:gd name="T76" fmla="*/ 50 w 99"/>
              <a:gd name="T77" fmla="*/ 93 h 109"/>
              <a:gd name="T78" fmla="*/ 53 w 99"/>
              <a:gd name="T79" fmla="*/ 83 h 109"/>
              <a:gd name="T80" fmla="*/ 50 w 99"/>
              <a:gd name="T81" fmla="*/ 93 h 109"/>
              <a:gd name="T82" fmla="*/ 67 w 99"/>
              <a:gd name="T83" fmla="*/ 76 h 109"/>
              <a:gd name="T84" fmla="*/ 77 w 99"/>
              <a:gd name="T85" fmla="*/ 81 h 109"/>
              <a:gd name="T86" fmla="*/ 25 w 99"/>
              <a:gd name="T87" fmla="*/ 83 h 109"/>
              <a:gd name="T88" fmla="*/ 34 w 99"/>
              <a:gd name="T89" fmla="*/ 78 h 109"/>
              <a:gd name="T90" fmla="*/ 25 w 99"/>
              <a:gd name="T91" fmla="*/ 83 h 109"/>
              <a:gd name="T92" fmla="*/ 33 w 99"/>
              <a:gd name="T93" fmla="*/ 40 h 109"/>
              <a:gd name="T94" fmla="*/ 23 w 99"/>
              <a:gd name="T95" fmla="*/ 36 h 109"/>
              <a:gd name="T96" fmla="*/ 75 w 99"/>
              <a:gd name="T97" fmla="*/ 34 h 109"/>
              <a:gd name="T98" fmla="*/ 66 w 99"/>
              <a:gd name="T99" fmla="*/ 39 h 109"/>
              <a:gd name="T100" fmla="*/ 75 w 99"/>
              <a:gd name="T101" fmla="*/ 34 h 109"/>
              <a:gd name="T102" fmla="*/ 75 w 99"/>
              <a:gd name="T103" fmla="*/ 59 h 109"/>
              <a:gd name="T104" fmla="*/ 85 w 99"/>
              <a:gd name="T105" fmla="*/ 5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rgbClr val="9ECD9F"/>
          </a:solidFill>
          <a:ln w="0">
            <a:solidFill>
              <a:schemeClr val="bg1">
                <a:lumMod val="85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8493121" y="1948377"/>
            <a:ext cx="1649952" cy="2101666"/>
          </a:xfrm>
          <a:custGeom>
            <a:avLst/>
            <a:gdLst>
              <a:gd name="T0" fmla="*/ 178 w 367"/>
              <a:gd name="T1" fmla="*/ 0 h 468"/>
              <a:gd name="T2" fmla="*/ 185 w 367"/>
              <a:gd name="T3" fmla="*/ 6 h 468"/>
              <a:gd name="T4" fmla="*/ 312 w 367"/>
              <a:gd name="T5" fmla="*/ 147 h 468"/>
              <a:gd name="T6" fmla="*/ 354 w 367"/>
              <a:gd name="T7" fmla="*/ 297 h 468"/>
              <a:gd name="T8" fmla="*/ 101 w 367"/>
              <a:gd name="T9" fmla="*/ 411 h 468"/>
              <a:gd name="T10" fmla="*/ 221 w 367"/>
              <a:gd name="T11" fmla="*/ 365 h 468"/>
              <a:gd name="T12" fmla="*/ 228 w 367"/>
              <a:gd name="T13" fmla="*/ 175 h 468"/>
              <a:gd name="T14" fmla="*/ 189 w 367"/>
              <a:gd name="T15" fmla="*/ 133 h 468"/>
              <a:gd name="T16" fmla="*/ 171 w 367"/>
              <a:gd name="T17" fmla="*/ 131 h 468"/>
              <a:gd name="T18" fmla="*/ 108 w 367"/>
              <a:gd name="T19" fmla="*/ 211 h 468"/>
              <a:gd name="T20" fmla="*/ 172 w 367"/>
              <a:gd name="T21" fmla="*/ 332 h 468"/>
              <a:gd name="T22" fmla="*/ 189 w 367"/>
              <a:gd name="T23" fmla="*/ 334 h 468"/>
              <a:gd name="T24" fmla="*/ 86 w 367"/>
              <a:gd name="T25" fmla="*/ 382 h 468"/>
              <a:gd name="T26" fmla="*/ 10 w 367"/>
              <a:gd name="T27" fmla="*/ 298 h 468"/>
              <a:gd name="T28" fmla="*/ 36 w 367"/>
              <a:gd name="T29" fmla="*/ 170 h 468"/>
              <a:gd name="T30" fmla="*/ 173 w 367"/>
              <a:gd name="T31" fmla="*/ 2 h 468"/>
              <a:gd name="T32" fmla="*/ 178 w 367"/>
              <a:gd name="T33" fmla="*/ 0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468">
                <a:moveTo>
                  <a:pt x="178" y="0"/>
                </a:moveTo>
                <a:cubicBezTo>
                  <a:pt x="180" y="2"/>
                  <a:pt x="183" y="3"/>
                  <a:pt x="185" y="6"/>
                </a:cubicBezTo>
                <a:cubicBezTo>
                  <a:pt x="228" y="52"/>
                  <a:pt x="272" y="98"/>
                  <a:pt x="312" y="147"/>
                </a:cubicBezTo>
                <a:cubicBezTo>
                  <a:pt x="348" y="190"/>
                  <a:pt x="367" y="239"/>
                  <a:pt x="354" y="297"/>
                </a:cubicBezTo>
                <a:cubicBezTo>
                  <a:pt x="330" y="408"/>
                  <a:pt x="199" y="468"/>
                  <a:pt x="101" y="411"/>
                </a:cubicBezTo>
                <a:cubicBezTo>
                  <a:pt x="148" y="410"/>
                  <a:pt x="187" y="396"/>
                  <a:pt x="221" y="365"/>
                </a:cubicBezTo>
                <a:cubicBezTo>
                  <a:pt x="281" y="310"/>
                  <a:pt x="284" y="234"/>
                  <a:pt x="228" y="175"/>
                </a:cubicBezTo>
                <a:cubicBezTo>
                  <a:pt x="215" y="161"/>
                  <a:pt x="203" y="146"/>
                  <a:pt x="189" y="133"/>
                </a:cubicBezTo>
                <a:cubicBezTo>
                  <a:pt x="185" y="129"/>
                  <a:pt x="173" y="129"/>
                  <a:pt x="171" y="131"/>
                </a:cubicBezTo>
                <a:cubicBezTo>
                  <a:pt x="149" y="157"/>
                  <a:pt x="125" y="182"/>
                  <a:pt x="108" y="211"/>
                </a:cubicBezTo>
                <a:cubicBezTo>
                  <a:pt x="76" y="267"/>
                  <a:pt x="107" y="324"/>
                  <a:pt x="172" y="332"/>
                </a:cubicBezTo>
                <a:cubicBezTo>
                  <a:pt x="177" y="333"/>
                  <a:pt x="183" y="334"/>
                  <a:pt x="189" y="334"/>
                </a:cubicBezTo>
                <a:cubicBezTo>
                  <a:pt x="176" y="368"/>
                  <a:pt x="127" y="391"/>
                  <a:pt x="86" y="382"/>
                </a:cubicBezTo>
                <a:cubicBezTo>
                  <a:pt x="41" y="372"/>
                  <a:pt x="20" y="339"/>
                  <a:pt x="10" y="298"/>
                </a:cubicBezTo>
                <a:cubicBezTo>
                  <a:pt x="0" y="252"/>
                  <a:pt x="9" y="207"/>
                  <a:pt x="36" y="170"/>
                </a:cubicBezTo>
                <a:cubicBezTo>
                  <a:pt x="79" y="112"/>
                  <a:pt x="127" y="57"/>
                  <a:pt x="173" y="2"/>
                </a:cubicBezTo>
                <a:cubicBezTo>
                  <a:pt x="174" y="1"/>
                  <a:pt x="176" y="1"/>
                  <a:pt x="178" y="0"/>
                </a:cubicBezTo>
                <a:close/>
              </a:path>
            </a:pathLst>
          </a:custGeom>
          <a:solidFill>
            <a:srgbClr val="9ECD9F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9186969" y="2924174"/>
            <a:ext cx="262254" cy="261303"/>
            <a:chOff x="3618897" y="2279040"/>
            <a:chExt cx="706229" cy="703668"/>
          </a:xfrm>
          <a:solidFill>
            <a:srgbClr val="9ECD9F"/>
          </a:solidFill>
        </p:grpSpPr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 w="0">
              <a:solidFill>
                <a:schemeClr val="bg1">
                  <a:lumMod val="85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 w="0">
              <a:solidFill>
                <a:schemeClr val="bg1">
                  <a:lumMod val="85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 w="0">
              <a:solidFill>
                <a:schemeClr val="bg1">
                  <a:lumMod val="85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0" name="Freeform 5"/>
          <p:cNvSpPr>
            <a:spLocks/>
          </p:cNvSpPr>
          <p:nvPr/>
        </p:nvSpPr>
        <p:spPr bwMode="auto">
          <a:xfrm>
            <a:off x="6345057" y="1948377"/>
            <a:ext cx="1649952" cy="2101666"/>
          </a:xfrm>
          <a:custGeom>
            <a:avLst/>
            <a:gdLst>
              <a:gd name="T0" fmla="*/ 178 w 367"/>
              <a:gd name="T1" fmla="*/ 0 h 468"/>
              <a:gd name="T2" fmla="*/ 185 w 367"/>
              <a:gd name="T3" fmla="*/ 6 h 468"/>
              <a:gd name="T4" fmla="*/ 312 w 367"/>
              <a:gd name="T5" fmla="*/ 147 h 468"/>
              <a:gd name="T6" fmla="*/ 354 w 367"/>
              <a:gd name="T7" fmla="*/ 297 h 468"/>
              <a:gd name="T8" fmla="*/ 101 w 367"/>
              <a:gd name="T9" fmla="*/ 411 h 468"/>
              <a:gd name="T10" fmla="*/ 221 w 367"/>
              <a:gd name="T11" fmla="*/ 365 h 468"/>
              <a:gd name="T12" fmla="*/ 228 w 367"/>
              <a:gd name="T13" fmla="*/ 175 h 468"/>
              <a:gd name="T14" fmla="*/ 189 w 367"/>
              <a:gd name="T15" fmla="*/ 133 h 468"/>
              <a:gd name="T16" fmla="*/ 171 w 367"/>
              <a:gd name="T17" fmla="*/ 131 h 468"/>
              <a:gd name="T18" fmla="*/ 108 w 367"/>
              <a:gd name="T19" fmla="*/ 211 h 468"/>
              <a:gd name="T20" fmla="*/ 172 w 367"/>
              <a:gd name="T21" fmla="*/ 332 h 468"/>
              <a:gd name="T22" fmla="*/ 189 w 367"/>
              <a:gd name="T23" fmla="*/ 334 h 468"/>
              <a:gd name="T24" fmla="*/ 86 w 367"/>
              <a:gd name="T25" fmla="*/ 382 h 468"/>
              <a:gd name="T26" fmla="*/ 10 w 367"/>
              <a:gd name="T27" fmla="*/ 298 h 468"/>
              <a:gd name="T28" fmla="*/ 36 w 367"/>
              <a:gd name="T29" fmla="*/ 170 h 468"/>
              <a:gd name="T30" fmla="*/ 173 w 367"/>
              <a:gd name="T31" fmla="*/ 2 h 468"/>
              <a:gd name="T32" fmla="*/ 178 w 367"/>
              <a:gd name="T33" fmla="*/ 0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468">
                <a:moveTo>
                  <a:pt x="178" y="0"/>
                </a:moveTo>
                <a:cubicBezTo>
                  <a:pt x="180" y="2"/>
                  <a:pt x="183" y="3"/>
                  <a:pt x="185" y="6"/>
                </a:cubicBezTo>
                <a:cubicBezTo>
                  <a:pt x="228" y="52"/>
                  <a:pt x="272" y="98"/>
                  <a:pt x="312" y="147"/>
                </a:cubicBezTo>
                <a:cubicBezTo>
                  <a:pt x="348" y="190"/>
                  <a:pt x="367" y="239"/>
                  <a:pt x="354" y="297"/>
                </a:cubicBezTo>
                <a:cubicBezTo>
                  <a:pt x="330" y="408"/>
                  <a:pt x="199" y="468"/>
                  <a:pt x="101" y="411"/>
                </a:cubicBezTo>
                <a:cubicBezTo>
                  <a:pt x="148" y="410"/>
                  <a:pt x="187" y="396"/>
                  <a:pt x="221" y="365"/>
                </a:cubicBezTo>
                <a:cubicBezTo>
                  <a:pt x="281" y="310"/>
                  <a:pt x="284" y="234"/>
                  <a:pt x="228" y="175"/>
                </a:cubicBezTo>
                <a:cubicBezTo>
                  <a:pt x="215" y="161"/>
                  <a:pt x="203" y="146"/>
                  <a:pt x="189" y="133"/>
                </a:cubicBezTo>
                <a:cubicBezTo>
                  <a:pt x="185" y="129"/>
                  <a:pt x="173" y="129"/>
                  <a:pt x="171" y="131"/>
                </a:cubicBezTo>
                <a:cubicBezTo>
                  <a:pt x="149" y="157"/>
                  <a:pt x="125" y="182"/>
                  <a:pt x="108" y="211"/>
                </a:cubicBezTo>
                <a:cubicBezTo>
                  <a:pt x="76" y="267"/>
                  <a:pt x="107" y="324"/>
                  <a:pt x="172" y="332"/>
                </a:cubicBezTo>
                <a:cubicBezTo>
                  <a:pt x="177" y="333"/>
                  <a:pt x="183" y="334"/>
                  <a:pt x="189" y="334"/>
                </a:cubicBezTo>
                <a:cubicBezTo>
                  <a:pt x="176" y="368"/>
                  <a:pt x="127" y="391"/>
                  <a:pt x="86" y="382"/>
                </a:cubicBezTo>
                <a:cubicBezTo>
                  <a:pt x="41" y="372"/>
                  <a:pt x="20" y="339"/>
                  <a:pt x="10" y="298"/>
                </a:cubicBezTo>
                <a:cubicBezTo>
                  <a:pt x="0" y="252"/>
                  <a:pt x="9" y="207"/>
                  <a:pt x="36" y="170"/>
                </a:cubicBezTo>
                <a:cubicBezTo>
                  <a:pt x="79" y="112"/>
                  <a:pt x="127" y="57"/>
                  <a:pt x="173" y="2"/>
                </a:cubicBezTo>
                <a:cubicBezTo>
                  <a:pt x="174" y="1"/>
                  <a:pt x="176" y="1"/>
                  <a:pt x="178" y="0"/>
                </a:cubicBezTo>
                <a:close/>
              </a:path>
            </a:pathLst>
          </a:custGeom>
          <a:solidFill>
            <a:srgbClr val="56A165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7069212" y="2918924"/>
            <a:ext cx="201640" cy="271802"/>
            <a:chOff x="3722033" y="3714538"/>
            <a:chExt cx="500321" cy="674410"/>
          </a:xfrm>
          <a:solidFill>
            <a:srgbClr val="56A165"/>
          </a:solidFill>
        </p:grpSpPr>
        <p:sp>
          <p:nvSpPr>
            <p:cNvPr id="32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 w="0">
              <a:solidFill>
                <a:schemeClr val="bg1">
                  <a:lumMod val="85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 w="0">
              <a:solidFill>
                <a:schemeClr val="bg1">
                  <a:lumMod val="85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 w="0">
              <a:solidFill>
                <a:schemeClr val="bg1">
                  <a:lumMod val="85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6" name="Freeform 5"/>
          <p:cNvSpPr>
            <a:spLocks/>
          </p:cNvSpPr>
          <p:nvPr/>
        </p:nvSpPr>
        <p:spPr bwMode="auto">
          <a:xfrm>
            <a:off x="2048929" y="1948377"/>
            <a:ext cx="1649952" cy="2101666"/>
          </a:xfrm>
          <a:custGeom>
            <a:avLst/>
            <a:gdLst>
              <a:gd name="T0" fmla="*/ 178 w 367"/>
              <a:gd name="T1" fmla="*/ 0 h 468"/>
              <a:gd name="T2" fmla="*/ 185 w 367"/>
              <a:gd name="T3" fmla="*/ 6 h 468"/>
              <a:gd name="T4" fmla="*/ 312 w 367"/>
              <a:gd name="T5" fmla="*/ 147 h 468"/>
              <a:gd name="T6" fmla="*/ 354 w 367"/>
              <a:gd name="T7" fmla="*/ 297 h 468"/>
              <a:gd name="T8" fmla="*/ 101 w 367"/>
              <a:gd name="T9" fmla="*/ 411 h 468"/>
              <a:gd name="T10" fmla="*/ 221 w 367"/>
              <a:gd name="T11" fmla="*/ 365 h 468"/>
              <a:gd name="T12" fmla="*/ 228 w 367"/>
              <a:gd name="T13" fmla="*/ 175 h 468"/>
              <a:gd name="T14" fmla="*/ 189 w 367"/>
              <a:gd name="T15" fmla="*/ 133 h 468"/>
              <a:gd name="T16" fmla="*/ 171 w 367"/>
              <a:gd name="T17" fmla="*/ 131 h 468"/>
              <a:gd name="T18" fmla="*/ 108 w 367"/>
              <a:gd name="T19" fmla="*/ 211 h 468"/>
              <a:gd name="T20" fmla="*/ 172 w 367"/>
              <a:gd name="T21" fmla="*/ 332 h 468"/>
              <a:gd name="T22" fmla="*/ 189 w 367"/>
              <a:gd name="T23" fmla="*/ 334 h 468"/>
              <a:gd name="T24" fmla="*/ 86 w 367"/>
              <a:gd name="T25" fmla="*/ 382 h 468"/>
              <a:gd name="T26" fmla="*/ 10 w 367"/>
              <a:gd name="T27" fmla="*/ 298 h 468"/>
              <a:gd name="T28" fmla="*/ 36 w 367"/>
              <a:gd name="T29" fmla="*/ 170 h 468"/>
              <a:gd name="T30" fmla="*/ 173 w 367"/>
              <a:gd name="T31" fmla="*/ 2 h 468"/>
              <a:gd name="T32" fmla="*/ 178 w 367"/>
              <a:gd name="T33" fmla="*/ 0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468">
                <a:moveTo>
                  <a:pt x="178" y="0"/>
                </a:moveTo>
                <a:cubicBezTo>
                  <a:pt x="180" y="2"/>
                  <a:pt x="183" y="3"/>
                  <a:pt x="185" y="6"/>
                </a:cubicBezTo>
                <a:cubicBezTo>
                  <a:pt x="228" y="52"/>
                  <a:pt x="272" y="98"/>
                  <a:pt x="312" y="147"/>
                </a:cubicBezTo>
                <a:cubicBezTo>
                  <a:pt x="348" y="190"/>
                  <a:pt x="367" y="239"/>
                  <a:pt x="354" y="297"/>
                </a:cubicBezTo>
                <a:cubicBezTo>
                  <a:pt x="330" y="408"/>
                  <a:pt x="199" y="468"/>
                  <a:pt x="101" y="411"/>
                </a:cubicBezTo>
                <a:cubicBezTo>
                  <a:pt x="148" y="410"/>
                  <a:pt x="187" y="396"/>
                  <a:pt x="221" y="365"/>
                </a:cubicBezTo>
                <a:cubicBezTo>
                  <a:pt x="281" y="310"/>
                  <a:pt x="284" y="234"/>
                  <a:pt x="228" y="175"/>
                </a:cubicBezTo>
                <a:cubicBezTo>
                  <a:pt x="215" y="161"/>
                  <a:pt x="203" y="146"/>
                  <a:pt x="189" y="133"/>
                </a:cubicBezTo>
                <a:cubicBezTo>
                  <a:pt x="185" y="129"/>
                  <a:pt x="173" y="129"/>
                  <a:pt x="171" y="131"/>
                </a:cubicBezTo>
                <a:cubicBezTo>
                  <a:pt x="149" y="157"/>
                  <a:pt x="125" y="182"/>
                  <a:pt x="108" y="211"/>
                </a:cubicBezTo>
                <a:cubicBezTo>
                  <a:pt x="76" y="267"/>
                  <a:pt x="107" y="324"/>
                  <a:pt x="172" y="332"/>
                </a:cubicBezTo>
                <a:cubicBezTo>
                  <a:pt x="177" y="333"/>
                  <a:pt x="183" y="334"/>
                  <a:pt x="189" y="334"/>
                </a:cubicBezTo>
                <a:cubicBezTo>
                  <a:pt x="176" y="368"/>
                  <a:pt x="127" y="391"/>
                  <a:pt x="86" y="382"/>
                </a:cubicBezTo>
                <a:cubicBezTo>
                  <a:pt x="41" y="372"/>
                  <a:pt x="20" y="339"/>
                  <a:pt x="10" y="298"/>
                </a:cubicBezTo>
                <a:cubicBezTo>
                  <a:pt x="0" y="252"/>
                  <a:pt x="9" y="207"/>
                  <a:pt x="36" y="170"/>
                </a:cubicBezTo>
                <a:cubicBezTo>
                  <a:pt x="79" y="112"/>
                  <a:pt x="127" y="57"/>
                  <a:pt x="173" y="2"/>
                </a:cubicBezTo>
                <a:cubicBezTo>
                  <a:pt x="174" y="1"/>
                  <a:pt x="176" y="1"/>
                  <a:pt x="178" y="0"/>
                </a:cubicBezTo>
                <a:close/>
              </a:path>
            </a:pathLst>
          </a:custGeom>
          <a:solidFill>
            <a:srgbClr val="56A165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750011" y="2930811"/>
            <a:ext cx="247785" cy="248027"/>
            <a:chOff x="5240338" y="2657475"/>
            <a:chExt cx="1630363" cy="1631951"/>
          </a:xfrm>
          <a:solidFill>
            <a:srgbClr val="56A165"/>
          </a:solidFill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5240338" y="2735263"/>
              <a:ext cx="1552575" cy="1554163"/>
            </a:xfrm>
            <a:custGeom>
              <a:avLst/>
              <a:gdLst>
                <a:gd name="T0" fmla="*/ 391 w 517"/>
                <a:gd name="T1" fmla="*/ 73 h 519"/>
                <a:gd name="T2" fmla="*/ 346 w 517"/>
                <a:gd name="T3" fmla="*/ 101 h 519"/>
                <a:gd name="T4" fmla="*/ 325 w 517"/>
                <a:gd name="T5" fmla="*/ 98 h 519"/>
                <a:gd name="T6" fmla="*/ 122 w 517"/>
                <a:gd name="T7" fmla="*/ 151 h 519"/>
                <a:gd name="T8" fmla="*/ 125 w 517"/>
                <a:gd name="T9" fmla="*/ 369 h 519"/>
                <a:gd name="T10" fmla="*/ 332 w 517"/>
                <a:gd name="T11" fmla="*/ 416 h 519"/>
                <a:gd name="T12" fmla="*/ 421 w 517"/>
                <a:gd name="T13" fmla="*/ 197 h 519"/>
                <a:gd name="T14" fmla="*/ 425 w 517"/>
                <a:gd name="T15" fmla="*/ 155 h 519"/>
                <a:gd name="T16" fmla="*/ 443 w 517"/>
                <a:gd name="T17" fmla="*/ 127 h 519"/>
                <a:gd name="T18" fmla="*/ 444 w 517"/>
                <a:gd name="T19" fmla="*/ 398 h 519"/>
                <a:gd name="T20" fmla="*/ 113 w 517"/>
                <a:gd name="T21" fmla="*/ 438 h 519"/>
                <a:gd name="T22" fmla="*/ 88 w 517"/>
                <a:gd name="T23" fmla="*/ 101 h 519"/>
                <a:gd name="T24" fmla="*/ 391 w 517"/>
                <a:gd name="T25" fmla="*/ 73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7" h="519">
                  <a:moveTo>
                    <a:pt x="391" y="73"/>
                  </a:moveTo>
                  <a:cubicBezTo>
                    <a:pt x="376" y="83"/>
                    <a:pt x="361" y="93"/>
                    <a:pt x="346" y="101"/>
                  </a:cubicBezTo>
                  <a:cubicBezTo>
                    <a:pt x="340" y="103"/>
                    <a:pt x="331" y="100"/>
                    <a:pt x="325" y="98"/>
                  </a:cubicBezTo>
                  <a:cubicBezTo>
                    <a:pt x="252" y="68"/>
                    <a:pt x="166" y="91"/>
                    <a:pt x="122" y="151"/>
                  </a:cubicBezTo>
                  <a:cubicBezTo>
                    <a:pt x="72" y="219"/>
                    <a:pt x="73" y="305"/>
                    <a:pt x="125" y="369"/>
                  </a:cubicBezTo>
                  <a:cubicBezTo>
                    <a:pt x="174" y="429"/>
                    <a:pt x="261" y="449"/>
                    <a:pt x="332" y="416"/>
                  </a:cubicBezTo>
                  <a:cubicBezTo>
                    <a:pt x="413" y="379"/>
                    <a:pt x="454" y="279"/>
                    <a:pt x="421" y="197"/>
                  </a:cubicBezTo>
                  <a:cubicBezTo>
                    <a:pt x="414" y="181"/>
                    <a:pt x="415" y="169"/>
                    <a:pt x="425" y="155"/>
                  </a:cubicBezTo>
                  <a:cubicBezTo>
                    <a:pt x="432" y="146"/>
                    <a:pt x="437" y="136"/>
                    <a:pt x="443" y="127"/>
                  </a:cubicBezTo>
                  <a:cubicBezTo>
                    <a:pt x="491" y="165"/>
                    <a:pt x="517" y="302"/>
                    <a:pt x="444" y="398"/>
                  </a:cubicBezTo>
                  <a:cubicBezTo>
                    <a:pt x="366" y="501"/>
                    <a:pt x="209" y="519"/>
                    <a:pt x="113" y="438"/>
                  </a:cubicBezTo>
                  <a:cubicBezTo>
                    <a:pt x="0" y="343"/>
                    <a:pt x="9" y="187"/>
                    <a:pt x="88" y="101"/>
                  </a:cubicBezTo>
                  <a:cubicBezTo>
                    <a:pt x="181" y="0"/>
                    <a:pt x="336" y="17"/>
                    <a:pt x="391" y="73"/>
                  </a:cubicBezTo>
                  <a:close/>
                </a:path>
              </a:pathLst>
            </a:custGeom>
            <a:grpFill/>
            <a:ln w="0">
              <a:solidFill>
                <a:schemeClr val="bg1">
                  <a:lumMod val="85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5618163" y="3103563"/>
              <a:ext cx="793750" cy="793750"/>
            </a:xfrm>
            <a:custGeom>
              <a:avLst/>
              <a:gdLst>
                <a:gd name="T0" fmla="*/ 132 w 264"/>
                <a:gd name="T1" fmla="*/ 265 h 265"/>
                <a:gd name="T2" fmla="*/ 3 w 264"/>
                <a:gd name="T3" fmla="*/ 128 h 265"/>
                <a:gd name="T4" fmla="*/ 141 w 264"/>
                <a:gd name="T5" fmla="*/ 5 h 265"/>
                <a:gd name="T6" fmla="*/ 161 w 264"/>
                <a:gd name="T7" fmla="*/ 8 h 265"/>
                <a:gd name="T8" fmla="*/ 168 w 264"/>
                <a:gd name="T9" fmla="*/ 27 h 265"/>
                <a:gd name="T10" fmla="*/ 156 w 264"/>
                <a:gd name="T11" fmla="*/ 50 h 265"/>
                <a:gd name="T12" fmla="*/ 135 w 264"/>
                <a:gd name="T13" fmla="*/ 63 h 265"/>
                <a:gd name="T14" fmla="*/ 60 w 264"/>
                <a:gd name="T15" fmla="*/ 131 h 265"/>
                <a:gd name="T16" fmla="*/ 124 w 264"/>
                <a:gd name="T17" fmla="*/ 207 h 265"/>
                <a:gd name="T18" fmla="*/ 205 w 264"/>
                <a:gd name="T19" fmla="*/ 136 h 265"/>
                <a:gd name="T20" fmla="*/ 224 w 264"/>
                <a:gd name="T21" fmla="*/ 110 h 265"/>
                <a:gd name="T22" fmla="*/ 226 w 264"/>
                <a:gd name="T23" fmla="*/ 109 h 265"/>
                <a:gd name="T24" fmla="*/ 254 w 264"/>
                <a:gd name="T25" fmla="*/ 97 h 265"/>
                <a:gd name="T26" fmla="*/ 263 w 264"/>
                <a:gd name="T27" fmla="*/ 135 h 265"/>
                <a:gd name="T28" fmla="*/ 132 w 264"/>
                <a:gd name="T29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4" h="265">
                  <a:moveTo>
                    <a:pt x="132" y="265"/>
                  </a:moveTo>
                  <a:cubicBezTo>
                    <a:pt x="57" y="265"/>
                    <a:pt x="0" y="205"/>
                    <a:pt x="3" y="128"/>
                  </a:cubicBezTo>
                  <a:cubicBezTo>
                    <a:pt x="5" y="58"/>
                    <a:pt x="70" y="0"/>
                    <a:pt x="141" y="5"/>
                  </a:cubicBezTo>
                  <a:cubicBezTo>
                    <a:pt x="148" y="6"/>
                    <a:pt x="155" y="7"/>
                    <a:pt x="161" y="8"/>
                  </a:cubicBezTo>
                  <a:cubicBezTo>
                    <a:pt x="173" y="11"/>
                    <a:pt x="175" y="17"/>
                    <a:pt x="168" y="27"/>
                  </a:cubicBezTo>
                  <a:cubicBezTo>
                    <a:pt x="164" y="34"/>
                    <a:pt x="159" y="42"/>
                    <a:pt x="156" y="50"/>
                  </a:cubicBezTo>
                  <a:cubicBezTo>
                    <a:pt x="152" y="60"/>
                    <a:pt x="147" y="63"/>
                    <a:pt x="135" y="63"/>
                  </a:cubicBezTo>
                  <a:cubicBezTo>
                    <a:pt x="94" y="63"/>
                    <a:pt x="63" y="92"/>
                    <a:pt x="60" y="131"/>
                  </a:cubicBezTo>
                  <a:cubicBezTo>
                    <a:pt x="57" y="167"/>
                    <a:pt x="85" y="200"/>
                    <a:pt x="124" y="207"/>
                  </a:cubicBezTo>
                  <a:cubicBezTo>
                    <a:pt x="164" y="214"/>
                    <a:pt x="204" y="180"/>
                    <a:pt x="205" y="136"/>
                  </a:cubicBezTo>
                  <a:cubicBezTo>
                    <a:pt x="205" y="120"/>
                    <a:pt x="209" y="113"/>
                    <a:pt x="224" y="110"/>
                  </a:cubicBezTo>
                  <a:cubicBezTo>
                    <a:pt x="225" y="110"/>
                    <a:pt x="225" y="109"/>
                    <a:pt x="226" y="109"/>
                  </a:cubicBezTo>
                  <a:cubicBezTo>
                    <a:pt x="235" y="105"/>
                    <a:pt x="244" y="101"/>
                    <a:pt x="254" y="97"/>
                  </a:cubicBezTo>
                  <a:cubicBezTo>
                    <a:pt x="257" y="109"/>
                    <a:pt x="263" y="122"/>
                    <a:pt x="263" y="135"/>
                  </a:cubicBezTo>
                  <a:cubicBezTo>
                    <a:pt x="264" y="207"/>
                    <a:pt x="205" y="265"/>
                    <a:pt x="132" y="265"/>
                  </a:cubicBezTo>
                  <a:close/>
                </a:path>
              </a:pathLst>
            </a:custGeom>
            <a:grpFill/>
            <a:ln w="0">
              <a:solidFill>
                <a:schemeClr val="bg1">
                  <a:lumMod val="85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6018213" y="2657475"/>
              <a:ext cx="852488" cy="850900"/>
            </a:xfrm>
            <a:custGeom>
              <a:avLst/>
              <a:gdLst>
                <a:gd name="T0" fmla="*/ 0 w 284"/>
                <a:gd name="T1" fmla="*/ 280 h 284"/>
                <a:gd name="T2" fmla="*/ 10 w 284"/>
                <a:gd name="T3" fmla="*/ 266 h 284"/>
                <a:gd name="T4" fmla="*/ 31 w 284"/>
                <a:gd name="T5" fmla="*/ 214 h 284"/>
                <a:gd name="T6" fmla="*/ 68 w 284"/>
                <a:gd name="T7" fmla="*/ 156 h 284"/>
                <a:gd name="T8" fmla="*/ 165 w 284"/>
                <a:gd name="T9" fmla="*/ 97 h 284"/>
                <a:gd name="T10" fmla="*/ 186 w 284"/>
                <a:gd name="T11" fmla="*/ 62 h 284"/>
                <a:gd name="T12" fmla="*/ 186 w 284"/>
                <a:gd name="T13" fmla="*/ 41 h 284"/>
                <a:gd name="T14" fmla="*/ 216 w 284"/>
                <a:gd name="T15" fmla="*/ 2 h 284"/>
                <a:gd name="T16" fmla="*/ 249 w 284"/>
                <a:gd name="T17" fmla="*/ 34 h 284"/>
                <a:gd name="T18" fmla="*/ 282 w 284"/>
                <a:gd name="T19" fmla="*/ 68 h 284"/>
                <a:gd name="T20" fmla="*/ 243 w 284"/>
                <a:gd name="T21" fmla="*/ 97 h 284"/>
                <a:gd name="T22" fmla="*/ 175 w 284"/>
                <a:gd name="T23" fmla="*/ 142 h 284"/>
                <a:gd name="T24" fmla="*/ 102 w 284"/>
                <a:gd name="T25" fmla="*/ 240 h 284"/>
                <a:gd name="T26" fmla="*/ 69 w 284"/>
                <a:gd name="T27" fmla="*/ 253 h 284"/>
                <a:gd name="T28" fmla="*/ 19 w 284"/>
                <a:gd name="T29" fmla="*/ 273 h 284"/>
                <a:gd name="T30" fmla="*/ 4 w 284"/>
                <a:gd name="T31" fmla="*/ 284 h 284"/>
                <a:gd name="T32" fmla="*/ 0 w 284"/>
                <a:gd name="T33" fmla="*/ 28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280"/>
                  </a:moveTo>
                  <a:cubicBezTo>
                    <a:pt x="4" y="275"/>
                    <a:pt x="6" y="270"/>
                    <a:pt x="10" y="266"/>
                  </a:cubicBezTo>
                  <a:cubicBezTo>
                    <a:pt x="23" y="251"/>
                    <a:pt x="31" y="236"/>
                    <a:pt x="31" y="214"/>
                  </a:cubicBezTo>
                  <a:cubicBezTo>
                    <a:pt x="31" y="189"/>
                    <a:pt x="48" y="169"/>
                    <a:pt x="68" y="156"/>
                  </a:cubicBezTo>
                  <a:cubicBezTo>
                    <a:pt x="100" y="134"/>
                    <a:pt x="132" y="115"/>
                    <a:pt x="165" y="97"/>
                  </a:cubicBezTo>
                  <a:cubicBezTo>
                    <a:pt x="180" y="89"/>
                    <a:pt x="188" y="79"/>
                    <a:pt x="186" y="62"/>
                  </a:cubicBezTo>
                  <a:cubicBezTo>
                    <a:pt x="185" y="55"/>
                    <a:pt x="185" y="48"/>
                    <a:pt x="186" y="41"/>
                  </a:cubicBezTo>
                  <a:cubicBezTo>
                    <a:pt x="187" y="17"/>
                    <a:pt x="198" y="4"/>
                    <a:pt x="216" y="2"/>
                  </a:cubicBezTo>
                  <a:cubicBezTo>
                    <a:pt x="234" y="0"/>
                    <a:pt x="243" y="9"/>
                    <a:pt x="249" y="34"/>
                  </a:cubicBezTo>
                  <a:cubicBezTo>
                    <a:pt x="274" y="40"/>
                    <a:pt x="284" y="50"/>
                    <a:pt x="282" y="68"/>
                  </a:cubicBezTo>
                  <a:cubicBezTo>
                    <a:pt x="280" y="86"/>
                    <a:pt x="266" y="100"/>
                    <a:pt x="243" y="97"/>
                  </a:cubicBezTo>
                  <a:cubicBezTo>
                    <a:pt x="205" y="92"/>
                    <a:pt x="189" y="111"/>
                    <a:pt x="175" y="142"/>
                  </a:cubicBezTo>
                  <a:cubicBezTo>
                    <a:pt x="159" y="181"/>
                    <a:pt x="137" y="215"/>
                    <a:pt x="102" y="240"/>
                  </a:cubicBezTo>
                  <a:cubicBezTo>
                    <a:pt x="92" y="246"/>
                    <a:pt x="80" y="253"/>
                    <a:pt x="69" y="253"/>
                  </a:cubicBezTo>
                  <a:cubicBezTo>
                    <a:pt x="49" y="252"/>
                    <a:pt x="33" y="259"/>
                    <a:pt x="19" y="273"/>
                  </a:cubicBezTo>
                  <a:cubicBezTo>
                    <a:pt x="15" y="277"/>
                    <a:pt x="9" y="280"/>
                    <a:pt x="4" y="284"/>
                  </a:cubicBezTo>
                  <a:cubicBezTo>
                    <a:pt x="3" y="283"/>
                    <a:pt x="1" y="281"/>
                    <a:pt x="0" y="280"/>
                  </a:cubicBezTo>
                  <a:close/>
                </a:path>
              </a:pathLst>
            </a:custGeom>
            <a:grpFill/>
            <a:ln w="0">
              <a:solidFill>
                <a:schemeClr val="bg1">
                  <a:lumMod val="85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Freeform 8"/>
            <p:cNvSpPr>
              <a:spLocks/>
            </p:cNvSpPr>
            <p:nvPr/>
          </p:nvSpPr>
          <p:spPr bwMode="auto">
            <a:xfrm>
              <a:off x="5907088" y="3403600"/>
              <a:ext cx="222250" cy="219075"/>
            </a:xfrm>
            <a:custGeom>
              <a:avLst/>
              <a:gdLst>
                <a:gd name="T0" fmla="*/ 39 w 74"/>
                <a:gd name="T1" fmla="*/ 3 h 73"/>
                <a:gd name="T2" fmla="*/ 30 w 74"/>
                <a:gd name="T3" fmla="*/ 43 h 73"/>
                <a:gd name="T4" fmla="*/ 69 w 74"/>
                <a:gd name="T5" fmla="*/ 35 h 73"/>
                <a:gd name="T6" fmla="*/ 58 w 74"/>
                <a:gd name="T7" fmla="*/ 62 h 73"/>
                <a:gd name="T8" fmla="*/ 15 w 74"/>
                <a:gd name="T9" fmla="*/ 63 h 73"/>
                <a:gd name="T10" fmla="*/ 6 w 74"/>
                <a:gd name="T11" fmla="*/ 21 h 73"/>
                <a:gd name="T12" fmla="*/ 39 w 74"/>
                <a:gd name="T13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39" y="3"/>
                  </a:moveTo>
                  <a:cubicBezTo>
                    <a:pt x="40" y="19"/>
                    <a:pt x="14" y="29"/>
                    <a:pt x="30" y="43"/>
                  </a:cubicBezTo>
                  <a:cubicBezTo>
                    <a:pt x="37" y="48"/>
                    <a:pt x="54" y="38"/>
                    <a:pt x="69" y="35"/>
                  </a:cubicBezTo>
                  <a:cubicBezTo>
                    <a:pt x="74" y="46"/>
                    <a:pt x="68" y="56"/>
                    <a:pt x="58" y="62"/>
                  </a:cubicBezTo>
                  <a:cubicBezTo>
                    <a:pt x="44" y="72"/>
                    <a:pt x="29" y="73"/>
                    <a:pt x="15" y="63"/>
                  </a:cubicBezTo>
                  <a:cubicBezTo>
                    <a:pt x="1" y="52"/>
                    <a:pt x="0" y="36"/>
                    <a:pt x="6" y="21"/>
                  </a:cubicBezTo>
                  <a:cubicBezTo>
                    <a:pt x="11" y="7"/>
                    <a:pt x="22" y="0"/>
                    <a:pt x="39" y="3"/>
                  </a:cubicBezTo>
                  <a:close/>
                </a:path>
              </a:pathLst>
            </a:custGeom>
            <a:grpFill/>
            <a:ln w="0">
              <a:solidFill>
                <a:schemeClr val="bg1">
                  <a:lumMod val="85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245815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30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81504" y="1661125"/>
            <a:ext cx="9228993" cy="3505453"/>
            <a:chOff x="1481504" y="2169588"/>
            <a:chExt cx="9228993" cy="3505453"/>
          </a:xfrm>
        </p:grpSpPr>
        <p:grpSp>
          <p:nvGrpSpPr>
            <p:cNvPr id="8" name="组合 7"/>
            <p:cNvGrpSpPr/>
            <p:nvPr/>
          </p:nvGrpSpPr>
          <p:grpSpPr>
            <a:xfrm>
              <a:off x="8322283" y="2169588"/>
              <a:ext cx="2388214" cy="874015"/>
              <a:chOff x="3088401" y="5042837"/>
              <a:chExt cx="2388214" cy="87401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088401" y="5042837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106598" y="5404404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481504" y="2199885"/>
              <a:ext cx="2370017" cy="843718"/>
              <a:chOff x="1221767" y="2192338"/>
              <a:chExt cx="2370017" cy="843718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2022124" y="2192338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221767" y="2523608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340480" y="4831323"/>
              <a:ext cx="2370017" cy="843718"/>
              <a:chOff x="3106598" y="5073134"/>
              <a:chExt cx="2370017" cy="843718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106598" y="5073134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106598" y="5404404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481504" y="4831323"/>
              <a:ext cx="2370017" cy="843718"/>
              <a:chOff x="1221767" y="2192338"/>
              <a:chExt cx="2370017" cy="843718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022124" y="2192338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221767" y="2523608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472695" y="2295090"/>
              <a:ext cx="3248740" cy="3274460"/>
              <a:chOff x="4472695" y="2295090"/>
              <a:chExt cx="3248740" cy="3274460"/>
            </a:xfrm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 rot="2700000">
                <a:off x="5666076" y="3503903"/>
                <a:ext cx="874397" cy="874394"/>
              </a:xfrm>
              <a:custGeom>
                <a:avLst/>
                <a:gdLst>
                  <a:gd name="T0" fmla="*/ 88 w 89"/>
                  <a:gd name="T1" fmla="*/ 43 h 89"/>
                  <a:gd name="T2" fmla="*/ 46 w 89"/>
                  <a:gd name="T3" fmla="*/ 88 h 89"/>
                  <a:gd name="T4" fmla="*/ 0 w 89"/>
                  <a:gd name="T5" fmla="*/ 45 h 89"/>
                  <a:gd name="T6" fmla="*/ 44 w 89"/>
                  <a:gd name="T7" fmla="*/ 0 h 89"/>
                  <a:gd name="T8" fmla="*/ 88 w 89"/>
                  <a:gd name="T9" fmla="*/ 4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88" y="43"/>
                    </a:moveTo>
                    <a:cubicBezTo>
                      <a:pt x="89" y="66"/>
                      <a:pt x="70" y="86"/>
                      <a:pt x="46" y="88"/>
                    </a:cubicBezTo>
                    <a:cubicBezTo>
                      <a:pt x="23" y="89"/>
                      <a:pt x="1" y="69"/>
                      <a:pt x="0" y="45"/>
                    </a:cubicBezTo>
                    <a:cubicBezTo>
                      <a:pt x="0" y="21"/>
                      <a:pt x="20" y="0"/>
                      <a:pt x="44" y="0"/>
                    </a:cubicBezTo>
                    <a:cubicBezTo>
                      <a:pt x="68" y="0"/>
                      <a:pt x="88" y="19"/>
                      <a:pt x="88" y="43"/>
                    </a:cubicBezTo>
                    <a:close/>
                  </a:path>
                </a:pathLst>
              </a:custGeom>
              <a:solidFill>
                <a:srgbClr val="9ECD9F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 rot="2700000">
                <a:off x="5646564" y="2310521"/>
                <a:ext cx="920690" cy="889827"/>
              </a:xfrm>
              <a:custGeom>
                <a:avLst/>
                <a:gdLst>
                  <a:gd name="T0" fmla="*/ 84 w 94"/>
                  <a:gd name="T1" fmla="*/ 0 h 91"/>
                  <a:gd name="T2" fmla="*/ 56 w 94"/>
                  <a:gd name="T3" fmla="*/ 0 h 91"/>
                  <a:gd name="T4" fmla="*/ 0 w 94"/>
                  <a:gd name="T5" fmla="*/ 56 h 91"/>
                  <a:gd name="T6" fmla="*/ 0 w 94"/>
                  <a:gd name="T7" fmla="*/ 81 h 91"/>
                  <a:gd name="T8" fmla="*/ 16 w 94"/>
                  <a:gd name="T9" fmla="*/ 91 h 91"/>
                  <a:gd name="T10" fmla="*/ 16 w 94"/>
                  <a:gd name="T11" fmla="*/ 56 h 91"/>
                  <a:gd name="T12" fmla="*/ 56 w 94"/>
                  <a:gd name="T13" fmla="*/ 16 h 91"/>
                  <a:gd name="T14" fmla="*/ 94 w 94"/>
                  <a:gd name="T15" fmla="*/ 16 h 91"/>
                  <a:gd name="T16" fmla="*/ 84 w 94"/>
                  <a:gd name="T1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91">
                    <a:moveTo>
                      <a:pt x="84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" y="34"/>
                      <a:pt x="34" y="16"/>
                      <a:pt x="56" y="16"/>
                    </a:cubicBezTo>
                    <a:cubicBezTo>
                      <a:pt x="94" y="16"/>
                      <a:pt x="94" y="16"/>
                      <a:pt x="94" y="16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9ECD9F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 rot="2700000">
                <a:off x="6826464" y="3497694"/>
                <a:ext cx="910402" cy="879540"/>
              </a:xfrm>
              <a:custGeom>
                <a:avLst/>
                <a:gdLst>
                  <a:gd name="T0" fmla="*/ 77 w 93"/>
                  <a:gd name="T1" fmla="*/ 16 h 90"/>
                  <a:gd name="T2" fmla="*/ 38 w 93"/>
                  <a:gd name="T3" fmla="*/ 0 h 90"/>
                  <a:gd name="T4" fmla="*/ 9 w 93"/>
                  <a:gd name="T5" fmla="*/ 0 h 90"/>
                  <a:gd name="T6" fmla="*/ 0 w 93"/>
                  <a:gd name="T7" fmla="*/ 16 h 90"/>
                  <a:gd name="T8" fmla="*/ 38 w 93"/>
                  <a:gd name="T9" fmla="*/ 16 h 90"/>
                  <a:gd name="T10" fmla="*/ 66 w 93"/>
                  <a:gd name="T11" fmla="*/ 28 h 90"/>
                  <a:gd name="T12" fmla="*/ 77 w 93"/>
                  <a:gd name="T13" fmla="*/ 56 h 90"/>
                  <a:gd name="T14" fmla="*/ 77 w 93"/>
                  <a:gd name="T15" fmla="*/ 90 h 90"/>
                  <a:gd name="T16" fmla="*/ 93 w 93"/>
                  <a:gd name="T17" fmla="*/ 81 h 90"/>
                  <a:gd name="T18" fmla="*/ 93 w 93"/>
                  <a:gd name="T19" fmla="*/ 56 h 90"/>
                  <a:gd name="T20" fmla="*/ 77 w 93"/>
                  <a:gd name="T21" fmla="*/ 1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90">
                    <a:moveTo>
                      <a:pt x="77" y="16"/>
                    </a:moveTo>
                    <a:cubicBezTo>
                      <a:pt x="67" y="6"/>
                      <a:pt x="52" y="0"/>
                      <a:pt x="3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48" y="16"/>
                      <a:pt x="58" y="20"/>
                      <a:pt x="66" y="28"/>
                    </a:cubicBezTo>
                    <a:cubicBezTo>
                      <a:pt x="73" y="35"/>
                      <a:pt x="77" y="45"/>
                      <a:pt x="77" y="56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56"/>
                      <a:pt x="93" y="56"/>
                      <a:pt x="93" y="56"/>
                    </a:cubicBezTo>
                    <a:cubicBezTo>
                      <a:pt x="93" y="41"/>
                      <a:pt x="88" y="27"/>
                      <a:pt x="77" y="16"/>
                    </a:cubicBezTo>
                    <a:close/>
                  </a:path>
                </a:pathLst>
              </a:custGeom>
              <a:solidFill>
                <a:srgbClr val="56A165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 rot="2700000">
                <a:off x="4457264" y="3485274"/>
                <a:ext cx="920690" cy="889827"/>
              </a:xfrm>
              <a:custGeom>
                <a:avLst/>
                <a:gdLst>
                  <a:gd name="T0" fmla="*/ 56 w 94"/>
                  <a:gd name="T1" fmla="*/ 75 h 91"/>
                  <a:gd name="T2" fmla="*/ 16 w 94"/>
                  <a:gd name="T3" fmla="*/ 35 h 91"/>
                  <a:gd name="T4" fmla="*/ 16 w 94"/>
                  <a:gd name="T5" fmla="*/ 0 h 91"/>
                  <a:gd name="T6" fmla="*/ 0 w 94"/>
                  <a:gd name="T7" fmla="*/ 9 h 91"/>
                  <a:gd name="T8" fmla="*/ 0 w 94"/>
                  <a:gd name="T9" fmla="*/ 35 h 91"/>
                  <a:gd name="T10" fmla="*/ 56 w 94"/>
                  <a:gd name="T11" fmla="*/ 91 h 91"/>
                  <a:gd name="T12" fmla="*/ 84 w 94"/>
                  <a:gd name="T13" fmla="*/ 91 h 91"/>
                  <a:gd name="T14" fmla="*/ 94 w 94"/>
                  <a:gd name="T15" fmla="*/ 75 h 91"/>
                  <a:gd name="T16" fmla="*/ 56 w 94"/>
                  <a:gd name="T17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91">
                    <a:moveTo>
                      <a:pt x="56" y="75"/>
                    </a:moveTo>
                    <a:cubicBezTo>
                      <a:pt x="34" y="75"/>
                      <a:pt x="16" y="57"/>
                      <a:pt x="16" y="3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66"/>
                      <a:pt x="25" y="91"/>
                      <a:pt x="56" y="91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94" y="75"/>
                      <a:pt x="94" y="75"/>
                      <a:pt x="94" y="75"/>
                    </a:cubicBezTo>
                    <a:lnTo>
                      <a:pt x="56" y="75"/>
                    </a:lnTo>
                    <a:close/>
                  </a:path>
                </a:pathLst>
              </a:custGeom>
              <a:solidFill>
                <a:srgbClr val="56A165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 rot="2700000">
                <a:off x="6499930" y="4283126"/>
                <a:ext cx="606934" cy="694374"/>
              </a:xfrm>
              <a:custGeom>
                <a:avLst/>
                <a:gdLst>
                  <a:gd name="T0" fmla="*/ 62 w 62"/>
                  <a:gd name="T1" fmla="*/ 0 h 71"/>
                  <a:gd name="T2" fmla="*/ 0 w 62"/>
                  <a:gd name="T3" fmla="*/ 36 h 71"/>
                  <a:gd name="T4" fmla="*/ 62 w 62"/>
                  <a:gd name="T5" fmla="*/ 71 h 71"/>
                  <a:gd name="T6" fmla="*/ 62 w 62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71">
                    <a:moveTo>
                      <a:pt x="62" y="0"/>
                    </a:moveTo>
                    <a:cubicBezTo>
                      <a:pt x="41" y="12"/>
                      <a:pt x="23" y="22"/>
                      <a:pt x="0" y="36"/>
                    </a:cubicBezTo>
                    <a:cubicBezTo>
                      <a:pt x="23" y="49"/>
                      <a:pt x="42" y="60"/>
                      <a:pt x="62" y="71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9ECD9F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 rot="2700000">
                <a:off x="5098174" y="2888644"/>
                <a:ext cx="617221" cy="704660"/>
              </a:xfrm>
              <a:custGeom>
                <a:avLst/>
                <a:gdLst>
                  <a:gd name="T0" fmla="*/ 0 w 63"/>
                  <a:gd name="T1" fmla="*/ 0 h 72"/>
                  <a:gd name="T2" fmla="*/ 0 w 63"/>
                  <a:gd name="T3" fmla="*/ 72 h 72"/>
                  <a:gd name="T4" fmla="*/ 63 w 63"/>
                  <a:gd name="T5" fmla="*/ 36 h 72"/>
                  <a:gd name="T6" fmla="*/ 0 w 63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72">
                    <a:moveTo>
                      <a:pt x="0" y="0"/>
                    </a:moveTo>
                    <a:cubicBezTo>
                      <a:pt x="0" y="72"/>
                      <a:pt x="0" y="72"/>
                      <a:pt x="0" y="72"/>
                    </a:cubicBezTo>
                    <a:cubicBezTo>
                      <a:pt x="22" y="59"/>
                      <a:pt x="40" y="49"/>
                      <a:pt x="63" y="36"/>
                    </a:cubicBezTo>
                    <a:cubicBezTo>
                      <a:pt x="40" y="23"/>
                      <a:pt x="22" y="12"/>
                      <a:pt x="0" y="0"/>
                    </a:cubicBezTo>
                    <a:close/>
                  </a:path>
                </a:pathLst>
              </a:custGeom>
              <a:solidFill>
                <a:srgbClr val="9ECD9F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 rot="2700000">
                <a:off x="5058095" y="4319570"/>
                <a:ext cx="704662" cy="606933"/>
              </a:xfrm>
              <a:custGeom>
                <a:avLst/>
                <a:gdLst>
                  <a:gd name="T0" fmla="*/ 72 w 72"/>
                  <a:gd name="T1" fmla="*/ 62 h 62"/>
                  <a:gd name="T2" fmla="*/ 36 w 72"/>
                  <a:gd name="T3" fmla="*/ 0 h 62"/>
                  <a:gd name="T4" fmla="*/ 0 w 72"/>
                  <a:gd name="T5" fmla="*/ 62 h 62"/>
                  <a:gd name="T6" fmla="*/ 72 w 72"/>
                  <a:gd name="T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62">
                    <a:moveTo>
                      <a:pt x="72" y="62"/>
                    </a:moveTo>
                    <a:cubicBezTo>
                      <a:pt x="60" y="41"/>
                      <a:pt x="49" y="22"/>
                      <a:pt x="36" y="0"/>
                    </a:cubicBezTo>
                    <a:cubicBezTo>
                      <a:pt x="23" y="23"/>
                      <a:pt x="13" y="41"/>
                      <a:pt x="0" y="62"/>
                    </a:cubicBezTo>
                    <a:lnTo>
                      <a:pt x="72" y="62"/>
                    </a:lnTo>
                    <a:close/>
                  </a:path>
                </a:pathLst>
              </a:custGeom>
              <a:solidFill>
                <a:srgbClr val="56A165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auto">
              <a:xfrm rot="2700000">
                <a:off x="6454079" y="2939015"/>
                <a:ext cx="684088" cy="596646"/>
              </a:xfrm>
              <a:custGeom>
                <a:avLst/>
                <a:gdLst>
                  <a:gd name="T0" fmla="*/ 0 w 70"/>
                  <a:gd name="T1" fmla="*/ 0 h 61"/>
                  <a:gd name="T2" fmla="*/ 36 w 70"/>
                  <a:gd name="T3" fmla="*/ 61 h 61"/>
                  <a:gd name="T4" fmla="*/ 70 w 70"/>
                  <a:gd name="T5" fmla="*/ 0 h 61"/>
                  <a:gd name="T6" fmla="*/ 0 w 7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61">
                    <a:moveTo>
                      <a:pt x="0" y="0"/>
                    </a:moveTo>
                    <a:cubicBezTo>
                      <a:pt x="12" y="21"/>
                      <a:pt x="23" y="39"/>
                      <a:pt x="36" y="61"/>
                    </a:cubicBezTo>
                    <a:cubicBezTo>
                      <a:pt x="48" y="39"/>
                      <a:pt x="59" y="20"/>
                      <a:pt x="7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6A165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" name="Freeform 13"/>
              <p:cNvSpPr>
                <a:spLocks/>
              </p:cNvSpPr>
              <p:nvPr/>
            </p:nvSpPr>
            <p:spPr bwMode="auto">
              <a:xfrm rot="2700000">
                <a:off x="5656855" y="4664291"/>
                <a:ext cx="900116" cy="910401"/>
              </a:xfrm>
              <a:custGeom>
                <a:avLst/>
                <a:gdLst>
                  <a:gd name="T0" fmla="*/ 76 w 92"/>
                  <a:gd name="T1" fmla="*/ 0 h 93"/>
                  <a:gd name="T2" fmla="*/ 76 w 92"/>
                  <a:gd name="T3" fmla="*/ 37 h 93"/>
                  <a:gd name="T4" fmla="*/ 36 w 92"/>
                  <a:gd name="T5" fmla="*/ 77 h 93"/>
                  <a:gd name="T6" fmla="*/ 35 w 92"/>
                  <a:gd name="T7" fmla="*/ 77 h 93"/>
                  <a:gd name="T8" fmla="*/ 35 w 92"/>
                  <a:gd name="T9" fmla="*/ 77 h 93"/>
                  <a:gd name="T10" fmla="*/ 0 w 92"/>
                  <a:gd name="T11" fmla="*/ 77 h 93"/>
                  <a:gd name="T12" fmla="*/ 10 w 92"/>
                  <a:gd name="T13" fmla="*/ 93 h 93"/>
                  <a:gd name="T14" fmla="*/ 36 w 92"/>
                  <a:gd name="T15" fmla="*/ 93 h 93"/>
                  <a:gd name="T16" fmla="*/ 36 w 92"/>
                  <a:gd name="T17" fmla="*/ 93 h 93"/>
                  <a:gd name="T18" fmla="*/ 92 w 92"/>
                  <a:gd name="T19" fmla="*/ 37 h 93"/>
                  <a:gd name="T20" fmla="*/ 92 w 92"/>
                  <a:gd name="T21" fmla="*/ 9 h 93"/>
                  <a:gd name="T22" fmla="*/ 92 w 92"/>
                  <a:gd name="T23" fmla="*/ 9 h 93"/>
                  <a:gd name="T24" fmla="*/ 76 w 92"/>
                  <a:gd name="T2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93">
                    <a:moveTo>
                      <a:pt x="76" y="0"/>
                    </a:move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59"/>
                      <a:pt x="58" y="77"/>
                      <a:pt x="36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67" y="93"/>
                      <a:pt x="92" y="68"/>
                      <a:pt x="92" y="37"/>
                    </a:cubicBezTo>
                    <a:cubicBezTo>
                      <a:pt x="92" y="9"/>
                      <a:pt x="92" y="9"/>
                      <a:pt x="92" y="9"/>
                    </a:cubicBezTo>
                    <a:cubicBezTo>
                      <a:pt x="92" y="9"/>
                      <a:pt x="92" y="9"/>
                      <a:pt x="92" y="9"/>
                    </a:cubicBez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9ECD9F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5300879" y="3089969"/>
                <a:ext cx="56257" cy="160734"/>
              </a:xfrm>
              <a:custGeom>
                <a:avLst/>
                <a:gdLst/>
                <a:ahLst/>
                <a:cxnLst/>
                <a:rect l="l" t="t" r="r" b="b"/>
                <a:pathLst>
                  <a:path w="56257" h="160734">
                    <a:moveTo>
                      <a:pt x="44648" y="0"/>
                    </a:moveTo>
                    <a:lnTo>
                      <a:pt x="56257" y="0"/>
                    </a:lnTo>
                    <a:lnTo>
                      <a:pt x="56257" y="160734"/>
                    </a:lnTo>
                    <a:lnTo>
                      <a:pt x="41077" y="160734"/>
                    </a:lnTo>
                    <a:lnTo>
                      <a:pt x="41077" y="41076"/>
                    </a:lnTo>
                    <a:lnTo>
                      <a:pt x="0" y="41076"/>
                    </a:lnTo>
                    <a:lnTo>
                      <a:pt x="0" y="31254"/>
                    </a:lnTo>
                    <a:cubicBezTo>
                      <a:pt x="26789" y="31849"/>
                      <a:pt x="41672" y="21431"/>
                      <a:pt x="446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6797013" y="3080309"/>
                <a:ext cx="107156" cy="160734"/>
              </a:xfrm>
              <a:custGeom>
                <a:avLst/>
                <a:gdLst/>
                <a:ahLst/>
                <a:cxnLst/>
                <a:rect l="l" t="t" r="r" b="b"/>
                <a:pathLst>
                  <a:path w="107156" h="160734">
                    <a:moveTo>
                      <a:pt x="57150" y="0"/>
                    </a:moveTo>
                    <a:cubicBezTo>
                      <a:pt x="88701" y="1190"/>
                      <a:pt x="105370" y="15775"/>
                      <a:pt x="107156" y="43755"/>
                    </a:cubicBezTo>
                    <a:cubicBezTo>
                      <a:pt x="107156" y="65186"/>
                      <a:pt x="90785" y="84832"/>
                      <a:pt x="58043" y="102691"/>
                    </a:cubicBezTo>
                    <a:cubicBezTo>
                      <a:pt x="47922" y="108644"/>
                      <a:pt x="40779" y="113109"/>
                      <a:pt x="36611" y="116086"/>
                    </a:cubicBezTo>
                    <a:cubicBezTo>
                      <a:pt x="22324" y="126206"/>
                      <a:pt x="15478" y="136922"/>
                      <a:pt x="16073" y="148233"/>
                    </a:cubicBezTo>
                    <a:lnTo>
                      <a:pt x="105370" y="148233"/>
                    </a:lnTo>
                    <a:lnTo>
                      <a:pt x="105370" y="160734"/>
                    </a:lnTo>
                    <a:lnTo>
                      <a:pt x="0" y="160734"/>
                    </a:lnTo>
                    <a:cubicBezTo>
                      <a:pt x="0" y="143470"/>
                      <a:pt x="4167" y="130373"/>
                      <a:pt x="12501" y="121443"/>
                    </a:cubicBezTo>
                    <a:cubicBezTo>
                      <a:pt x="21431" y="110728"/>
                      <a:pt x="36016" y="99715"/>
                      <a:pt x="56257" y="88404"/>
                    </a:cubicBezTo>
                    <a:cubicBezTo>
                      <a:pt x="80664" y="75902"/>
                      <a:pt x="92273" y="61317"/>
                      <a:pt x="91082" y="44648"/>
                    </a:cubicBezTo>
                    <a:cubicBezTo>
                      <a:pt x="89892" y="24408"/>
                      <a:pt x="77986" y="13394"/>
                      <a:pt x="55364" y="11608"/>
                    </a:cubicBezTo>
                    <a:cubicBezTo>
                      <a:pt x="32742" y="13990"/>
                      <a:pt x="21133" y="27682"/>
                      <a:pt x="20538" y="52685"/>
                    </a:cubicBezTo>
                    <a:lnTo>
                      <a:pt x="5357" y="52685"/>
                    </a:lnTo>
                    <a:cubicBezTo>
                      <a:pt x="6548" y="19347"/>
                      <a:pt x="23812" y="1786"/>
                      <a:pt x="571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5272304" y="4608048"/>
                <a:ext cx="108942" cy="162653"/>
              </a:xfrm>
              <a:custGeom>
                <a:avLst/>
                <a:gdLst/>
                <a:ahLst/>
                <a:cxnLst/>
                <a:rect l="l" t="t" r="r" b="b"/>
                <a:pathLst>
                  <a:path w="108942" h="162653">
                    <a:moveTo>
                      <a:pt x="57150" y="0"/>
                    </a:moveTo>
                    <a:cubicBezTo>
                      <a:pt x="86915" y="1190"/>
                      <a:pt x="102393" y="14287"/>
                      <a:pt x="103584" y="39290"/>
                    </a:cubicBezTo>
                    <a:cubicBezTo>
                      <a:pt x="102989" y="56554"/>
                      <a:pt x="95250" y="68461"/>
                      <a:pt x="80367" y="75009"/>
                    </a:cubicBezTo>
                    <a:cubicBezTo>
                      <a:pt x="98822" y="80962"/>
                      <a:pt x="108347" y="94357"/>
                      <a:pt x="108942" y="115193"/>
                    </a:cubicBezTo>
                    <a:cubicBezTo>
                      <a:pt x="106561" y="145554"/>
                      <a:pt x="89297" y="161329"/>
                      <a:pt x="57150" y="162520"/>
                    </a:cubicBezTo>
                    <a:cubicBezTo>
                      <a:pt x="20240" y="164306"/>
                      <a:pt x="1190" y="148233"/>
                      <a:pt x="0" y="114300"/>
                    </a:cubicBezTo>
                    <a:lnTo>
                      <a:pt x="14287" y="114300"/>
                    </a:lnTo>
                    <a:cubicBezTo>
                      <a:pt x="14883" y="138708"/>
                      <a:pt x="28277" y="151209"/>
                      <a:pt x="54471" y="151804"/>
                    </a:cubicBezTo>
                    <a:cubicBezTo>
                      <a:pt x="78879" y="150018"/>
                      <a:pt x="92273" y="137815"/>
                      <a:pt x="94654" y="115193"/>
                    </a:cubicBezTo>
                    <a:cubicBezTo>
                      <a:pt x="92868" y="92571"/>
                      <a:pt x="75604" y="81855"/>
                      <a:pt x="42862" y="83046"/>
                    </a:cubicBezTo>
                    <a:lnTo>
                      <a:pt x="42862" y="71437"/>
                    </a:lnTo>
                    <a:cubicBezTo>
                      <a:pt x="73223" y="72628"/>
                      <a:pt x="88404" y="62210"/>
                      <a:pt x="88404" y="40183"/>
                    </a:cubicBezTo>
                    <a:cubicBezTo>
                      <a:pt x="87213" y="22324"/>
                      <a:pt x="75902" y="12799"/>
                      <a:pt x="54471" y="11608"/>
                    </a:cubicBezTo>
                    <a:cubicBezTo>
                      <a:pt x="32444" y="13394"/>
                      <a:pt x="20836" y="25003"/>
                      <a:pt x="19645" y="46434"/>
                    </a:cubicBezTo>
                    <a:lnTo>
                      <a:pt x="5358" y="46434"/>
                    </a:lnTo>
                    <a:cubicBezTo>
                      <a:pt x="4762" y="32742"/>
                      <a:pt x="9822" y="20836"/>
                      <a:pt x="20538" y="10715"/>
                    </a:cubicBezTo>
                    <a:cubicBezTo>
                      <a:pt x="28277" y="3572"/>
                      <a:pt x="40481" y="0"/>
                      <a:pt x="571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6797013" y="4590588"/>
                <a:ext cx="110728" cy="159841"/>
              </a:xfrm>
              <a:custGeom>
                <a:avLst/>
                <a:gdLst/>
                <a:ahLst/>
                <a:cxnLst/>
                <a:rect l="l" t="t" r="r" b="b"/>
                <a:pathLst>
                  <a:path w="110728" h="159841">
                    <a:moveTo>
                      <a:pt x="75009" y="0"/>
                    </a:moveTo>
                    <a:lnTo>
                      <a:pt x="88404" y="0"/>
                    </a:lnTo>
                    <a:lnTo>
                      <a:pt x="88404" y="108049"/>
                    </a:lnTo>
                    <a:lnTo>
                      <a:pt x="110728" y="108049"/>
                    </a:lnTo>
                    <a:lnTo>
                      <a:pt x="110728" y="119657"/>
                    </a:lnTo>
                    <a:lnTo>
                      <a:pt x="88404" y="119657"/>
                    </a:lnTo>
                    <a:lnTo>
                      <a:pt x="88404" y="159841"/>
                    </a:lnTo>
                    <a:lnTo>
                      <a:pt x="74116" y="159841"/>
                    </a:lnTo>
                    <a:lnTo>
                      <a:pt x="74116" y="119657"/>
                    </a:lnTo>
                    <a:lnTo>
                      <a:pt x="0" y="119657"/>
                    </a:lnTo>
                    <a:lnTo>
                      <a:pt x="0" y="107156"/>
                    </a:lnTo>
                    <a:lnTo>
                      <a:pt x="75009" y="0"/>
                    </a:lnTo>
                    <a:close/>
                    <a:moveTo>
                      <a:pt x="74116" y="22324"/>
                    </a:moveTo>
                    <a:lnTo>
                      <a:pt x="14287" y="108049"/>
                    </a:lnTo>
                    <a:lnTo>
                      <a:pt x="74116" y="108049"/>
                    </a:lnTo>
                    <a:lnTo>
                      <a:pt x="74116" y="223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5931124" y="3742918"/>
                <a:ext cx="336326" cy="336652"/>
                <a:chOff x="5240338" y="2657475"/>
                <a:chExt cx="1630363" cy="1631951"/>
              </a:xfrm>
              <a:solidFill>
                <a:schemeClr val="bg1"/>
              </a:solidFill>
            </p:grpSpPr>
            <p:sp>
              <p:nvSpPr>
                <p:cNvPr id="35" name="Freeform 5"/>
                <p:cNvSpPr>
                  <a:spLocks/>
                </p:cNvSpPr>
                <p:nvPr/>
              </p:nvSpPr>
              <p:spPr bwMode="auto">
                <a:xfrm>
                  <a:off x="5240338" y="2735263"/>
                  <a:ext cx="1552575" cy="1554163"/>
                </a:xfrm>
                <a:custGeom>
                  <a:avLst/>
                  <a:gdLst>
                    <a:gd name="T0" fmla="*/ 391 w 517"/>
                    <a:gd name="T1" fmla="*/ 73 h 519"/>
                    <a:gd name="T2" fmla="*/ 346 w 517"/>
                    <a:gd name="T3" fmla="*/ 101 h 519"/>
                    <a:gd name="T4" fmla="*/ 325 w 517"/>
                    <a:gd name="T5" fmla="*/ 98 h 519"/>
                    <a:gd name="T6" fmla="*/ 122 w 517"/>
                    <a:gd name="T7" fmla="*/ 151 h 519"/>
                    <a:gd name="T8" fmla="*/ 125 w 517"/>
                    <a:gd name="T9" fmla="*/ 369 h 519"/>
                    <a:gd name="T10" fmla="*/ 332 w 517"/>
                    <a:gd name="T11" fmla="*/ 416 h 519"/>
                    <a:gd name="T12" fmla="*/ 421 w 517"/>
                    <a:gd name="T13" fmla="*/ 197 h 519"/>
                    <a:gd name="T14" fmla="*/ 425 w 517"/>
                    <a:gd name="T15" fmla="*/ 155 h 519"/>
                    <a:gd name="T16" fmla="*/ 443 w 517"/>
                    <a:gd name="T17" fmla="*/ 127 h 519"/>
                    <a:gd name="T18" fmla="*/ 444 w 517"/>
                    <a:gd name="T19" fmla="*/ 398 h 519"/>
                    <a:gd name="T20" fmla="*/ 113 w 517"/>
                    <a:gd name="T21" fmla="*/ 438 h 519"/>
                    <a:gd name="T22" fmla="*/ 88 w 517"/>
                    <a:gd name="T23" fmla="*/ 101 h 519"/>
                    <a:gd name="T24" fmla="*/ 391 w 517"/>
                    <a:gd name="T25" fmla="*/ 73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17" h="519">
                      <a:moveTo>
                        <a:pt x="391" y="73"/>
                      </a:moveTo>
                      <a:cubicBezTo>
                        <a:pt x="376" y="83"/>
                        <a:pt x="361" y="93"/>
                        <a:pt x="346" y="101"/>
                      </a:cubicBezTo>
                      <a:cubicBezTo>
                        <a:pt x="340" y="103"/>
                        <a:pt x="331" y="100"/>
                        <a:pt x="325" y="98"/>
                      </a:cubicBezTo>
                      <a:cubicBezTo>
                        <a:pt x="252" y="68"/>
                        <a:pt x="166" y="91"/>
                        <a:pt x="122" y="151"/>
                      </a:cubicBezTo>
                      <a:cubicBezTo>
                        <a:pt x="72" y="219"/>
                        <a:pt x="73" y="305"/>
                        <a:pt x="125" y="369"/>
                      </a:cubicBezTo>
                      <a:cubicBezTo>
                        <a:pt x="174" y="429"/>
                        <a:pt x="261" y="449"/>
                        <a:pt x="332" y="416"/>
                      </a:cubicBezTo>
                      <a:cubicBezTo>
                        <a:pt x="413" y="379"/>
                        <a:pt x="454" y="279"/>
                        <a:pt x="421" y="197"/>
                      </a:cubicBezTo>
                      <a:cubicBezTo>
                        <a:pt x="414" y="181"/>
                        <a:pt x="415" y="169"/>
                        <a:pt x="425" y="155"/>
                      </a:cubicBezTo>
                      <a:cubicBezTo>
                        <a:pt x="432" y="146"/>
                        <a:pt x="437" y="136"/>
                        <a:pt x="443" y="127"/>
                      </a:cubicBezTo>
                      <a:cubicBezTo>
                        <a:pt x="491" y="165"/>
                        <a:pt x="517" y="302"/>
                        <a:pt x="444" y="398"/>
                      </a:cubicBezTo>
                      <a:cubicBezTo>
                        <a:pt x="366" y="501"/>
                        <a:pt x="209" y="519"/>
                        <a:pt x="113" y="438"/>
                      </a:cubicBezTo>
                      <a:cubicBezTo>
                        <a:pt x="0" y="343"/>
                        <a:pt x="9" y="187"/>
                        <a:pt x="88" y="101"/>
                      </a:cubicBezTo>
                      <a:cubicBezTo>
                        <a:pt x="181" y="0"/>
                        <a:pt x="336" y="17"/>
                        <a:pt x="391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6"/>
                <p:cNvSpPr>
                  <a:spLocks/>
                </p:cNvSpPr>
                <p:nvPr/>
              </p:nvSpPr>
              <p:spPr bwMode="auto">
                <a:xfrm>
                  <a:off x="5618163" y="3103563"/>
                  <a:ext cx="793750" cy="793750"/>
                </a:xfrm>
                <a:custGeom>
                  <a:avLst/>
                  <a:gdLst>
                    <a:gd name="T0" fmla="*/ 132 w 264"/>
                    <a:gd name="T1" fmla="*/ 265 h 265"/>
                    <a:gd name="T2" fmla="*/ 3 w 264"/>
                    <a:gd name="T3" fmla="*/ 128 h 265"/>
                    <a:gd name="T4" fmla="*/ 141 w 264"/>
                    <a:gd name="T5" fmla="*/ 5 h 265"/>
                    <a:gd name="T6" fmla="*/ 161 w 264"/>
                    <a:gd name="T7" fmla="*/ 8 h 265"/>
                    <a:gd name="T8" fmla="*/ 168 w 264"/>
                    <a:gd name="T9" fmla="*/ 27 h 265"/>
                    <a:gd name="T10" fmla="*/ 156 w 264"/>
                    <a:gd name="T11" fmla="*/ 50 h 265"/>
                    <a:gd name="T12" fmla="*/ 135 w 264"/>
                    <a:gd name="T13" fmla="*/ 63 h 265"/>
                    <a:gd name="T14" fmla="*/ 60 w 264"/>
                    <a:gd name="T15" fmla="*/ 131 h 265"/>
                    <a:gd name="T16" fmla="*/ 124 w 264"/>
                    <a:gd name="T17" fmla="*/ 207 h 265"/>
                    <a:gd name="T18" fmla="*/ 205 w 264"/>
                    <a:gd name="T19" fmla="*/ 136 h 265"/>
                    <a:gd name="T20" fmla="*/ 224 w 264"/>
                    <a:gd name="T21" fmla="*/ 110 h 265"/>
                    <a:gd name="T22" fmla="*/ 226 w 264"/>
                    <a:gd name="T23" fmla="*/ 109 h 265"/>
                    <a:gd name="T24" fmla="*/ 254 w 264"/>
                    <a:gd name="T25" fmla="*/ 97 h 265"/>
                    <a:gd name="T26" fmla="*/ 263 w 264"/>
                    <a:gd name="T27" fmla="*/ 135 h 265"/>
                    <a:gd name="T28" fmla="*/ 132 w 264"/>
                    <a:gd name="T29" fmla="*/ 265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4" h="265">
                      <a:moveTo>
                        <a:pt x="132" y="265"/>
                      </a:moveTo>
                      <a:cubicBezTo>
                        <a:pt x="57" y="265"/>
                        <a:pt x="0" y="205"/>
                        <a:pt x="3" y="128"/>
                      </a:cubicBezTo>
                      <a:cubicBezTo>
                        <a:pt x="5" y="58"/>
                        <a:pt x="70" y="0"/>
                        <a:pt x="141" y="5"/>
                      </a:cubicBezTo>
                      <a:cubicBezTo>
                        <a:pt x="148" y="6"/>
                        <a:pt x="155" y="7"/>
                        <a:pt x="161" y="8"/>
                      </a:cubicBezTo>
                      <a:cubicBezTo>
                        <a:pt x="173" y="11"/>
                        <a:pt x="175" y="17"/>
                        <a:pt x="168" y="27"/>
                      </a:cubicBezTo>
                      <a:cubicBezTo>
                        <a:pt x="164" y="34"/>
                        <a:pt x="159" y="42"/>
                        <a:pt x="156" y="50"/>
                      </a:cubicBezTo>
                      <a:cubicBezTo>
                        <a:pt x="152" y="60"/>
                        <a:pt x="147" y="63"/>
                        <a:pt x="135" y="63"/>
                      </a:cubicBezTo>
                      <a:cubicBezTo>
                        <a:pt x="94" y="63"/>
                        <a:pt x="63" y="92"/>
                        <a:pt x="60" y="131"/>
                      </a:cubicBezTo>
                      <a:cubicBezTo>
                        <a:pt x="57" y="167"/>
                        <a:pt x="85" y="200"/>
                        <a:pt x="124" y="207"/>
                      </a:cubicBezTo>
                      <a:cubicBezTo>
                        <a:pt x="164" y="214"/>
                        <a:pt x="204" y="180"/>
                        <a:pt x="205" y="136"/>
                      </a:cubicBezTo>
                      <a:cubicBezTo>
                        <a:pt x="205" y="120"/>
                        <a:pt x="209" y="113"/>
                        <a:pt x="224" y="110"/>
                      </a:cubicBezTo>
                      <a:cubicBezTo>
                        <a:pt x="225" y="110"/>
                        <a:pt x="225" y="109"/>
                        <a:pt x="226" y="109"/>
                      </a:cubicBezTo>
                      <a:cubicBezTo>
                        <a:pt x="235" y="105"/>
                        <a:pt x="244" y="101"/>
                        <a:pt x="254" y="97"/>
                      </a:cubicBezTo>
                      <a:cubicBezTo>
                        <a:pt x="257" y="109"/>
                        <a:pt x="263" y="122"/>
                        <a:pt x="263" y="135"/>
                      </a:cubicBezTo>
                      <a:cubicBezTo>
                        <a:pt x="264" y="207"/>
                        <a:pt x="205" y="265"/>
                        <a:pt x="132" y="2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7"/>
                <p:cNvSpPr>
                  <a:spLocks/>
                </p:cNvSpPr>
                <p:nvPr/>
              </p:nvSpPr>
              <p:spPr bwMode="auto">
                <a:xfrm>
                  <a:off x="6018213" y="2657475"/>
                  <a:ext cx="852488" cy="850900"/>
                </a:xfrm>
                <a:custGeom>
                  <a:avLst/>
                  <a:gdLst>
                    <a:gd name="T0" fmla="*/ 0 w 284"/>
                    <a:gd name="T1" fmla="*/ 280 h 284"/>
                    <a:gd name="T2" fmla="*/ 10 w 284"/>
                    <a:gd name="T3" fmla="*/ 266 h 284"/>
                    <a:gd name="T4" fmla="*/ 31 w 284"/>
                    <a:gd name="T5" fmla="*/ 214 h 284"/>
                    <a:gd name="T6" fmla="*/ 68 w 284"/>
                    <a:gd name="T7" fmla="*/ 156 h 284"/>
                    <a:gd name="T8" fmla="*/ 165 w 284"/>
                    <a:gd name="T9" fmla="*/ 97 h 284"/>
                    <a:gd name="T10" fmla="*/ 186 w 284"/>
                    <a:gd name="T11" fmla="*/ 62 h 284"/>
                    <a:gd name="T12" fmla="*/ 186 w 284"/>
                    <a:gd name="T13" fmla="*/ 41 h 284"/>
                    <a:gd name="T14" fmla="*/ 216 w 284"/>
                    <a:gd name="T15" fmla="*/ 2 h 284"/>
                    <a:gd name="T16" fmla="*/ 249 w 284"/>
                    <a:gd name="T17" fmla="*/ 34 h 284"/>
                    <a:gd name="T18" fmla="*/ 282 w 284"/>
                    <a:gd name="T19" fmla="*/ 68 h 284"/>
                    <a:gd name="T20" fmla="*/ 243 w 284"/>
                    <a:gd name="T21" fmla="*/ 97 h 284"/>
                    <a:gd name="T22" fmla="*/ 175 w 284"/>
                    <a:gd name="T23" fmla="*/ 142 h 284"/>
                    <a:gd name="T24" fmla="*/ 102 w 284"/>
                    <a:gd name="T25" fmla="*/ 240 h 284"/>
                    <a:gd name="T26" fmla="*/ 69 w 284"/>
                    <a:gd name="T27" fmla="*/ 253 h 284"/>
                    <a:gd name="T28" fmla="*/ 19 w 284"/>
                    <a:gd name="T29" fmla="*/ 273 h 284"/>
                    <a:gd name="T30" fmla="*/ 4 w 284"/>
                    <a:gd name="T31" fmla="*/ 284 h 284"/>
                    <a:gd name="T32" fmla="*/ 0 w 284"/>
                    <a:gd name="T33" fmla="*/ 280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280"/>
                      </a:moveTo>
                      <a:cubicBezTo>
                        <a:pt x="4" y="275"/>
                        <a:pt x="6" y="270"/>
                        <a:pt x="10" y="266"/>
                      </a:cubicBezTo>
                      <a:cubicBezTo>
                        <a:pt x="23" y="251"/>
                        <a:pt x="31" y="236"/>
                        <a:pt x="31" y="214"/>
                      </a:cubicBezTo>
                      <a:cubicBezTo>
                        <a:pt x="31" y="189"/>
                        <a:pt x="48" y="169"/>
                        <a:pt x="68" y="156"/>
                      </a:cubicBezTo>
                      <a:cubicBezTo>
                        <a:pt x="100" y="134"/>
                        <a:pt x="132" y="115"/>
                        <a:pt x="165" y="97"/>
                      </a:cubicBezTo>
                      <a:cubicBezTo>
                        <a:pt x="180" y="89"/>
                        <a:pt x="188" y="79"/>
                        <a:pt x="186" y="62"/>
                      </a:cubicBezTo>
                      <a:cubicBezTo>
                        <a:pt x="185" y="55"/>
                        <a:pt x="185" y="48"/>
                        <a:pt x="186" y="41"/>
                      </a:cubicBezTo>
                      <a:cubicBezTo>
                        <a:pt x="187" y="17"/>
                        <a:pt x="198" y="4"/>
                        <a:pt x="216" y="2"/>
                      </a:cubicBezTo>
                      <a:cubicBezTo>
                        <a:pt x="234" y="0"/>
                        <a:pt x="243" y="9"/>
                        <a:pt x="249" y="34"/>
                      </a:cubicBezTo>
                      <a:cubicBezTo>
                        <a:pt x="274" y="40"/>
                        <a:pt x="284" y="50"/>
                        <a:pt x="282" y="68"/>
                      </a:cubicBezTo>
                      <a:cubicBezTo>
                        <a:pt x="280" y="86"/>
                        <a:pt x="266" y="100"/>
                        <a:pt x="243" y="97"/>
                      </a:cubicBezTo>
                      <a:cubicBezTo>
                        <a:pt x="205" y="92"/>
                        <a:pt x="189" y="111"/>
                        <a:pt x="175" y="142"/>
                      </a:cubicBezTo>
                      <a:cubicBezTo>
                        <a:pt x="159" y="181"/>
                        <a:pt x="137" y="215"/>
                        <a:pt x="102" y="240"/>
                      </a:cubicBezTo>
                      <a:cubicBezTo>
                        <a:pt x="92" y="246"/>
                        <a:pt x="80" y="253"/>
                        <a:pt x="69" y="253"/>
                      </a:cubicBezTo>
                      <a:cubicBezTo>
                        <a:pt x="49" y="252"/>
                        <a:pt x="33" y="259"/>
                        <a:pt x="19" y="273"/>
                      </a:cubicBezTo>
                      <a:cubicBezTo>
                        <a:pt x="15" y="277"/>
                        <a:pt x="9" y="280"/>
                        <a:pt x="4" y="284"/>
                      </a:cubicBezTo>
                      <a:cubicBezTo>
                        <a:pt x="3" y="283"/>
                        <a:pt x="1" y="281"/>
                        <a:pt x="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8"/>
                <p:cNvSpPr>
                  <a:spLocks/>
                </p:cNvSpPr>
                <p:nvPr/>
              </p:nvSpPr>
              <p:spPr bwMode="auto">
                <a:xfrm>
                  <a:off x="5907088" y="3403600"/>
                  <a:ext cx="222250" cy="219075"/>
                </a:xfrm>
                <a:custGeom>
                  <a:avLst/>
                  <a:gdLst>
                    <a:gd name="T0" fmla="*/ 39 w 74"/>
                    <a:gd name="T1" fmla="*/ 3 h 73"/>
                    <a:gd name="T2" fmla="*/ 30 w 74"/>
                    <a:gd name="T3" fmla="*/ 43 h 73"/>
                    <a:gd name="T4" fmla="*/ 69 w 74"/>
                    <a:gd name="T5" fmla="*/ 35 h 73"/>
                    <a:gd name="T6" fmla="*/ 58 w 74"/>
                    <a:gd name="T7" fmla="*/ 62 h 73"/>
                    <a:gd name="T8" fmla="*/ 15 w 74"/>
                    <a:gd name="T9" fmla="*/ 63 h 73"/>
                    <a:gd name="T10" fmla="*/ 6 w 74"/>
                    <a:gd name="T11" fmla="*/ 21 h 73"/>
                    <a:gd name="T12" fmla="*/ 39 w 74"/>
                    <a:gd name="T13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73">
                      <a:moveTo>
                        <a:pt x="39" y="3"/>
                      </a:moveTo>
                      <a:cubicBezTo>
                        <a:pt x="40" y="19"/>
                        <a:pt x="14" y="29"/>
                        <a:pt x="30" y="43"/>
                      </a:cubicBezTo>
                      <a:cubicBezTo>
                        <a:pt x="37" y="48"/>
                        <a:pt x="54" y="38"/>
                        <a:pt x="69" y="35"/>
                      </a:cubicBezTo>
                      <a:cubicBezTo>
                        <a:pt x="74" y="46"/>
                        <a:pt x="68" y="56"/>
                        <a:pt x="58" y="62"/>
                      </a:cubicBezTo>
                      <a:cubicBezTo>
                        <a:pt x="44" y="72"/>
                        <a:pt x="29" y="73"/>
                        <a:pt x="15" y="63"/>
                      </a:cubicBezTo>
                      <a:cubicBezTo>
                        <a:pt x="1" y="52"/>
                        <a:pt x="0" y="36"/>
                        <a:pt x="6" y="21"/>
                      </a:cubicBezTo>
                      <a:cubicBezTo>
                        <a:pt x="11" y="7"/>
                        <a:pt x="22" y="0"/>
                        <a:pt x="39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218055424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890883" y="-914399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0800000">
            <a:off x="0" y="317500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56"/>
          <a:stretch/>
        </p:blipFill>
        <p:spPr>
          <a:xfrm>
            <a:off x="7181849" y="2036826"/>
            <a:ext cx="4448659" cy="422427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784387" y="2111502"/>
            <a:ext cx="4910966" cy="2542167"/>
            <a:chOff x="1435583" y="1873712"/>
            <a:chExt cx="4910966" cy="2542167"/>
          </a:xfrm>
        </p:grpSpPr>
        <p:sp>
          <p:nvSpPr>
            <p:cNvPr id="10" name="文本框 9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  <p:cNvSpPr txBox="1"/>
            <p:nvPr/>
          </p:nvSpPr>
          <p:spPr>
            <a:xfrm>
              <a:off x="2130606" y="3181216"/>
              <a:ext cx="4215943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10000"/>
                </a:lnSpc>
              </a:pPr>
              <a:r>
                <a:rPr lang="zh-CN" altLang="en-US" sz="3600" spc="300" dirty="0" smtClean="0">
                  <a:solidFill>
                    <a:schemeClr val="bg2">
                      <a:lumMod val="50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输入你的标题</a:t>
              </a:r>
              <a:endParaRPr lang="zh-CN" altLang="en-US" sz="3600" spc="300" dirty="0">
                <a:solidFill>
                  <a:schemeClr val="bg2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168905" y="3818891"/>
              <a:ext cx="406717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800" dirty="0" smtClean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Open Sans" panose="020B0606030504020204" pitchFamily="34" charset="0"/>
                </a:rPr>
                <a:t>YOUR TITLE HERE</a:t>
              </a:r>
              <a:r>
                <a:rPr lang="zh-CN" altLang="en-US" sz="800" dirty="0" smtClean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Open Sans" panose="020B0606030504020204" pitchFamily="34" charset="0"/>
                </a:rPr>
                <a:t> </a:t>
              </a:r>
              <a:r>
                <a:rPr lang="en-US" altLang="zh-CN" sz="800" dirty="0" smtClean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Open Sans" panose="020B0606030504020204" pitchFamily="34" charset="0"/>
                </a:rPr>
                <a:t>YOUR TITLE HEREYOUR TITLE HERE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Open Sans" panose="020B0606030504020204" pitchFamily="34" charset="0"/>
                </a:rPr>
                <a:t> 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2130606" y="2302561"/>
              <a:ext cx="3760035" cy="1147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10000"/>
                </a:lnSpc>
              </a:pPr>
              <a:r>
                <a:rPr lang="en-US" altLang="zh-CN" sz="6600" spc="300" dirty="0">
                  <a:solidFill>
                    <a:srgbClr val="9ECD9F"/>
                  </a:solidFill>
                  <a:latin typeface="Consolas" panose="020B0609020204030204" pitchFamily="49" charset="0"/>
                  <a:ea typeface="造字工房悦黑演示版常规体" pitchFamily="50" charset="-122"/>
                  <a:cs typeface="Consolas" panose="020B0609020204030204" pitchFamily="49" charset="0"/>
                </a:rPr>
                <a:t>PART </a:t>
              </a:r>
              <a:r>
                <a:rPr lang="en-US" altLang="zh-CN" sz="6600" spc="300" dirty="0" smtClean="0">
                  <a:solidFill>
                    <a:srgbClr val="9ECD9F"/>
                  </a:solidFill>
                  <a:latin typeface="Consolas" panose="020B0609020204030204" pitchFamily="49" charset="0"/>
                  <a:ea typeface="造字工房悦黑演示版常规体" pitchFamily="50" charset="-122"/>
                  <a:cs typeface="Consolas" panose="020B0609020204030204" pitchFamily="49" charset="0"/>
                </a:rPr>
                <a:t>03</a:t>
              </a:r>
              <a:endParaRPr lang="zh-CN" altLang="en-US" sz="6600" spc="300" dirty="0">
                <a:solidFill>
                  <a:srgbClr val="9ECD9F"/>
                </a:solidFill>
                <a:latin typeface="Consolas" panose="020B0609020204030204" pitchFamily="49" charset="0"/>
                <a:ea typeface="造字工房悦黑演示版常规体" pitchFamily="50" charset="-122"/>
                <a:cs typeface="Consolas" panose="020B0609020204030204" pitchFamily="49" charset="0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435583" y="1873712"/>
              <a:ext cx="1466249" cy="2542167"/>
              <a:chOff x="1131478" y="2236548"/>
              <a:chExt cx="1815248" cy="2380923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131478" y="2240529"/>
                <a:ext cx="1815248" cy="2376942"/>
                <a:chOff x="4800081" y="1485826"/>
                <a:chExt cx="2505082" cy="3280229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>
                  <a:off x="4863857" y="1485826"/>
                  <a:ext cx="0" cy="3280229"/>
                </a:xfrm>
                <a:prstGeom prst="line">
                  <a:avLst/>
                </a:prstGeom>
                <a:ln w="76200">
                  <a:solidFill>
                    <a:srgbClr val="9ECD9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 flipV="1">
                  <a:off x="4846959" y="4706416"/>
                  <a:ext cx="2458204" cy="8342"/>
                </a:xfrm>
                <a:prstGeom prst="line">
                  <a:avLst/>
                </a:prstGeom>
                <a:ln w="76200">
                  <a:solidFill>
                    <a:srgbClr val="9ECD9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flipV="1">
                  <a:off x="4800081" y="1527426"/>
                  <a:ext cx="2505082" cy="0"/>
                </a:xfrm>
                <a:prstGeom prst="line">
                  <a:avLst/>
                </a:prstGeom>
                <a:ln w="76200">
                  <a:solidFill>
                    <a:srgbClr val="9ECD9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7244879" y="4257485"/>
                  <a:ext cx="0" cy="409461"/>
                </a:xfrm>
                <a:prstGeom prst="line">
                  <a:avLst/>
                </a:prstGeom>
                <a:ln w="76200">
                  <a:solidFill>
                    <a:srgbClr val="9ECD9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" name="直接连接符 14"/>
              <p:cNvCxnSpPr/>
              <p:nvPr/>
            </p:nvCxnSpPr>
            <p:spPr>
              <a:xfrm>
                <a:off x="2909319" y="2236548"/>
                <a:ext cx="0" cy="512196"/>
              </a:xfrm>
              <a:prstGeom prst="line">
                <a:avLst/>
              </a:prstGeom>
              <a:ln w="76200">
                <a:solidFill>
                  <a:srgbClr val="9ECD9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90291137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82988" y="1378857"/>
            <a:ext cx="8252749" cy="4531116"/>
            <a:chOff x="2456263" y="1913227"/>
            <a:chExt cx="7279474" cy="3996746"/>
          </a:xfrm>
        </p:grpSpPr>
        <p:grpSp>
          <p:nvGrpSpPr>
            <p:cNvPr id="8" name="组合 7"/>
            <p:cNvGrpSpPr/>
            <p:nvPr/>
          </p:nvGrpSpPr>
          <p:grpSpPr>
            <a:xfrm>
              <a:off x="2456263" y="2666022"/>
              <a:ext cx="2370017" cy="843718"/>
              <a:chOff x="1221767" y="2192338"/>
              <a:chExt cx="2370017" cy="843718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2207239" y="2192338"/>
                <a:ext cx="1384545" cy="325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221767" y="2523608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365720" y="3343089"/>
              <a:ext cx="2370017" cy="843718"/>
              <a:chOff x="3106598" y="5073134"/>
              <a:chExt cx="2370017" cy="843718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106598" y="5073134"/>
                <a:ext cx="1384545" cy="325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106598" y="5404404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456263" y="4299757"/>
              <a:ext cx="2370017" cy="843718"/>
              <a:chOff x="1221767" y="2192338"/>
              <a:chExt cx="2370017" cy="843718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207239" y="2192338"/>
                <a:ext cx="1384545" cy="325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221767" y="2523608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365720" y="4940614"/>
              <a:ext cx="2370017" cy="843718"/>
              <a:chOff x="3106598" y="5073134"/>
              <a:chExt cx="2370017" cy="843718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3106598" y="5073134"/>
                <a:ext cx="1384545" cy="325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106598" y="5404404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5467548" y="3195941"/>
              <a:ext cx="1486068" cy="1138016"/>
              <a:chOff x="5467548" y="3195941"/>
              <a:chExt cx="1486068" cy="1138016"/>
            </a:xfrm>
          </p:grpSpPr>
          <p:sp>
            <p:nvSpPr>
              <p:cNvPr id="21" name="Freeform 7"/>
              <p:cNvSpPr>
                <a:spLocks/>
              </p:cNvSpPr>
              <p:nvPr/>
            </p:nvSpPr>
            <p:spPr bwMode="auto">
              <a:xfrm rot="16200000">
                <a:off x="5641574" y="3021915"/>
                <a:ext cx="1138016" cy="1486068"/>
              </a:xfrm>
              <a:custGeom>
                <a:avLst/>
                <a:gdLst>
                  <a:gd name="T0" fmla="*/ 0 w 309"/>
                  <a:gd name="T1" fmla="*/ 402 h 403"/>
                  <a:gd name="T2" fmla="*/ 35 w 309"/>
                  <a:gd name="T3" fmla="*/ 344 h 403"/>
                  <a:gd name="T4" fmla="*/ 167 w 309"/>
                  <a:gd name="T5" fmla="*/ 36 h 403"/>
                  <a:gd name="T6" fmla="*/ 196 w 309"/>
                  <a:gd name="T7" fmla="*/ 4 h 403"/>
                  <a:gd name="T8" fmla="*/ 226 w 309"/>
                  <a:gd name="T9" fmla="*/ 38 h 403"/>
                  <a:gd name="T10" fmla="*/ 305 w 309"/>
                  <a:gd name="T11" fmla="*/ 227 h 403"/>
                  <a:gd name="T12" fmla="*/ 305 w 309"/>
                  <a:gd name="T13" fmla="*/ 261 h 403"/>
                  <a:gd name="T14" fmla="*/ 261 w 309"/>
                  <a:gd name="T15" fmla="*/ 359 h 403"/>
                  <a:gd name="T16" fmla="*/ 194 w 309"/>
                  <a:gd name="T17" fmla="*/ 402 h 403"/>
                  <a:gd name="T18" fmla="*/ 0 w 309"/>
                  <a:gd name="T19" fmla="*/ 402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403">
                    <a:moveTo>
                      <a:pt x="0" y="402"/>
                    </a:moveTo>
                    <a:cubicBezTo>
                      <a:pt x="12" y="382"/>
                      <a:pt x="26" y="364"/>
                      <a:pt x="35" y="344"/>
                    </a:cubicBezTo>
                    <a:cubicBezTo>
                      <a:pt x="80" y="242"/>
                      <a:pt x="123" y="139"/>
                      <a:pt x="167" y="36"/>
                    </a:cubicBezTo>
                    <a:cubicBezTo>
                      <a:pt x="173" y="22"/>
                      <a:pt x="178" y="0"/>
                      <a:pt x="196" y="4"/>
                    </a:cubicBezTo>
                    <a:cubicBezTo>
                      <a:pt x="208" y="6"/>
                      <a:pt x="220" y="24"/>
                      <a:pt x="226" y="38"/>
                    </a:cubicBezTo>
                    <a:cubicBezTo>
                      <a:pt x="254" y="100"/>
                      <a:pt x="280" y="163"/>
                      <a:pt x="305" y="227"/>
                    </a:cubicBezTo>
                    <a:cubicBezTo>
                      <a:pt x="309" y="237"/>
                      <a:pt x="309" y="251"/>
                      <a:pt x="305" y="261"/>
                    </a:cubicBezTo>
                    <a:cubicBezTo>
                      <a:pt x="292" y="294"/>
                      <a:pt x="276" y="326"/>
                      <a:pt x="261" y="359"/>
                    </a:cubicBezTo>
                    <a:cubicBezTo>
                      <a:pt x="248" y="388"/>
                      <a:pt x="227" y="403"/>
                      <a:pt x="194" y="402"/>
                    </a:cubicBezTo>
                    <a:cubicBezTo>
                      <a:pt x="128" y="401"/>
                      <a:pt x="62" y="402"/>
                      <a:pt x="0" y="402"/>
                    </a:cubicBezTo>
                    <a:close/>
                  </a:path>
                </a:pathLst>
              </a:custGeom>
              <a:solidFill>
                <a:srgbClr val="9EC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2" name="组合 21"/>
              <p:cNvGrpSpPr>
                <a:grpSpLocks noChangeAspect="1"/>
              </p:cNvGrpSpPr>
              <p:nvPr/>
            </p:nvGrpSpPr>
            <p:grpSpPr>
              <a:xfrm>
                <a:off x="6235792" y="3488893"/>
                <a:ext cx="236350" cy="211798"/>
                <a:chOff x="7384500" y="4999605"/>
                <a:chExt cx="576302" cy="516437"/>
              </a:xfrm>
              <a:solidFill>
                <a:schemeClr val="bg1"/>
              </a:solidFill>
            </p:grpSpPr>
            <p:sp>
              <p:nvSpPr>
                <p:cNvPr id="23" name="Freeform 387"/>
                <p:cNvSpPr>
                  <a:spLocks/>
                </p:cNvSpPr>
                <p:nvPr/>
              </p:nvSpPr>
              <p:spPr bwMode="auto">
                <a:xfrm>
                  <a:off x="7691044" y="5267200"/>
                  <a:ext cx="269758" cy="248842"/>
                </a:xfrm>
                <a:custGeom>
                  <a:avLst/>
                  <a:gdLst>
                    <a:gd name="T0" fmla="*/ 139 w 158"/>
                    <a:gd name="T1" fmla="*/ 74 h 146"/>
                    <a:gd name="T2" fmla="*/ 46 w 158"/>
                    <a:gd name="T3" fmla="*/ 0 h 146"/>
                    <a:gd name="T4" fmla="*/ 28 w 158"/>
                    <a:gd name="T5" fmla="*/ 33 h 146"/>
                    <a:gd name="T6" fmla="*/ 0 w 158"/>
                    <a:gd name="T7" fmla="*/ 58 h 146"/>
                    <a:gd name="T8" fmla="*/ 91 w 158"/>
                    <a:gd name="T9" fmla="*/ 131 h 146"/>
                    <a:gd name="T10" fmla="*/ 138 w 158"/>
                    <a:gd name="T11" fmla="*/ 121 h 146"/>
                    <a:gd name="T12" fmla="*/ 139 w 158"/>
                    <a:gd name="T13" fmla="*/ 74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8" h="146">
                      <a:moveTo>
                        <a:pt x="139" y="74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2" y="11"/>
                        <a:pt x="36" y="22"/>
                        <a:pt x="28" y="33"/>
                      </a:cubicBezTo>
                      <a:cubicBezTo>
                        <a:pt x="19" y="43"/>
                        <a:pt x="10" y="51"/>
                        <a:pt x="0" y="58"/>
                      </a:cubicBezTo>
                      <a:cubicBezTo>
                        <a:pt x="91" y="131"/>
                        <a:pt x="91" y="131"/>
                        <a:pt x="91" y="131"/>
                      </a:cubicBezTo>
                      <a:cubicBezTo>
                        <a:pt x="91" y="131"/>
                        <a:pt x="117" y="146"/>
                        <a:pt x="138" y="121"/>
                      </a:cubicBezTo>
                      <a:cubicBezTo>
                        <a:pt x="158" y="95"/>
                        <a:pt x="139" y="74"/>
                        <a:pt x="139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388"/>
                <p:cNvSpPr>
                  <a:spLocks/>
                </p:cNvSpPr>
                <p:nvPr/>
              </p:nvSpPr>
              <p:spPr bwMode="auto">
                <a:xfrm>
                  <a:off x="7384500" y="4999605"/>
                  <a:ext cx="386606" cy="385163"/>
                </a:xfrm>
                <a:custGeom>
                  <a:avLst/>
                  <a:gdLst>
                    <a:gd name="T0" fmla="*/ 195 w 227"/>
                    <a:gd name="T1" fmla="*/ 180 h 226"/>
                    <a:gd name="T2" fmla="*/ 213 w 227"/>
                    <a:gd name="T3" fmla="*/ 146 h 226"/>
                    <a:gd name="T4" fmla="*/ 179 w 227"/>
                    <a:gd name="T5" fmla="*/ 30 h 226"/>
                    <a:gd name="T6" fmla="*/ 65 w 227"/>
                    <a:gd name="T7" fmla="*/ 18 h 226"/>
                    <a:gd name="T8" fmla="*/ 119 w 227"/>
                    <a:gd name="T9" fmla="*/ 61 h 226"/>
                    <a:gd name="T10" fmla="*/ 112 w 227"/>
                    <a:gd name="T11" fmla="*/ 113 h 226"/>
                    <a:gd name="T12" fmla="*/ 62 w 227"/>
                    <a:gd name="T13" fmla="*/ 135 h 226"/>
                    <a:gd name="T14" fmla="*/ 8 w 227"/>
                    <a:gd name="T15" fmla="*/ 91 h 226"/>
                    <a:gd name="T16" fmla="*/ 46 w 227"/>
                    <a:gd name="T17" fmla="*/ 196 h 226"/>
                    <a:gd name="T18" fmla="*/ 166 w 227"/>
                    <a:gd name="T19" fmla="*/ 204 h 226"/>
                    <a:gd name="T20" fmla="*/ 195 w 227"/>
                    <a:gd name="T21" fmla="*/ 180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7" h="226">
                      <a:moveTo>
                        <a:pt x="195" y="180"/>
                      </a:moveTo>
                      <a:cubicBezTo>
                        <a:pt x="203" y="169"/>
                        <a:pt x="209" y="158"/>
                        <a:pt x="213" y="146"/>
                      </a:cubicBezTo>
                      <a:cubicBezTo>
                        <a:pt x="227" y="105"/>
                        <a:pt x="214" y="58"/>
                        <a:pt x="179" y="30"/>
                      </a:cubicBezTo>
                      <a:cubicBezTo>
                        <a:pt x="145" y="3"/>
                        <a:pt x="101" y="0"/>
                        <a:pt x="65" y="18"/>
                      </a:cubicBezTo>
                      <a:cubicBezTo>
                        <a:pt x="119" y="61"/>
                        <a:pt x="119" y="61"/>
                        <a:pt x="119" y="61"/>
                      </a:cubicBezTo>
                      <a:cubicBezTo>
                        <a:pt x="112" y="113"/>
                        <a:pt x="112" y="113"/>
                        <a:pt x="112" y="113"/>
                      </a:cubicBezTo>
                      <a:cubicBezTo>
                        <a:pt x="62" y="135"/>
                        <a:pt x="62" y="135"/>
                        <a:pt x="62" y="135"/>
                      </a:cubicBezTo>
                      <a:cubicBezTo>
                        <a:pt x="8" y="91"/>
                        <a:pt x="8" y="91"/>
                        <a:pt x="8" y="91"/>
                      </a:cubicBezTo>
                      <a:cubicBezTo>
                        <a:pt x="0" y="129"/>
                        <a:pt x="13" y="170"/>
                        <a:pt x="46" y="196"/>
                      </a:cubicBezTo>
                      <a:cubicBezTo>
                        <a:pt x="81" y="225"/>
                        <a:pt x="129" y="226"/>
                        <a:pt x="166" y="204"/>
                      </a:cubicBezTo>
                      <a:cubicBezTo>
                        <a:pt x="177" y="198"/>
                        <a:pt x="187" y="190"/>
                        <a:pt x="195" y="1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" name="组合 24"/>
            <p:cNvGrpSpPr/>
            <p:nvPr/>
          </p:nvGrpSpPr>
          <p:grpSpPr>
            <a:xfrm>
              <a:off x="5260281" y="1913227"/>
              <a:ext cx="1693335" cy="1605347"/>
              <a:chOff x="5260281" y="1913227"/>
              <a:chExt cx="1693335" cy="1605347"/>
            </a:xfrm>
          </p:grpSpPr>
          <p:sp>
            <p:nvSpPr>
              <p:cNvPr id="26" name="Freeform 5"/>
              <p:cNvSpPr>
                <a:spLocks/>
              </p:cNvSpPr>
              <p:nvPr/>
            </p:nvSpPr>
            <p:spPr bwMode="auto">
              <a:xfrm rot="16200000">
                <a:off x="5304275" y="1869233"/>
                <a:ext cx="1605347" cy="1693335"/>
              </a:xfrm>
              <a:custGeom>
                <a:avLst/>
                <a:gdLst>
                  <a:gd name="T0" fmla="*/ 436 w 436"/>
                  <a:gd name="T1" fmla="*/ 458 h 459"/>
                  <a:gd name="T2" fmla="*/ 305 w 436"/>
                  <a:gd name="T3" fmla="*/ 458 h 459"/>
                  <a:gd name="T4" fmla="*/ 225 w 436"/>
                  <a:gd name="T5" fmla="*/ 458 h 459"/>
                  <a:gd name="T6" fmla="*/ 195 w 436"/>
                  <a:gd name="T7" fmla="*/ 439 h 459"/>
                  <a:gd name="T8" fmla="*/ 37 w 436"/>
                  <a:gd name="T9" fmla="*/ 66 h 459"/>
                  <a:gd name="T10" fmla="*/ 0 w 436"/>
                  <a:gd name="T11" fmla="*/ 2 h 459"/>
                  <a:gd name="T12" fmla="*/ 63 w 436"/>
                  <a:gd name="T13" fmla="*/ 2 h 459"/>
                  <a:gd name="T14" fmla="*/ 191 w 436"/>
                  <a:gd name="T15" fmla="*/ 2 h 459"/>
                  <a:gd name="T16" fmla="*/ 261 w 436"/>
                  <a:gd name="T17" fmla="*/ 48 h 459"/>
                  <a:gd name="T18" fmla="*/ 306 w 436"/>
                  <a:gd name="T19" fmla="*/ 151 h 459"/>
                  <a:gd name="T20" fmla="*/ 428 w 436"/>
                  <a:gd name="T21" fmla="*/ 435 h 459"/>
                  <a:gd name="T22" fmla="*/ 436 w 436"/>
                  <a:gd name="T23" fmla="*/ 458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6" h="459">
                    <a:moveTo>
                      <a:pt x="436" y="458"/>
                    </a:moveTo>
                    <a:cubicBezTo>
                      <a:pt x="390" y="458"/>
                      <a:pt x="347" y="458"/>
                      <a:pt x="305" y="458"/>
                    </a:cubicBezTo>
                    <a:cubicBezTo>
                      <a:pt x="278" y="458"/>
                      <a:pt x="251" y="457"/>
                      <a:pt x="225" y="458"/>
                    </a:cubicBezTo>
                    <a:cubicBezTo>
                      <a:pt x="209" y="459"/>
                      <a:pt x="201" y="454"/>
                      <a:pt x="195" y="439"/>
                    </a:cubicBezTo>
                    <a:cubicBezTo>
                      <a:pt x="143" y="314"/>
                      <a:pt x="91" y="190"/>
                      <a:pt x="37" y="66"/>
                    </a:cubicBezTo>
                    <a:cubicBezTo>
                      <a:pt x="28" y="43"/>
                      <a:pt x="13" y="23"/>
                      <a:pt x="0" y="2"/>
                    </a:cubicBezTo>
                    <a:cubicBezTo>
                      <a:pt x="18" y="2"/>
                      <a:pt x="41" y="2"/>
                      <a:pt x="63" y="2"/>
                    </a:cubicBezTo>
                    <a:cubicBezTo>
                      <a:pt x="105" y="2"/>
                      <a:pt x="148" y="4"/>
                      <a:pt x="191" y="2"/>
                    </a:cubicBezTo>
                    <a:cubicBezTo>
                      <a:pt x="227" y="0"/>
                      <a:pt x="248" y="17"/>
                      <a:pt x="261" y="48"/>
                    </a:cubicBezTo>
                    <a:cubicBezTo>
                      <a:pt x="276" y="82"/>
                      <a:pt x="291" y="117"/>
                      <a:pt x="306" y="151"/>
                    </a:cubicBezTo>
                    <a:cubicBezTo>
                      <a:pt x="346" y="246"/>
                      <a:pt x="387" y="340"/>
                      <a:pt x="428" y="435"/>
                    </a:cubicBezTo>
                    <a:cubicBezTo>
                      <a:pt x="430" y="441"/>
                      <a:pt x="432" y="447"/>
                      <a:pt x="436" y="458"/>
                    </a:cubicBezTo>
                    <a:close/>
                  </a:path>
                </a:pathLst>
              </a:custGeom>
              <a:solidFill>
                <a:srgbClr val="56A1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6069810" y="2547847"/>
                <a:ext cx="193903" cy="236350"/>
                <a:chOff x="6069810" y="2547847"/>
                <a:chExt cx="193903" cy="236350"/>
              </a:xfrm>
            </p:grpSpPr>
            <p:sp>
              <p:nvSpPr>
                <p:cNvPr id="28" name="Freeform 34"/>
                <p:cNvSpPr>
                  <a:spLocks noEditPoints="1"/>
                </p:cNvSpPr>
                <p:nvPr/>
              </p:nvSpPr>
              <p:spPr bwMode="auto">
                <a:xfrm>
                  <a:off x="6069810" y="2547847"/>
                  <a:ext cx="193903" cy="236350"/>
                </a:xfrm>
                <a:custGeom>
                  <a:avLst/>
                  <a:gdLst>
                    <a:gd name="T0" fmla="*/ 16 w 667"/>
                    <a:gd name="T1" fmla="*/ 176 h 813"/>
                    <a:gd name="T2" fmla="*/ 175 w 667"/>
                    <a:gd name="T3" fmla="*/ 16 h 813"/>
                    <a:gd name="T4" fmla="*/ 214 w 667"/>
                    <a:gd name="T5" fmla="*/ 0 h 813"/>
                    <a:gd name="T6" fmla="*/ 613 w 667"/>
                    <a:gd name="T7" fmla="*/ 0 h 813"/>
                    <a:gd name="T8" fmla="*/ 667 w 667"/>
                    <a:gd name="T9" fmla="*/ 54 h 813"/>
                    <a:gd name="T10" fmla="*/ 667 w 667"/>
                    <a:gd name="T11" fmla="*/ 759 h 813"/>
                    <a:gd name="T12" fmla="*/ 613 w 667"/>
                    <a:gd name="T13" fmla="*/ 813 h 813"/>
                    <a:gd name="T14" fmla="*/ 54 w 667"/>
                    <a:gd name="T15" fmla="*/ 813 h 813"/>
                    <a:gd name="T16" fmla="*/ 0 w 667"/>
                    <a:gd name="T17" fmla="*/ 759 h 813"/>
                    <a:gd name="T18" fmla="*/ 0 w 667"/>
                    <a:gd name="T19" fmla="*/ 214 h 813"/>
                    <a:gd name="T20" fmla="*/ 16 w 667"/>
                    <a:gd name="T21" fmla="*/ 176 h 813"/>
                    <a:gd name="T22" fmla="*/ 194 w 667"/>
                    <a:gd name="T23" fmla="*/ 229 h 813"/>
                    <a:gd name="T24" fmla="*/ 57 w 667"/>
                    <a:gd name="T25" fmla="*/ 229 h 813"/>
                    <a:gd name="T26" fmla="*/ 57 w 667"/>
                    <a:gd name="T27" fmla="*/ 756 h 813"/>
                    <a:gd name="T28" fmla="*/ 610 w 667"/>
                    <a:gd name="T29" fmla="*/ 756 h 813"/>
                    <a:gd name="T30" fmla="*/ 610 w 667"/>
                    <a:gd name="T31" fmla="*/ 57 h 813"/>
                    <a:gd name="T32" fmla="*/ 238 w 667"/>
                    <a:gd name="T33" fmla="*/ 57 h 813"/>
                    <a:gd name="T34" fmla="*/ 238 w 667"/>
                    <a:gd name="T35" fmla="*/ 185 h 813"/>
                    <a:gd name="T36" fmla="*/ 194 w 667"/>
                    <a:gd name="T37" fmla="*/ 229 h 813"/>
                    <a:gd name="T38" fmla="*/ 82 w 667"/>
                    <a:gd name="T39" fmla="*/ 191 h 813"/>
                    <a:gd name="T40" fmla="*/ 194 w 667"/>
                    <a:gd name="T41" fmla="*/ 191 h 813"/>
                    <a:gd name="T42" fmla="*/ 200 w 667"/>
                    <a:gd name="T43" fmla="*/ 185 h 813"/>
                    <a:gd name="T44" fmla="*/ 200 w 667"/>
                    <a:gd name="T45" fmla="*/ 72 h 813"/>
                    <a:gd name="T46" fmla="*/ 82 w 667"/>
                    <a:gd name="T47" fmla="*/ 191 h 8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67" h="813">
                      <a:moveTo>
                        <a:pt x="16" y="176"/>
                      </a:moveTo>
                      <a:cubicBezTo>
                        <a:pt x="175" y="16"/>
                        <a:pt x="175" y="16"/>
                        <a:pt x="175" y="16"/>
                      </a:cubicBezTo>
                      <a:cubicBezTo>
                        <a:pt x="186" y="6"/>
                        <a:pt x="199" y="0"/>
                        <a:pt x="214" y="0"/>
                      </a:cubicBezTo>
                      <a:cubicBezTo>
                        <a:pt x="613" y="0"/>
                        <a:pt x="613" y="0"/>
                        <a:pt x="613" y="0"/>
                      </a:cubicBezTo>
                      <a:cubicBezTo>
                        <a:pt x="643" y="0"/>
                        <a:pt x="667" y="24"/>
                        <a:pt x="667" y="54"/>
                      </a:cubicBezTo>
                      <a:cubicBezTo>
                        <a:pt x="667" y="759"/>
                        <a:pt x="667" y="759"/>
                        <a:pt x="667" y="759"/>
                      </a:cubicBezTo>
                      <a:cubicBezTo>
                        <a:pt x="667" y="789"/>
                        <a:pt x="643" y="813"/>
                        <a:pt x="613" y="813"/>
                      </a:cubicBezTo>
                      <a:cubicBezTo>
                        <a:pt x="54" y="813"/>
                        <a:pt x="54" y="813"/>
                        <a:pt x="54" y="813"/>
                      </a:cubicBezTo>
                      <a:cubicBezTo>
                        <a:pt x="24" y="813"/>
                        <a:pt x="0" y="789"/>
                        <a:pt x="0" y="759"/>
                      </a:cubicBezTo>
                      <a:cubicBezTo>
                        <a:pt x="0" y="214"/>
                        <a:pt x="0" y="214"/>
                        <a:pt x="0" y="214"/>
                      </a:cubicBezTo>
                      <a:cubicBezTo>
                        <a:pt x="0" y="200"/>
                        <a:pt x="5" y="186"/>
                        <a:pt x="16" y="176"/>
                      </a:cubicBezTo>
                      <a:close/>
                      <a:moveTo>
                        <a:pt x="194" y="229"/>
                      </a:moveTo>
                      <a:cubicBezTo>
                        <a:pt x="57" y="229"/>
                        <a:pt x="57" y="229"/>
                        <a:pt x="57" y="229"/>
                      </a:cubicBezTo>
                      <a:cubicBezTo>
                        <a:pt x="57" y="756"/>
                        <a:pt x="57" y="756"/>
                        <a:pt x="57" y="756"/>
                      </a:cubicBezTo>
                      <a:cubicBezTo>
                        <a:pt x="610" y="756"/>
                        <a:pt x="610" y="756"/>
                        <a:pt x="610" y="756"/>
                      </a:cubicBezTo>
                      <a:cubicBezTo>
                        <a:pt x="610" y="57"/>
                        <a:pt x="610" y="57"/>
                        <a:pt x="610" y="57"/>
                      </a:cubicBezTo>
                      <a:cubicBezTo>
                        <a:pt x="238" y="57"/>
                        <a:pt x="238" y="57"/>
                        <a:pt x="238" y="57"/>
                      </a:cubicBezTo>
                      <a:cubicBezTo>
                        <a:pt x="238" y="185"/>
                        <a:pt x="238" y="185"/>
                        <a:pt x="238" y="185"/>
                      </a:cubicBezTo>
                      <a:cubicBezTo>
                        <a:pt x="238" y="210"/>
                        <a:pt x="218" y="229"/>
                        <a:pt x="194" y="229"/>
                      </a:cubicBezTo>
                      <a:close/>
                      <a:moveTo>
                        <a:pt x="82" y="191"/>
                      </a:moveTo>
                      <a:cubicBezTo>
                        <a:pt x="194" y="191"/>
                        <a:pt x="194" y="191"/>
                        <a:pt x="194" y="191"/>
                      </a:cubicBezTo>
                      <a:cubicBezTo>
                        <a:pt x="197" y="191"/>
                        <a:pt x="200" y="188"/>
                        <a:pt x="200" y="185"/>
                      </a:cubicBezTo>
                      <a:cubicBezTo>
                        <a:pt x="200" y="72"/>
                        <a:pt x="200" y="72"/>
                        <a:pt x="200" y="72"/>
                      </a:cubicBezTo>
                      <a:cubicBezTo>
                        <a:pt x="82" y="191"/>
                        <a:pt x="82" y="191"/>
                        <a:pt x="82" y="19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35"/>
                <p:cNvSpPr>
                  <a:spLocks noEditPoints="1"/>
                </p:cNvSpPr>
                <p:nvPr/>
              </p:nvSpPr>
              <p:spPr bwMode="auto">
                <a:xfrm>
                  <a:off x="6097370" y="2601367"/>
                  <a:ext cx="138783" cy="145919"/>
                </a:xfrm>
                <a:custGeom>
                  <a:avLst/>
                  <a:gdLst>
                    <a:gd name="T0" fmla="*/ 170 w 477"/>
                    <a:gd name="T1" fmla="*/ 429 h 502"/>
                    <a:gd name="T2" fmla="*/ 86 w 477"/>
                    <a:gd name="T3" fmla="*/ 502 h 502"/>
                    <a:gd name="T4" fmla="*/ 0 w 477"/>
                    <a:gd name="T5" fmla="*/ 416 h 502"/>
                    <a:gd name="T6" fmla="*/ 72 w 477"/>
                    <a:gd name="T7" fmla="*/ 330 h 502"/>
                    <a:gd name="T8" fmla="*/ 63 w 477"/>
                    <a:gd name="T9" fmla="*/ 258 h 502"/>
                    <a:gd name="T10" fmla="*/ 144 w 477"/>
                    <a:gd name="T11" fmla="*/ 143 h 502"/>
                    <a:gd name="T12" fmla="*/ 254 w 477"/>
                    <a:gd name="T13" fmla="*/ 20 h 502"/>
                    <a:gd name="T14" fmla="*/ 458 w 477"/>
                    <a:gd name="T15" fmla="*/ 0 h 502"/>
                    <a:gd name="T16" fmla="*/ 477 w 477"/>
                    <a:gd name="T17" fmla="*/ 153 h 502"/>
                    <a:gd name="T18" fmla="*/ 398 w 477"/>
                    <a:gd name="T19" fmla="*/ 172 h 502"/>
                    <a:gd name="T20" fmla="*/ 438 w 477"/>
                    <a:gd name="T21" fmla="*/ 223 h 502"/>
                    <a:gd name="T22" fmla="*/ 404 w 477"/>
                    <a:gd name="T23" fmla="*/ 245 h 502"/>
                    <a:gd name="T24" fmla="*/ 452 w 477"/>
                    <a:gd name="T25" fmla="*/ 355 h 502"/>
                    <a:gd name="T26" fmla="*/ 452 w 477"/>
                    <a:gd name="T27" fmla="*/ 477 h 502"/>
                    <a:gd name="T28" fmla="*/ 330 w 477"/>
                    <a:gd name="T29" fmla="*/ 477 h 502"/>
                    <a:gd name="T30" fmla="*/ 256 w 477"/>
                    <a:gd name="T31" fmla="*/ 464 h 502"/>
                    <a:gd name="T32" fmla="*/ 235 w 477"/>
                    <a:gd name="T33" fmla="*/ 429 h 502"/>
                    <a:gd name="T34" fmla="*/ 162 w 477"/>
                    <a:gd name="T35" fmla="*/ 160 h 502"/>
                    <a:gd name="T36" fmla="*/ 135 w 477"/>
                    <a:gd name="T37" fmla="*/ 275 h 502"/>
                    <a:gd name="T38" fmla="*/ 101 w 477"/>
                    <a:gd name="T39" fmla="*/ 331 h 502"/>
                    <a:gd name="T40" fmla="*/ 171 w 477"/>
                    <a:gd name="T41" fmla="*/ 404 h 502"/>
                    <a:gd name="T42" fmla="*/ 235 w 477"/>
                    <a:gd name="T43" fmla="*/ 378 h 502"/>
                    <a:gd name="T44" fmla="*/ 306 w 477"/>
                    <a:gd name="T45" fmla="*/ 408 h 502"/>
                    <a:gd name="T46" fmla="*/ 378 w 477"/>
                    <a:gd name="T47" fmla="*/ 330 h 502"/>
                    <a:gd name="T48" fmla="*/ 353 w 477"/>
                    <a:gd name="T49" fmla="*/ 245 h 502"/>
                    <a:gd name="T50" fmla="*/ 382 w 477"/>
                    <a:gd name="T51" fmla="*/ 174 h 502"/>
                    <a:gd name="T52" fmla="*/ 273 w 477"/>
                    <a:gd name="T53" fmla="*/ 172 h 502"/>
                    <a:gd name="T54" fmla="*/ 254 w 477"/>
                    <a:gd name="T55" fmla="*/ 101 h 502"/>
                    <a:gd name="T56" fmla="*/ 292 w 477"/>
                    <a:gd name="T57" fmla="*/ 38 h 502"/>
                    <a:gd name="T58" fmla="*/ 439 w 477"/>
                    <a:gd name="T59" fmla="*/ 134 h 502"/>
                    <a:gd name="T60" fmla="*/ 425 w 477"/>
                    <a:gd name="T61" fmla="*/ 382 h 502"/>
                    <a:gd name="T62" fmla="*/ 357 w 477"/>
                    <a:gd name="T63" fmla="*/ 382 h 502"/>
                    <a:gd name="T64" fmla="*/ 357 w 477"/>
                    <a:gd name="T65" fmla="*/ 450 h 502"/>
                    <a:gd name="T66" fmla="*/ 425 w 477"/>
                    <a:gd name="T67" fmla="*/ 450 h 502"/>
                    <a:gd name="T68" fmla="*/ 425 w 477"/>
                    <a:gd name="T69" fmla="*/ 382 h 502"/>
                    <a:gd name="T70" fmla="*/ 86 w 477"/>
                    <a:gd name="T71" fmla="*/ 367 h 502"/>
                    <a:gd name="T72" fmla="*/ 38 w 477"/>
                    <a:gd name="T73" fmla="*/ 416 h 502"/>
                    <a:gd name="T74" fmla="*/ 86 w 477"/>
                    <a:gd name="T75" fmla="*/ 464 h 502"/>
                    <a:gd name="T76" fmla="*/ 134 w 477"/>
                    <a:gd name="T77" fmla="*/ 416 h 5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77" h="502">
                      <a:moveTo>
                        <a:pt x="235" y="429"/>
                      </a:moveTo>
                      <a:cubicBezTo>
                        <a:pt x="170" y="429"/>
                        <a:pt x="170" y="429"/>
                        <a:pt x="170" y="429"/>
                      </a:cubicBezTo>
                      <a:cubicBezTo>
                        <a:pt x="168" y="448"/>
                        <a:pt x="159" y="464"/>
                        <a:pt x="146" y="477"/>
                      </a:cubicBezTo>
                      <a:cubicBezTo>
                        <a:pt x="131" y="493"/>
                        <a:pt x="109" y="502"/>
                        <a:pt x="86" y="502"/>
                      </a:cubicBezTo>
                      <a:cubicBezTo>
                        <a:pt x="62" y="502"/>
                        <a:pt x="41" y="493"/>
                        <a:pt x="25" y="477"/>
                      </a:cubicBezTo>
                      <a:cubicBezTo>
                        <a:pt x="10" y="461"/>
                        <a:pt x="0" y="440"/>
                        <a:pt x="0" y="416"/>
                      </a:cubicBezTo>
                      <a:cubicBezTo>
                        <a:pt x="0" y="392"/>
                        <a:pt x="10" y="370"/>
                        <a:pt x="25" y="355"/>
                      </a:cubicBezTo>
                      <a:cubicBezTo>
                        <a:pt x="38" y="342"/>
                        <a:pt x="54" y="333"/>
                        <a:pt x="72" y="330"/>
                      </a:cubicBezTo>
                      <a:cubicBezTo>
                        <a:pt x="48" y="277"/>
                        <a:pt x="48" y="277"/>
                        <a:pt x="48" y="277"/>
                      </a:cubicBezTo>
                      <a:cubicBezTo>
                        <a:pt x="43" y="269"/>
                        <a:pt x="48" y="255"/>
                        <a:pt x="63" y="258"/>
                      </a:cubicBezTo>
                      <a:cubicBezTo>
                        <a:pt x="84" y="263"/>
                        <a:pt x="84" y="263"/>
                        <a:pt x="84" y="263"/>
                      </a:cubicBezTo>
                      <a:cubicBezTo>
                        <a:pt x="94" y="216"/>
                        <a:pt x="115" y="175"/>
                        <a:pt x="144" y="143"/>
                      </a:cubicBezTo>
                      <a:cubicBezTo>
                        <a:pt x="174" y="108"/>
                        <a:pt x="212" y="84"/>
                        <a:pt x="254" y="75"/>
                      </a:cubicBezTo>
                      <a:cubicBezTo>
                        <a:pt x="254" y="20"/>
                        <a:pt x="254" y="20"/>
                        <a:pt x="254" y="20"/>
                      </a:cubicBezTo>
                      <a:cubicBezTo>
                        <a:pt x="254" y="9"/>
                        <a:pt x="264" y="0"/>
                        <a:pt x="275" y="0"/>
                      </a:cubicBezTo>
                      <a:cubicBezTo>
                        <a:pt x="458" y="0"/>
                        <a:pt x="458" y="0"/>
                        <a:pt x="458" y="0"/>
                      </a:cubicBezTo>
                      <a:cubicBezTo>
                        <a:pt x="468" y="0"/>
                        <a:pt x="477" y="9"/>
                        <a:pt x="477" y="19"/>
                      </a:cubicBezTo>
                      <a:cubicBezTo>
                        <a:pt x="477" y="153"/>
                        <a:pt x="477" y="153"/>
                        <a:pt x="477" y="153"/>
                      </a:cubicBezTo>
                      <a:cubicBezTo>
                        <a:pt x="477" y="163"/>
                        <a:pt x="468" y="172"/>
                        <a:pt x="458" y="172"/>
                      </a:cubicBezTo>
                      <a:cubicBezTo>
                        <a:pt x="398" y="172"/>
                        <a:pt x="398" y="172"/>
                        <a:pt x="398" y="172"/>
                      </a:cubicBezTo>
                      <a:cubicBezTo>
                        <a:pt x="398" y="172"/>
                        <a:pt x="399" y="173"/>
                        <a:pt x="399" y="174"/>
                      </a:cubicBezTo>
                      <a:cubicBezTo>
                        <a:pt x="438" y="223"/>
                        <a:pt x="438" y="223"/>
                        <a:pt x="438" y="223"/>
                      </a:cubicBezTo>
                      <a:cubicBezTo>
                        <a:pt x="444" y="229"/>
                        <a:pt x="443" y="245"/>
                        <a:pt x="428" y="245"/>
                      </a:cubicBezTo>
                      <a:cubicBezTo>
                        <a:pt x="404" y="245"/>
                        <a:pt x="404" y="245"/>
                        <a:pt x="404" y="245"/>
                      </a:cubicBezTo>
                      <a:cubicBezTo>
                        <a:pt x="404" y="330"/>
                        <a:pt x="404" y="330"/>
                        <a:pt x="404" y="330"/>
                      </a:cubicBezTo>
                      <a:cubicBezTo>
                        <a:pt x="422" y="333"/>
                        <a:pt x="439" y="342"/>
                        <a:pt x="452" y="355"/>
                      </a:cubicBezTo>
                      <a:cubicBezTo>
                        <a:pt x="467" y="370"/>
                        <a:pt x="477" y="392"/>
                        <a:pt x="477" y="416"/>
                      </a:cubicBezTo>
                      <a:cubicBezTo>
                        <a:pt x="477" y="440"/>
                        <a:pt x="467" y="461"/>
                        <a:pt x="452" y="477"/>
                      </a:cubicBezTo>
                      <a:cubicBezTo>
                        <a:pt x="436" y="493"/>
                        <a:pt x="415" y="502"/>
                        <a:pt x="391" y="502"/>
                      </a:cubicBezTo>
                      <a:cubicBezTo>
                        <a:pt x="367" y="502"/>
                        <a:pt x="346" y="493"/>
                        <a:pt x="330" y="477"/>
                      </a:cubicBezTo>
                      <a:cubicBezTo>
                        <a:pt x="317" y="463"/>
                        <a:pt x="308" y="445"/>
                        <a:pt x="306" y="425"/>
                      </a:cubicBezTo>
                      <a:cubicBezTo>
                        <a:pt x="256" y="464"/>
                        <a:pt x="256" y="464"/>
                        <a:pt x="256" y="464"/>
                      </a:cubicBezTo>
                      <a:cubicBezTo>
                        <a:pt x="249" y="470"/>
                        <a:pt x="235" y="469"/>
                        <a:pt x="235" y="453"/>
                      </a:cubicBezTo>
                      <a:cubicBezTo>
                        <a:pt x="235" y="429"/>
                        <a:pt x="235" y="429"/>
                        <a:pt x="235" y="429"/>
                      </a:cubicBezTo>
                      <a:close/>
                      <a:moveTo>
                        <a:pt x="254" y="101"/>
                      </a:moveTo>
                      <a:cubicBezTo>
                        <a:pt x="219" y="110"/>
                        <a:pt x="188" y="131"/>
                        <a:pt x="162" y="160"/>
                      </a:cubicBezTo>
                      <a:cubicBezTo>
                        <a:pt x="137" y="189"/>
                        <a:pt x="118" y="226"/>
                        <a:pt x="109" y="269"/>
                      </a:cubicBezTo>
                      <a:cubicBezTo>
                        <a:pt x="135" y="275"/>
                        <a:pt x="135" y="275"/>
                        <a:pt x="135" y="275"/>
                      </a:cubicBezTo>
                      <a:cubicBezTo>
                        <a:pt x="148" y="278"/>
                        <a:pt x="147" y="292"/>
                        <a:pt x="140" y="298"/>
                      </a:cubicBezTo>
                      <a:cubicBezTo>
                        <a:pt x="101" y="331"/>
                        <a:pt x="101" y="331"/>
                        <a:pt x="101" y="331"/>
                      </a:cubicBezTo>
                      <a:cubicBezTo>
                        <a:pt x="118" y="334"/>
                        <a:pt x="134" y="342"/>
                        <a:pt x="146" y="355"/>
                      </a:cubicBezTo>
                      <a:cubicBezTo>
                        <a:pt x="159" y="368"/>
                        <a:pt x="168" y="385"/>
                        <a:pt x="171" y="404"/>
                      </a:cubicBezTo>
                      <a:cubicBezTo>
                        <a:pt x="235" y="404"/>
                        <a:pt x="235" y="404"/>
                        <a:pt x="235" y="404"/>
                      </a:cubicBezTo>
                      <a:cubicBezTo>
                        <a:pt x="235" y="378"/>
                        <a:pt x="235" y="378"/>
                        <a:pt x="235" y="378"/>
                      </a:cubicBezTo>
                      <a:cubicBezTo>
                        <a:pt x="235" y="365"/>
                        <a:pt x="248" y="363"/>
                        <a:pt x="256" y="369"/>
                      </a:cubicBezTo>
                      <a:cubicBezTo>
                        <a:pt x="306" y="408"/>
                        <a:pt x="306" y="408"/>
                        <a:pt x="306" y="408"/>
                      </a:cubicBezTo>
                      <a:cubicBezTo>
                        <a:pt x="308" y="387"/>
                        <a:pt x="317" y="368"/>
                        <a:pt x="330" y="355"/>
                      </a:cubicBezTo>
                      <a:cubicBezTo>
                        <a:pt x="343" y="342"/>
                        <a:pt x="360" y="333"/>
                        <a:pt x="378" y="330"/>
                      </a:cubicBezTo>
                      <a:cubicBezTo>
                        <a:pt x="378" y="245"/>
                        <a:pt x="378" y="245"/>
                        <a:pt x="378" y="245"/>
                      </a:cubicBezTo>
                      <a:cubicBezTo>
                        <a:pt x="353" y="245"/>
                        <a:pt x="353" y="245"/>
                        <a:pt x="353" y="245"/>
                      </a:cubicBezTo>
                      <a:cubicBezTo>
                        <a:pt x="340" y="245"/>
                        <a:pt x="338" y="230"/>
                        <a:pt x="344" y="223"/>
                      </a:cubicBezTo>
                      <a:cubicBezTo>
                        <a:pt x="382" y="174"/>
                        <a:pt x="382" y="174"/>
                        <a:pt x="382" y="174"/>
                      </a:cubicBezTo>
                      <a:cubicBezTo>
                        <a:pt x="383" y="173"/>
                        <a:pt x="383" y="172"/>
                        <a:pt x="384" y="172"/>
                      </a:cubicBezTo>
                      <a:cubicBezTo>
                        <a:pt x="273" y="172"/>
                        <a:pt x="273" y="172"/>
                        <a:pt x="273" y="172"/>
                      </a:cubicBezTo>
                      <a:cubicBezTo>
                        <a:pt x="263" y="172"/>
                        <a:pt x="254" y="164"/>
                        <a:pt x="254" y="153"/>
                      </a:cubicBezTo>
                      <a:cubicBezTo>
                        <a:pt x="254" y="101"/>
                        <a:pt x="254" y="101"/>
                        <a:pt x="254" y="101"/>
                      </a:cubicBezTo>
                      <a:close/>
                      <a:moveTo>
                        <a:pt x="439" y="38"/>
                      </a:moveTo>
                      <a:cubicBezTo>
                        <a:pt x="292" y="38"/>
                        <a:pt x="292" y="38"/>
                        <a:pt x="292" y="38"/>
                      </a:cubicBezTo>
                      <a:cubicBezTo>
                        <a:pt x="292" y="134"/>
                        <a:pt x="292" y="134"/>
                        <a:pt x="292" y="134"/>
                      </a:cubicBezTo>
                      <a:cubicBezTo>
                        <a:pt x="439" y="134"/>
                        <a:pt x="439" y="134"/>
                        <a:pt x="439" y="134"/>
                      </a:cubicBezTo>
                      <a:cubicBezTo>
                        <a:pt x="439" y="38"/>
                        <a:pt x="439" y="38"/>
                        <a:pt x="439" y="38"/>
                      </a:cubicBezTo>
                      <a:close/>
                      <a:moveTo>
                        <a:pt x="425" y="382"/>
                      </a:moveTo>
                      <a:cubicBezTo>
                        <a:pt x="416" y="373"/>
                        <a:pt x="404" y="367"/>
                        <a:pt x="391" y="367"/>
                      </a:cubicBezTo>
                      <a:cubicBezTo>
                        <a:pt x="378" y="367"/>
                        <a:pt x="366" y="373"/>
                        <a:pt x="357" y="382"/>
                      </a:cubicBezTo>
                      <a:cubicBezTo>
                        <a:pt x="349" y="390"/>
                        <a:pt x="343" y="402"/>
                        <a:pt x="343" y="416"/>
                      </a:cubicBezTo>
                      <a:cubicBezTo>
                        <a:pt x="343" y="429"/>
                        <a:pt x="349" y="441"/>
                        <a:pt x="357" y="450"/>
                      </a:cubicBezTo>
                      <a:cubicBezTo>
                        <a:pt x="366" y="459"/>
                        <a:pt x="378" y="464"/>
                        <a:pt x="391" y="464"/>
                      </a:cubicBezTo>
                      <a:cubicBezTo>
                        <a:pt x="404" y="464"/>
                        <a:pt x="416" y="459"/>
                        <a:pt x="425" y="450"/>
                      </a:cubicBezTo>
                      <a:cubicBezTo>
                        <a:pt x="434" y="441"/>
                        <a:pt x="439" y="429"/>
                        <a:pt x="439" y="416"/>
                      </a:cubicBezTo>
                      <a:cubicBezTo>
                        <a:pt x="439" y="402"/>
                        <a:pt x="434" y="390"/>
                        <a:pt x="425" y="382"/>
                      </a:cubicBezTo>
                      <a:close/>
                      <a:moveTo>
                        <a:pt x="120" y="382"/>
                      </a:moveTo>
                      <a:cubicBezTo>
                        <a:pt x="111" y="373"/>
                        <a:pt x="99" y="367"/>
                        <a:pt x="86" y="367"/>
                      </a:cubicBezTo>
                      <a:cubicBezTo>
                        <a:pt x="73" y="367"/>
                        <a:pt x="61" y="373"/>
                        <a:pt x="52" y="382"/>
                      </a:cubicBezTo>
                      <a:cubicBezTo>
                        <a:pt x="43" y="390"/>
                        <a:pt x="38" y="402"/>
                        <a:pt x="38" y="416"/>
                      </a:cubicBezTo>
                      <a:cubicBezTo>
                        <a:pt x="38" y="429"/>
                        <a:pt x="43" y="441"/>
                        <a:pt x="52" y="450"/>
                      </a:cubicBezTo>
                      <a:cubicBezTo>
                        <a:pt x="61" y="459"/>
                        <a:pt x="73" y="464"/>
                        <a:pt x="86" y="464"/>
                      </a:cubicBezTo>
                      <a:cubicBezTo>
                        <a:pt x="99" y="464"/>
                        <a:pt x="111" y="459"/>
                        <a:pt x="120" y="450"/>
                      </a:cubicBezTo>
                      <a:cubicBezTo>
                        <a:pt x="128" y="441"/>
                        <a:pt x="134" y="429"/>
                        <a:pt x="134" y="416"/>
                      </a:cubicBezTo>
                      <a:cubicBezTo>
                        <a:pt x="134" y="402"/>
                        <a:pt x="128" y="390"/>
                        <a:pt x="120" y="3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>
              <a:off x="5471459" y="4814974"/>
              <a:ext cx="1478247" cy="1094999"/>
              <a:chOff x="5471459" y="4814974"/>
              <a:chExt cx="1478247" cy="1094999"/>
            </a:xfrm>
          </p:grpSpPr>
          <p:sp>
            <p:nvSpPr>
              <p:cNvPr id="31" name="Freeform 6"/>
              <p:cNvSpPr>
                <a:spLocks/>
              </p:cNvSpPr>
              <p:nvPr/>
            </p:nvSpPr>
            <p:spPr bwMode="auto">
              <a:xfrm rot="16200000">
                <a:off x="5663083" y="4623350"/>
                <a:ext cx="1094999" cy="1478247"/>
              </a:xfrm>
              <a:custGeom>
                <a:avLst/>
                <a:gdLst>
                  <a:gd name="T0" fmla="*/ 0 w 297"/>
                  <a:gd name="T1" fmla="*/ 397 h 401"/>
                  <a:gd name="T2" fmla="*/ 34 w 297"/>
                  <a:gd name="T3" fmla="*/ 315 h 401"/>
                  <a:gd name="T4" fmla="*/ 155 w 297"/>
                  <a:gd name="T5" fmla="*/ 35 h 401"/>
                  <a:gd name="T6" fmla="*/ 183 w 297"/>
                  <a:gd name="T7" fmla="*/ 3 h 401"/>
                  <a:gd name="T8" fmla="*/ 213 w 297"/>
                  <a:gd name="T9" fmla="*/ 35 h 401"/>
                  <a:gd name="T10" fmla="*/ 291 w 297"/>
                  <a:gd name="T11" fmla="*/ 223 h 401"/>
                  <a:gd name="T12" fmla="*/ 292 w 297"/>
                  <a:gd name="T13" fmla="*/ 259 h 401"/>
                  <a:gd name="T14" fmla="*/ 237 w 297"/>
                  <a:gd name="T15" fmla="*/ 386 h 401"/>
                  <a:gd name="T16" fmla="*/ 220 w 297"/>
                  <a:gd name="T17" fmla="*/ 400 h 401"/>
                  <a:gd name="T18" fmla="*/ 6 w 297"/>
                  <a:gd name="T19" fmla="*/ 400 h 401"/>
                  <a:gd name="T20" fmla="*/ 0 w 297"/>
                  <a:gd name="T21" fmla="*/ 397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401">
                    <a:moveTo>
                      <a:pt x="0" y="397"/>
                    </a:moveTo>
                    <a:cubicBezTo>
                      <a:pt x="11" y="369"/>
                      <a:pt x="23" y="342"/>
                      <a:pt x="34" y="315"/>
                    </a:cubicBezTo>
                    <a:cubicBezTo>
                      <a:pt x="74" y="222"/>
                      <a:pt x="114" y="128"/>
                      <a:pt x="155" y="35"/>
                    </a:cubicBezTo>
                    <a:cubicBezTo>
                      <a:pt x="160" y="22"/>
                      <a:pt x="172" y="5"/>
                      <a:pt x="183" y="3"/>
                    </a:cubicBezTo>
                    <a:cubicBezTo>
                      <a:pt x="201" y="0"/>
                      <a:pt x="207" y="21"/>
                      <a:pt x="213" y="35"/>
                    </a:cubicBezTo>
                    <a:cubicBezTo>
                      <a:pt x="239" y="98"/>
                      <a:pt x="265" y="161"/>
                      <a:pt x="291" y="223"/>
                    </a:cubicBezTo>
                    <a:cubicBezTo>
                      <a:pt x="297" y="236"/>
                      <a:pt x="297" y="246"/>
                      <a:pt x="292" y="259"/>
                    </a:cubicBezTo>
                    <a:cubicBezTo>
                      <a:pt x="273" y="301"/>
                      <a:pt x="256" y="344"/>
                      <a:pt x="237" y="386"/>
                    </a:cubicBezTo>
                    <a:cubicBezTo>
                      <a:pt x="235" y="392"/>
                      <a:pt x="226" y="400"/>
                      <a:pt x="220" y="400"/>
                    </a:cubicBezTo>
                    <a:cubicBezTo>
                      <a:pt x="149" y="401"/>
                      <a:pt x="77" y="400"/>
                      <a:pt x="6" y="400"/>
                    </a:cubicBezTo>
                    <a:cubicBezTo>
                      <a:pt x="5" y="400"/>
                      <a:pt x="4" y="399"/>
                      <a:pt x="0" y="397"/>
                    </a:cubicBezTo>
                    <a:close/>
                  </a:path>
                </a:pathLst>
              </a:custGeom>
              <a:solidFill>
                <a:srgbClr val="9EC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2" name="组合 31"/>
              <p:cNvGrpSpPr>
                <a:grpSpLocks noChangeAspect="1"/>
              </p:cNvGrpSpPr>
              <p:nvPr/>
            </p:nvGrpSpPr>
            <p:grpSpPr>
              <a:xfrm>
                <a:off x="6250921" y="5164806"/>
                <a:ext cx="236350" cy="234763"/>
                <a:chOff x="6463926" y="2278309"/>
                <a:chExt cx="708057" cy="703302"/>
              </a:xfrm>
              <a:solidFill>
                <a:schemeClr val="bg1"/>
              </a:solidFill>
            </p:grpSpPr>
            <p:sp>
              <p:nvSpPr>
                <p:cNvPr id="33" name="Freeform 30"/>
                <p:cNvSpPr>
                  <a:spLocks noEditPoints="1"/>
                </p:cNvSpPr>
                <p:nvPr/>
              </p:nvSpPr>
              <p:spPr bwMode="auto">
                <a:xfrm>
                  <a:off x="6687023" y="2278309"/>
                  <a:ext cx="261864" cy="305752"/>
                </a:xfrm>
                <a:custGeom>
                  <a:avLst/>
                  <a:gdLst>
                    <a:gd name="T0" fmla="*/ 150 w 303"/>
                    <a:gd name="T1" fmla="*/ 1 h 354"/>
                    <a:gd name="T2" fmla="*/ 81 w 303"/>
                    <a:gd name="T3" fmla="*/ 76 h 354"/>
                    <a:gd name="T4" fmla="*/ 153 w 303"/>
                    <a:gd name="T5" fmla="*/ 165 h 354"/>
                    <a:gd name="T6" fmla="*/ 222 w 303"/>
                    <a:gd name="T7" fmla="*/ 74 h 354"/>
                    <a:gd name="T8" fmla="*/ 150 w 303"/>
                    <a:gd name="T9" fmla="*/ 1 h 354"/>
                    <a:gd name="T10" fmla="*/ 151 w 303"/>
                    <a:gd name="T11" fmla="*/ 261 h 354"/>
                    <a:gd name="T12" fmla="*/ 198 w 303"/>
                    <a:gd name="T13" fmla="*/ 196 h 354"/>
                    <a:gd name="T14" fmla="*/ 210 w 303"/>
                    <a:gd name="T15" fmla="*/ 190 h 354"/>
                    <a:gd name="T16" fmla="*/ 260 w 303"/>
                    <a:gd name="T17" fmla="*/ 199 h 354"/>
                    <a:gd name="T18" fmla="*/ 290 w 303"/>
                    <a:gd name="T19" fmla="*/ 225 h 354"/>
                    <a:gd name="T20" fmla="*/ 303 w 303"/>
                    <a:gd name="T21" fmla="*/ 330 h 354"/>
                    <a:gd name="T22" fmla="*/ 297 w 303"/>
                    <a:gd name="T23" fmla="*/ 347 h 354"/>
                    <a:gd name="T24" fmla="*/ 280 w 303"/>
                    <a:gd name="T25" fmla="*/ 354 h 354"/>
                    <a:gd name="T26" fmla="*/ 23 w 303"/>
                    <a:gd name="T27" fmla="*/ 354 h 354"/>
                    <a:gd name="T28" fmla="*/ 6 w 303"/>
                    <a:gd name="T29" fmla="*/ 347 h 354"/>
                    <a:gd name="T30" fmla="*/ 0 w 303"/>
                    <a:gd name="T31" fmla="*/ 330 h 354"/>
                    <a:gd name="T32" fmla="*/ 13 w 303"/>
                    <a:gd name="T33" fmla="*/ 225 h 354"/>
                    <a:gd name="T34" fmla="*/ 43 w 303"/>
                    <a:gd name="T35" fmla="*/ 199 h 354"/>
                    <a:gd name="T36" fmla="*/ 93 w 303"/>
                    <a:gd name="T37" fmla="*/ 190 h 354"/>
                    <a:gd name="T38" fmla="*/ 105 w 303"/>
                    <a:gd name="T39" fmla="*/ 196 h 354"/>
                    <a:gd name="T40" fmla="*/ 151 w 303"/>
                    <a:gd name="T41" fmla="*/ 261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03" h="354">
                      <a:moveTo>
                        <a:pt x="150" y="1"/>
                      </a:moveTo>
                      <a:cubicBezTo>
                        <a:pt x="111" y="2"/>
                        <a:pt x="80" y="36"/>
                        <a:pt x="81" y="76"/>
                      </a:cubicBezTo>
                      <a:cubicBezTo>
                        <a:pt x="82" y="117"/>
                        <a:pt x="114" y="166"/>
                        <a:pt x="153" y="165"/>
                      </a:cubicBezTo>
                      <a:cubicBezTo>
                        <a:pt x="192" y="165"/>
                        <a:pt x="223" y="114"/>
                        <a:pt x="222" y="74"/>
                      </a:cubicBezTo>
                      <a:cubicBezTo>
                        <a:pt x="221" y="33"/>
                        <a:pt x="189" y="0"/>
                        <a:pt x="150" y="1"/>
                      </a:cubicBezTo>
                      <a:close/>
                      <a:moveTo>
                        <a:pt x="151" y="261"/>
                      </a:moveTo>
                      <a:cubicBezTo>
                        <a:pt x="198" y="196"/>
                        <a:pt x="198" y="196"/>
                        <a:pt x="198" y="196"/>
                      </a:cubicBezTo>
                      <a:cubicBezTo>
                        <a:pt x="201" y="192"/>
                        <a:pt x="206" y="190"/>
                        <a:pt x="210" y="190"/>
                      </a:cubicBezTo>
                      <a:cubicBezTo>
                        <a:pt x="260" y="199"/>
                        <a:pt x="260" y="199"/>
                        <a:pt x="260" y="199"/>
                      </a:cubicBezTo>
                      <a:cubicBezTo>
                        <a:pt x="278" y="202"/>
                        <a:pt x="288" y="217"/>
                        <a:pt x="290" y="225"/>
                      </a:cubicBezTo>
                      <a:cubicBezTo>
                        <a:pt x="297" y="274"/>
                        <a:pt x="301" y="304"/>
                        <a:pt x="303" y="330"/>
                      </a:cubicBezTo>
                      <a:cubicBezTo>
                        <a:pt x="303" y="336"/>
                        <a:pt x="301" y="342"/>
                        <a:pt x="297" y="347"/>
                      </a:cubicBezTo>
                      <a:cubicBezTo>
                        <a:pt x="292" y="351"/>
                        <a:pt x="287" y="354"/>
                        <a:pt x="280" y="354"/>
                      </a:cubicBezTo>
                      <a:cubicBezTo>
                        <a:pt x="23" y="354"/>
                        <a:pt x="23" y="354"/>
                        <a:pt x="23" y="354"/>
                      </a:cubicBezTo>
                      <a:cubicBezTo>
                        <a:pt x="16" y="354"/>
                        <a:pt x="11" y="351"/>
                        <a:pt x="6" y="347"/>
                      </a:cubicBezTo>
                      <a:cubicBezTo>
                        <a:pt x="2" y="342"/>
                        <a:pt x="0" y="336"/>
                        <a:pt x="0" y="330"/>
                      </a:cubicBezTo>
                      <a:cubicBezTo>
                        <a:pt x="2" y="304"/>
                        <a:pt x="6" y="274"/>
                        <a:pt x="13" y="225"/>
                      </a:cubicBezTo>
                      <a:cubicBezTo>
                        <a:pt x="15" y="217"/>
                        <a:pt x="25" y="202"/>
                        <a:pt x="43" y="199"/>
                      </a:cubicBezTo>
                      <a:cubicBezTo>
                        <a:pt x="93" y="190"/>
                        <a:pt x="93" y="190"/>
                        <a:pt x="93" y="190"/>
                      </a:cubicBezTo>
                      <a:cubicBezTo>
                        <a:pt x="97" y="190"/>
                        <a:pt x="102" y="192"/>
                        <a:pt x="105" y="196"/>
                      </a:cubicBezTo>
                      <a:cubicBezTo>
                        <a:pt x="151" y="261"/>
                        <a:pt x="151" y="261"/>
                        <a:pt x="151" y="2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31"/>
                <p:cNvSpPr>
                  <a:spLocks noEditPoints="1"/>
                </p:cNvSpPr>
                <p:nvPr/>
              </p:nvSpPr>
              <p:spPr bwMode="auto">
                <a:xfrm>
                  <a:off x="6463926" y="2632337"/>
                  <a:ext cx="268082" cy="349274"/>
                </a:xfrm>
                <a:custGeom>
                  <a:avLst/>
                  <a:gdLst>
                    <a:gd name="T0" fmla="*/ 153 w 310"/>
                    <a:gd name="T1" fmla="*/ 1 h 404"/>
                    <a:gd name="T2" fmla="*/ 84 w 310"/>
                    <a:gd name="T3" fmla="*/ 76 h 404"/>
                    <a:gd name="T4" fmla="*/ 156 w 310"/>
                    <a:gd name="T5" fmla="*/ 165 h 404"/>
                    <a:gd name="T6" fmla="*/ 225 w 310"/>
                    <a:gd name="T7" fmla="*/ 73 h 404"/>
                    <a:gd name="T8" fmla="*/ 153 w 310"/>
                    <a:gd name="T9" fmla="*/ 1 h 404"/>
                    <a:gd name="T10" fmla="*/ 155 w 310"/>
                    <a:gd name="T11" fmla="*/ 261 h 404"/>
                    <a:gd name="T12" fmla="*/ 201 w 310"/>
                    <a:gd name="T13" fmla="*/ 195 h 404"/>
                    <a:gd name="T14" fmla="*/ 213 w 310"/>
                    <a:gd name="T15" fmla="*/ 190 h 404"/>
                    <a:gd name="T16" fmla="*/ 263 w 310"/>
                    <a:gd name="T17" fmla="*/ 199 h 404"/>
                    <a:gd name="T18" fmla="*/ 293 w 310"/>
                    <a:gd name="T19" fmla="*/ 225 h 404"/>
                    <a:gd name="T20" fmla="*/ 304 w 310"/>
                    <a:gd name="T21" fmla="*/ 385 h 404"/>
                    <a:gd name="T22" fmla="*/ 282 w 310"/>
                    <a:gd name="T23" fmla="*/ 404 h 404"/>
                    <a:gd name="T24" fmla="*/ 27 w 310"/>
                    <a:gd name="T25" fmla="*/ 404 h 404"/>
                    <a:gd name="T26" fmla="*/ 5 w 310"/>
                    <a:gd name="T27" fmla="*/ 385 h 404"/>
                    <a:gd name="T28" fmla="*/ 16 w 310"/>
                    <a:gd name="T29" fmla="*/ 225 h 404"/>
                    <a:gd name="T30" fmla="*/ 46 w 310"/>
                    <a:gd name="T31" fmla="*/ 199 h 404"/>
                    <a:gd name="T32" fmla="*/ 96 w 310"/>
                    <a:gd name="T33" fmla="*/ 190 h 404"/>
                    <a:gd name="T34" fmla="*/ 108 w 310"/>
                    <a:gd name="T35" fmla="*/ 195 h 404"/>
                    <a:gd name="T36" fmla="*/ 155 w 310"/>
                    <a:gd name="T37" fmla="*/ 261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10" h="404">
                      <a:moveTo>
                        <a:pt x="153" y="1"/>
                      </a:moveTo>
                      <a:cubicBezTo>
                        <a:pt x="114" y="1"/>
                        <a:pt x="83" y="35"/>
                        <a:pt x="84" y="76"/>
                      </a:cubicBezTo>
                      <a:cubicBezTo>
                        <a:pt x="85" y="117"/>
                        <a:pt x="117" y="166"/>
                        <a:pt x="156" y="165"/>
                      </a:cubicBezTo>
                      <a:cubicBezTo>
                        <a:pt x="195" y="164"/>
                        <a:pt x="226" y="114"/>
                        <a:pt x="225" y="73"/>
                      </a:cubicBezTo>
                      <a:cubicBezTo>
                        <a:pt x="224" y="32"/>
                        <a:pt x="192" y="0"/>
                        <a:pt x="153" y="1"/>
                      </a:cubicBezTo>
                      <a:close/>
                      <a:moveTo>
                        <a:pt x="155" y="261"/>
                      </a:moveTo>
                      <a:cubicBezTo>
                        <a:pt x="201" y="195"/>
                        <a:pt x="201" y="195"/>
                        <a:pt x="201" y="195"/>
                      </a:cubicBezTo>
                      <a:cubicBezTo>
                        <a:pt x="204" y="191"/>
                        <a:pt x="209" y="189"/>
                        <a:pt x="213" y="190"/>
                      </a:cubicBezTo>
                      <a:cubicBezTo>
                        <a:pt x="263" y="199"/>
                        <a:pt x="263" y="199"/>
                        <a:pt x="263" y="199"/>
                      </a:cubicBezTo>
                      <a:cubicBezTo>
                        <a:pt x="281" y="202"/>
                        <a:pt x="291" y="216"/>
                        <a:pt x="293" y="225"/>
                      </a:cubicBezTo>
                      <a:cubicBezTo>
                        <a:pt x="304" y="309"/>
                        <a:pt x="310" y="336"/>
                        <a:pt x="304" y="385"/>
                      </a:cubicBezTo>
                      <a:cubicBezTo>
                        <a:pt x="303" y="396"/>
                        <a:pt x="294" y="404"/>
                        <a:pt x="282" y="404"/>
                      </a:cubicBezTo>
                      <a:cubicBezTo>
                        <a:pt x="27" y="404"/>
                        <a:pt x="27" y="404"/>
                        <a:pt x="27" y="404"/>
                      </a:cubicBezTo>
                      <a:cubicBezTo>
                        <a:pt x="15" y="404"/>
                        <a:pt x="6" y="396"/>
                        <a:pt x="5" y="385"/>
                      </a:cubicBezTo>
                      <a:cubicBezTo>
                        <a:pt x="0" y="336"/>
                        <a:pt x="5" y="309"/>
                        <a:pt x="16" y="225"/>
                      </a:cubicBezTo>
                      <a:cubicBezTo>
                        <a:pt x="18" y="216"/>
                        <a:pt x="28" y="202"/>
                        <a:pt x="46" y="199"/>
                      </a:cubicBezTo>
                      <a:cubicBezTo>
                        <a:pt x="96" y="190"/>
                        <a:pt x="96" y="190"/>
                        <a:pt x="96" y="190"/>
                      </a:cubicBezTo>
                      <a:cubicBezTo>
                        <a:pt x="100" y="189"/>
                        <a:pt x="105" y="191"/>
                        <a:pt x="108" y="195"/>
                      </a:cubicBezTo>
                      <a:cubicBezTo>
                        <a:pt x="155" y="261"/>
                        <a:pt x="155" y="261"/>
                        <a:pt x="155" y="2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32"/>
                <p:cNvSpPr>
                  <a:spLocks/>
                </p:cNvSpPr>
                <p:nvPr/>
              </p:nvSpPr>
              <p:spPr bwMode="auto">
                <a:xfrm>
                  <a:off x="6727619" y="2616977"/>
                  <a:ext cx="180672" cy="154705"/>
                </a:xfrm>
                <a:custGeom>
                  <a:avLst/>
                  <a:gdLst>
                    <a:gd name="T0" fmla="*/ 85 w 209"/>
                    <a:gd name="T1" fmla="*/ 19 h 179"/>
                    <a:gd name="T2" fmla="*/ 104 w 209"/>
                    <a:gd name="T3" fmla="*/ 0 h 179"/>
                    <a:gd name="T4" fmla="*/ 124 w 209"/>
                    <a:gd name="T5" fmla="*/ 19 h 179"/>
                    <a:gd name="T6" fmla="*/ 124 w 209"/>
                    <a:gd name="T7" fmla="*/ 98 h 179"/>
                    <a:gd name="T8" fmla="*/ 197 w 209"/>
                    <a:gd name="T9" fmla="*/ 141 h 179"/>
                    <a:gd name="T10" fmla="*/ 204 w 209"/>
                    <a:gd name="T11" fmla="*/ 167 h 179"/>
                    <a:gd name="T12" fmla="*/ 178 w 209"/>
                    <a:gd name="T13" fmla="*/ 174 h 179"/>
                    <a:gd name="T14" fmla="*/ 104 w 209"/>
                    <a:gd name="T15" fmla="*/ 131 h 179"/>
                    <a:gd name="T16" fmla="*/ 31 w 209"/>
                    <a:gd name="T17" fmla="*/ 174 h 179"/>
                    <a:gd name="T18" fmla="*/ 5 w 209"/>
                    <a:gd name="T19" fmla="*/ 167 h 179"/>
                    <a:gd name="T20" fmla="*/ 12 w 209"/>
                    <a:gd name="T21" fmla="*/ 141 h 179"/>
                    <a:gd name="T22" fmla="*/ 85 w 209"/>
                    <a:gd name="T23" fmla="*/ 98 h 179"/>
                    <a:gd name="T24" fmla="*/ 85 w 209"/>
                    <a:gd name="T25" fmla="*/ 1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9" h="179">
                      <a:moveTo>
                        <a:pt x="85" y="19"/>
                      </a:moveTo>
                      <a:cubicBezTo>
                        <a:pt x="85" y="8"/>
                        <a:pt x="94" y="0"/>
                        <a:pt x="104" y="0"/>
                      </a:cubicBezTo>
                      <a:cubicBezTo>
                        <a:pt x="115" y="0"/>
                        <a:pt x="124" y="8"/>
                        <a:pt x="124" y="19"/>
                      </a:cubicBezTo>
                      <a:cubicBezTo>
                        <a:pt x="124" y="98"/>
                        <a:pt x="124" y="98"/>
                        <a:pt x="124" y="98"/>
                      </a:cubicBezTo>
                      <a:cubicBezTo>
                        <a:pt x="197" y="141"/>
                        <a:pt x="197" y="141"/>
                        <a:pt x="197" y="141"/>
                      </a:cubicBezTo>
                      <a:cubicBezTo>
                        <a:pt x="206" y="146"/>
                        <a:pt x="209" y="158"/>
                        <a:pt x="204" y="167"/>
                      </a:cubicBezTo>
                      <a:cubicBezTo>
                        <a:pt x="198" y="176"/>
                        <a:pt x="187" y="179"/>
                        <a:pt x="178" y="174"/>
                      </a:cubicBezTo>
                      <a:cubicBezTo>
                        <a:pt x="104" y="131"/>
                        <a:pt x="104" y="131"/>
                        <a:pt x="104" y="131"/>
                      </a:cubicBezTo>
                      <a:cubicBezTo>
                        <a:pt x="31" y="174"/>
                        <a:pt x="31" y="174"/>
                        <a:pt x="31" y="174"/>
                      </a:cubicBezTo>
                      <a:cubicBezTo>
                        <a:pt x="22" y="179"/>
                        <a:pt x="11" y="176"/>
                        <a:pt x="5" y="167"/>
                      </a:cubicBezTo>
                      <a:cubicBezTo>
                        <a:pt x="0" y="158"/>
                        <a:pt x="3" y="146"/>
                        <a:pt x="12" y="141"/>
                      </a:cubicBezTo>
                      <a:cubicBezTo>
                        <a:pt x="85" y="98"/>
                        <a:pt x="85" y="98"/>
                        <a:pt x="85" y="98"/>
                      </a:cubicBezTo>
                      <a:cubicBezTo>
                        <a:pt x="85" y="19"/>
                        <a:pt x="85" y="19"/>
                        <a:pt x="85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33"/>
                <p:cNvSpPr>
                  <a:spLocks noEditPoints="1"/>
                </p:cNvSpPr>
                <p:nvPr/>
              </p:nvSpPr>
              <p:spPr bwMode="auto">
                <a:xfrm>
                  <a:off x="6903901" y="2632337"/>
                  <a:ext cx="268082" cy="349274"/>
                </a:xfrm>
                <a:custGeom>
                  <a:avLst/>
                  <a:gdLst>
                    <a:gd name="T0" fmla="*/ 154 w 310"/>
                    <a:gd name="T1" fmla="*/ 1 h 404"/>
                    <a:gd name="T2" fmla="*/ 85 w 310"/>
                    <a:gd name="T3" fmla="*/ 76 h 404"/>
                    <a:gd name="T4" fmla="*/ 157 w 310"/>
                    <a:gd name="T5" fmla="*/ 165 h 404"/>
                    <a:gd name="T6" fmla="*/ 226 w 310"/>
                    <a:gd name="T7" fmla="*/ 73 h 404"/>
                    <a:gd name="T8" fmla="*/ 154 w 310"/>
                    <a:gd name="T9" fmla="*/ 1 h 404"/>
                    <a:gd name="T10" fmla="*/ 155 w 310"/>
                    <a:gd name="T11" fmla="*/ 261 h 404"/>
                    <a:gd name="T12" fmla="*/ 202 w 310"/>
                    <a:gd name="T13" fmla="*/ 195 h 404"/>
                    <a:gd name="T14" fmla="*/ 214 w 310"/>
                    <a:gd name="T15" fmla="*/ 190 h 404"/>
                    <a:gd name="T16" fmla="*/ 264 w 310"/>
                    <a:gd name="T17" fmla="*/ 199 h 404"/>
                    <a:gd name="T18" fmla="*/ 294 w 310"/>
                    <a:gd name="T19" fmla="*/ 225 h 404"/>
                    <a:gd name="T20" fmla="*/ 305 w 310"/>
                    <a:gd name="T21" fmla="*/ 385 h 404"/>
                    <a:gd name="T22" fmla="*/ 283 w 310"/>
                    <a:gd name="T23" fmla="*/ 404 h 404"/>
                    <a:gd name="T24" fmla="*/ 28 w 310"/>
                    <a:gd name="T25" fmla="*/ 404 h 404"/>
                    <a:gd name="T26" fmla="*/ 6 w 310"/>
                    <a:gd name="T27" fmla="*/ 385 h 404"/>
                    <a:gd name="T28" fmla="*/ 17 w 310"/>
                    <a:gd name="T29" fmla="*/ 225 h 404"/>
                    <a:gd name="T30" fmla="*/ 47 w 310"/>
                    <a:gd name="T31" fmla="*/ 199 h 404"/>
                    <a:gd name="T32" fmla="*/ 97 w 310"/>
                    <a:gd name="T33" fmla="*/ 190 h 404"/>
                    <a:gd name="T34" fmla="*/ 109 w 310"/>
                    <a:gd name="T35" fmla="*/ 195 h 404"/>
                    <a:gd name="T36" fmla="*/ 155 w 310"/>
                    <a:gd name="T37" fmla="*/ 261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10" h="404">
                      <a:moveTo>
                        <a:pt x="154" y="1"/>
                      </a:moveTo>
                      <a:cubicBezTo>
                        <a:pt x="115" y="1"/>
                        <a:pt x="84" y="35"/>
                        <a:pt x="85" y="76"/>
                      </a:cubicBezTo>
                      <a:cubicBezTo>
                        <a:pt x="86" y="117"/>
                        <a:pt x="118" y="166"/>
                        <a:pt x="157" y="165"/>
                      </a:cubicBezTo>
                      <a:cubicBezTo>
                        <a:pt x="196" y="164"/>
                        <a:pt x="227" y="114"/>
                        <a:pt x="226" y="73"/>
                      </a:cubicBezTo>
                      <a:cubicBezTo>
                        <a:pt x="225" y="32"/>
                        <a:pt x="193" y="0"/>
                        <a:pt x="154" y="1"/>
                      </a:cubicBezTo>
                      <a:close/>
                      <a:moveTo>
                        <a:pt x="155" y="261"/>
                      </a:moveTo>
                      <a:cubicBezTo>
                        <a:pt x="202" y="195"/>
                        <a:pt x="202" y="195"/>
                        <a:pt x="202" y="195"/>
                      </a:cubicBezTo>
                      <a:cubicBezTo>
                        <a:pt x="205" y="191"/>
                        <a:pt x="209" y="189"/>
                        <a:pt x="214" y="190"/>
                      </a:cubicBezTo>
                      <a:cubicBezTo>
                        <a:pt x="264" y="199"/>
                        <a:pt x="264" y="199"/>
                        <a:pt x="264" y="199"/>
                      </a:cubicBezTo>
                      <a:cubicBezTo>
                        <a:pt x="282" y="202"/>
                        <a:pt x="292" y="216"/>
                        <a:pt x="294" y="225"/>
                      </a:cubicBezTo>
                      <a:cubicBezTo>
                        <a:pt x="305" y="309"/>
                        <a:pt x="310" y="336"/>
                        <a:pt x="305" y="385"/>
                      </a:cubicBezTo>
                      <a:cubicBezTo>
                        <a:pt x="304" y="396"/>
                        <a:pt x="295" y="404"/>
                        <a:pt x="283" y="404"/>
                      </a:cubicBezTo>
                      <a:cubicBezTo>
                        <a:pt x="28" y="404"/>
                        <a:pt x="28" y="404"/>
                        <a:pt x="28" y="404"/>
                      </a:cubicBezTo>
                      <a:cubicBezTo>
                        <a:pt x="16" y="404"/>
                        <a:pt x="7" y="396"/>
                        <a:pt x="6" y="385"/>
                      </a:cubicBezTo>
                      <a:cubicBezTo>
                        <a:pt x="0" y="336"/>
                        <a:pt x="6" y="309"/>
                        <a:pt x="17" y="225"/>
                      </a:cubicBezTo>
                      <a:cubicBezTo>
                        <a:pt x="19" y="216"/>
                        <a:pt x="29" y="202"/>
                        <a:pt x="47" y="199"/>
                      </a:cubicBezTo>
                      <a:cubicBezTo>
                        <a:pt x="97" y="190"/>
                        <a:pt x="97" y="190"/>
                        <a:pt x="97" y="190"/>
                      </a:cubicBezTo>
                      <a:cubicBezTo>
                        <a:pt x="101" y="189"/>
                        <a:pt x="106" y="191"/>
                        <a:pt x="109" y="195"/>
                      </a:cubicBezTo>
                      <a:cubicBezTo>
                        <a:pt x="155" y="261"/>
                        <a:pt x="155" y="261"/>
                        <a:pt x="155" y="2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7" name="组合 36"/>
            <p:cNvGrpSpPr/>
            <p:nvPr/>
          </p:nvGrpSpPr>
          <p:grpSpPr>
            <a:xfrm>
              <a:off x="5246594" y="4009369"/>
              <a:ext cx="1519310" cy="1134105"/>
              <a:chOff x="5246594" y="4009369"/>
              <a:chExt cx="1519310" cy="1134105"/>
            </a:xfrm>
          </p:grpSpPr>
          <p:sp>
            <p:nvSpPr>
              <p:cNvPr id="38" name="Freeform 8"/>
              <p:cNvSpPr>
                <a:spLocks/>
              </p:cNvSpPr>
              <p:nvPr/>
            </p:nvSpPr>
            <p:spPr bwMode="auto">
              <a:xfrm rot="16200000">
                <a:off x="5439196" y="3816767"/>
                <a:ext cx="1134105" cy="1519310"/>
              </a:xfrm>
              <a:custGeom>
                <a:avLst/>
                <a:gdLst>
                  <a:gd name="T0" fmla="*/ 0 w 308"/>
                  <a:gd name="T1" fmla="*/ 6 h 412"/>
                  <a:gd name="T2" fmla="*/ 166 w 308"/>
                  <a:gd name="T3" fmla="*/ 5 h 412"/>
                  <a:gd name="T4" fmla="*/ 273 w 308"/>
                  <a:gd name="T5" fmla="*/ 76 h 412"/>
                  <a:gd name="T6" fmla="*/ 304 w 308"/>
                  <a:gd name="T7" fmla="*/ 150 h 412"/>
                  <a:gd name="T8" fmla="*/ 305 w 308"/>
                  <a:gd name="T9" fmla="*/ 180 h 412"/>
                  <a:gd name="T10" fmla="*/ 225 w 308"/>
                  <a:gd name="T11" fmla="*/ 375 h 412"/>
                  <a:gd name="T12" fmla="*/ 220 w 308"/>
                  <a:gd name="T13" fmla="*/ 386 h 412"/>
                  <a:gd name="T14" fmla="*/ 170 w 308"/>
                  <a:gd name="T15" fmla="*/ 382 h 412"/>
                  <a:gd name="T16" fmla="*/ 142 w 308"/>
                  <a:gd name="T17" fmla="*/ 314 h 412"/>
                  <a:gd name="T18" fmla="*/ 34 w 308"/>
                  <a:gd name="T19" fmla="*/ 60 h 412"/>
                  <a:gd name="T20" fmla="*/ 0 w 308"/>
                  <a:gd name="T21" fmla="*/ 6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8" h="412">
                    <a:moveTo>
                      <a:pt x="0" y="6"/>
                    </a:moveTo>
                    <a:cubicBezTo>
                      <a:pt x="53" y="6"/>
                      <a:pt x="110" y="10"/>
                      <a:pt x="166" y="5"/>
                    </a:cubicBezTo>
                    <a:cubicBezTo>
                      <a:pt x="224" y="0"/>
                      <a:pt x="256" y="23"/>
                      <a:pt x="273" y="76"/>
                    </a:cubicBezTo>
                    <a:cubicBezTo>
                      <a:pt x="281" y="101"/>
                      <a:pt x="295" y="125"/>
                      <a:pt x="304" y="150"/>
                    </a:cubicBezTo>
                    <a:cubicBezTo>
                      <a:pt x="308" y="159"/>
                      <a:pt x="308" y="171"/>
                      <a:pt x="305" y="180"/>
                    </a:cubicBezTo>
                    <a:cubicBezTo>
                      <a:pt x="279" y="245"/>
                      <a:pt x="252" y="310"/>
                      <a:pt x="225" y="375"/>
                    </a:cubicBezTo>
                    <a:cubicBezTo>
                      <a:pt x="224" y="379"/>
                      <a:pt x="222" y="383"/>
                      <a:pt x="220" y="386"/>
                    </a:cubicBezTo>
                    <a:cubicBezTo>
                      <a:pt x="203" y="412"/>
                      <a:pt x="184" y="411"/>
                      <a:pt x="170" y="382"/>
                    </a:cubicBezTo>
                    <a:cubicBezTo>
                      <a:pt x="159" y="360"/>
                      <a:pt x="152" y="336"/>
                      <a:pt x="142" y="314"/>
                    </a:cubicBezTo>
                    <a:cubicBezTo>
                      <a:pt x="106" y="229"/>
                      <a:pt x="71" y="144"/>
                      <a:pt x="34" y="60"/>
                    </a:cubicBezTo>
                    <a:cubicBezTo>
                      <a:pt x="26" y="41"/>
                      <a:pt x="12" y="25"/>
                      <a:pt x="0" y="6"/>
                    </a:cubicBezTo>
                    <a:close/>
                  </a:path>
                </a:pathLst>
              </a:custGeom>
              <a:solidFill>
                <a:srgbClr val="56A1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9" name="组合 38"/>
              <p:cNvGrpSpPr>
                <a:grpSpLocks noChangeAspect="1"/>
              </p:cNvGrpSpPr>
              <p:nvPr/>
            </p:nvGrpSpPr>
            <p:grpSpPr>
              <a:xfrm>
                <a:off x="5801517" y="4320910"/>
                <a:ext cx="177662" cy="236350"/>
                <a:chOff x="8776738" y="4901987"/>
                <a:chExt cx="528116" cy="702571"/>
              </a:xfrm>
              <a:solidFill>
                <a:schemeClr val="bg1"/>
              </a:solidFill>
            </p:grpSpPr>
            <p:sp>
              <p:nvSpPr>
                <p:cNvPr id="40" name="Freeform 23"/>
                <p:cNvSpPr>
                  <a:spLocks noEditPoints="1"/>
                </p:cNvSpPr>
                <p:nvPr/>
              </p:nvSpPr>
              <p:spPr bwMode="auto">
                <a:xfrm>
                  <a:off x="8776738" y="4901987"/>
                  <a:ext cx="519705" cy="702571"/>
                </a:xfrm>
                <a:custGeom>
                  <a:avLst/>
                  <a:gdLst>
                    <a:gd name="T0" fmla="*/ 592 w 601"/>
                    <a:gd name="T1" fmla="*/ 600 h 813"/>
                    <a:gd name="T2" fmla="*/ 374 w 601"/>
                    <a:gd name="T3" fmla="*/ 589 h 813"/>
                    <a:gd name="T4" fmla="*/ 374 w 601"/>
                    <a:gd name="T5" fmla="*/ 423 h 813"/>
                    <a:gd name="T6" fmla="*/ 601 w 601"/>
                    <a:gd name="T7" fmla="*/ 435 h 813"/>
                    <a:gd name="T8" fmla="*/ 533 w 601"/>
                    <a:gd name="T9" fmla="*/ 514 h 813"/>
                    <a:gd name="T10" fmla="*/ 592 w 601"/>
                    <a:gd name="T11" fmla="*/ 600 h 813"/>
                    <a:gd name="T12" fmla="*/ 253 w 601"/>
                    <a:gd name="T13" fmla="*/ 44 h 813"/>
                    <a:gd name="T14" fmla="*/ 298 w 601"/>
                    <a:gd name="T15" fmla="*/ 0 h 813"/>
                    <a:gd name="T16" fmla="*/ 342 w 601"/>
                    <a:gd name="T17" fmla="*/ 44 h 813"/>
                    <a:gd name="T18" fmla="*/ 342 w 601"/>
                    <a:gd name="T19" fmla="*/ 103 h 813"/>
                    <a:gd name="T20" fmla="*/ 253 w 601"/>
                    <a:gd name="T21" fmla="*/ 108 h 813"/>
                    <a:gd name="T22" fmla="*/ 253 w 601"/>
                    <a:gd name="T23" fmla="*/ 44 h 813"/>
                    <a:gd name="T24" fmla="*/ 342 w 601"/>
                    <a:gd name="T25" fmla="*/ 332 h 813"/>
                    <a:gd name="T26" fmla="*/ 342 w 601"/>
                    <a:gd name="T27" fmla="*/ 737 h 813"/>
                    <a:gd name="T28" fmla="*/ 355 w 601"/>
                    <a:gd name="T29" fmla="*/ 750 h 813"/>
                    <a:gd name="T30" fmla="*/ 380 w 601"/>
                    <a:gd name="T31" fmla="*/ 750 h 813"/>
                    <a:gd name="T32" fmla="*/ 415 w 601"/>
                    <a:gd name="T33" fmla="*/ 786 h 813"/>
                    <a:gd name="T34" fmla="*/ 415 w 601"/>
                    <a:gd name="T35" fmla="*/ 813 h 813"/>
                    <a:gd name="T36" fmla="*/ 180 w 601"/>
                    <a:gd name="T37" fmla="*/ 813 h 813"/>
                    <a:gd name="T38" fmla="*/ 180 w 601"/>
                    <a:gd name="T39" fmla="*/ 786 h 813"/>
                    <a:gd name="T40" fmla="*/ 216 w 601"/>
                    <a:gd name="T41" fmla="*/ 750 h 813"/>
                    <a:gd name="T42" fmla="*/ 240 w 601"/>
                    <a:gd name="T43" fmla="*/ 750 h 813"/>
                    <a:gd name="T44" fmla="*/ 253 w 601"/>
                    <a:gd name="T45" fmla="*/ 737 h 813"/>
                    <a:gd name="T46" fmla="*/ 253 w 601"/>
                    <a:gd name="T47" fmla="*/ 337 h 813"/>
                    <a:gd name="T48" fmla="*/ 342 w 601"/>
                    <a:gd name="T49" fmla="*/ 332 h 813"/>
                    <a:gd name="T50" fmla="*/ 221 w 601"/>
                    <a:gd name="T51" fmla="*/ 581 h 813"/>
                    <a:gd name="T52" fmla="*/ 59 w 601"/>
                    <a:gd name="T53" fmla="*/ 572 h 813"/>
                    <a:gd name="T54" fmla="*/ 0 w 601"/>
                    <a:gd name="T55" fmla="*/ 486 h 813"/>
                    <a:gd name="T56" fmla="*/ 68 w 601"/>
                    <a:gd name="T57" fmla="*/ 407 h 813"/>
                    <a:gd name="T58" fmla="*/ 221 w 601"/>
                    <a:gd name="T59" fmla="*/ 415 h 813"/>
                    <a:gd name="T60" fmla="*/ 221 w 601"/>
                    <a:gd name="T61" fmla="*/ 581 h 8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601" h="813">
                      <a:moveTo>
                        <a:pt x="592" y="600"/>
                      </a:moveTo>
                      <a:cubicBezTo>
                        <a:pt x="374" y="589"/>
                        <a:pt x="374" y="589"/>
                        <a:pt x="374" y="589"/>
                      </a:cubicBezTo>
                      <a:cubicBezTo>
                        <a:pt x="374" y="423"/>
                        <a:pt x="374" y="423"/>
                        <a:pt x="374" y="423"/>
                      </a:cubicBezTo>
                      <a:cubicBezTo>
                        <a:pt x="601" y="435"/>
                        <a:pt x="601" y="435"/>
                        <a:pt x="601" y="435"/>
                      </a:cubicBezTo>
                      <a:cubicBezTo>
                        <a:pt x="533" y="514"/>
                        <a:pt x="533" y="514"/>
                        <a:pt x="533" y="514"/>
                      </a:cubicBezTo>
                      <a:cubicBezTo>
                        <a:pt x="592" y="600"/>
                        <a:pt x="592" y="600"/>
                        <a:pt x="592" y="600"/>
                      </a:cubicBezTo>
                      <a:close/>
                      <a:moveTo>
                        <a:pt x="253" y="44"/>
                      </a:moveTo>
                      <a:cubicBezTo>
                        <a:pt x="253" y="20"/>
                        <a:pt x="273" y="0"/>
                        <a:pt x="298" y="0"/>
                      </a:cubicBezTo>
                      <a:cubicBezTo>
                        <a:pt x="322" y="0"/>
                        <a:pt x="342" y="20"/>
                        <a:pt x="342" y="44"/>
                      </a:cubicBezTo>
                      <a:cubicBezTo>
                        <a:pt x="342" y="103"/>
                        <a:pt x="342" y="103"/>
                        <a:pt x="342" y="103"/>
                      </a:cubicBezTo>
                      <a:cubicBezTo>
                        <a:pt x="253" y="108"/>
                        <a:pt x="253" y="108"/>
                        <a:pt x="253" y="108"/>
                      </a:cubicBezTo>
                      <a:cubicBezTo>
                        <a:pt x="253" y="44"/>
                        <a:pt x="253" y="44"/>
                        <a:pt x="253" y="44"/>
                      </a:cubicBezTo>
                      <a:close/>
                      <a:moveTo>
                        <a:pt x="342" y="332"/>
                      </a:moveTo>
                      <a:cubicBezTo>
                        <a:pt x="342" y="737"/>
                        <a:pt x="342" y="737"/>
                        <a:pt x="342" y="737"/>
                      </a:cubicBezTo>
                      <a:cubicBezTo>
                        <a:pt x="342" y="744"/>
                        <a:pt x="348" y="750"/>
                        <a:pt x="355" y="750"/>
                      </a:cubicBezTo>
                      <a:cubicBezTo>
                        <a:pt x="380" y="750"/>
                        <a:pt x="380" y="750"/>
                        <a:pt x="380" y="750"/>
                      </a:cubicBezTo>
                      <a:cubicBezTo>
                        <a:pt x="399" y="750"/>
                        <a:pt x="415" y="766"/>
                        <a:pt x="415" y="786"/>
                      </a:cubicBezTo>
                      <a:cubicBezTo>
                        <a:pt x="415" y="813"/>
                        <a:pt x="415" y="813"/>
                        <a:pt x="415" y="813"/>
                      </a:cubicBezTo>
                      <a:cubicBezTo>
                        <a:pt x="180" y="813"/>
                        <a:pt x="180" y="813"/>
                        <a:pt x="180" y="813"/>
                      </a:cubicBezTo>
                      <a:cubicBezTo>
                        <a:pt x="180" y="786"/>
                        <a:pt x="180" y="786"/>
                        <a:pt x="180" y="786"/>
                      </a:cubicBezTo>
                      <a:cubicBezTo>
                        <a:pt x="180" y="766"/>
                        <a:pt x="196" y="750"/>
                        <a:pt x="216" y="750"/>
                      </a:cubicBezTo>
                      <a:cubicBezTo>
                        <a:pt x="240" y="750"/>
                        <a:pt x="240" y="750"/>
                        <a:pt x="240" y="750"/>
                      </a:cubicBezTo>
                      <a:cubicBezTo>
                        <a:pt x="247" y="750"/>
                        <a:pt x="253" y="744"/>
                        <a:pt x="253" y="737"/>
                      </a:cubicBezTo>
                      <a:cubicBezTo>
                        <a:pt x="253" y="337"/>
                        <a:pt x="253" y="337"/>
                        <a:pt x="253" y="337"/>
                      </a:cubicBezTo>
                      <a:cubicBezTo>
                        <a:pt x="342" y="332"/>
                        <a:pt x="342" y="332"/>
                        <a:pt x="342" y="332"/>
                      </a:cubicBezTo>
                      <a:close/>
                      <a:moveTo>
                        <a:pt x="221" y="581"/>
                      </a:moveTo>
                      <a:cubicBezTo>
                        <a:pt x="59" y="572"/>
                        <a:pt x="59" y="572"/>
                        <a:pt x="59" y="572"/>
                      </a:cubicBezTo>
                      <a:cubicBezTo>
                        <a:pt x="0" y="486"/>
                        <a:pt x="0" y="486"/>
                        <a:pt x="0" y="486"/>
                      </a:cubicBezTo>
                      <a:cubicBezTo>
                        <a:pt x="68" y="407"/>
                        <a:pt x="68" y="407"/>
                        <a:pt x="68" y="407"/>
                      </a:cubicBezTo>
                      <a:cubicBezTo>
                        <a:pt x="221" y="415"/>
                        <a:pt x="221" y="415"/>
                        <a:pt x="221" y="415"/>
                      </a:cubicBezTo>
                      <a:cubicBezTo>
                        <a:pt x="221" y="581"/>
                        <a:pt x="221" y="581"/>
                        <a:pt x="221" y="5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24"/>
                <p:cNvSpPr>
                  <a:spLocks/>
                </p:cNvSpPr>
                <p:nvPr/>
              </p:nvSpPr>
              <p:spPr bwMode="auto">
                <a:xfrm>
                  <a:off x="8785515" y="5009147"/>
                  <a:ext cx="519339" cy="166774"/>
                </a:xfrm>
                <a:custGeom>
                  <a:avLst/>
                  <a:gdLst>
                    <a:gd name="T0" fmla="*/ 0 w 1420"/>
                    <a:gd name="T1" fmla="*/ 66 h 456"/>
                    <a:gd name="T2" fmla="*/ 631 w 1420"/>
                    <a:gd name="T3" fmla="*/ 33 h 456"/>
                    <a:gd name="T4" fmla="*/ 1259 w 1420"/>
                    <a:gd name="T5" fmla="*/ 0 h 456"/>
                    <a:gd name="T6" fmla="*/ 1420 w 1420"/>
                    <a:gd name="T7" fmla="*/ 189 h 456"/>
                    <a:gd name="T8" fmla="*/ 1281 w 1420"/>
                    <a:gd name="T9" fmla="*/ 390 h 456"/>
                    <a:gd name="T10" fmla="*/ 650 w 1420"/>
                    <a:gd name="T11" fmla="*/ 423 h 456"/>
                    <a:gd name="T12" fmla="*/ 21 w 1420"/>
                    <a:gd name="T13" fmla="*/ 456 h 456"/>
                    <a:gd name="T14" fmla="*/ 160 w 1420"/>
                    <a:gd name="T15" fmla="*/ 253 h 456"/>
                    <a:gd name="T16" fmla="*/ 0 w 1420"/>
                    <a:gd name="T17" fmla="*/ 66 h 456"/>
                    <a:gd name="T18" fmla="*/ 0 w 1420"/>
                    <a:gd name="T19" fmla="*/ 66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20" h="456">
                      <a:moveTo>
                        <a:pt x="0" y="66"/>
                      </a:moveTo>
                      <a:lnTo>
                        <a:pt x="631" y="33"/>
                      </a:lnTo>
                      <a:lnTo>
                        <a:pt x="1259" y="0"/>
                      </a:lnTo>
                      <a:lnTo>
                        <a:pt x="1420" y="189"/>
                      </a:lnTo>
                      <a:lnTo>
                        <a:pt x="1281" y="390"/>
                      </a:lnTo>
                      <a:lnTo>
                        <a:pt x="650" y="423"/>
                      </a:lnTo>
                      <a:lnTo>
                        <a:pt x="21" y="456"/>
                      </a:lnTo>
                      <a:lnTo>
                        <a:pt x="160" y="253"/>
                      </a:lnTo>
                      <a:lnTo>
                        <a:pt x="0" y="66"/>
                      </a:lnTo>
                      <a:lnTo>
                        <a:pt x="0" y="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841451701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210786" y="1925747"/>
            <a:ext cx="7770427" cy="3128132"/>
            <a:chOff x="2182896" y="2417825"/>
            <a:chExt cx="7770427" cy="3128132"/>
          </a:xfrm>
        </p:grpSpPr>
        <p:grpSp>
          <p:nvGrpSpPr>
            <p:cNvPr id="8" name="组合 7"/>
            <p:cNvGrpSpPr/>
            <p:nvPr/>
          </p:nvGrpSpPr>
          <p:grpSpPr>
            <a:xfrm>
              <a:off x="2182896" y="2417825"/>
              <a:ext cx="2370017" cy="843718"/>
              <a:chOff x="1221767" y="2192338"/>
              <a:chExt cx="2370017" cy="843718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2022124" y="2192338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221767" y="2523608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583306" y="3496678"/>
              <a:ext cx="2370017" cy="843718"/>
              <a:chOff x="3106598" y="5073134"/>
              <a:chExt cx="2370017" cy="843718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106598" y="5073134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106598" y="5404404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473338" y="4702239"/>
              <a:ext cx="2370017" cy="843718"/>
              <a:chOff x="1221767" y="2192338"/>
              <a:chExt cx="2370017" cy="843718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022124" y="2192338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221767" y="2523608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140852" y="4626036"/>
              <a:ext cx="1650624" cy="919921"/>
              <a:chOff x="5140852" y="4626036"/>
              <a:chExt cx="1650624" cy="919921"/>
            </a:xfrm>
          </p:grpSpPr>
          <p:sp>
            <p:nvSpPr>
              <p:cNvPr id="18" name="Freeform 7"/>
              <p:cNvSpPr>
                <a:spLocks/>
              </p:cNvSpPr>
              <p:nvPr/>
            </p:nvSpPr>
            <p:spPr bwMode="auto">
              <a:xfrm>
                <a:off x="5140852" y="4626036"/>
                <a:ext cx="1650624" cy="919921"/>
              </a:xfrm>
              <a:custGeom>
                <a:avLst/>
                <a:gdLst>
                  <a:gd name="T0" fmla="*/ 367 w 434"/>
                  <a:gd name="T1" fmla="*/ 0 h 243"/>
                  <a:gd name="T2" fmla="*/ 373 w 434"/>
                  <a:gd name="T3" fmla="*/ 192 h 243"/>
                  <a:gd name="T4" fmla="*/ 268 w 434"/>
                  <a:gd name="T5" fmla="*/ 235 h 243"/>
                  <a:gd name="T6" fmla="*/ 51 w 434"/>
                  <a:gd name="T7" fmla="*/ 204 h 243"/>
                  <a:gd name="T8" fmla="*/ 2 w 434"/>
                  <a:gd name="T9" fmla="*/ 120 h 243"/>
                  <a:gd name="T10" fmla="*/ 3 w 434"/>
                  <a:gd name="T11" fmla="*/ 100 h 243"/>
                  <a:gd name="T12" fmla="*/ 33 w 434"/>
                  <a:gd name="T13" fmla="*/ 84 h 243"/>
                  <a:gd name="T14" fmla="*/ 107 w 434"/>
                  <a:gd name="T15" fmla="*/ 124 h 243"/>
                  <a:gd name="T16" fmla="*/ 284 w 434"/>
                  <a:gd name="T17" fmla="*/ 126 h 243"/>
                  <a:gd name="T18" fmla="*/ 364 w 434"/>
                  <a:gd name="T19" fmla="*/ 13 h 243"/>
                  <a:gd name="T20" fmla="*/ 364 w 434"/>
                  <a:gd name="T21" fmla="*/ 5 h 243"/>
                  <a:gd name="T22" fmla="*/ 367 w 434"/>
                  <a:gd name="T23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4" h="243">
                    <a:moveTo>
                      <a:pt x="367" y="0"/>
                    </a:moveTo>
                    <a:cubicBezTo>
                      <a:pt x="424" y="47"/>
                      <a:pt x="434" y="141"/>
                      <a:pt x="373" y="192"/>
                    </a:cubicBezTo>
                    <a:cubicBezTo>
                      <a:pt x="343" y="217"/>
                      <a:pt x="308" y="231"/>
                      <a:pt x="268" y="235"/>
                    </a:cubicBezTo>
                    <a:cubicBezTo>
                      <a:pt x="193" y="243"/>
                      <a:pt x="120" y="235"/>
                      <a:pt x="51" y="204"/>
                    </a:cubicBezTo>
                    <a:cubicBezTo>
                      <a:pt x="0" y="180"/>
                      <a:pt x="5" y="176"/>
                      <a:pt x="2" y="120"/>
                    </a:cubicBezTo>
                    <a:cubicBezTo>
                      <a:pt x="2" y="113"/>
                      <a:pt x="3" y="107"/>
                      <a:pt x="3" y="100"/>
                    </a:cubicBezTo>
                    <a:cubicBezTo>
                      <a:pt x="4" y="76"/>
                      <a:pt x="11" y="72"/>
                      <a:pt x="33" y="84"/>
                    </a:cubicBezTo>
                    <a:cubicBezTo>
                      <a:pt x="58" y="98"/>
                      <a:pt x="81" y="120"/>
                      <a:pt x="107" y="124"/>
                    </a:cubicBezTo>
                    <a:cubicBezTo>
                      <a:pt x="165" y="132"/>
                      <a:pt x="224" y="154"/>
                      <a:pt x="284" y="126"/>
                    </a:cubicBezTo>
                    <a:cubicBezTo>
                      <a:pt x="333" y="102"/>
                      <a:pt x="364" y="70"/>
                      <a:pt x="364" y="13"/>
                    </a:cubicBezTo>
                    <a:cubicBezTo>
                      <a:pt x="363" y="10"/>
                      <a:pt x="364" y="8"/>
                      <a:pt x="364" y="5"/>
                    </a:cubicBezTo>
                    <a:cubicBezTo>
                      <a:pt x="364" y="4"/>
                      <a:pt x="366" y="3"/>
                      <a:pt x="367" y="0"/>
                    </a:cubicBezTo>
                    <a:close/>
                  </a:path>
                </a:pathLst>
              </a:custGeom>
              <a:solidFill>
                <a:srgbClr val="56A1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19" name="组合 18"/>
              <p:cNvGrpSpPr>
                <a:grpSpLocks noChangeAspect="1"/>
              </p:cNvGrpSpPr>
              <p:nvPr/>
            </p:nvGrpSpPr>
            <p:grpSpPr>
              <a:xfrm>
                <a:off x="5991114" y="5195283"/>
                <a:ext cx="197357" cy="242495"/>
                <a:chOff x="10709081" y="1959713"/>
                <a:chExt cx="463793" cy="569869"/>
              </a:xfrm>
              <a:solidFill>
                <a:schemeClr val="bg1"/>
              </a:solidFill>
            </p:grpSpPr>
            <p:sp>
              <p:nvSpPr>
                <p:cNvPr id="20" name="Freeform 158"/>
                <p:cNvSpPr>
                  <a:spLocks/>
                </p:cNvSpPr>
                <p:nvPr/>
              </p:nvSpPr>
              <p:spPr bwMode="auto">
                <a:xfrm>
                  <a:off x="10828900" y="1959713"/>
                  <a:ext cx="242543" cy="136273"/>
                </a:xfrm>
                <a:custGeom>
                  <a:avLst/>
                  <a:gdLst>
                    <a:gd name="T0" fmla="*/ 0 w 530"/>
                    <a:gd name="T1" fmla="*/ 171 h 298"/>
                    <a:gd name="T2" fmla="*/ 164 w 530"/>
                    <a:gd name="T3" fmla="*/ 298 h 298"/>
                    <a:gd name="T4" fmla="*/ 340 w 530"/>
                    <a:gd name="T5" fmla="*/ 295 h 298"/>
                    <a:gd name="T6" fmla="*/ 501 w 530"/>
                    <a:gd name="T7" fmla="*/ 104 h 298"/>
                    <a:gd name="T8" fmla="*/ 443 w 530"/>
                    <a:gd name="T9" fmla="*/ 145 h 298"/>
                    <a:gd name="T10" fmla="*/ 396 w 530"/>
                    <a:gd name="T11" fmla="*/ 33 h 298"/>
                    <a:gd name="T12" fmla="*/ 267 w 530"/>
                    <a:gd name="T13" fmla="*/ 73 h 298"/>
                    <a:gd name="T14" fmla="*/ 167 w 530"/>
                    <a:gd name="T15" fmla="*/ 26 h 298"/>
                    <a:gd name="T16" fmla="*/ 115 w 530"/>
                    <a:gd name="T17" fmla="*/ 140 h 298"/>
                    <a:gd name="T18" fmla="*/ 0 w 530"/>
                    <a:gd name="T19" fmla="*/ 171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0" h="298">
                      <a:moveTo>
                        <a:pt x="0" y="171"/>
                      </a:moveTo>
                      <a:cubicBezTo>
                        <a:pt x="0" y="171"/>
                        <a:pt x="116" y="251"/>
                        <a:pt x="164" y="298"/>
                      </a:cubicBezTo>
                      <a:cubicBezTo>
                        <a:pt x="164" y="298"/>
                        <a:pt x="221" y="267"/>
                        <a:pt x="340" y="295"/>
                      </a:cubicBezTo>
                      <a:cubicBezTo>
                        <a:pt x="340" y="295"/>
                        <a:pt x="530" y="233"/>
                        <a:pt x="501" y="104"/>
                      </a:cubicBezTo>
                      <a:cubicBezTo>
                        <a:pt x="501" y="104"/>
                        <a:pt x="487" y="135"/>
                        <a:pt x="443" y="145"/>
                      </a:cubicBezTo>
                      <a:cubicBezTo>
                        <a:pt x="443" y="145"/>
                        <a:pt x="434" y="67"/>
                        <a:pt x="396" y="33"/>
                      </a:cubicBezTo>
                      <a:cubicBezTo>
                        <a:pt x="396" y="33"/>
                        <a:pt x="348" y="0"/>
                        <a:pt x="267" y="73"/>
                      </a:cubicBezTo>
                      <a:cubicBezTo>
                        <a:pt x="267" y="73"/>
                        <a:pt x="238" y="26"/>
                        <a:pt x="167" y="26"/>
                      </a:cubicBezTo>
                      <a:cubicBezTo>
                        <a:pt x="167" y="26"/>
                        <a:pt x="110" y="70"/>
                        <a:pt x="115" y="140"/>
                      </a:cubicBezTo>
                      <a:cubicBezTo>
                        <a:pt x="115" y="140"/>
                        <a:pt x="48" y="114"/>
                        <a:pt x="0" y="1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159"/>
                <p:cNvSpPr>
                  <a:spLocks/>
                </p:cNvSpPr>
                <p:nvPr/>
              </p:nvSpPr>
              <p:spPr bwMode="auto">
                <a:xfrm>
                  <a:off x="10913490" y="2255681"/>
                  <a:ext cx="22067" cy="35617"/>
                </a:xfrm>
                <a:custGeom>
                  <a:avLst/>
                  <a:gdLst>
                    <a:gd name="T0" fmla="*/ 0 w 48"/>
                    <a:gd name="T1" fmla="*/ 36 h 78"/>
                    <a:gd name="T2" fmla="*/ 10 w 48"/>
                    <a:gd name="T3" fmla="*/ 60 h 78"/>
                    <a:gd name="T4" fmla="*/ 48 w 48"/>
                    <a:gd name="T5" fmla="*/ 78 h 78"/>
                    <a:gd name="T6" fmla="*/ 48 w 48"/>
                    <a:gd name="T7" fmla="*/ 0 h 78"/>
                    <a:gd name="T8" fmla="*/ 14 w 48"/>
                    <a:gd name="T9" fmla="*/ 11 h 78"/>
                    <a:gd name="T10" fmla="*/ 0 w 48"/>
                    <a:gd name="T11" fmla="*/ 3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78">
                      <a:moveTo>
                        <a:pt x="0" y="36"/>
                      </a:moveTo>
                      <a:cubicBezTo>
                        <a:pt x="0" y="44"/>
                        <a:pt x="4" y="51"/>
                        <a:pt x="10" y="60"/>
                      </a:cubicBezTo>
                      <a:cubicBezTo>
                        <a:pt x="17" y="68"/>
                        <a:pt x="30" y="74"/>
                        <a:pt x="48" y="78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35" y="1"/>
                        <a:pt x="24" y="4"/>
                        <a:pt x="14" y="11"/>
                      </a:cubicBezTo>
                      <a:cubicBezTo>
                        <a:pt x="5" y="17"/>
                        <a:pt x="0" y="25"/>
                        <a:pt x="0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160"/>
                <p:cNvSpPr>
                  <a:spLocks/>
                </p:cNvSpPr>
                <p:nvPr/>
              </p:nvSpPr>
              <p:spPr bwMode="auto">
                <a:xfrm>
                  <a:off x="10958398" y="2342981"/>
                  <a:ext cx="22841" cy="42585"/>
                </a:xfrm>
                <a:custGeom>
                  <a:avLst/>
                  <a:gdLst>
                    <a:gd name="T0" fmla="*/ 0 w 50"/>
                    <a:gd name="T1" fmla="*/ 0 h 93"/>
                    <a:gd name="T2" fmla="*/ 0 w 50"/>
                    <a:gd name="T3" fmla="*/ 93 h 93"/>
                    <a:gd name="T4" fmla="*/ 36 w 50"/>
                    <a:gd name="T5" fmla="*/ 79 h 93"/>
                    <a:gd name="T6" fmla="*/ 50 w 50"/>
                    <a:gd name="T7" fmla="*/ 49 h 93"/>
                    <a:gd name="T8" fmla="*/ 39 w 50"/>
                    <a:gd name="T9" fmla="*/ 22 h 93"/>
                    <a:gd name="T10" fmla="*/ 0 w 50"/>
                    <a:gd name="T11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" h="93">
                      <a:moveTo>
                        <a:pt x="0" y="0"/>
                      </a:move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14" y="90"/>
                        <a:pt x="26" y="85"/>
                        <a:pt x="36" y="79"/>
                      </a:cubicBezTo>
                      <a:cubicBezTo>
                        <a:pt x="45" y="73"/>
                        <a:pt x="50" y="63"/>
                        <a:pt x="50" y="49"/>
                      </a:cubicBezTo>
                      <a:cubicBezTo>
                        <a:pt x="50" y="38"/>
                        <a:pt x="46" y="29"/>
                        <a:pt x="39" y="22"/>
                      </a:cubicBezTo>
                      <a:cubicBezTo>
                        <a:pt x="31" y="14"/>
                        <a:pt x="18" y="7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161"/>
                <p:cNvSpPr>
                  <a:spLocks noEditPoints="1"/>
                </p:cNvSpPr>
                <p:nvPr/>
              </p:nvSpPr>
              <p:spPr bwMode="auto">
                <a:xfrm>
                  <a:off x="10709081" y="2106632"/>
                  <a:ext cx="463793" cy="422950"/>
                </a:xfrm>
                <a:custGeom>
                  <a:avLst/>
                  <a:gdLst>
                    <a:gd name="T0" fmla="*/ 950 w 1014"/>
                    <a:gd name="T1" fmla="*/ 526 h 925"/>
                    <a:gd name="T2" fmla="*/ 515 w 1014"/>
                    <a:gd name="T3" fmla="*/ 0 h 925"/>
                    <a:gd name="T4" fmla="*/ 81 w 1014"/>
                    <a:gd name="T5" fmla="*/ 512 h 925"/>
                    <a:gd name="T6" fmla="*/ 515 w 1014"/>
                    <a:gd name="T7" fmla="*/ 925 h 925"/>
                    <a:gd name="T8" fmla="*/ 950 w 1014"/>
                    <a:gd name="T9" fmla="*/ 526 h 925"/>
                    <a:gd name="T10" fmla="*/ 677 w 1014"/>
                    <a:gd name="T11" fmla="*/ 612 h 925"/>
                    <a:gd name="T12" fmla="*/ 629 w 1014"/>
                    <a:gd name="T13" fmla="*/ 659 h 925"/>
                    <a:gd name="T14" fmla="*/ 545 w 1014"/>
                    <a:gd name="T15" fmla="*/ 684 h 925"/>
                    <a:gd name="T16" fmla="*/ 545 w 1014"/>
                    <a:gd name="T17" fmla="*/ 738 h 925"/>
                    <a:gd name="T18" fmla="*/ 495 w 1014"/>
                    <a:gd name="T19" fmla="*/ 738 h 925"/>
                    <a:gd name="T20" fmla="*/ 495 w 1014"/>
                    <a:gd name="T21" fmla="*/ 684 h 925"/>
                    <a:gd name="T22" fmla="*/ 426 w 1014"/>
                    <a:gd name="T23" fmla="*/ 668 h 925"/>
                    <a:gd name="T24" fmla="*/ 358 w 1014"/>
                    <a:gd name="T25" fmla="*/ 637 h 925"/>
                    <a:gd name="T26" fmla="*/ 358 w 1014"/>
                    <a:gd name="T27" fmla="*/ 548 h 925"/>
                    <a:gd name="T28" fmla="*/ 400 w 1014"/>
                    <a:gd name="T29" fmla="*/ 576 h 925"/>
                    <a:gd name="T30" fmla="*/ 446 w 1014"/>
                    <a:gd name="T31" fmla="*/ 598 h 925"/>
                    <a:gd name="T32" fmla="*/ 495 w 1014"/>
                    <a:gd name="T33" fmla="*/ 609 h 925"/>
                    <a:gd name="T34" fmla="*/ 495 w 1014"/>
                    <a:gd name="T35" fmla="*/ 505 h 925"/>
                    <a:gd name="T36" fmla="*/ 404 w 1014"/>
                    <a:gd name="T37" fmla="*/ 469 h 925"/>
                    <a:gd name="T38" fmla="*/ 362 w 1014"/>
                    <a:gd name="T39" fmla="*/ 425 h 925"/>
                    <a:gd name="T40" fmla="*/ 352 w 1014"/>
                    <a:gd name="T41" fmla="*/ 377 h 925"/>
                    <a:gd name="T42" fmla="*/ 363 w 1014"/>
                    <a:gd name="T43" fmla="*/ 329 h 925"/>
                    <a:gd name="T44" fmla="*/ 407 w 1014"/>
                    <a:gd name="T45" fmla="*/ 281 h 925"/>
                    <a:gd name="T46" fmla="*/ 495 w 1014"/>
                    <a:gd name="T47" fmla="*/ 253 h 925"/>
                    <a:gd name="T48" fmla="*/ 495 w 1014"/>
                    <a:gd name="T49" fmla="*/ 226 h 925"/>
                    <a:gd name="T50" fmla="*/ 545 w 1014"/>
                    <a:gd name="T51" fmla="*/ 226 h 925"/>
                    <a:gd name="T52" fmla="*/ 545 w 1014"/>
                    <a:gd name="T53" fmla="*/ 253 h 925"/>
                    <a:gd name="T54" fmla="*/ 610 w 1014"/>
                    <a:gd name="T55" fmla="*/ 269 h 925"/>
                    <a:gd name="T56" fmla="*/ 674 w 1014"/>
                    <a:gd name="T57" fmla="*/ 301 h 925"/>
                    <a:gd name="T58" fmla="*/ 674 w 1014"/>
                    <a:gd name="T59" fmla="*/ 393 h 925"/>
                    <a:gd name="T60" fmla="*/ 618 w 1014"/>
                    <a:gd name="T61" fmla="*/ 357 h 925"/>
                    <a:gd name="T62" fmla="*/ 545 w 1014"/>
                    <a:gd name="T63" fmla="*/ 331 h 925"/>
                    <a:gd name="T64" fmla="*/ 545 w 1014"/>
                    <a:gd name="T65" fmla="*/ 416 h 925"/>
                    <a:gd name="T66" fmla="*/ 652 w 1014"/>
                    <a:gd name="T67" fmla="*/ 470 h 925"/>
                    <a:gd name="T68" fmla="*/ 692 w 1014"/>
                    <a:gd name="T69" fmla="*/ 557 h 925"/>
                    <a:gd name="T70" fmla="*/ 677 w 1014"/>
                    <a:gd name="T71" fmla="*/ 612 h 9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14" h="925">
                      <a:moveTo>
                        <a:pt x="950" y="526"/>
                      </a:moveTo>
                      <a:cubicBezTo>
                        <a:pt x="862" y="158"/>
                        <a:pt x="750" y="0"/>
                        <a:pt x="515" y="0"/>
                      </a:cubicBezTo>
                      <a:cubicBezTo>
                        <a:pt x="262" y="0"/>
                        <a:pt x="172" y="215"/>
                        <a:pt x="81" y="512"/>
                      </a:cubicBezTo>
                      <a:cubicBezTo>
                        <a:pt x="0" y="775"/>
                        <a:pt x="259" y="925"/>
                        <a:pt x="515" y="925"/>
                      </a:cubicBezTo>
                      <a:cubicBezTo>
                        <a:pt x="772" y="925"/>
                        <a:pt x="1014" y="794"/>
                        <a:pt x="950" y="526"/>
                      </a:cubicBezTo>
                      <a:close/>
                      <a:moveTo>
                        <a:pt x="677" y="612"/>
                      </a:moveTo>
                      <a:cubicBezTo>
                        <a:pt x="667" y="630"/>
                        <a:pt x="651" y="646"/>
                        <a:pt x="629" y="659"/>
                      </a:cubicBezTo>
                      <a:cubicBezTo>
                        <a:pt x="607" y="672"/>
                        <a:pt x="579" y="681"/>
                        <a:pt x="545" y="684"/>
                      </a:cubicBezTo>
                      <a:cubicBezTo>
                        <a:pt x="545" y="738"/>
                        <a:pt x="545" y="738"/>
                        <a:pt x="545" y="738"/>
                      </a:cubicBezTo>
                      <a:cubicBezTo>
                        <a:pt x="495" y="738"/>
                        <a:pt x="495" y="738"/>
                        <a:pt x="495" y="738"/>
                      </a:cubicBezTo>
                      <a:cubicBezTo>
                        <a:pt x="495" y="684"/>
                        <a:pt x="495" y="684"/>
                        <a:pt x="495" y="684"/>
                      </a:cubicBezTo>
                      <a:cubicBezTo>
                        <a:pt x="474" y="681"/>
                        <a:pt x="451" y="676"/>
                        <a:pt x="426" y="668"/>
                      </a:cubicBezTo>
                      <a:cubicBezTo>
                        <a:pt x="401" y="660"/>
                        <a:pt x="378" y="649"/>
                        <a:pt x="358" y="637"/>
                      </a:cubicBezTo>
                      <a:cubicBezTo>
                        <a:pt x="358" y="548"/>
                        <a:pt x="358" y="548"/>
                        <a:pt x="358" y="548"/>
                      </a:cubicBezTo>
                      <a:cubicBezTo>
                        <a:pt x="371" y="558"/>
                        <a:pt x="385" y="567"/>
                        <a:pt x="400" y="576"/>
                      </a:cubicBezTo>
                      <a:cubicBezTo>
                        <a:pt x="415" y="585"/>
                        <a:pt x="431" y="592"/>
                        <a:pt x="446" y="598"/>
                      </a:cubicBezTo>
                      <a:cubicBezTo>
                        <a:pt x="462" y="603"/>
                        <a:pt x="479" y="607"/>
                        <a:pt x="495" y="609"/>
                      </a:cubicBezTo>
                      <a:cubicBezTo>
                        <a:pt x="495" y="505"/>
                        <a:pt x="495" y="505"/>
                        <a:pt x="495" y="505"/>
                      </a:cubicBezTo>
                      <a:cubicBezTo>
                        <a:pt x="455" y="495"/>
                        <a:pt x="425" y="483"/>
                        <a:pt x="404" y="469"/>
                      </a:cubicBezTo>
                      <a:cubicBezTo>
                        <a:pt x="383" y="455"/>
                        <a:pt x="369" y="441"/>
                        <a:pt x="362" y="425"/>
                      </a:cubicBezTo>
                      <a:cubicBezTo>
                        <a:pt x="355" y="410"/>
                        <a:pt x="352" y="394"/>
                        <a:pt x="352" y="377"/>
                      </a:cubicBezTo>
                      <a:cubicBezTo>
                        <a:pt x="352" y="362"/>
                        <a:pt x="355" y="346"/>
                        <a:pt x="363" y="329"/>
                      </a:cubicBezTo>
                      <a:cubicBezTo>
                        <a:pt x="371" y="311"/>
                        <a:pt x="386" y="296"/>
                        <a:pt x="407" y="281"/>
                      </a:cubicBezTo>
                      <a:cubicBezTo>
                        <a:pt x="428" y="267"/>
                        <a:pt x="458" y="258"/>
                        <a:pt x="495" y="253"/>
                      </a:cubicBezTo>
                      <a:cubicBezTo>
                        <a:pt x="495" y="226"/>
                        <a:pt x="495" y="226"/>
                        <a:pt x="495" y="226"/>
                      </a:cubicBezTo>
                      <a:cubicBezTo>
                        <a:pt x="545" y="226"/>
                        <a:pt x="545" y="226"/>
                        <a:pt x="545" y="226"/>
                      </a:cubicBezTo>
                      <a:cubicBezTo>
                        <a:pt x="545" y="253"/>
                        <a:pt x="545" y="253"/>
                        <a:pt x="545" y="253"/>
                      </a:cubicBezTo>
                      <a:cubicBezTo>
                        <a:pt x="568" y="256"/>
                        <a:pt x="590" y="261"/>
                        <a:pt x="610" y="269"/>
                      </a:cubicBezTo>
                      <a:cubicBezTo>
                        <a:pt x="629" y="276"/>
                        <a:pt x="651" y="287"/>
                        <a:pt x="674" y="301"/>
                      </a:cubicBezTo>
                      <a:cubicBezTo>
                        <a:pt x="674" y="393"/>
                        <a:pt x="674" y="393"/>
                        <a:pt x="674" y="393"/>
                      </a:cubicBezTo>
                      <a:cubicBezTo>
                        <a:pt x="659" y="382"/>
                        <a:pt x="641" y="370"/>
                        <a:pt x="618" y="357"/>
                      </a:cubicBezTo>
                      <a:cubicBezTo>
                        <a:pt x="595" y="345"/>
                        <a:pt x="570" y="336"/>
                        <a:pt x="545" y="331"/>
                      </a:cubicBezTo>
                      <a:cubicBezTo>
                        <a:pt x="545" y="416"/>
                        <a:pt x="545" y="416"/>
                        <a:pt x="545" y="416"/>
                      </a:cubicBezTo>
                      <a:cubicBezTo>
                        <a:pt x="590" y="431"/>
                        <a:pt x="625" y="449"/>
                        <a:pt x="652" y="470"/>
                      </a:cubicBezTo>
                      <a:cubicBezTo>
                        <a:pt x="678" y="491"/>
                        <a:pt x="692" y="520"/>
                        <a:pt x="692" y="557"/>
                      </a:cubicBezTo>
                      <a:cubicBezTo>
                        <a:pt x="692" y="576"/>
                        <a:pt x="687" y="594"/>
                        <a:pt x="677" y="6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5096567" y="2417825"/>
              <a:ext cx="1773415" cy="1477509"/>
              <a:chOff x="5096567" y="2417825"/>
              <a:chExt cx="1773415" cy="1477509"/>
            </a:xfrm>
          </p:grpSpPr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5096567" y="2417825"/>
                <a:ext cx="1773415" cy="1477509"/>
              </a:xfrm>
              <a:custGeom>
                <a:avLst/>
                <a:gdLst>
                  <a:gd name="T0" fmla="*/ 106 w 467"/>
                  <a:gd name="T1" fmla="*/ 390 h 390"/>
                  <a:gd name="T2" fmla="*/ 49 w 467"/>
                  <a:gd name="T3" fmla="*/ 319 h 390"/>
                  <a:gd name="T4" fmla="*/ 191 w 467"/>
                  <a:gd name="T5" fmla="*/ 20 h 390"/>
                  <a:gd name="T6" fmla="*/ 421 w 467"/>
                  <a:gd name="T7" fmla="*/ 34 h 390"/>
                  <a:gd name="T8" fmla="*/ 467 w 467"/>
                  <a:gd name="T9" fmla="*/ 100 h 390"/>
                  <a:gd name="T10" fmla="*/ 467 w 467"/>
                  <a:gd name="T11" fmla="*/ 126 h 390"/>
                  <a:gd name="T12" fmla="*/ 433 w 467"/>
                  <a:gd name="T13" fmla="*/ 147 h 390"/>
                  <a:gd name="T14" fmla="*/ 355 w 467"/>
                  <a:gd name="T15" fmla="*/ 115 h 390"/>
                  <a:gd name="T16" fmla="*/ 141 w 467"/>
                  <a:gd name="T17" fmla="*/ 164 h 390"/>
                  <a:gd name="T18" fmla="*/ 98 w 467"/>
                  <a:gd name="T19" fmla="*/ 349 h 390"/>
                  <a:gd name="T20" fmla="*/ 111 w 467"/>
                  <a:gd name="T21" fmla="*/ 387 h 390"/>
                  <a:gd name="T22" fmla="*/ 106 w 467"/>
                  <a:gd name="T23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7" h="390">
                    <a:moveTo>
                      <a:pt x="106" y="390"/>
                    </a:moveTo>
                    <a:cubicBezTo>
                      <a:pt x="80" y="373"/>
                      <a:pt x="60" y="348"/>
                      <a:pt x="49" y="319"/>
                    </a:cubicBezTo>
                    <a:cubicBezTo>
                      <a:pt x="0" y="195"/>
                      <a:pt x="43" y="59"/>
                      <a:pt x="191" y="20"/>
                    </a:cubicBezTo>
                    <a:cubicBezTo>
                      <a:pt x="269" y="0"/>
                      <a:pt x="346" y="5"/>
                      <a:pt x="421" y="34"/>
                    </a:cubicBezTo>
                    <a:cubicBezTo>
                      <a:pt x="463" y="50"/>
                      <a:pt x="467" y="56"/>
                      <a:pt x="467" y="100"/>
                    </a:cubicBezTo>
                    <a:cubicBezTo>
                      <a:pt x="467" y="109"/>
                      <a:pt x="467" y="117"/>
                      <a:pt x="467" y="126"/>
                    </a:cubicBezTo>
                    <a:cubicBezTo>
                      <a:pt x="466" y="155"/>
                      <a:pt x="458" y="159"/>
                      <a:pt x="433" y="147"/>
                    </a:cubicBezTo>
                    <a:cubicBezTo>
                      <a:pt x="407" y="135"/>
                      <a:pt x="382" y="123"/>
                      <a:pt x="355" y="115"/>
                    </a:cubicBezTo>
                    <a:cubicBezTo>
                      <a:pt x="275" y="91"/>
                      <a:pt x="203" y="110"/>
                      <a:pt x="141" y="164"/>
                    </a:cubicBezTo>
                    <a:cubicBezTo>
                      <a:pt x="83" y="215"/>
                      <a:pt x="76" y="279"/>
                      <a:pt x="98" y="349"/>
                    </a:cubicBezTo>
                    <a:cubicBezTo>
                      <a:pt x="102" y="362"/>
                      <a:pt x="107" y="374"/>
                      <a:pt x="111" y="387"/>
                    </a:cubicBezTo>
                    <a:cubicBezTo>
                      <a:pt x="110" y="388"/>
                      <a:pt x="108" y="389"/>
                      <a:pt x="106" y="390"/>
                    </a:cubicBezTo>
                    <a:close/>
                  </a:path>
                </a:pathLst>
              </a:custGeom>
              <a:solidFill>
                <a:srgbClr val="56A1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6" name="组合 25"/>
              <p:cNvGrpSpPr>
                <a:grpSpLocks noChangeAspect="1"/>
              </p:cNvGrpSpPr>
              <p:nvPr/>
            </p:nvGrpSpPr>
            <p:grpSpPr>
              <a:xfrm>
                <a:off x="5991114" y="2555227"/>
                <a:ext cx="197357" cy="193707"/>
                <a:chOff x="2901634" y="2944764"/>
                <a:chExt cx="676305" cy="663799"/>
              </a:xfrm>
              <a:solidFill>
                <a:schemeClr val="bg1"/>
              </a:solidFill>
            </p:grpSpPr>
            <p:sp>
              <p:nvSpPr>
                <p:cNvPr id="27" name="Freeform 34"/>
                <p:cNvSpPr>
                  <a:spLocks/>
                </p:cNvSpPr>
                <p:nvPr/>
              </p:nvSpPr>
              <p:spPr bwMode="auto">
                <a:xfrm>
                  <a:off x="3214325" y="3456684"/>
                  <a:ext cx="10721" cy="16975"/>
                </a:xfrm>
                <a:custGeom>
                  <a:avLst/>
                  <a:gdLst>
                    <a:gd name="T0" fmla="*/ 5 w 5"/>
                    <a:gd name="T1" fmla="*/ 4 h 8"/>
                    <a:gd name="T2" fmla="*/ 5 w 5"/>
                    <a:gd name="T3" fmla="*/ 0 h 8"/>
                    <a:gd name="T4" fmla="*/ 2 w 5"/>
                    <a:gd name="T5" fmla="*/ 0 h 8"/>
                    <a:gd name="T6" fmla="*/ 2 w 5"/>
                    <a:gd name="T7" fmla="*/ 0 h 8"/>
                    <a:gd name="T8" fmla="*/ 0 w 5"/>
                    <a:gd name="T9" fmla="*/ 0 h 8"/>
                    <a:gd name="T10" fmla="*/ 0 w 5"/>
                    <a:gd name="T11" fmla="*/ 8 h 8"/>
                    <a:gd name="T12" fmla="*/ 5 w 5"/>
                    <a:gd name="T1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8">
                      <a:moveTo>
                        <a:pt x="5" y="4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lnTo>
                        <a:pt x="5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35"/>
                <p:cNvSpPr>
                  <a:spLocks/>
                </p:cNvSpPr>
                <p:nvPr/>
              </p:nvSpPr>
              <p:spPr bwMode="auto">
                <a:xfrm>
                  <a:off x="3358162" y="3370023"/>
                  <a:ext cx="16975" cy="14294"/>
                </a:xfrm>
                <a:custGeom>
                  <a:avLst/>
                  <a:gdLst>
                    <a:gd name="T0" fmla="*/ 0 w 8"/>
                    <a:gd name="T1" fmla="*/ 4 h 7"/>
                    <a:gd name="T2" fmla="*/ 6 w 8"/>
                    <a:gd name="T3" fmla="*/ 7 h 7"/>
                    <a:gd name="T4" fmla="*/ 8 w 8"/>
                    <a:gd name="T5" fmla="*/ 3 h 7"/>
                    <a:gd name="T6" fmla="*/ 2 w 8"/>
                    <a:gd name="T7" fmla="*/ 0 h 7"/>
                    <a:gd name="T8" fmla="*/ 0 w 8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0" y="4"/>
                      </a:move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5"/>
                        <a:pt x="8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36"/>
                <p:cNvSpPr>
                  <a:spLocks/>
                </p:cNvSpPr>
                <p:nvPr/>
              </p:nvSpPr>
              <p:spPr bwMode="auto">
                <a:xfrm>
                  <a:off x="3353696" y="3196703"/>
                  <a:ext cx="18762" cy="14294"/>
                </a:xfrm>
                <a:custGeom>
                  <a:avLst/>
                  <a:gdLst>
                    <a:gd name="T0" fmla="*/ 2 w 9"/>
                    <a:gd name="T1" fmla="*/ 7 h 7"/>
                    <a:gd name="T2" fmla="*/ 9 w 9"/>
                    <a:gd name="T3" fmla="*/ 4 h 7"/>
                    <a:gd name="T4" fmla="*/ 6 w 9"/>
                    <a:gd name="T5" fmla="*/ 0 h 7"/>
                    <a:gd name="T6" fmla="*/ 0 w 9"/>
                    <a:gd name="T7" fmla="*/ 3 h 7"/>
                    <a:gd name="T8" fmla="*/ 2 w 9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7"/>
                      </a:move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5"/>
                        <a:pt x="2" y="6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37"/>
                <p:cNvSpPr>
                  <a:spLocks/>
                </p:cNvSpPr>
                <p:nvPr/>
              </p:nvSpPr>
              <p:spPr bwMode="auto">
                <a:xfrm>
                  <a:off x="3435889" y="3145780"/>
                  <a:ext cx="18762" cy="16975"/>
                </a:xfrm>
                <a:custGeom>
                  <a:avLst/>
                  <a:gdLst>
                    <a:gd name="T0" fmla="*/ 7 w 9"/>
                    <a:gd name="T1" fmla="*/ 0 h 8"/>
                    <a:gd name="T2" fmla="*/ 0 w 9"/>
                    <a:gd name="T3" fmla="*/ 4 h 8"/>
                    <a:gd name="T4" fmla="*/ 2 w 9"/>
                    <a:gd name="T5" fmla="*/ 8 h 8"/>
                    <a:gd name="T6" fmla="*/ 9 w 9"/>
                    <a:gd name="T7" fmla="*/ 4 h 8"/>
                    <a:gd name="T8" fmla="*/ 7 w 9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7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1" y="7"/>
                        <a:pt x="2" y="8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2"/>
                        <a:pt x="8" y="1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38"/>
                <p:cNvSpPr>
                  <a:spLocks noEditPoints="1"/>
                </p:cNvSpPr>
                <p:nvPr/>
              </p:nvSpPr>
              <p:spPr bwMode="auto">
                <a:xfrm>
                  <a:off x="2901634" y="2970673"/>
                  <a:ext cx="597687" cy="637890"/>
                </a:xfrm>
                <a:custGeom>
                  <a:avLst/>
                  <a:gdLst>
                    <a:gd name="T0" fmla="*/ 271 w 283"/>
                    <a:gd name="T1" fmla="*/ 221 h 302"/>
                    <a:gd name="T2" fmla="*/ 254 w 283"/>
                    <a:gd name="T3" fmla="*/ 216 h 302"/>
                    <a:gd name="T4" fmla="*/ 249 w 283"/>
                    <a:gd name="T5" fmla="*/ 250 h 302"/>
                    <a:gd name="T6" fmla="*/ 153 w 283"/>
                    <a:gd name="T7" fmla="*/ 273 h 302"/>
                    <a:gd name="T8" fmla="*/ 148 w 283"/>
                    <a:gd name="T9" fmla="*/ 291 h 302"/>
                    <a:gd name="T10" fmla="*/ 32 w 283"/>
                    <a:gd name="T11" fmla="*/ 225 h 302"/>
                    <a:gd name="T12" fmla="*/ 128 w 283"/>
                    <a:gd name="T13" fmla="*/ 253 h 302"/>
                    <a:gd name="T14" fmla="*/ 81 w 283"/>
                    <a:gd name="T15" fmla="*/ 221 h 302"/>
                    <a:gd name="T16" fmla="*/ 71 w 283"/>
                    <a:gd name="T17" fmla="*/ 201 h 302"/>
                    <a:gd name="T18" fmla="*/ 65 w 283"/>
                    <a:gd name="T19" fmla="*/ 200 h 302"/>
                    <a:gd name="T20" fmla="*/ 65 w 283"/>
                    <a:gd name="T21" fmla="*/ 102 h 302"/>
                    <a:gd name="T22" fmla="*/ 91 w 283"/>
                    <a:gd name="T23" fmla="*/ 146 h 302"/>
                    <a:gd name="T24" fmla="*/ 103 w 283"/>
                    <a:gd name="T25" fmla="*/ 125 h 302"/>
                    <a:gd name="T26" fmla="*/ 122 w 283"/>
                    <a:gd name="T27" fmla="*/ 165 h 302"/>
                    <a:gd name="T28" fmla="*/ 148 w 283"/>
                    <a:gd name="T29" fmla="*/ 155 h 302"/>
                    <a:gd name="T30" fmla="*/ 150 w 283"/>
                    <a:gd name="T31" fmla="*/ 192 h 302"/>
                    <a:gd name="T32" fmla="*/ 153 w 283"/>
                    <a:gd name="T33" fmla="*/ 155 h 302"/>
                    <a:gd name="T34" fmla="*/ 186 w 283"/>
                    <a:gd name="T35" fmla="*/ 169 h 302"/>
                    <a:gd name="T36" fmla="*/ 184 w 283"/>
                    <a:gd name="T37" fmla="*/ 133 h 302"/>
                    <a:gd name="T38" fmla="*/ 153 w 283"/>
                    <a:gd name="T39" fmla="*/ 147 h 302"/>
                    <a:gd name="T40" fmla="*/ 153 w 283"/>
                    <a:gd name="T41" fmla="*/ 113 h 302"/>
                    <a:gd name="T42" fmla="*/ 153 w 283"/>
                    <a:gd name="T43" fmla="*/ 76 h 302"/>
                    <a:gd name="T44" fmla="*/ 153 w 283"/>
                    <a:gd name="T45" fmla="*/ 69 h 302"/>
                    <a:gd name="T46" fmla="*/ 153 w 283"/>
                    <a:gd name="T47" fmla="*/ 31 h 302"/>
                    <a:gd name="T48" fmla="*/ 153 w 283"/>
                    <a:gd name="T49" fmla="*/ 22 h 302"/>
                    <a:gd name="T50" fmla="*/ 151 w 283"/>
                    <a:gd name="T51" fmla="*/ 0 h 302"/>
                    <a:gd name="T52" fmla="*/ 151 w 283"/>
                    <a:gd name="T53" fmla="*/ 302 h 302"/>
                    <a:gd name="T54" fmla="*/ 277 w 283"/>
                    <a:gd name="T55" fmla="*/ 209 h 302"/>
                    <a:gd name="T56" fmla="*/ 105 w 283"/>
                    <a:gd name="T57" fmla="*/ 121 h 302"/>
                    <a:gd name="T58" fmla="*/ 148 w 283"/>
                    <a:gd name="T59" fmla="*/ 97 h 302"/>
                    <a:gd name="T60" fmla="*/ 148 w 283"/>
                    <a:gd name="T61" fmla="*/ 91 h 302"/>
                    <a:gd name="T62" fmla="*/ 67 w 283"/>
                    <a:gd name="T63" fmla="*/ 98 h 302"/>
                    <a:gd name="T64" fmla="*/ 148 w 283"/>
                    <a:gd name="T65" fmla="*/ 52 h 302"/>
                    <a:gd name="T66" fmla="*/ 52 w 283"/>
                    <a:gd name="T67" fmla="*/ 52 h 302"/>
                    <a:gd name="T68" fmla="*/ 148 w 283"/>
                    <a:gd name="T69" fmla="*/ 47 h 302"/>
                    <a:gd name="T70" fmla="*/ 32 w 283"/>
                    <a:gd name="T71" fmla="*/ 77 h 302"/>
                    <a:gd name="T72" fmla="*/ 11 w 283"/>
                    <a:gd name="T73" fmla="*/ 151 h 302"/>
                    <a:gd name="T74" fmla="*/ 60 w 283"/>
                    <a:gd name="T75" fmla="*/ 99 h 302"/>
                    <a:gd name="T76" fmla="*/ 60 w 283"/>
                    <a:gd name="T77" fmla="*/ 203 h 302"/>
                    <a:gd name="T78" fmla="*/ 11 w 283"/>
                    <a:gd name="T79" fmla="*/ 151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83" h="302">
                      <a:moveTo>
                        <a:pt x="277" y="209"/>
                      </a:moveTo>
                      <a:cubicBezTo>
                        <a:pt x="276" y="213"/>
                        <a:pt x="274" y="217"/>
                        <a:pt x="271" y="221"/>
                      </a:cubicBezTo>
                      <a:cubicBezTo>
                        <a:pt x="256" y="212"/>
                        <a:pt x="256" y="212"/>
                        <a:pt x="256" y="212"/>
                      </a:cubicBezTo>
                      <a:cubicBezTo>
                        <a:pt x="256" y="213"/>
                        <a:pt x="255" y="214"/>
                        <a:pt x="254" y="216"/>
                      </a:cubicBezTo>
                      <a:cubicBezTo>
                        <a:pt x="269" y="225"/>
                        <a:pt x="269" y="225"/>
                        <a:pt x="269" y="225"/>
                      </a:cubicBezTo>
                      <a:cubicBezTo>
                        <a:pt x="264" y="234"/>
                        <a:pt x="257" y="242"/>
                        <a:pt x="249" y="250"/>
                      </a:cubicBezTo>
                      <a:cubicBezTo>
                        <a:pt x="225" y="275"/>
                        <a:pt x="190" y="290"/>
                        <a:pt x="153" y="291"/>
                      </a:cubicBezTo>
                      <a:cubicBezTo>
                        <a:pt x="153" y="273"/>
                        <a:pt x="153" y="273"/>
                        <a:pt x="153" y="273"/>
                      </a:cubicBezTo>
                      <a:cubicBezTo>
                        <a:pt x="148" y="270"/>
                        <a:pt x="148" y="270"/>
                        <a:pt x="148" y="270"/>
                      </a:cubicBezTo>
                      <a:cubicBezTo>
                        <a:pt x="148" y="291"/>
                        <a:pt x="148" y="291"/>
                        <a:pt x="148" y="291"/>
                      </a:cubicBezTo>
                      <a:cubicBezTo>
                        <a:pt x="111" y="290"/>
                        <a:pt x="77" y="275"/>
                        <a:pt x="52" y="250"/>
                      </a:cubicBezTo>
                      <a:cubicBezTo>
                        <a:pt x="44" y="242"/>
                        <a:pt x="38" y="234"/>
                        <a:pt x="32" y="225"/>
                      </a:cubicBezTo>
                      <a:cubicBezTo>
                        <a:pt x="62" y="206"/>
                        <a:pt x="62" y="206"/>
                        <a:pt x="62" y="206"/>
                      </a:cubicBezTo>
                      <a:cubicBezTo>
                        <a:pt x="77" y="230"/>
                        <a:pt x="101" y="247"/>
                        <a:pt x="128" y="253"/>
                      </a:cubicBezTo>
                      <a:cubicBezTo>
                        <a:pt x="134" y="249"/>
                        <a:pt x="134" y="249"/>
                        <a:pt x="134" y="249"/>
                      </a:cubicBezTo>
                      <a:cubicBezTo>
                        <a:pt x="113" y="245"/>
                        <a:pt x="95" y="235"/>
                        <a:pt x="81" y="221"/>
                      </a:cubicBezTo>
                      <a:cubicBezTo>
                        <a:pt x="75" y="216"/>
                        <a:pt x="71" y="210"/>
                        <a:pt x="67" y="204"/>
                      </a:cubicBezTo>
                      <a:cubicBezTo>
                        <a:pt x="71" y="201"/>
                        <a:pt x="71" y="201"/>
                        <a:pt x="71" y="201"/>
                      </a:cubicBezTo>
                      <a:cubicBezTo>
                        <a:pt x="73" y="195"/>
                        <a:pt x="73" y="195"/>
                        <a:pt x="73" y="195"/>
                      </a:cubicBezTo>
                      <a:cubicBezTo>
                        <a:pt x="65" y="200"/>
                        <a:pt x="65" y="200"/>
                        <a:pt x="65" y="200"/>
                      </a:cubicBezTo>
                      <a:cubicBezTo>
                        <a:pt x="56" y="186"/>
                        <a:pt x="52" y="169"/>
                        <a:pt x="52" y="151"/>
                      </a:cubicBezTo>
                      <a:cubicBezTo>
                        <a:pt x="52" y="133"/>
                        <a:pt x="56" y="117"/>
                        <a:pt x="65" y="102"/>
                      </a:cubicBezTo>
                      <a:cubicBezTo>
                        <a:pt x="98" y="122"/>
                        <a:pt x="98" y="122"/>
                        <a:pt x="98" y="122"/>
                      </a:cubicBezTo>
                      <a:cubicBezTo>
                        <a:pt x="94" y="129"/>
                        <a:pt x="92" y="137"/>
                        <a:pt x="91" y="146"/>
                      </a:cubicBezTo>
                      <a:cubicBezTo>
                        <a:pt x="96" y="149"/>
                        <a:pt x="96" y="149"/>
                        <a:pt x="96" y="149"/>
                      </a:cubicBezTo>
                      <a:cubicBezTo>
                        <a:pt x="97" y="140"/>
                        <a:pt x="99" y="132"/>
                        <a:pt x="103" y="125"/>
                      </a:cubicBezTo>
                      <a:cubicBezTo>
                        <a:pt x="146" y="151"/>
                        <a:pt x="146" y="151"/>
                        <a:pt x="146" y="151"/>
                      </a:cubicBezTo>
                      <a:cubicBezTo>
                        <a:pt x="122" y="165"/>
                        <a:pt x="122" y="165"/>
                        <a:pt x="122" y="165"/>
                      </a:cubicBezTo>
                      <a:cubicBezTo>
                        <a:pt x="126" y="168"/>
                        <a:pt x="126" y="168"/>
                        <a:pt x="126" y="168"/>
                      </a:cubicBezTo>
                      <a:cubicBezTo>
                        <a:pt x="148" y="155"/>
                        <a:pt x="148" y="155"/>
                        <a:pt x="148" y="155"/>
                      </a:cubicBezTo>
                      <a:cubicBezTo>
                        <a:pt x="148" y="192"/>
                        <a:pt x="148" y="192"/>
                        <a:pt x="148" y="192"/>
                      </a:cubicBezTo>
                      <a:cubicBezTo>
                        <a:pt x="149" y="192"/>
                        <a:pt x="149" y="192"/>
                        <a:pt x="150" y="192"/>
                      </a:cubicBezTo>
                      <a:cubicBezTo>
                        <a:pt x="151" y="192"/>
                        <a:pt x="152" y="192"/>
                        <a:pt x="153" y="192"/>
                      </a:cubicBezTo>
                      <a:cubicBezTo>
                        <a:pt x="153" y="155"/>
                        <a:pt x="153" y="155"/>
                        <a:pt x="153" y="155"/>
                      </a:cubicBezTo>
                      <a:cubicBezTo>
                        <a:pt x="183" y="173"/>
                        <a:pt x="183" y="173"/>
                        <a:pt x="183" y="173"/>
                      </a:cubicBezTo>
                      <a:cubicBezTo>
                        <a:pt x="184" y="172"/>
                        <a:pt x="185" y="171"/>
                        <a:pt x="186" y="169"/>
                      </a:cubicBezTo>
                      <a:cubicBezTo>
                        <a:pt x="155" y="151"/>
                        <a:pt x="155" y="151"/>
                        <a:pt x="155" y="151"/>
                      </a:cubicBezTo>
                      <a:cubicBezTo>
                        <a:pt x="184" y="133"/>
                        <a:pt x="184" y="133"/>
                        <a:pt x="184" y="133"/>
                      </a:cubicBezTo>
                      <a:cubicBezTo>
                        <a:pt x="184" y="132"/>
                        <a:pt x="183" y="131"/>
                        <a:pt x="182" y="130"/>
                      </a:cubicBezTo>
                      <a:cubicBezTo>
                        <a:pt x="153" y="147"/>
                        <a:pt x="153" y="147"/>
                        <a:pt x="153" y="147"/>
                      </a:cubicBezTo>
                      <a:cubicBezTo>
                        <a:pt x="153" y="113"/>
                        <a:pt x="153" y="113"/>
                        <a:pt x="153" y="113"/>
                      </a:cubicBezTo>
                      <a:cubicBezTo>
                        <a:pt x="153" y="113"/>
                        <a:pt x="153" y="113"/>
                        <a:pt x="153" y="113"/>
                      </a:cubicBezTo>
                      <a:cubicBezTo>
                        <a:pt x="153" y="76"/>
                        <a:pt x="153" y="76"/>
                        <a:pt x="153" y="76"/>
                      </a:cubicBezTo>
                      <a:cubicBezTo>
                        <a:pt x="153" y="76"/>
                        <a:pt x="153" y="76"/>
                        <a:pt x="153" y="76"/>
                      </a:cubicBezTo>
                      <a:cubicBezTo>
                        <a:pt x="153" y="69"/>
                        <a:pt x="153" y="69"/>
                        <a:pt x="153" y="69"/>
                      </a:cubicBezTo>
                      <a:cubicBezTo>
                        <a:pt x="153" y="69"/>
                        <a:pt x="153" y="69"/>
                        <a:pt x="153" y="69"/>
                      </a:cubicBezTo>
                      <a:cubicBezTo>
                        <a:pt x="153" y="31"/>
                        <a:pt x="153" y="31"/>
                        <a:pt x="153" y="31"/>
                      </a:cubicBezTo>
                      <a:cubicBezTo>
                        <a:pt x="153" y="31"/>
                        <a:pt x="153" y="31"/>
                        <a:pt x="153" y="31"/>
                      </a:cubicBezTo>
                      <a:cubicBezTo>
                        <a:pt x="153" y="22"/>
                        <a:pt x="153" y="22"/>
                        <a:pt x="153" y="22"/>
                      </a:cubicBezTo>
                      <a:cubicBezTo>
                        <a:pt x="153" y="22"/>
                        <a:pt x="153" y="22"/>
                        <a:pt x="153" y="22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52" y="0"/>
                        <a:pt x="151" y="0"/>
                        <a:pt x="151" y="0"/>
                      </a:cubicBezTo>
                      <a:cubicBezTo>
                        <a:pt x="67" y="0"/>
                        <a:pt x="0" y="68"/>
                        <a:pt x="0" y="151"/>
                      </a:cubicBezTo>
                      <a:cubicBezTo>
                        <a:pt x="0" y="234"/>
                        <a:pt x="67" y="302"/>
                        <a:pt x="151" y="302"/>
                      </a:cubicBezTo>
                      <a:cubicBezTo>
                        <a:pt x="208" y="302"/>
                        <a:pt x="257" y="270"/>
                        <a:pt x="283" y="223"/>
                      </a:cubicBezTo>
                      <a:lnTo>
                        <a:pt x="277" y="209"/>
                      </a:lnTo>
                      <a:close/>
                      <a:moveTo>
                        <a:pt x="148" y="147"/>
                      </a:moveTo>
                      <a:cubicBezTo>
                        <a:pt x="105" y="121"/>
                        <a:pt x="105" y="121"/>
                        <a:pt x="105" y="121"/>
                      </a:cubicBezTo>
                      <a:cubicBezTo>
                        <a:pt x="107" y="118"/>
                        <a:pt x="109" y="115"/>
                        <a:pt x="112" y="113"/>
                      </a:cubicBezTo>
                      <a:cubicBezTo>
                        <a:pt x="121" y="103"/>
                        <a:pt x="134" y="97"/>
                        <a:pt x="148" y="97"/>
                      </a:cubicBezTo>
                      <a:lnTo>
                        <a:pt x="148" y="147"/>
                      </a:lnTo>
                      <a:close/>
                      <a:moveTo>
                        <a:pt x="148" y="91"/>
                      </a:moveTo>
                      <a:cubicBezTo>
                        <a:pt x="128" y="92"/>
                        <a:pt x="111" y="103"/>
                        <a:pt x="101" y="119"/>
                      </a:cubicBezTo>
                      <a:cubicBezTo>
                        <a:pt x="67" y="98"/>
                        <a:pt x="67" y="98"/>
                        <a:pt x="67" y="98"/>
                      </a:cubicBezTo>
                      <a:cubicBezTo>
                        <a:pt x="71" y="92"/>
                        <a:pt x="75" y="86"/>
                        <a:pt x="81" y="81"/>
                      </a:cubicBezTo>
                      <a:cubicBezTo>
                        <a:pt x="98" y="64"/>
                        <a:pt x="122" y="53"/>
                        <a:pt x="148" y="52"/>
                      </a:cubicBezTo>
                      <a:lnTo>
                        <a:pt x="148" y="91"/>
                      </a:lnTo>
                      <a:close/>
                      <a:moveTo>
                        <a:pt x="52" y="52"/>
                      </a:moveTo>
                      <a:cubicBezTo>
                        <a:pt x="77" y="27"/>
                        <a:pt x="111" y="12"/>
                        <a:pt x="148" y="11"/>
                      </a:cubicBezTo>
                      <a:cubicBezTo>
                        <a:pt x="148" y="47"/>
                        <a:pt x="148" y="47"/>
                        <a:pt x="148" y="47"/>
                      </a:cubicBezTo>
                      <a:cubicBezTo>
                        <a:pt x="112" y="48"/>
                        <a:pt x="80" y="67"/>
                        <a:pt x="62" y="96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8" y="68"/>
                        <a:pt x="44" y="60"/>
                        <a:pt x="52" y="52"/>
                      </a:cubicBezTo>
                      <a:close/>
                      <a:moveTo>
                        <a:pt x="11" y="151"/>
                      </a:moveTo>
                      <a:cubicBezTo>
                        <a:pt x="11" y="126"/>
                        <a:pt x="18" y="102"/>
                        <a:pt x="30" y="81"/>
                      </a:cubicBezTo>
                      <a:cubicBezTo>
                        <a:pt x="60" y="99"/>
                        <a:pt x="60" y="99"/>
                        <a:pt x="60" y="99"/>
                      </a:cubicBezTo>
                      <a:cubicBezTo>
                        <a:pt x="51" y="115"/>
                        <a:pt x="46" y="132"/>
                        <a:pt x="46" y="151"/>
                      </a:cubicBezTo>
                      <a:cubicBezTo>
                        <a:pt x="46" y="170"/>
                        <a:pt x="51" y="187"/>
                        <a:pt x="60" y="203"/>
                      </a:cubicBezTo>
                      <a:cubicBezTo>
                        <a:pt x="30" y="221"/>
                        <a:pt x="30" y="221"/>
                        <a:pt x="30" y="221"/>
                      </a:cubicBezTo>
                      <a:cubicBezTo>
                        <a:pt x="18" y="200"/>
                        <a:pt x="11" y="177"/>
                        <a:pt x="11" y="1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39"/>
                <p:cNvSpPr>
                  <a:spLocks/>
                </p:cNvSpPr>
                <p:nvPr/>
              </p:nvSpPr>
              <p:spPr bwMode="auto">
                <a:xfrm>
                  <a:off x="3061553" y="3139525"/>
                  <a:ext cx="310904" cy="308224"/>
                </a:xfrm>
                <a:custGeom>
                  <a:avLst/>
                  <a:gdLst>
                    <a:gd name="T0" fmla="*/ 74 w 147"/>
                    <a:gd name="T1" fmla="*/ 146 h 146"/>
                    <a:gd name="T2" fmla="*/ 125 w 147"/>
                    <a:gd name="T3" fmla="*/ 124 h 146"/>
                    <a:gd name="T4" fmla="*/ 147 w 147"/>
                    <a:gd name="T5" fmla="*/ 73 h 146"/>
                    <a:gd name="T6" fmla="*/ 125 w 147"/>
                    <a:gd name="T7" fmla="*/ 21 h 146"/>
                    <a:gd name="T8" fmla="*/ 74 w 147"/>
                    <a:gd name="T9" fmla="*/ 0 h 146"/>
                    <a:gd name="T10" fmla="*/ 74 w 147"/>
                    <a:gd name="T11" fmla="*/ 29 h 146"/>
                    <a:gd name="T12" fmla="*/ 105 w 147"/>
                    <a:gd name="T13" fmla="*/ 42 h 146"/>
                    <a:gd name="T14" fmla="*/ 117 w 147"/>
                    <a:gd name="T15" fmla="*/ 73 h 146"/>
                    <a:gd name="T16" fmla="*/ 105 w 147"/>
                    <a:gd name="T17" fmla="*/ 104 h 146"/>
                    <a:gd name="T18" fmla="*/ 74 w 147"/>
                    <a:gd name="T19" fmla="*/ 116 h 146"/>
                    <a:gd name="T20" fmla="*/ 43 w 147"/>
                    <a:gd name="T21" fmla="*/ 104 h 146"/>
                    <a:gd name="T22" fmla="*/ 41 w 147"/>
                    <a:gd name="T23" fmla="*/ 102 h 146"/>
                    <a:gd name="T24" fmla="*/ 56 w 147"/>
                    <a:gd name="T25" fmla="*/ 96 h 146"/>
                    <a:gd name="T26" fmla="*/ 12 w 147"/>
                    <a:gd name="T27" fmla="*/ 68 h 146"/>
                    <a:gd name="T28" fmla="*/ 0 w 147"/>
                    <a:gd name="T29" fmla="*/ 119 h 146"/>
                    <a:gd name="T30" fmla="*/ 13 w 147"/>
                    <a:gd name="T31" fmla="*/ 114 h 146"/>
                    <a:gd name="T32" fmla="*/ 22 w 147"/>
                    <a:gd name="T33" fmla="*/ 124 h 146"/>
                    <a:gd name="T34" fmla="*/ 74 w 147"/>
                    <a:gd name="T35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7" h="146">
                      <a:moveTo>
                        <a:pt x="74" y="146"/>
                      </a:moveTo>
                      <a:cubicBezTo>
                        <a:pt x="94" y="146"/>
                        <a:pt x="112" y="137"/>
                        <a:pt x="125" y="124"/>
                      </a:cubicBezTo>
                      <a:cubicBezTo>
                        <a:pt x="138" y="111"/>
                        <a:pt x="147" y="93"/>
                        <a:pt x="147" y="73"/>
                      </a:cubicBezTo>
                      <a:cubicBezTo>
                        <a:pt x="147" y="53"/>
                        <a:pt x="138" y="34"/>
                        <a:pt x="125" y="21"/>
                      </a:cubicBezTo>
                      <a:cubicBezTo>
                        <a:pt x="112" y="8"/>
                        <a:pt x="94" y="0"/>
                        <a:pt x="74" y="0"/>
                      </a:cubicBezTo>
                      <a:cubicBezTo>
                        <a:pt x="74" y="29"/>
                        <a:pt x="74" y="29"/>
                        <a:pt x="74" y="29"/>
                      </a:cubicBezTo>
                      <a:cubicBezTo>
                        <a:pt x="86" y="29"/>
                        <a:pt x="97" y="34"/>
                        <a:pt x="105" y="42"/>
                      </a:cubicBezTo>
                      <a:cubicBezTo>
                        <a:pt x="113" y="50"/>
                        <a:pt x="117" y="60"/>
                        <a:pt x="117" y="73"/>
                      </a:cubicBezTo>
                      <a:cubicBezTo>
                        <a:pt x="117" y="85"/>
                        <a:pt x="113" y="96"/>
                        <a:pt x="105" y="104"/>
                      </a:cubicBezTo>
                      <a:cubicBezTo>
                        <a:pt x="97" y="112"/>
                        <a:pt x="86" y="116"/>
                        <a:pt x="74" y="116"/>
                      </a:cubicBezTo>
                      <a:cubicBezTo>
                        <a:pt x="61" y="116"/>
                        <a:pt x="51" y="112"/>
                        <a:pt x="43" y="104"/>
                      </a:cubicBezTo>
                      <a:cubicBezTo>
                        <a:pt x="42" y="103"/>
                        <a:pt x="42" y="103"/>
                        <a:pt x="41" y="102"/>
                      </a:cubicBezTo>
                      <a:cubicBezTo>
                        <a:pt x="56" y="96"/>
                        <a:pt x="56" y="96"/>
                        <a:pt x="56" y="96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0" y="119"/>
                        <a:pt x="0" y="119"/>
                        <a:pt x="0" y="119"/>
                      </a:cubicBezTo>
                      <a:cubicBezTo>
                        <a:pt x="13" y="114"/>
                        <a:pt x="13" y="114"/>
                        <a:pt x="13" y="114"/>
                      </a:cubicBezTo>
                      <a:cubicBezTo>
                        <a:pt x="16" y="117"/>
                        <a:pt x="19" y="121"/>
                        <a:pt x="22" y="124"/>
                      </a:cubicBezTo>
                      <a:cubicBezTo>
                        <a:pt x="35" y="137"/>
                        <a:pt x="54" y="146"/>
                        <a:pt x="74" y="1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40"/>
                <p:cNvSpPr>
                  <a:spLocks/>
                </p:cNvSpPr>
                <p:nvPr/>
              </p:nvSpPr>
              <p:spPr bwMode="auto">
                <a:xfrm>
                  <a:off x="3175908" y="3044825"/>
                  <a:ext cx="292143" cy="515494"/>
                </a:xfrm>
                <a:custGeom>
                  <a:avLst/>
                  <a:gdLst>
                    <a:gd name="T0" fmla="*/ 20 w 138"/>
                    <a:gd name="T1" fmla="*/ 0 h 244"/>
                    <a:gd name="T2" fmla="*/ 20 w 138"/>
                    <a:gd name="T3" fmla="*/ 29 h 244"/>
                    <a:gd name="T4" fmla="*/ 82 w 138"/>
                    <a:gd name="T5" fmla="*/ 55 h 244"/>
                    <a:gd name="T6" fmla="*/ 108 w 138"/>
                    <a:gd name="T7" fmla="*/ 118 h 244"/>
                    <a:gd name="T8" fmla="*/ 82 w 138"/>
                    <a:gd name="T9" fmla="*/ 180 h 244"/>
                    <a:gd name="T10" fmla="*/ 41 w 138"/>
                    <a:gd name="T11" fmla="*/ 203 h 244"/>
                    <a:gd name="T12" fmla="*/ 40 w 138"/>
                    <a:gd name="T13" fmla="*/ 191 h 244"/>
                    <a:gd name="T14" fmla="*/ 0 w 138"/>
                    <a:gd name="T15" fmla="*/ 222 h 244"/>
                    <a:gd name="T16" fmla="*/ 45 w 138"/>
                    <a:gd name="T17" fmla="*/ 244 h 244"/>
                    <a:gd name="T18" fmla="*/ 44 w 138"/>
                    <a:gd name="T19" fmla="*/ 233 h 244"/>
                    <a:gd name="T20" fmla="*/ 103 w 138"/>
                    <a:gd name="T21" fmla="*/ 201 h 244"/>
                    <a:gd name="T22" fmla="*/ 138 w 138"/>
                    <a:gd name="T23" fmla="*/ 118 h 244"/>
                    <a:gd name="T24" fmla="*/ 103 w 138"/>
                    <a:gd name="T25" fmla="*/ 34 h 244"/>
                    <a:gd name="T26" fmla="*/ 20 w 138"/>
                    <a:gd name="T27" fmla="*/ 0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8" h="244">
                      <a:moveTo>
                        <a:pt x="20" y="0"/>
                      </a:move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44" y="29"/>
                        <a:pt x="66" y="39"/>
                        <a:pt x="82" y="55"/>
                      </a:cubicBezTo>
                      <a:cubicBezTo>
                        <a:pt x="98" y="71"/>
                        <a:pt x="108" y="93"/>
                        <a:pt x="108" y="118"/>
                      </a:cubicBezTo>
                      <a:cubicBezTo>
                        <a:pt x="108" y="142"/>
                        <a:pt x="98" y="164"/>
                        <a:pt x="82" y="180"/>
                      </a:cubicBezTo>
                      <a:cubicBezTo>
                        <a:pt x="71" y="191"/>
                        <a:pt x="57" y="199"/>
                        <a:pt x="41" y="203"/>
                      </a:cubicBezTo>
                      <a:cubicBezTo>
                        <a:pt x="40" y="191"/>
                        <a:pt x="40" y="191"/>
                        <a:pt x="40" y="191"/>
                      </a:cubicBezTo>
                      <a:cubicBezTo>
                        <a:pt x="0" y="222"/>
                        <a:pt x="0" y="222"/>
                        <a:pt x="0" y="222"/>
                      </a:cubicBezTo>
                      <a:cubicBezTo>
                        <a:pt x="45" y="244"/>
                        <a:pt x="45" y="244"/>
                        <a:pt x="45" y="244"/>
                      </a:cubicBezTo>
                      <a:cubicBezTo>
                        <a:pt x="44" y="233"/>
                        <a:pt x="44" y="233"/>
                        <a:pt x="44" y="233"/>
                      </a:cubicBezTo>
                      <a:cubicBezTo>
                        <a:pt x="67" y="228"/>
                        <a:pt x="87" y="217"/>
                        <a:pt x="103" y="201"/>
                      </a:cubicBezTo>
                      <a:cubicBezTo>
                        <a:pt x="124" y="180"/>
                        <a:pt x="138" y="150"/>
                        <a:pt x="138" y="118"/>
                      </a:cubicBezTo>
                      <a:cubicBezTo>
                        <a:pt x="138" y="85"/>
                        <a:pt x="124" y="56"/>
                        <a:pt x="103" y="34"/>
                      </a:cubicBezTo>
                      <a:cubicBezTo>
                        <a:pt x="82" y="13"/>
                        <a:pt x="52" y="0"/>
                        <a:pt x="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41"/>
                <p:cNvSpPr>
                  <a:spLocks/>
                </p:cNvSpPr>
                <p:nvPr/>
              </p:nvSpPr>
              <p:spPr bwMode="auto">
                <a:xfrm>
                  <a:off x="3218791" y="2944764"/>
                  <a:ext cx="359148" cy="486011"/>
                </a:xfrm>
                <a:custGeom>
                  <a:avLst/>
                  <a:gdLst>
                    <a:gd name="T0" fmla="*/ 161 w 170"/>
                    <a:gd name="T1" fmla="*/ 199 h 230"/>
                    <a:gd name="T2" fmla="*/ 164 w 170"/>
                    <a:gd name="T3" fmla="*/ 165 h 230"/>
                    <a:gd name="T4" fmla="*/ 116 w 170"/>
                    <a:gd name="T5" fmla="*/ 48 h 230"/>
                    <a:gd name="T6" fmla="*/ 0 w 170"/>
                    <a:gd name="T7" fmla="*/ 0 h 230"/>
                    <a:gd name="T8" fmla="*/ 0 w 170"/>
                    <a:gd name="T9" fmla="*/ 30 h 230"/>
                    <a:gd name="T10" fmla="*/ 95 w 170"/>
                    <a:gd name="T11" fmla="*/ 69 h 230"/>
                    <a:gd name="T12" fmla="*/ 134 w 170"/>
                    <a:gd name="T13" fmla="*/ 165 h 230"/>
                    <a:gd name="T14" fmla="*/ 132 w 170"/>
                    <a:gd name="T15" fmla="*/ 192 h 230"/>
                    <a:gd name="T16" fmla="*/ 119 w 170"/>
                    <a:gd name="T17" fmla="*/ 188 h 230"/>
                    <a:gd name="T18" fmla="*/ 135 w 170"/>
                    <a:gd name="T19" fmla="*/ 230 h 230"/>
                    <a:gd name="T20" fmla="*/ 170 w 170"/>
                    <a:gd name="T21" fmla="*/ 201 h 230"/>
                    <a:gd name="T22" fmla="*/ 161 w 170"/>
                    <a:gd name="T23" fmla="*/ 19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230">
                      <a:moveTo>
                        <a:pt x="161" y="199"/>
                      </a:moveTo>
                      <a:cubicBezTo>
                        <a:pt x="163" y="188"/>
                        <a:pt x="164" y="176"/>
                        <a:pt x="164" y="165"/>
                      </a:cubicBezTo>
                      <a:cubicBezTo>
                        <a:pt x="164" y="119"/>
                        <a:pt x="146" y="78"/>
                        <a:pt x="116" y="48"/>
                      </a:cubicBezTo>
                      <a:cubicBezTo>
                        <a:pt x="86" y="19"/>
                        <a:pt x="45" y="0"/>
                        <a:pt x="0" y="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37" y="30"/>
                        <a:pt x="70" y="45"/>
                        <a:pt x="95" y="69"/>
                      </a:cubicBezTo>
                      <a:cubicBezTo>
                        <a:pt x="119" y="94"/>
                        <a:pt x="134" y="127"/>
                        <a:pt x="134" y="165"/>
                      </a:cubicBezTo>
                      <a:cubicBezTo>
                        <a:pt x="134" y="174"/>
                        <a:pt x="133" y="183"/>
                        <a:pt x="132" y="192"/>
                      </a:cubicBezTo>
                      <a:cubicBezTo>
                        <a:pt x="119" y="188"/>
                        <a:pt x="119" y="188"/>
                        <a:pt x="119" y="188"/>
                      </a:cubicBezTo>
                      <a:cubicBezTo>
                        <a:pt x="135" y="230"/>
                        <a:pt x="135" y="230"/>
                        <a:pt x="135" y="230"/>
                      </a:cubicBezTo>
                      <a:cubicBezTo>
                        <a:pt x="170" y="201"/>
                        <a:pt x="170" y="201"/>
                        <a:pt x="170" y="201"/>
                      </a:cubicBezTo>
                      <a:lnTo>
                        <a:pt x="161" y="1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5" name="组合 34"/>
            <p:cNvGrpSpPr/>
            <p:nvPr/>
          </p:nvGrpSpPr>
          <p:grpSpPr>
            <a:xfrm>
              <a:off x="5533379" y="3130411"/>
              <a:ext cx="1562054" cy="2087435"/>
              <a:chOff x="5533379" y="3130411"/>
              <a:chExt cx="1562054" cy="2087435"/>
            </a:xfrm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5533379" y="3130411"/>
                <a:ext cx="1562054" cy="2087435"/>
              </a:xfrm>
              <a:custGeom>
                <a:avLst/>
                <a:gdLst>
                  <a:gd name="T0" fmla="*/ 337 w 411"/>
                  <a:gd name="T1" fmla="*/ 547 h 551"/>
                  <a:gd name="T2" fmla="*/ 330 w 411"/>
                  <a:gd name="T3" fmla="*/ 436 h 551"/>
                  <a:gd name="T4" fmla="*/ 257 w 411"/>
                  <a:gd name="T5" fmla="*/ 349 h 551"/>
                  <a:gd name="T6" fmla="*/ 170 w 411"/>
                  <a:gd name="T7" fmla="*/ 304 h 551"/>
                  <a:gd name="T8" fmla="*/ 40 w 411"/>
                  <a:gd name="T9" fmla="*/ 202 h 551"/>
                  <a:gd name="T10" fmla="*/ 8 w 411"/>
                  <a:gd name="T11" fmla="*/ 71 h 551"/>
                  <a:gd name="T12" fmla="*/ 49 w 411"/>
                  <a:gd name="T13" fmla="*/ 0 h 551"/>
                  <a:gd name="T14" fmla="*/ 49 w 411"/>
                  <a:gd name="T15" fmla="*/ 29 h 551"/>
                  <a:gd name="T16" fmla="*/ 110 w 411"/>
                  <a:gd name="T17" fmla="*/ 116 h 551"/>
                  <a:gd name="T18" fmla="*/ 232 w 411"/>
                  <a:gd name="T19" fmla="*/ 175 h 551"/>
                  <a:gd name="T20" fmla="*/ 353 w 411"/>
                  <a:gd name="T21" fmla="*/ 257 h 551"/>
                  <a:gd name="T22" fmla="*/ 380 w 411"/>
                  <a:gd name="T23" fmla="*/ 489 h 551"/>
                  <a:gd name="T24" fmla="*/ 344 w 411"/>
                  <a:gd name="T25" fmla="*/ 551 h 551"/>
                  <a:gd name="T26" fmla="*/ 337 w 411"/>
                  <a:gd name="T27" fmla="*/ 547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1" h="551">
                    <a:moveTo>
                      <a:pt x="337" y="547"/>
                    </a:moveTo>
                    <a:cubicBezTo>
                      <a:pt x="350" y="509"/>
                      <a:pt x="342" y="471"/>
                      <a:pt x="330" y="436"/>
                    </a:cubicBezTo>
                    <a:cubicBezTo>
                      <a:pt x="318" y="399"/>
                      <a:pt x="290" y="370"/>
                      <a:pt x="257" y="349"/>
                    </a:cubicBezTo>
                    <a:cubicBezTo>
                      <a:pt x="230" y="331"/>
                      <a:pt x="200" y="318"/>
                      <a:pt x="170" y="304"/>
                    </a:cubicBezTo>
                    <a:cubicBezTo>
                      <a:pt x="119" y="280"/>
                      <a:pt x="72" y="250"/>
                      <a:pt x="40" y="202"/>
                    </a:cubicBezTo>
                    <a:cubicBezTo>
                      <a:pt x="13" y="163"/>
                      <a:pt x="0" y="119"/>
                      <a:pt x="8" y="71"/>
                    </a:cubicBezTo>
                    <a:cubicBezTo>
                      <a:pt x="13" y="44"/>
                      <a:pt x="24" y="20"/>
                      <a:pt x="49" y="0"/>
                    </a:cubicBezTo>
                    <a:cubicBezTo>
                      <a:pt x="49" y="11"/>
                      <a:pt x="48" y="20"/>
                      <a:pt x="49" y="29"/>
                    </a:cubicBezTo>
                    <a:cubicBezTo>
                      <a:pt x="53" y="69"/>
                      <a:pt x="76" y="97"/>
                      <a:pt x="110" y="116"/>
                    </a:cubicBezTo>
                    <a:cubicBezTo>
                      <a:pt x="149" y="137"/>
                      <a:pt x="191" y="155"/>
                      <a:pt x="232" y="175"/>
                    </a:cubicBezTo>
                    <a:cubicBezTo>
                      <a:pt x="276" y="196"/>
                      <a:pt x="321" y="218"/>
                      <a:pt x="353" y="257"/>
                    </a:cubicBezTo>
                    <a:cubicBezTo>
                      <a:pt x="411" y="329"/>
                      <a:pt x="410" y="408"/>
                      <a:pt x="380" y="489"/>
                    </a:cubicBezTo>
                    <a:cubicBezTo>
                      <a:pt x="371" y="511"/>
                      <a:pt x="356" y="531"/>
                      <a:pt x="344" y="551"/>
                    </a:cubicBezTo>
                    <a:cubicBezTo>
                      <a:pt x="342" y="550"/>
                      <a:pt x="339" y="549"/>
                      <a:pt x="337" y="547"/>
                    </a:cubicBezTo>
                    <a:close/>
                  </a:path>
                </a:pathLst>
              </a:custGeom>
              <a:solidFill>
                <a:srgbClr val="9EC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" name="Freeform 157"/>
              <p:cNvSpPr>
                <a:spLocks noChangeAspect="1" noEditPoints="1"/>
              </p:cNvSpPr>
              <p:nvPr/>
            </p:nvSpPr>
            <p:spPr bwMode="auto">
              <a:xfrm>
                <a:off x="6021252" y="3819859"/>
                <a:ext cx="137080" cy="197357"/>
              </a:xfrm>
              <a:custGeom>
                <a:avLst/>
                <a:gdLst>
                  <a:gd name="T0" fmla="*/ 729 w 906"/>
                  <a:gd name="T1" fmla="*/ 0 h 1304"/>
                  <a:gd name="T2" fmla="*/ 177 w 906"/>
                  <a:gd name="T3" fmla="*/ 0 h 1304"/>
                  <a:gd name="T4" fmla="*/ 0 w 906"/>
                  <a:gd name="T5" fmla="*/ 177 h 1304"/>
                  <a:gd name="T6" fmla="*/ 0 w 906"/>
                  <a:gd name="T7" fmla="*/ 1127 h 1304"/>
                  <a:gd name="T8" fmla="*/ 177 w 906"/>
                  <a:gd name="T9" fmla="*/ 1304 h 1304"/>
                  <a:gd name="T10" fmla="*/ 729 w 906"/>
                  <a:gd name="T11" fmla="*/ 1304 h 1304"/>
                  <a:gd name="T12" fmla="*/ 906 w 906"/>
                  <a:gd name="T13" fmla="*/ 1127 h 1304"/>
                  <a:gd name="T14" fmla="*/ 906 w 906"/>
                  <a:gd name="T15" fmla="*/ 177 h 1304"/>
                  <a:gd name="T16" fmla="*/ 729 w 906"/>
                  <a:gd name="T17" fmla="*/ 0 h 1304"/>
                  <a:gd name="T18" fmla="*/ 221 w 906"/>
                  <a:gd name="T19" fmla="*/ 1124 h 1304"/>
                  <a:gd name="T20" fmla="*/ 153 w 906"/>
                  <a:gd name="T21" fmla="*/ 1056 h 1304"/>
                  <a:gd name="T22" fmla="*/ 221 w 906"/>
                  <a:gd name="T23" fmla="*/ 987 h 1304"/>
                  <a:gd name="T24" fmla="*/ 289 w 906"/>
                  <a:gd name="T25" fmla="*/ 1056 h 1304"/>
                  <a:gd name="T26" fmla="*/ 221 w 906"/>
                  <a:gd name="T27" fmla="*/ 1124 h 1304"/>
                  <a:gd name="T28" fmla="*/ 221 w 906"/>
                  <a:gd name="T29" fmla="*/ 925 h 1304"/>
                  <a:gd name="T30" fmla="*/ 153 w 906"/>
                  <a:gd name="T31" fmla="*/ 857 h 1304"/>
                  <a:gd name="T32" fmla="*/ 221 w 906"/>
                  <a:gd name="T33" fmla="*/ 788 h 1304"/>
                  <a:gd name="T34" fmla="*/ 289 w 906"/>
                  <a:gd name="T35" fmla="*/ 857 h 1304"/>
                  <a:gd name="T36" fmla="*/ 221 w 906"/>
                  <a:gd name="T37" fmla="*/ 925 h 1304"/>
                  <a:gd name="T38" fmla="*/ 221 w 906"/>
                  <a:gd name="T39" fmla="*/ 726 h 1304"/>
                  <a:gd name="T40" fmla="*/ 153 w 906"/>
                  <a:gd name="T41" fmla="*/ 658 h 1304"/>
                  <a:gd name="T42" fmla="*/ 221 w 906"/>
                  <a:gd name="T43" fmla="*/ 590 h 1304"/>
                  <a:gd name="T44" fmla="*/ 289 w 906"/>
                  <a:gd name="T45" fmla="*/ 658 h 1304"/>
                  <a:gd name="T46" fmla="*/ 221 w 906"/>
                  <a:gd name="T47" fmla="*/ 726 h 1304"/>
                  <a:gd name="T48" fmla="*/ 453 w 906"/>
                  <a:gd name="T49" fmla="*/ 1124 h 1304"/>
                  <a:gd name="T50" fmla="*/ 385 w 906"/>
                  <a:gd name="T51" fmla="*/ 1056 h 1304"/>
                  <a:gd name="T52" fmla="*/ 453 w 906"/>
                  <a:gd name="T53" fmla="*/ 987 h 1304"/>
                  <a:gd name="T54" fmla="*/ 521 w 906"/>
                  <a:gd name="T55" fmla="*/ 1056 h 1304"/>
                  <a:gd name="T56" fmla="*/ 453 w 906"/>
                  <a:gd name="T57" fmla="*/ 1124 h 1304"/>
                  <a:gd name="T58" fmla="*/ 453 w 906"/>
                  <a:gd name="T59" fmla="*/ 925 h 1304"/>
                  <a:gd name="T60" fmla="*/ 385 w 906"/>
                  <a:gd name="T61" fmla="*/ 857 h 1304"/>
                  <a:gd name="T62" fmla="*/ 453 w 906"/>
                  <a:gd name="T63" fmla="*/ 788 h 1304"/>
                  <a:gd name="T64" fmla="*/ 521 w 906"/>
                  <a:gd name="T65" fmla="*/ 857 h 1304"/>
                  <a:gd name="T66" fmla="*/ 453 w 906"/>
                  <a:gd name="T67" fmla="*/ 925 h 1304"/>
                  <a:gd name="T68" fmla="*/ 453 w 906"/>
                  <a:gd name="T69" fmla="*/ 726 h 1304"/>
                  <a:gd name="T70" fmla="*/ 385 w 906"/>
                  <a:gd name="T71" fmla="*/ 658 h 1304"/>
                  <a:gd name="T72" fmla="*/ 453 w 906"/>
                  <a:gd name="T73" fmla="*/ 590 h 1304"/>
                  <a:gd name="T74" fmla="*/ 521 w 906"/>
                  <a:gd name="T75" fmla="*/ 658 h 1304"/>
                  <a:gd name="T76" fmla="*/ 453 w 906"/>
                  <a:gd name="T77" fmla="*/ 726 h 1304"/>
                  <a:gd name="T78" fmla="*/ 685 w 906"/>
                  <a:gd name="T79" fmla="*/ 1124 h 1304"/>
                  <a:gd name="T80" fmla="*/ 617 w 906"/>
                  <a:gd name="T81" fmla="*/ 1056 h 1304"/>
                  <a:gd name="T82" fmla="*/ 685 w 906"/>
                  <a:gd name="T83" fmla="*/ 987 h 1304"/>
                  <a:gd name="T84" fmla="*/ 753 w 906"/>
                  <a:gd name="T85" fmla="*/ 1056 h 1304"/>
                  <a:gd name="T86" fmla="*/ 685 w 906"/>
                  <a:gd name="T87" fmla="*/ 1124 h 1304"/>
                  <a:gd name="T88" fmla="*/ 685 w 906"/>
                  <a:gd name="T89" fmla="*/ 925 h 1304"/>
                  <a:gd name="T90" fmla="*/ 617 w 906"/>
                  <a:gd name="T91" fmla="*/ 857 h 1304"/>
                  <a:gd name="T92" fmla="*/ 685 w 906"/>
                  <a:gd name="T93" fmla="*/ 788 h 1304"/>
                  <a:gd name="T94" fmla="*/ 753 w 906"/>
                  <a:gd name="T95" fmla="*/ 857 h 1304"/>
                  <a:gd name="T96" fmla="*/ 685 w 906"/>
                  <a:gd name="T97" fmla="*/ 925 h 1304"/>
                  <a:gd name="T98" fmla="*/ 685 w 906"/>
                  <a:gd name="T99" fmla="*/ 726 h 1304"/>
                  <a:gd name="T100" fmla="*/ 617 w 906"/>
                  <a:gd name="T101" fmla="*/ 658 h 1304"/>
                  <a:gd name="T102" fmla="*/ 685 w 906"/>
                  <a:gd name="T103" fmla="*/ 590 h 1304"/>
                  <a:gd name="T104" fmla="*/ 753 w 906"/>
                  <a:gd name="T105" fmla="*/ 658 h 1304"/>
                  <a:gd name="T106" fmla="*/ 685 w 906"/>
                  <a:gd name="T107" fmla="*/ 726 h 1304"/>
                  <a:gd name="T108" fmla="*/ 809 w 906"/>
                  <a:gd name="T109" fmla="*/ 319 h 1304"/>
                  <a:gd name="T110" fmla="*/ 676 w 906"/>
                  <a:gd name="T111" fmla="*/ 452 h 1304"/>
                  <a:gd name="T112" fmla="*/ 230 w 906"/>
                  <a:gd name="T113" fmla="*/ 452 h 1304"/>
                  <a:gd name="T114" fmla="*/ 98 w 906"/>
                  <a:gd name="T115" fmla="*/ 319 h 1304"/>
                  <a:gd name="T116" fmla="*/ 98 w 906"/>
                  <a:gd name="T117" fmla="*/ 280 h 1304"/>
                  <a:gd name="T118" fmla="*/ 230 w 906"/>
                  <a:gd name="T119" fmla="*/ 147 h 1304"/>
                  <a:gd name="T120" fmla="*/ 676 w 906"/>
                  <a:gd name="T121" fmla="*/ 147 h 1304"/>
                  <a:gd name="T122" fmla="*/ 809 w 906"/>
                  <a:gd name="T123" fmla="*/ 280 h 1304"/>
                  <a:gd name="T124" fmla="*/ 809 w 906"/>
                  <a:gd name="T125" fmla="*/ 319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06" h="1304">
                    <a:moveTo>
                      <a:pt x="729" y="0"/>
                    </a:moveTo>
                    <a:cubicBezTo>
                      <a:pt x="177" y="0"/>
                      <a:pt x="177" y="0"/>
                      <a:pt x="177" y="0"/>
                    </a:cubicBezTo>
                    <a:cubicBezTo>
                      <a:pt x="79" y="0"/>
                      <a:pt x="0" y="79"/>
                      <a:pt x="0" y="177"/>
                    </a:cubicBezTo>
                    <a:cubicBezTo>
                      <a:pt x="0" y="1127"/>
                      <a:pt x="0" y="1127"/>
                      <a:pt x="0" y="1127"/>
                    </a:cubicBezTo>
                    <a:cubicBezTo>
                      <a:pt x="0" y="1225"/>
                      <a:pt x="79" y="1304"/>
                      <a:pt x="177" y="1304"/>
                    </a:cubicBezTo>
                    <a:cubicBezTo>
                      <a:pt x="729" y="1304"/>
                      <a:pt x="729" y="1304"/>
                      <a:pt x="729" y="1304"/>
                    </a:cubicBezTo>
                    <a:cubicBezTo>
                      <a:pt x="827" y="1304"/>
                      <a:pt x="906" y="1225"/>
                      <a:pt x="906" y="1127"/>
                    </a:cubicBezTo>
                    <a:cubicBezTo>
                      <a:pt x="906" y="177"/>
                      <a:pt x="906" y="177"/>
                      <a:pt x="906" y="177"/>
                    </a:cubicBezTo>
                    <a:cubicBezTo>
                      <a:pt x="906" y="79"/>
                      <a:pt x="827" y="0"/>
                      <a:pt x="729" y="0"/>
                    </a:cubicBezTo>
                    <a:close/>
                    <a:moveTo>
                      <a:pt x="221" y="1124"/>
                    </a:moveTo>
                    <a:cubicBezTo>
                      <a:pt x="183" y="1124"/>
                      <a:pt x="153" y="1093"/>
                      <a:pt x="153" y="1056"/>
                    </a:cubicBezTo>
                    <a:cubicBezTo>
                      <a:pt x="153" y="1018"/>
                      <a:pt x="183" y="987"/>
                      <a:pt x="221" y="987"/>
                    </a:cubicBezTo>
                    <a:cubicBezTo>
                      <a:pt x="259" y="987"/>
                      <a:pt x="289" y="1018"/>
                      <a:pt x="289" y="1056"/>
                    </a:cubicBezTo>
                    <a:cubicBezTo>
                      <a:pt x="289" y="1093"/>
                      <a:pt x="259" y="1124"/>
                      <a:pt x="221" y="1124"/>
                    </a:cubicBezTo>
                    <a:close/>
                    <a:moveTo>
                      <a:pt x="221" y="925"/>
                    </a:moveTo>
                    <a:cubicBezTo>
                      <a:pt x="183" y="925"/>
                      <a:pt x="153" y="894"/>
                      <a:pt x="153" y="857"/>
                    </a:cubicBezTo>
                    <a:cubicBezTo>
                      <a:pt x="153" y="819"/>
                      <a:pt x="183" y="788"/>
                      <a:pt x="221" y="788"/>
                    </a:cubicBezTo>
                    <a:cubicBezTo>
                      <a:pt x="259" y="788"/>
                      <a:pt x="289" y="819"/>
                      <a:pt x="289" y="857"/>
                    </a:cubicBezTo>
                    <a:cubicBezTo>
                      <a:pt x="289" y="894"/>
                      <a:pt x="259" y="925"/>
                      <a:pt x="221" y="925"/>
                    </a:cubicBezTo>
                    <a:close/>
                    <a:moveTo>
                      <a:pt x="221" y="726"/>
                    </a:moveTo>
                    <a:cubicBezTo>
                      <a:pt x="183" y="726"/>
                      <a:pt x="153" y="695"/>
                      <a:pt x="153" y="658"/>
                    </a:cubicBezTo>
                    <a:cubicBezTo>
                      <a:pt x="153" y="620"/>
                      <a:pt x="183" y="590"/>
                      <a:pt x="221" y="590"/>
                    </a:cubicBezTo>
                    <a:cubicBezTo>
                      <a:pt x="259" y="590"/>
                      <a:pt x="289" y="620"/>
                      <a:pt x="289" y="658"/>
                    </a:cubicBezTo>
                    <a:cubicBezTo>
                      <a:pt x="289" y="695"/>
                      <a:pt x="259" y="726"/>
                      <a:pt x="221" y="726"/>
                    </a:cubicBezTo>
                    <a:close/>
                    <a:moveTo>
                      <a:pt x="453" y="1124"/>
                    </a:moveTo>
                    <a:cubicBezTo>
                      <a:pt x="416" y="1124"/>
                      <a:pt x="385" y="1093"/>
                      <a:pt x="385" y="1056"/>
                    </a:cubicBezTo>
                    <a:cubicBezTo>
                      <a:pt x="385" y="1018"/>
                      <a:pt x="416" y="987"/>
                      <a:pt x="453" y="987"/>
                    </a:cubicBezTo>
                    <a:cubicBezTo>
                      <a:pt x="491" y="987"/>
                      <a:pt x="521" y="1018"/>
                      <a:pt x="521" y="1056"/>
                    </a:cubicBezTo>
                    <a:cubicBezTo>
                      <a:pt x="521" y="1093"/>
                      <a:pt x="491" y="1124"/>
                      <a:pt x="453" y="1124"/>
                    </a:cubicBezTo>
                    <a:close/>
                    <a:moveTo>
                      <a:pt x="453" y="925"/>
                    </a:moveTo>
                    <a:cubicBezTo>
                      <a:pt x="416" y="925"/>
                      <a:pt x="385" y="894"/>
                      <a:pt x="385" y="857"/>
                    </a:cubicBezTo>
                    <a:cubicBezTo>
                      <a:pt x="385" y="819"/>
                      <a:pt x="416" y="788"/>
                      <a:pt x="453" y="788"/>
                    </a:cubicBezTo>
                    <a:cubicBezTo>
                      <a:pt x="491" y="788"/>
                      <a:pt x="521" y="819"/>
                      <a:pt x="521" y="857"/>
                    </a:cubicBezTo>
                    <a:cubicBezTo>
                      <a:pt x="521" y="894"/>
                      <a:pt x="491" y="925"/>
                      <a:pt x="453" y="925"/>
                    </a:cubicBezTo>
                    <a:close/>
                    <a:moveTo>
                      <a:pt x="453" y="726"/>
                    </a:moveTo>
                    <a:cubicBezTo>
                      <a:pt x="416" y="726"/>
                      <a:pt x="385" y="695"/>
                      <a:pt x="385" y="658"/>
                    </a:cubicBezTo>
                    <a:cubicBezTo>
                      <a:pt x="385" y="620"/>
                      <a:pt x="416" y="590"/>
                      <a:pt x="453" y="590"/>
                    </a:cubicBezTo>
                    <a:cubicBezTo>
                      <a:pt x="491" y="590"/>
                      <a:pt x="521" y="620"/>
                      <a:pt x="521" y="658"/>
                    </a:cubicBezTo>
                    <a:cubicBezTo>
                      <a:pt x="521" y="695"/>
                      <a:pt x="491" y="726"/>
                      <a:pt x="453" y="726"/>
                    </a:cubicBezTo>
                    <a:close/>
                    <a:moveTo>
                      <a:pt x="685" y="1124"/>
                    </a:moveTo>
                    <a:cubicBezTo>
                      <a:pt x="648" y="1124"/>
                      <a:pt x="617" y="1093"/>
                      <a:pt x="617" y="1056"/>
                    </a:cubicBezTo>
                    <a:cubicBezTo>
                      <a:pt x="617" y="1018"/>
                      <a:pt x="648" y="987"/>
                      <a:pt x="685" y="987"/>
                    </a:cubicBezTo>
                    <a:cubicBezTo>
                      <a:pt x="723" y="987"/>
                      <a:pt x="753" y="1018"/>
                      <a:pt x="753" y="1056"/>
                    </a:cubicBezTo>
                    <a:cubicBezTo>
                      <a:pt x="753" y="1093"/>
                      <a:pt x="723" y="1124"/>
                      <a:pt x="685" y="1124"/>
                    </a:cubicBezTo>
                    <a:close/>
                    <a:moveTo>
                      <a:pt x="685" y="925"/>
                    </a:moveTo>
                    <a:cubicBezTo>
                      <a:pt x="648" y="925"/>
                      <a:pt x="617" y="894"/>
                      <a:pt x="617" y="857"/>
                    </a:cubicBezTo>
                    <a:cubicBezTo>
                      <a:pt x="617" y="819"/>
                      <a:pt x="648" y="788"/>
                      <a:pt x="685" y="788"/>
                    </a:cubicBezTo>
                    <a:cubicBezTo>
                      <a:pt x="723" y="788"/>
                      <a:pt x="753" y="819"/>
                      <a:pt x="753" y="857"/>
                    </a:cubicBezTo>
                    <a:cubicBezTo>
                      <a:pt x="753" y="894"/>
                      <a:pt x="723" y="925"/>
                      <a:pt x="685" y="925"/>
                    </a:cubicBezTo>
                    <a:close/>
                    <a:moveTo>
                      <a:pt x="685" y="726"/>
                    </a:moveTo>
                    <a:cubicBezTo>
                      <a:pt x="648" y="726"/>
                      <a:pt x="617" y="695"/>
                      <a:pt x="617" y="658"/>
                    </a:cubicBezTo>
                    <a:cubicBezTo>
                      <a:pt x="617" y="620"/>
                      <a:pt x="648" y="590"/>
                      <a:pt x="685" y="590"/>
                    </a:cubicBezTo>
                    <a:cubicBezTo>
                      <a:pt x="723" y="590"/>
                      <a:pt x="753" y="620"/>
                      <a:pt x="753" y="658"/>
                    </a:cubicBezTo>
                    <a:cubicBezTo>
                      <a:pt x="753" y="695"/>
                      <a:pt x="723" y="726"/>
                      <a:pt x="685" y="726"/>
                    </a:cubicBezTo>
                    <a:close/>
                    <a:moveTo>
                      <a:pt x="809" y="319"/>
                    </a:moveTo>
                    <a:cubicBezTo>
                      <a:pt x="809" y="393"/>
                      <a:pt x="749" y="452"/>
                      <a:pt x="676" y="452"/>
                    </a:cubicBezTo>
                    <a:cubicBezTo>
                      <a:pt x="230" y="452"/>
                      <a:pt x="230" y="452"/>
                      <a:pt x="230" y="452"/>
                    </a:cubicBezTo>
                    <a:cubicBezTo>
                      <a:pt x="157" y="452"/>
                      <a:pt x="98" y="393"/>
                      <a:pt x="98" y="319"/>
                    </a:cubicBezTo>
                    <a:cubicBezTo>
                      <a:pt x="98" y="280"/>
                      <a:pt x="98" y="280"/>
                      <a:pt x="98" y="280"/>
                    </a:cubicBezTo>
                    <a:cubicBezTo>
                      <a:pt x="98" y="207"/>
                      <a:pt x="157" y="147"/>
                      <a:pt x="230" y="147"/>
                    </a:cubicBezTo>
                    <a:cubicBezTo>
                      <a:pt x="676" y="147"/>
                      <a:pt x="676" y="147"/>
                      <a:pt x="676" y="147"/>
                    </a:cubicBezTo>
                    <a:cubicBezTo>
                      <a:pt x="749" y="147"/>
                      <a:pt x="809" y="207"/>
                      <a:pt x="809" y="280"/>
                    </a:cubicBezTo>
                    <a:lnTo>
                      <a:pt x="809" y="3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38581176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662112" y="1453679"/>
            <a:ext cx="8867776" cy="3950643"/>
            <a:chOff x="1662112" y="2023765"/>
            <a:chExt cx="8867776" cy="3950643"/>
          </a:xfrm>
        </p:grpSpPr>
        <p:sp>
          <p:nvSpPr>
            <p:cNvPr id="8" name="AutoShape 2"/>
            <p:cNvSpPr>
              <a:spLocks/>
            </p:cNvSpPr>
            <p:nvPr/>
          </p:nvSpPr>
          <p:spPr bwMode="auto">
            <a:xfrm>
              <a:off x="1662112" y="2023765"/>
              <a:ext cx="2250084" cy="2250084"/>
            </a:xfrm>
            <a:custGeom>
              <a:avLst/>
              <a:gdLst>
                <a:gd name="T0" fmla="*/ 0 w 21600"/>
                <a:gd name="T1" fmla="*/ 2 h 21600"/>
                <a:gd name="T2" fmla="*/ 2 w 21600"/>
                <a:gd name="T3" fmla="*/ 0 h 21600"/>
                <a:gd name="T4" fmla="*/ 5 w 21600"/>
                <a:gd name="T5" fmla="*/ 0 h 21600"/>
                <a:gd name="T6" fmla="*/ 5 w 21600"/>
                <a:gd name="T7" fmla="*/ 2 h 21600"/>
                <a:gd name="T8" fmla="*/ 2 w 21600"/>
                <a:gd name="T9" fmla="*/ 5 h 21600"/>
                <a:gd name="T10" fmla="*/ 0 w 21600"/>
                <a:gd name="T11" fmla="*/ 2 h 21600"/>
                <a:gd name="T12" fmla="*/ 0 w 21600"/>
                <a:gd name="T13" fmla="*/ 2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4400" y="0"/>
                    <a:pt x="18000" y="0"/>
                    <a:pt x="21600" y="0"/>
                  </a:cubicBezTo>
                  <a:cubicBezTo>
                    <a:pt x="21600" y="3600"/>
                    <a:pt x="21600" y="7200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0" y="10800"/>
                  </a:moveTo>
                </a:path>
              </a:pathLst>
            </a:custGeom>
            <a:blipFill>
              <a:blip r:embed="rId6">
                <a:grayscl/>
              </a:blip>
              <a:stretch>
                <a:fillRect/>
              </a:stretch>
            </a:blipFill>
            <a:ln w="9525" cap="flat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9" name="AutoShape 34"/>
            <p:cNvSpPr>
              <a:spLocks/>
            </p:cNvSpPr>
            <p:nvPr/>
          </p:nvSpPr>
          <p:spPr bwMode="auto">
            <a:xfrm>
              <a:off x="4918450" y="2023765"/>
              <a:ext cx="2250945" cy="2250084"/>
            </a:xfrm>
            <a:custGeom>
              <a:avLst/>
              <a:gdLst>
                <a:gd name="T0" fmla="*/ 0 w 21600"/>
                <a:gd name="T1" fmla="*/ 2 h 21600"/>
                <a:gd name="T2" fmla="*/ 2 w 21600"/>
                <a:gd name="T3" fmla="*/ 0 h 21600"/>
                <a:gd name="T4" fmla="*/ 5 w 21600"/>
                <a:gd name="T5" fmla="*/ 0 h 21600"/>
                <a:gd name="T6" fmla="*/ 5 w 21600"/>
                <a:gd name="T7" fmla="*/ 2 h 21600"/>
                <a:gd name="T8" fmla="*/ 2 w 21600"/>
                <a:gd name="T9" fmla="*/ 5 h 21600"/>
                <a:gd name="T10" fmla="*/ 0 w 21600"/>
                <a:gd name="T11" fmla="*/ 2 h 21600"/>
                <a:gd name="T12" fmla="*/ 0 w 21600"/>
                <a:gd name="T13" fmla="*/ 2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4400" y="0"/>
                    <a:pt x="18000" y="0"/>
                    <a:pt x="21600" y="0"/>
                  </a:cubicBezTo>
                  <a:cubicBezTo>
                    <a:pt x="21600" y="3600"/>
                    <a:pt x="21600" y="7200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0" y="10800"/>
                  </a:moveTo>
                </a:path>
              </a:pathLst>
            </a:custGeom>
            <a:blipFill>
              <a:blip r:embed="rId6">
                <a:grayscl/>
              </a:blip>
              <a:stretch>
                <a:fillRect/>
              </a:stretch>
            </a:blipFill>
            <a:ln w="9525" cap="flat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0" name="AutoShape 37"/>
            <p:cNvSpPr>
              <a:spLocks/>
            </p:cNvSpPr>
            <p:nvPr/>
          </p:nvSpPr>
          <p:spPr bwMode="auto">
            <a:xfrm>
              <a:off x="8278943" y="2023765"/>
              <a:ext cx="2250945" cy="2250084"/>
            </a:xfrm>
            <a:custGeom>
              <a:avLst/>
              <a:gdLst>
                <a:gd name="T0" fmla="*/ 0 w 21600"/>
                <a:gd name="T1" fmla="*/ 2 h 21600"/>
                <a:gd name="T2" fmla="*/ 2 w 21600"/>
                <a:gd name="T3" fmla="*/ 0 h 21600"/>
                <a:gd name="T4" fmla="*/ 5 w 21600"/>
                <a:gd name="T5" fmla="*/ 0 h 21600"/>
                <a:gd name="T6" fmla="*/ 5 w 21600"/>
                <a:gd name="T7" fmla="*/ 2 h 21600"/>
                <a:gd name="T8" fmla="*/ 2 w 21600"/>
                <a:gd name="T9" fmla="*/ 5 h 21600"/>
                <a:gd name="T10" fmla="*/ 0 w 21600"/>
                <a:gd name="T11" fmla="*/ 2 h 21600"/>
                <a:gd name="T12" fmla="*/ 0 w 21600"/>
                <a:gd name="T13" fmla="*/ 2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4400" y="0"/>
                    <a:pt x="18000" y="0"/>
                    <a:pt x="21600" y="0"/>
                  </a:cubicBezTo>
                  <a:cubicBezTo>
                    <a:pt x="21600" y="3600"/>
                    <a:pt x="21600" y="7200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0" y="10800"/>
                  </a:moveTo>
                </a:path>
              </a:pathLst>
            </a:custGeom>
            <a:blipFill>
              <a:blip r:embed="rId6">
                <a:grayscl/>
              </a:blip>
              <a:stretch>
                <a:fillRect/>
              </a:stretch>
            </a:blipFill>
            <a:ln w="9525" cap="flat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814208" y="4644142"/>
              <a:ext cx="1910062" cy="1330266"/>
              <a:chOff x="1850038" y="4542542"/>
              <a:chExt cx="1910062" cy="1330266"/>
            </a:xfrm>
          </p:grpSpPr>
          <p:grpSp>
            <p:nvGrpSpPr>
              <p:cNvPr id="12" name="Group 13"/>
              <p:cNvGrpSpPr>
                <a:grpSpLocks/>
              </p:cNvGrpSpPr>
              <p:nvPr/>
            </p:nvGrpSpPr>
            <p:grpSpPr bwMode="auto">
              <a:xfrm>
                <a:off x="1990530" y="5091667"/>
                <a:ext cx="477028" cy="88900"/>
                <a:chOff x="0" y="0"/>
                <a:chExt cx="472" cy="88"/>
              </a:xfrm>
              <a:solidFill>
                <a:schemeClr val="bg1"/>
              </a:solidFill>
            </p:grpSpPr>
            <p:sp>
              <p:nvSpPr>
                <p:cNvPr id="15" name="Oval 14"/>
                <p:cNvSpPr>
                  <a:spLocks/>
                </p:cNvSpPr>
                <p:nvPr/>
              </p:nvSpPr>
              <p:spPr bwMode="auto">
                <a:xfrm>
                  <a:off x="0" y="0"/>
                  <a:ext cx="88" cy="88"/>
                </a:xfrm>
                <a:prstGeom prst="ellipse">
                  <a:avLst/>
                </a:prstGeom>
                <a:grpFill/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" name="Oval 15"/>
                <p:cNvSpPr>
                  <a:spLocks/>
                </p:cNvSpPr>
                <p:nvPr/>
              </p:nvSpPr>
              <p:spPr bwMode="auto">
                <a:xfrm>
                  <a:off x="192" y="0"/>
                  <a:ext cx="88" cy="88"/>
                </a:xfrm>
                <a:prstGeom prst="ellipse">
                  <a:avLst/>
                </a:prstGeom>
                <a:grpFill/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" name="Oval 16"/>
                <p:cNvSpPr>
                  <a:spLocks/>
                </p:cNvSpPr>
                <p:nvPr/>
              </p:nvSpPr>
              <p:spPr bwMode="auto">
                <a:xfrm>
                  <a:off x="384" y="0"/>
                  <a:ext cx="88" cy="88"/>
                </a:xfrm>
                <a:prstGeom prst="ellipse">
                  <a:avLst/>
                </a:prstGeom>
                <a:grpFill/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sp>
            <p:nvSpPr>
              <p:cNvPr id="13" name="矩形 12"/>
              <p:cNvSpPr/>
              <p:nvPr/>
            </p:nvSpPr>
            <p:spPr>
              <a:xfrm>
                <a:off x="2154609" y="4542542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850038" y="5360360"/>
                <a:ext cx="1910062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75000"/>
                      </a:schemeClr>
                    </a:solidFill>
                    <a:latin typeface="+mn-ea"/>
                  </a:rPr>
                  <a:t>Hunan magic rain Advertising CoLtd.professional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088891" y="4644142"/>
              <a:ext cx="1910062" cy="1330266"/>
              <a:chOff x="1850038" y="4542542"/>
              <a:chExt cx="1910062" cy="1330266"/>
            </a:xfrm>
          </p:grpSpPr>
          <p:grpSp>
            <p:nvGrpSpPr>
              <p:cNvPr id="19" name="Group 13"/>
              <p:cNvGrpSpPr>
                <a:grpSpLocks/>
              </p:cNvGrpSpPr>
              <p:nvPr/>
            </p:nvGrpSpPr>
            <p:grpSpPr bwMode="auto">
              <a:xfrm>
                <a:off x="1990530" y="5091667"/>
                <a:ext cx="477028" cy="88900"/>
                <a:chOff x="0" y="0"/>
                <a:chExt cx="472" cy="88"/>
              </a:xfrm>
              <a:solidFill>
                <a:schemeClr val="bg1"/>
              </a:solidFill>
            </p:grpSpPr>
            <p:sp>
              <p:nvSpPr>
                <p:cNvPr id="22" name="Oval 14"/>
                <p:cNvSpPr>
                  <a:spLocks/>
                </p:cNvSpPr>
                <p:nvPr/>
              </p:nvSpPr>
              <p:spPr bwMode="auto">
                <a:xfrm>
                  <a:off x="0" y="0"/>
                  <a:ext cx="88" cy="88"/>
                </a:xfrm>
                <a:prstGeom prst="ellipse">
                  <a:avLst/>
                </a:prstGeom>
                <a:grpFill/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" name="Oval 15"/>
                <p:cNvSpPr>
                  <a:spLocks/>
                </p:cNvSpPr>
                <p:nvPr/>
              </p:nvSpPr>
              <p:spPr bwMode="auto">
                <a:xfrm>
                  <a:off x="192" y="0"/>
                  <a:ext cx="88" cy="88"/>
                </a:xfrm>
                <a:prstGeom prst="ellipse">
                  <a:avLst/>
                </a:prstGeom>
                <a:grpFill/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" name="Oval 16"/>
                <p:cNvSpPr>
                  <a:spLocks/>
                </p:cNvSpPr>
                <p:nvPr/>
              </p:nvSpPr>
              <p:spPr bwMode="auto">
                <a:xfrm>
                  <a:off x="384" y="0"/>
                  <a:ext cx="88" cy="88"/>
                </a:xfrm>
                <a:prstGeom prst="ellipse">
                  <a:avLst/>
                </a:prstGeom>
                <a:grpFill/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sp>
            <p:nvSpPr>
              <p:cNvPr id="20" name="矩形 19"/>
              <p:cNvSpPr/>
              <p:nvPr/>
            </p:nvSpPr>
            <p:spPr>
              <a:xfrm>
                <a:off x="2154609" y="4542542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850038" y="5360360"/>
                <a:ext cx="1910062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75000"/>
                      </a:schemeClr>
                    </a:solidFill>
                    <a:latin typeface="+mn-ea"/>
                  </a:rPr>
                  <a:t>Hunan magic rain Advertising CoLtd.professional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449384" y="4644142"/>
              <a:ext cx="1910062" cy="1330266"/>
              <a:chOff x="1850038" y="4542542"/>
              <a:chExt cx="1910062" cy="1330266"/>
            </a:xfrm>
          </p:grpSpPr>
          <p:grpSp>
            <p:nvGrpSpPr>
              <p:cNvPr id="26" name="Group 13"/>
              <p:cNvGrpSpPr>
                <a:grpSpLocks/>
              </p:cNvGrpSpPr>
              <p:nvPr/>
            </p:nvGrpSpPr>
            <p:grpSpPr bwMode="auto">
              <a:xfrm>
                <a:off x="1990530" y="5091667"/>
                <a:ext cx="477028" cy="88900"/>
                <a:chOff x="0" y="0"/>
                <a:chExt cx="472" cy="88"/>
              </a:xfrm>
              <a:solidFill>
                <a:schemeClr val="bg1"/>
              </a:solidFill>
            </p:grpSpPr>
            <p:sp>
              <p:nvSpPr>
                <p:cNvPr id="29" name="Oval 14"/>
                <p:cNvSpPr>
                  <a:spLocks/>
                </p:cNvSpPr>
                <p:nvPr/>
              </p:nvSpPr>
              <p:spPr bwMode="auto">
                <a:xfrm>
                  <a:off x="0" y="0"/>
                  <a:ext cx="88" cy="88"/>
                </a:xfrm>
                <a:prstGeom prst="ellipse">
                  <a:avLst/>
                </a:prstGeom>
                <a:grpFill/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0" name="Oval 15"/>
                <p:cNvSpPr>
                  <a:spLocks/>
                </p:cNvSpPr>
                <p:nvPr/>
              </p:nvSpPr>
              <p:spPr bwMode="auto">
                <a:xfrm>
                  <a:off x="192" y="0"/>
                  <a:ext cx="88" cy="88"/>
                </a:xfrm>
                <a:prstGeom prst="ellipse">
                  <a:avLst/>
                </a:prstGeom>
                <a:grpFill/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1" name="Oval 16"/>
                <p:cNvSpPr>
                  <a:spLocks/>
                </p:cNvSpPr>
                <p:nvPr/>
              </p:nvSpPr>
              <p:spPr bwMode="auto">
                <a:xfrm>
                  <a:off x="384" y="0"/>
                  <a:ext cx="88" cy="88"/>
                </a:xfrm>
                <a:prstGeom prst="ellipse">
                  <a:avLst/>
                </a:prstGeom>
                <a:grpFill/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sp>
            <p:nvSpPr>
              <p:cNvPr id="27" name="矩形 26"/>
              <p:cNvSpPr/>
              <p:nvPr/>
            </p:nvSpPr>
            <p:spPr>
              <a:xfrm>
                <a:off x="2154609" y="4542542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850038" y="5360360"/>
                <a:ext cx="1910062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75000"/>
                      </a:schemeClr>
                    </a:solidFill>
                    <a:latin typeface="+mn-ea"/>
                  </a:rPr>
                  <a:t>Hunan magic rain Advertising CoLtd.professional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6143574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466341" y="158918"/>
            <a:ext cx="12652731" cy="6747990"/>
            <a:chOff x="-478276" y="141486"/>
            <a:chExt cx="12652731" cy="674799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69" t="3051" r="5110" b="3616"/>
            <a:stretch/>
          </p:blipFill>
          <p:spPr>
            <a:xfrm rot="5400000">
              <a:off x="2972566" y="-2326933"/>
              <a:ext cx="6222999" cy="1147700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171648" y="1886670"/>
              <a:ext cx="3147613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85"/>
            <a:stretch/>
          </p:blipFill>
          <p:spPr>
            <a:xfrm rot="16200000">
              <a:off x="1764167" y="-2100957"/>
              <a:ext cx="2373114" cy="685800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561493" y="472391"/>
              <a:ext cx="11069015" cy="5913219"/>
            </a:xfrm>
            <a:prstGeom prst="rect">
              <a:avLst/>
            </a:prstGeom>
            <a:noFill/>
            <a:ln>
              <a:solidFill>
                <a:srgbClr val="9ECD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57218" y="2510744"/>
            <a:ext cx="10275979" cy="2657592"/>
            <a:chOff x="957218" y="2510744"/>
            <a:chExt cx="10275979" cy="2657592"/>
          </a:xfrm>
        </p:grpSpPr>
        <p:grpSp>
          <p:nvGrpSpPr>
            <p:cNvPr id="8" name="组合 7"/>
            <p:cNvGrpSpPr/>
            <p:nvPr/>
          </p:nvGrpSpPr>
          <p:grpSpPr>
            <a:xfrm>
              <a:off x="957218" y="4286556"/>
              <a:ext cx="1910062" cy="881780"/>
              <a:chOff x="863029" y="4693265"/>
              <a:chExt cx="1910062" cy="88178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185516" y="4693265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输入你的内容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863029" y="5062597"/>
                <a:ext cx="1910062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Hunan magic rain Advertising CoLtd.professional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745857" y="4286556"/>
              <a:ext cx="1910062" cy="881780"/>
              <a:chOff x="863029" y="4693265"/>
              <a:chExt cx="1910062" cy="88178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185516" y="4693265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输入你的内容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863029" y="5062597"/>
                <a:ext cx="1910062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Hunan magic rain Advertising CoLtd.professional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534496" y="4286556"/>
              <a:ext cx="1910062" cy="881780"/>
              <a:chOff x="863029" y="4693265"/>
              <a:chExt cx="1910062" cy="88178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185516" y="4693265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输入你的内容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863029" y="5062597"/>
                <a:ext cx="1910062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Hunan magic rain Advertising CoLtd.professional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9323135" y="4286556"/>
              <a:ext cx="1910062" cy="881780"/>
              <a:chOff x="863029" y="4693265"/>
              <a:chExt cx="1910062" cy="88178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85516" y="4693265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输入你的内容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863029" y="5062597"/>
                <a:ext cx="1910062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Hunan magic rain Advertising CoLtd.professional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825381" y="2510744"/>
              <a:ext cx="1752600" cy="1139826"/>
              <a:chOff x="3825381" y="2859087"/>
              <a:chExt cx="1752600" cy="1139826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3825381" y="2859087"/>
                <a:ext cx="1752600" cy="1139826"/>
                <a:chOff x="5216525" y="2852738"/>
                <a:chExt cx="1752600" cy="1139826"/>
              </a:xfrm>
              <a:solidFill>
                <a:srgbClr val="48C253"/>
              </a:solidFill>
            </p:grpSpPr>
            <p:sp>
              <p:nvSpPr>
                <p:cNvPr id="28" name="Freeform 17"/>
                <p:cNvSpPr>
                  <a:spLocks/>
                </p:cNvSpPr>
                <p:nvPr/>
              </p:nvSpPr>
              <p:spPr bwMode="auto">
                <a:xfrm>
                  <a:off x="5216525" y="2852738"/>
                  <a:ext cx="1752600" cy="1139825"/>
                </a:xfrm>
                <a:custGeom>
                  <a:avLst/>
                  <a:gdLst>
                    <a:gd name="T0" fmla="*/ 284 w 585"/>
                    <a:gd name="T1" fmla="*/ 5 h 379"/>
                    <a:gd name="T2" fmla="*/ 0 w 585"/>
                    <a:gd name="T3" fmla="*/ 292 h 379"/>
                    <a:gd name="T4" fmla="*/ 10 w 585"/>
                    <a:gd name="T5" fmla="*/ 373 h 379"/>
                    <a:gd name="T6" fmla="*/ 18 w 585"/>
                    <a:gd name="T7" fmla="*/ 379 h 379"/>
                    <a:gd name="T8" fmla="*/ 21 w 585"/>
                    <a:gd name="T9" fmla="*/ 379 h 379"/>
                    <a:gd name="T10" fmla="*/ 29 w 585"/>
                    <a:gd name="T11" fmla="*/ 368 h 379"/>
                    <a:gd name="T12" fmla="*/ 20 w 585"/>
                    <a:gd name="T13" fmla="*/ 288 h 379"/>
                    <a:gd name="T14" fmla="*/ 278 w 585"/>
                    <a:gd name="T15" fmla="*/ 25 h 379"/>
                    <a:gd name="T16" fmla="*/ 565 w 585"/>
                    <a:gd name="T17" fmla="*/ 297 h 379"/>
                    <a:gd name="T18" fmla="*/ 556 w 585"/>
                    <a:gd name="T19" fmla="*/ 368 h 379"/>
                    <a:gd name="T20" fmla="*/ 564 w 585"/>
                    <a:gd name="T21" fmla="*/ 379 h 379"/>
                    <a:gd name="T22" fmla="*/ 567 w 585"/>
                    <a:gd name="T23" fmla="*/ 379 h 379"/>
                    <a:gd name="T24" fmla="*/ 575 w 585"/>
                    <a:gd name="T25" fmla="*/ 373 h 379"/>
                    <a:gd name="T26" fmla="*/ 585 w 585"/>
                    <a:gd name="T27" fmla="*/ 297 h 379"/>
                    <a:gd name="T28" fmla="*/ 284 w 585"/>
                    <a:gd name="T29" fmla="*/ 5 h 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85" h="379">
                      <a:moveTo>
                        <a:pt x="284" y="5"/>
                      </a:moveTo>
                      <a:cubicBezTo>
                        <a:pt x="129" y="10"/>
                        <a:pt x="3" y="137"/>
                        <a:pt x="0" y="292"/>
                      </a:cubicBezTo>
                      <a:cubicBezTo>
                        <a:pt x="0" y="320"/>
                        <a:pt x="3" y="347"/>
                        <a:pt x="10" y="373"/>
                      </a:cubicBezTo>
                      <a:cubicBezTo>
                        <a:pt x="11" y="376"/>
                        <a:pt x="14" y="379"/>
                        <a:pt x="18" y="379"/>
                      </a:cubicBezTo>
                      <a:cubicBezTo>
                        <a:pt x="21" y="379"/>
                        <a:pt x="21" y="379"/>
                        <a:pt x="21" y="379"/>
                      </a:cubicBezTo>
                      <a:cubicBezTo>
                        <a:pt x="27" y="379"/>
                        <a:pt x="31" y="373"/>
                        <a:pt x="29" y="368"/>
                      </a:cubicBezTo>
                      <a:cubicBezTo>
                        <a:pt x="23" y="343"/>
                        <a:pt x="19" y="316"/>
                        <a:pt x="20" y="288"/>
                      </a:cubicBezTo>
                      <a:cubicBezTo>
                        <a:pt x="25" y="148"/>
                        <a:pt x="138" y="33"/>
                        <a:pt x="278" y="25"/>
                      </a:cubicBezTo>
                      <a:cubicBezTo>
                        <a:pt x="435" y="17"/>
                        <a:pt x="565" y="142"/>
                        <a:pt x="565" y="297"/>
                      </a:cubicBezTo>
                      <a:cubicBezTo>
                        <a:pt x="565" y="322"/>
                        <a:pt x="562" y="346"/>
                        <a:pt x="556" y="368"/>
                      </a:cubicBezTo>
                      <a:cubicBezTo>
                        <a:pt x="554" y="373"/>
                        <a:pt x="558" y="379"/>
                        <a:pt x="564" y="379"/>
                      </a:cubicBezTo>
                      <a:cubicBezTo>
                        <a:pt x="567" y="379"/>
                        <a:pt x="567" y="379"/>
                        <a:pt x="567" y="379"/>
                      </a:cubicBezTo>
                      <a:cubicBezTo>
                        <a:pt x="571" y="379"/>
                        <a:pt x="574" y="376"/>
                        <a:pt x="575" y="373"/>
                      </a:cubicBezTo>
                      <a:cubicBezTo>
                        <a:pt x="582" y="349"/>
                        <a:pt x="585" y="323"/>
                        <a:pt x="585" y="297"/>
                      </a:cubicBezTo>
                      <a:cubicBezTo>
                        <a:pt x="585" y="133"/>
                        <a:pt x="449" y="0"/>
                        <a:pt x="284" y="5"/>
                      </a:cubicBezTo>
                      <a:close/>
                    </a:path>
                  </a:pathLst>
                </a:custGeom>
                <a:solidFill>
                  <a:srgbClr val="56A16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18"/>
                <p:cNvSpPr>
                  <a:spLocks/>
                </p:cNvSpPr>
                <p:nvPr/>
              </p:nvSpPr>
              <p:spPr bwMode="auto">
                <a:xfrm>
                  <a:off x="5357813" y="2994026"/>
                  <a:ext cx="1468438" cy="998538"/>
                </a:xfrm>
                <a:custGeom>
                  <a:avLst/>
                  <a:gdLst>
                    <a:gd name="T0" fmla="*/ 234 w 490"/>
                    <a:gd name="T1" fmla="*/ 6 h 332"/>
                    <a:gd name="T2" fmla="*/ 1 w 490"/>
                    <a:gd name="T3" fmla="*/ 239 h 332"/>
                    <a:gd name="T4" fmla="*/ 13 w 490"/>
                    <a:gd name="T5" fmla="*/ 326 h 332"/>
                    <a:gd name="T6" fmla="*/ 21 w 490"/>
                    <a:gd name="T7" fmla="*/ 332 h 332"/>
                    <a:gd name="T8" fmla="*/ 21 w 490"/>
                    <a:gd name="T9" fmla="*/ 332 h 332"/>
                    <a:gd name="T10" fmla="*/ 29 w 490"/>
                    <a:gd name="T11" fmla="*/ 321 h 332"/>
                    <a:gd name="T12" fmla="*/ 18 w 490"/>
                    <a:gd name="T13" fmla="*/ 244 h 332"/>
                    <a:gd name="T14" fmla="*/ 234 w 490"/>
                    <a:gd name="T15" fmla="*/ 23 h 332"/>
                    <a:gd name="T16" fmla="*/ 473 w 490"/>
                    <a:gd name="T17" fmla="*/ 250 h 332"/>
                    <a:gd name="T18" fmla="*/ 462 w 490"/>
                    <a:gd name="T19" fmla="*/ 321 h 332"/>
                    <a:gd name="T20" fmla="*/ 470 w 490"/>
                    <a:gd name="T21" fmla="*/ 332 h 332"/>
                    <a:gd name="T22" fmla="*/ 470 w 490"/>
                    <a:gd name="T23" fmla="*/ 332 h 332"/>
                    <a:gd name="T24" fmla="*/ 478 w 490"/>
                    <a:gd name="T25" fmla="*/ 326 h 332"/>
                    <a:gd name="T26" fmla="*/ 490 w 490"/>
                    <a:gd name="T27" fmla="*/ 250 h 332"/>
                    <a:gd name="T28" fmla="*/ 234 w 490"/>
                    <a:gd name="T29" fmla="*/ 6 h 3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90" h="332">
                      <a:moveTo>
                        <a:pt x="234" y="6"/>
                      </a:moveTo>
                      <a:cubicBezTo>
                        <a:pt x="109" y="12"/>
                        <a:pt x="7" y="114"/>
                        <a:pt x="1" y="239"/>
                      </a:cubicBezTo>
                      <a:cubicBezTo>
                        <a:pt x="0" y="269"/>
                        <a:pt x="4" y="299"/>
                        <a:pt x="13" y="326"/>
                      </a:cubicBezTo>
                      <a:cubicBezTo>
                        <a:pt x="14" y="329"/>
                        <a:pt x="17" y="332"/>
                        <a:pt x="21" y="332"/>
                      </a:cubicBezTo>
                      <a:cubicBezTo>
                        <a:pt x="21" y="332"/>
                        <a:pt x="21" y="332"/>
                        <a:pt x="21" y="332"/>
                      </a:cubicBezTo>
                      <a:cubicBezTo>
                        <a:pt x="27" y="332"/>
                        <a:pt x="31" y="326"/>
                        <a:pt x="29" y="321"/>
                      </a:cubicBezTo>
                      <a:cubicBezTo>
                        <a:pt x="21" y="297"/>
                        <a:pt x="17" y="271"/>
                        <a:pt x="18" y="244"/>
                      </a:cubicBezTo>
                      <a:cubicBezTo>
                        <a:pt x="21" y="126"/>
                        <a:pt x="116" y="29"/>
                        <a:pt x="234" y="23"/>
                      </a:cubicBezTo>
                      <a:cubicBezTo>
                        <a:pt x="365" y="16"/>
                        <a:pt x="473" y="121"/>
                        <a:pt x="473" y="250"/>
                      </a:cubicBezTo>
                      <a:cubicBezTo>
                        <a:pt x="473" y="275"/>
                        <a:pt x="469" y="299"/>
                        <a:pt x="462" y="321"/>
                      </a:cubicBezTo>
                      <a:cubicBezTo>
                        <a:pt x="460" y="326"/>
                        <a:pt x="464" y="332"/>
                        <a:pt x="470" y="332"/>
                      </a:cubicBezTo>
                      <a:cubicBezTo>
                        <a:pt x="470" y="332"/>
                        <a:pt x="470" y="332"/>
                        <a:pt x="470" y="332"/>
                      </a:cubicBezTo>
                      <a:cubicBezTo>
                        <a:pt x="474" y="332"/>
                        <a:pt x="477" y="329"/>
                        <a:pt x="478" y="326"/>
                      </a:cubicBezTo>
                      <a:cubicBezTo>
                        <a:pt x="486" y="302"/>
                        <a:pt x="490" y="277"/>
                        <a:pt x="490" y="250"/>
                      </a:cubicBezTo>
                      <a:cubicBezTo>
                        <a:pt x="490" y="112"/>
                        <a:pt x="374" y="0"/>
                        <a:pt x="234" y="6"/>
                      </a:cubicBezTo>
                      <a:close/>
                    </a:path>
                  </a:pathLst>
                </a:custGeom>
                <a:solidFill>
                  <a:srgbClr val="56A16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组合 21"/>
              <p:cNvGrpSpPr>
                <a:grpSpLocks noChangeAspect="1"/>
              </p:cNvGrpSpPr>
              <p:nvPr/>
            </p:nvGrpSpPr>
            <p:grpSpPr>
              <a:xfrm>
                <a:off x="4508404" y="3496431"/>
                <a:ext cx="384967" cy="363228"/>
                <a:chOff x="-10582275" y="14624050"/>
                <a:chExt cx="3570288" cy="3368675"/>
              </a:xfrm>
              <a:solidFill>
                <a:schemeClr val="bg1"/>
              </a:solidFill>
            </p:grpSpPr>
            <p:sp>
              <p:nvSpPr>
                <p:cNvPr id="23" name="Freeform 610"/>
                <p:cNvSpPr>
                  <a:spLocks/>
                </p:cNvSpPr>
                <p:nvPr/>
              </p:nvSpPr>
              <p:spPr bwMode="auto">
                <a:xfrm>
                  <a:off x="-10466387" y="14624050"/>
                  <a:ext cx="3454400" cy="2174875"/>
                </a:xfrm>
                <a:custGeom>
                  <a:avLst/>
                  <a:gdLst>
                    <a:gd name="T0" fmla="*/ 880 w 921"/>
                    <a:gd name="T1" fmla="*/ 447 h 580"/>
                    <a:gd name="T2" fmla="*/ 879 w 921"/>
                    <a:gd name="T3" fmla="*/ 427 h 580"/>
                    <a:gd name="T4" fmla="*/ 431 w 921"/>
                    <a:gd name="T5" fmla="*/ 0 h 580"/>
                    <a:gd name="T6" fmla="*/ 3 w 921"/>
                    <a:gd name="T7" fmla="*/ 317 h 580"/>
                    <a:gd name="T8" fmla="*/ 0 w 921"/>
                    <a:gd name="T9" fmla="*/ 326 h 580"/>
                    <a:gd name="T10" fmla="*/ 108 w 921"/>
                    <a:gd name="T11" fmla="*/ 326 h 580"/>
                    <a:gd name="T12" fmla="*/ 109 w 921"/>
                    <a:gd name="T13" fmla="*/ 322 h 580"/>
                    <a:gd name="T14" fmla="*/ 431 w 921"/>
                    <a:gd name="T15" fmla="*/ 102 h 580"/>
                    <a:gd name="T16" fmla="*/ 776 w 921"/>
                    <a:gd name="T17" fmla="*/ 424 h 580"/>
                    <a:gd name="T18" fmla="*/ 778 w 921"/>
                    <a:gd name="T19" fmla="*/ 447 h 580"/>
                    <a:gd name="T20" fmla="*/ 729 w 921"/>
                    <a:gd name="T21" fmla="*/ 447 h 580"/>
                    <a:gd name="T22" fmla="*/ 826 w 921"/>
                    <a:gd name="T23" fmla="*/ 580 h 580"/>
                    <a:gd name="T24" fmla="*/ 921 w 921"/>
                    <a:gd name="T25" fmla="*/ 447 h 580"/>
                    <a:gd name="T26" fmla="*/ 880 w 921"/>
                    <a:gd name="T27" fmla="*/ 447 h 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21" h="580">
                      <a:moveTo>
                        <a:pt x="880" y="447"/>
                      </a:moveTo>
                      <a:cubicBezTo>
                        <a:pt x="879" y="427"/>
                        <a:pt x="879" y="427"/>
                        <a:pt x="879" y="427"/>
                      </a:cubicBezTo>
                      <a:cubicBezTo>
                        <a:pt x="867" y="187"/>
                        <a:pt x="670" y="0"/>
                        <a:pt x="431" y="0"/>
                      </a:cubicBezTo>
                      <a:cubicBezTo>
                        <a:pt x="236" y="0"/>
                        <a:pt x="60" y="130"/>
                        <a:pt x="3" y="317"/>
                      </a:cubicBezTo>
                      <a:cubicBezTo>
                        <a:pt x="0" y="326"/>
                        <a:pt x="0" y="326"/>
                        <a:pt x="0" y="326"/>
                      </a:cubicBezTo>
                      <a:cubicBezTo>
                        <a:pt x="108" y="326"/>
                        <a:pt x="108" y="326"/>
                        <a:pt x="108" y="326"/>
                      </a:cubicBezTo>
                      <a:cubicBezTo>
                        <a:pt x="109" y="322"/>
                        <a:pt x="109" y="322"/>
                        <a:pt x="109" y="322"/>
                      </a:cubicBezTo>
                      <a:cubicBezTo>
                        <a:pt x="162" y="188"/>
                        <a:pt x="288" y="102"/>
                        <a:pt x="431" y="102"/>
                      </a:cubicBezTo>
                      <a:cubicBezTo>
                        <a:pt x="612" y="102"/>
                        <a:pt x="763" y="244"/>
                        <a:pt x="776" y="424"/>
                      </a:cubicBezTo>
                      <a:cubicBezTo>
                        <a:pt x="778" y="447"/>
                        <a:pt x="778" y="447"/>
                        <a:pt x="778" y="447"/>
                      </a:cubicBezTo>
                      <a:cubicBezTo>
                        <a:pt x="729" y="447"/>
                        <a:pt x="729" y="447"/>
                        <a:pt x="729" y="447"/>
                      </a:cubicBezTo>
                      <a:cubicBezTo>
                        <a:pt x="826" y="580"/>
                        <a:pt x="826" y="580"/>
                        <a:pt x="826" y="580"/>
                      </a:cubicBezTo>
                      <a:cubicBezTo>
                        <a:pt x="921" y="447"/>
                        <a:pt x="921" y="447"/>
                        <a:pt x="921" y="447"/>
                      </a:cubicBezTo>
                      <a:lnTo>
                        <a:pt x="880" y="447"/>
                      </a:lnTo>
                      <a:close/>
                    </a:path>
                  </a:pathLst>
                </a:custGeom>
                <a:solidFill>
                  <a:srgbClr val="56A1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611"/>
                <p:cNvSpPr>
                  <a:spLocks/>
                </p:cNvSpPr>
                <p:nvPr/>
              </p:nvSpPr>
              <p:spPr bwMode="auto">
                <a:xfrm>
                  <a:off x="-10582275" y="16357600"/>
                  <a:ext cx="3143250" cy="1635125"/>
                </a:xfrm>
                <a:custGeom>
                  <a:avLst/>
                  <a:gdLst>
                    <a:gd name="T0" fmla="*/ 704 w 838"/>
                    <a:gd name="T1" fmla="*/ 235 h 436"/>
                    <a:gd name="T2" fmla="*/ 462 w 838"/>
                    <a:gd name="T3" fmla="*/ 334 h 436"/>
                    <a:gd name="T4" fmla="*/ 166 w 838"/>
                    <a:gd name="T5" fmla="*/ 166 h 436"/>
                    <a:gd name="T6" fmla="*/ 147 w 838"/>
                    <a:gd name="T7" fmla="*/ 134 h 436"/>
                    <a:gd name="T8" fmla="*/ 192 w 838"/>
                    <a:gd name="T9" fmla="*/ 134 h 436"/>
                    <a:gd name="T10" fmla="*/ 95 w 838"/>
                    <a:gd name="T11" fmla="*/ 0 h 436"/>
                    <a:gd name="T12" fmla="*/ 0 w 838"/>
                    <a:gd name="T13" fmla="*/ 134 h 436"/>
                    <a:gd name="T14" fmla="*/ 38 w 838"/>
                    <a:gd name="T15" fmla="*/ 134 h 436"/>
                    <a:gd name="T16" fmla="*/ 43 w 838"/>
                    <a:gd name="T17" fmla="*/ 147 h 436"/>
                    <a:gd name="T18" fmla="*/ 462 w 838"/>
                    <a:gd name="T19" fmla="*/ 436 h 436"/>
                    <a:gd name="T20" fmla="*/ 830 w 838"/>
                    <a:gd name="T21" fmla="*/ 244 h 436"/>
                    <a:gd name="T22" fmla="*/ 838 w 838"/>
                    <a:gd name="T23" fmla="*/ 233 h 436"/>
                    <a:gd name="T24" fmla="*/ 706 w 838"/>
                    <a:gd name="T25" fmla="*/ 233 h 436"/>
                    <a:gd name="T26" fmla="*/ 704 w 838"/>
                    <a:gd name="T27" fmla="*/ 235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38" h="436">
                      <a:moveTo>
                        <a:pt x="704" y="235"/>
                      </a:moveTo>
                      <a:cubicBezTo>
                        <a:pt x="640" y="298"/>
                        <a:pt x="551" y="334"/>
                        <a:pt x="462" y="334"/>
                      </a:cubicBezTo>
                      <a:cubicBezTo>
                        <a:pt x="342" y="334"/>
                        <a:pt x="228" y="270"/>
                        <a:pt x="166" y="166"/>
                      </a:cubicBezTo>
                      <a:cubicBezTo>
                        <a:pt x="147" y="134"/>
                        <a:pt x="147" y="134"/>
                        <a:pt x="147" y="134"/>
                      </a:cubicBezTo>
                      <a:cubicBezTo>
                        <a:pt x="192" y="134"/>
                        <a:pt x="192" y="134"/>
                        <a:pt x="192" y="134"/>
                      </a:cubicBezTo>
                      <a:cubicBezTo>
                        <a:pt x="95" y="0"/>
                        <a:pt x="95" y="0"/>
                        <a:pt x="95" y="0"/>
                      </a:cubicBez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43" y="147"/>
                        <a:pt x="43" y="147"/>
                        <a:pt x="43" y="147"/>
                      </a:cubicBezTo>
                      <a:cubicBezTo>
                        <a:pt x="109" y="320"/>
                        <a:pt x="278" y="436"/>
                        <a:pt x="462" y="436"/>
                      </a:cubicBezTo>
                      <a:cubicBezTo>
                        <a:pt x="609" y="436"/>
                        <a:pt x="746" y="364"/>
                        <a:pt x="830" y="244"/>
                      </a:cubicBezTo>
                      <a:cubicBezTo>
                        <a:pt x="838" y="233"/>
                        <a:pt x="838" y="233"/>
                        <a:pt x="838" y="233"/>
                      </a:cubicBezTo>
                      <a:cubicBezTo>
                        <a:pt x="706" y="233"/>
                        <a:pt x="706" y="233"/>
                        <a:pt x="706" y="233"/>
                      </a:cubicBezTo>
                      <a:lnTo>
                        <a:pt x="704" y="235"/>
                      </a:lnTo>
                      <a:close/>
                    </a:path>
                  </a:pathLst>
                </a:custGeom>
                <a:solidFill>
                  <a:srgbClr val="56A1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612"/>
                <p:cNvSpPr>
                  <a:spLocks noEditPoints="1"/>
                </p:cNvSpPr>
                <p:nvPr/>
              </p:nvSpPr>
              <p:spPr bwMode="auto">
                <a:xfrm>
                  <a:off x="-9921875" y="15290800"/>
                  <a:ext cx="2114550" cy="2063750"/>
                </a:xfrm>
                <a:custGeom>
                  <a:avLst/>
                  <a:gdLst>
                    <a:gd name="T0" fmla="*/ 0 w 564"/>
                    <a:gd name="T1" fmla="*/ 227 h 550"/>
                    <a:gd name="T2" fmla="*/ 0 w 564"/>
                    <a:gd name="T3" fmla="*/ 327 h 550"/>
                    <a:gd name="T4" fmla="*/ 46 w 564"/>
                    <a:gd name="T5" fmla="*/ 327 h 550"/>
                    <a:gd name="T6" fmla="*/ 80 w 564"/>
                    <a:gd name="T7" fmla="*/ 407 h 550"/>
                    <a:gd name="T8" fmla="*/ 48 w 564"/>
                    <a:gd name="T9" fmla="*/ 439 h 550"/>
                    <a:gd name="T10" fmla="*/ 119 w 564"/>
                    <a:gd name="T11" fmla="*/ 510 h 550"/>
                    <a:gd name="T12" fmla="*/ 151 w 564"/>
                    <a:gd name="T13" fmla="*/ 478 h 550"/>
                    <a:gd name="T14" fmla="*/ 230 w 564"/>
                    <a:gd name="T15" fmla="*/ 511 h 550"/>
                    <a:gd name="T16" fmla="*/ 230 w 564"/>
                    <a:gd name="T17" fmla="*/ 550 h 550"/>
                    <a:gd name="T18" fmla="*/ 330 w 564"/>
                    <a:gd name="T19" fmla="*/ 550 h 550"/>
                    <a:gd name="T20" fmla="*/ 330 w 564"/>
                    <a:gd name="T21" fmla="*/ 512 h 550"/>
                    <a:gd name="T22" fmla="*/ 414 w 564"/>
                    <a:gd name="T23" fmla="*/ 478 h 550"/>
                    <a:gd name="T24" fmla="*/ 444 w 564"/>
                    <a:gd name="T25" fmla="*/ 509 h 550"/>
                    <a:gd name="T26" fmla="*/ 515 w 564"/>
                    <a:gd name="T27" fmla="*/ 438 h 550"/>
                    <a:gd name="T28" fmla="*/ 485 w 564"/>
                    <a:gd name="T29" fmla="*/ 408 h 550"/>
                    <a:gd name="T30" fmla="*/ 520 w 564"/>
                    <a:gd name="T31" fmla="*/ 327 h 550"/>
                    <a:gd name="T32" fmla="*/ 564 w 564"/>
                    <a:gd name="T33" fmla="*/ 327 h 550"/>
                    <a:gd name="T34" fmla="*/ 564 w 564"/>
                    <a:gd name="T35" fmla="*/ 227 h 550"/>
                    <a:gd name="T36" fmla="*/ 521 w 564"/>
                    <a:gd name="T37" fmla="*/ 227 h 550"/>
                    <a:gd name="T38" fmla="*/ 486 w 564"/>
                    <a:gd name="T39" fmla="*/ 143 h 550"/>
                    <a:gd name="T40" fmla="*/ 518 w 564"/>
                    <a:gd name="T41" fmla="*/ 111 h 550"/>
                    <a:gd name="T42" fmla="*/ 447 w 564"/>
                    <a:gd name="T43" fmla="*/ 40 h 550"/>
                    <a:gd name="T44" fmla="*/ 415 w 564"/>
                    <a:gd name="T45" fmla="*/ 72 h 550"/>
                    <a:gd name="T46" fmla="*/ 330 w 564"/>
                    <a:gd name="T47" fmla="*/ 38 h 550"/>
                    <a:gd name="T48" fmla="*/ 330 w 564"/>
                    <a:gd name="T49" fmla="*/ 0 h 550"/>
                    <a:gd name="T50" fmla="*/ 230 w 564"/>
                    <a:gd name="T51" fmla="*/ 0 h 550"/>
                    <a:gd name="T52" fmla="*/ 230 w 564"/>
                    <a:gd name="T53" fmla="*/ 39 h 550"/>
                    <a:gd name="T54" fmla="*/ 150 w 564"/>
                    <a:gd name="T55" fmla="*/ 73 h 550"/>
                    <a:gd name="T56" fmla="*/ 116 w 564"/>
                    <a:gd name="T57" fmla="*/ 39 h 550"/>
                    <a:gd name="T58" fmla="*/ 45 w 564"/>
                    <a:gd name="T59" fmla="*/ 110 h 550"/>
                    <a:gd name="T60" fmla="*/ 79 w 564"/>
                    <a:gd name="T61" fmla="*/ 144 h 550"/>
                    <a:gd name="T62" fmla="*/ 45 w 564"/>
                    <a:gd name="T63" fmla="*/ 227 h 550"/>
                    <a:gd name="T64" fmla="*/ 0 w 564"/>
                    <a:gd name="T65" fmla="*/ 227 h 550"/>
                    <a:gd name="T66" fmla="*/ 283 w 564"/>
                    <a:gd name="T67" fmla="*/ 104 h 550"/>
                    <a:gd name="T68" fmla="*/ 456 w 564"/>
                    <a:gd name="T69" fmla="*/ 275 h 550"/>
                    <a:gd name="T70" fmla="*/ 283 w 564"/>
                    <a:gd name="T71" fmla="*/ 446 h 550"/>
                    <a:gd name="T72" fmla="*/ 110 w 564"/>
                    <a:gd name="T73" fmla="*/ 275 h 550"/>
                    <a:gd name="T74" fmla="*/ 283 w 564"/>
                    <a:gd name="T75" fmla="*/ 104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64" h="550">
                      <a:moveTo>
                        <a:pt x="0" y="227"/>
                      </a:moveTo>
                      <a:cubicBezTo>
                        <a:pt x="0" y="327"/>
                        <a:pt x="0" y="327"/>
                        <a:pt x="0" y="327"/>
                      </a:cubicBezTo>
                      <a:cubicBezTo>
                        <a:pt x="46" y="327"/>
                        <a:pt x="46" y="327"/>
                        <a:pt x="46" y="327"/>
                      </a:cubicBezTo>
                      <a:cubicBezTo>
                        <a:pt x="52" y="356"/>
                        <a:pt x="64" y="383"/>
                        <a:pt x="80" y="407"/>
                      </a:cubicBezTo>
                      <a:cubicBezTo>
                        <a:pt x="48" y="439"/>
                        <a:pt x="48" y="439"/>
                        <a:pt x="48" y="439"/>
                      </a:cubicBezTo>
                      <a:cubicBezTo>
                        <a:pt x="119" y="510"/>
                        <a:pt x="119" y="510"/>
                        <a:pt x="119" y="510"/>
                      </a:cubicBezTo>
                      <a:cubicBezTo>
                        <a:pt x="151" y="478"/>
                        <a:pt x="151" y="478"/>
                        <a:pt x="151" y="478"/>
                      </a:cubicBezTo>
                      <a:cubicBezTo>
                        <a:pt x="175" y="493"/>
                        <a:pt x="202" y="504"/>
                        <a:pt x="230" y="511"/>
                      </a:cubicBezTo>
                      <a:cubicBezTo>
                        <a:pt x="230" y="550"/>
                        <a:pt x="230" y="550"/>
                        <a:pt x="230" y="550"/>
                      </a:cubicBezTo>
                      <a:cubicBezTo>
                        <a:pt x="330" y="550"/>
                        <a:pt x="330" y="550"/>
                        <a:pt x="330" y="550"/>
                      </a:cubicBezTo>
                      <a:cubicBezTo>
                        <a:pt x="330" y="512"/>
                        <a:pt x="330" y="512"/>
                        <a:pt x="330" y="512"/>
                      </a:cubicBezTo>
                      <a:cubicBezTo>
                        <a:pt x="360" y="506"/>
                        <a:pt x="389" y="494"/>
                        <a:pt x="414" y="478"/>
                      </a:cubicBezTo>
                      <a:cubicBezTo>
                        <a:pt x="444" y="509"/>
                        <a:pt x="444" y="509"/>
                        <a:pt x="444" y="509"/>
                      </a:cubicBezTo>
                      <a:cubicBezTo>
                        <a:pt x="515" y="438"/>
                        <a:pt x="515" y="438"/>
                        <a:pt x="515" y="438"/>
                      </a:cubicBezTo>
                      <a:cubicBezTo>
                        <a:pt x="485" y="408"/>
                        <a:pt x="485" y="408"/>
                        <a:pt x="485" y="408"/>
                      </a:cubicBezTo>
                      <a:cubicBezTo>
                        <a:pt x="502" y="384"/>
                        <a:pt x="514" y="356"/>
                        <a:pt x="520" y="327"/>
                      </a:cubicBezTo>
                      <a:cubicBezTo>
                        <a:pt x="564" y="327"/>
                        <a:pt x="564" y="327"/>
                        <a:pt x="564" y="327"/>
                      </a:cubicBezTo>
                      <a:cubicBezTo>
                        <a:pt x="564" y="227"/>
                        <a:pt x="564" y="227"/>
                        <a:pt x="564" y="227"/>
                      </a:cubicBezTo>
                      <a:cubicBezTo>
                        <a:pt x="521" y="227"/>
                        <a:pt x="521" y="227"/>
                        <a:pt x="521" y="227"/>
                      </a:cubicBezTo>
                      <a:cubicBezTo>
                        <a:pt x="515" y="196"/>
                        <a:pt x="503" y="168"/>
                        <a:pt x="486" y="143"/>
                      </a:cubicBezTo>
                      <a:cubicBezTo>
                        <a:pt x="518" y="111"/>
                        <a:pt x="518" y="111"/>
                        <a:pt x="518" y="111"/>
                      </a:cubicBezTo>
                      <a:cubicBezTo>
                        <a:pt x="447" y="40"/>
                        <a:pt x="447" y="40"/>
                        <a:pt x="447" y="40"/>
                      </a:cubicBezTo>
                      <a:cubicBezTo>
                        <a:pt x="415" y="72"/>
                        <a:pt x="415" y="72"/>
                        <a:pt x="415" y="72"/>
                      </a:cubicBezTo>
                      <a:cubicBezTo>
                        <a:pt x="389" y="56"/>
                        <a:pt x="361" y="44"/>
                        <a:pt x="330" y="38"/>
                      </a:cubicBezTo>
                      <a:cubicBezTo>
                        <a:pt x="330" y="0"/>
                        <a:pt x="330" y="0"/>
                        <a:pt x="330" y="0"/>
                      </a:cubicBezTo>
                      <a:cubicBezTo>
                        <a:pt x="230" y="0"/>
                        <a:pt x="230" y="0"/>
                        <a:pt x="230" y="0"/>
                      </a:cubicBezTo>
                      <a:cubicBezTo>
                        <a:pt x="230" y="39"/>
                        <a:pt x="230" y="39"/>
                        <a:pt x="230" y="39"/>
                      </a:cubicBezTo>
                      <a:cubicBezTo>
                        <a:pt x="201" y="46"/>
                        <a:pt x="174" y="57"/>
                        <a:pt x="150" y="73"/>
                      </a:cubicBezTo>
                      <a:cubicBezTo>
                        <a:pt x="116" y="39"/>
                        <a:pt x="116" y="39"/>
                        <a:pt x="116" y="39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ubicBezTo>
                        <a:pt x="79" y="144"/>
                        <a:pt x="79" y="144"/>
                        <a:pt x="79" y="144"/>
                      </a:cubicBezTo>
                      <a:cubicBezTo>
                        <a:pt x="63" y="169"/>
                        <a:pt x="51" y="197"/>
                        <a:pt x="45" y="227"/>
                      </a:cubicBezTo>
                      <a:lnTo>
                        <a:pt x="0" y="227"/>
                      </a:lnTo>
                      <a:close/>
                      <a:moveTo>
                        <a:pt x="283" y="104"/>
                      </a:moveTo>
                      <a:cubicBezTo>
                        <a:pt x="378" y="104"/>
                        <a:pt x="456" y="181"/>
                        <a:pt x="456" y="275"/>
                      </a:cubicBezTo>
                      <a:cubicBezTo>
                        <a:pt x="456" y="369"/>
                        <a:pt x="378" y="446"/>
                        <a:pt x="283" y="446"/>
                      </a:cubicBezTo>
                      <a:cubicBezTo>
                        <a:pt x="188" y="446"/>
                        <a:pt x="110" y="369"/>
                        <a:pt x="110" y="275"/>
                      </a:cubicBezTo>
                      <a:cubicBezTo>
                        <a:pt x="110" y="181"/>
                        <a:pt x="188" y="104"/>
                        <a:pt x="283" y="104"/>
                      </a:cubicBezTo>
                    </a:path>
                  </a:pathLst>
                </a:custGeom>
                <a:solidFill>
                  <a:srgbClr val="56A1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613"/>
                <p:cNvSpPr>
                  <a:spLocks noEditPoints="1"/>
                </p:cNvSpPr>
                <p:nvPr/>
              </p:nvSpPr>
              <p:spPr bwMode="auto">
                <a:xfrm>
                  <a:off x="-9356725" y="15838488"/>
                  <a:ext cx="979488" cy="971550"/>
                </a:xfrm>
                <a:custGeom>
                  <a:avLst/>
                  <a:gdLst>
                    <a:gd name="T0" fmla="*/ 131 w 261"/>
                    <a:gd name="T1" fmla="*/ 259 h 259"/>
                    <a:gd name="T2" fmla="*/ 261 w 261"/>
                    <a:gd name="T3" fmla="*/ 129 h 259"/>
                    <a:gd name="T4" fmla="*/ 131 w 261"/>
                    <a:gd name="T5" fmla="*/ 0 h 259"/>
                    <a:gd name="T6" fmla="*/ 0 w 261"/>
                    <a:gd name="T7" fmla="*/ 129 h 259"/>
                    <a:gd name="T8" fmla="*/ 131 w 261"/>
                    <a:gd name="T9" fmla="*/ 259 h 259"/>
                    <a:gd name="T10" fmla="*/ 131 w 261"/>
                    <a:gd name="T11" fmla="*/ 42 h 259"/>
                    <a:gd name="T12" fmla="*/ 219 w 261"/>
                    <a:gd name="T13" fmla="*/ 129 h 259"/>
                    <a:gd name="T14" fmla="*/ 131 w 261"/>
                    <a:gd name="T15" fmla="*/ 217 h 259"/>
                    <a:gd name="T16" fmla="*/ 42 w 261"/>
                    <a:gd name="T17" fmla="*/ 129 h 259"/>
                    <a:gd name="T18" fmla="*/ 131 w 261"/>
                    <a:gd name="T19" fmla="*/ 42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1" h="259">
                      <a:moveTo>
                        <a:pt x="131" y="259"/>
                      </a:moveTo>
                      <a:cubicBezTo>
                        <a:pt x="203" y="259"/>
                        <a:pt x="261" y="201"/>
                        <a:pt x="261" y="129"/>
                      </a:cubicBezTo>
                      <a:cubicBezTo>
                        <a:pt x="261" y="58"/>
                        <a:pt x="203" y="0"/>
                        <a:pt x="131" y="0"/>
                      </a:cubicBezTo>
                      <a:cubicBezTo>
                        <a:pt x="58" y="0"/>
                        <a:pt x="0" y="58"/>
                        <a:pt x="0" y="129"/>
                      </a:cubicBezTo>
                      <a:cubicBezTo>
                        <a:pt x="0" y="201"/>
                        <a:pt x="58" y="259"/>
                        <a:pt x="131" y="259"/>
                      </a:cubicBezTo>
                      <a:moveTo>
                        <a:pt x="131" y="42"/>
                      </a:moveTo>
                      <a:cubicBezTo>
                        <a:pt x="179" y="42"/>
                        <a:pt x="219" y="81"/>
                        <a:pt x="219" y="129"/>
                      </a:cubicBezTo>
                      <a:cubicBezTo>
                        <a:pt x="219" y="177"/>
                        <a:pt x="179" y="217"/>
                        <a:pt x="131" y="217"/>
                      </a:cubicBezTo>
                      <a:cubicBezTo>
                        <a:pt x="82" y="217"/>
                        <a:pt x="42" y="177"/>
                        <a:pt x="42" y="129"/>
                      </a:cubicBezTo>
                      <a:cubicBezTo>
                        <a:pt x="42" y="81"/>
                        <a:pt x="82" y="42"/>
                        <a:pt x="131" y="42"/>
                      </a:cubicBezTo>
                    </a:path>
                  </a:pathLst>
                </a:custGeom>
                <a:solidFill>
                  <a:srgbClr val="56A1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Oval 614"/>
                <p:cNvSpPr>
                  <a:spLocks noChangeArrowheads="1"/>
                </p:cNvSpPr>
                <p:nvPr/>
              </p:nvSpPr>
              <p:spPr bwMode="auto">
                <a:xfrm>
                  <a:off x="-9040812" y="16154400"/>
                  <a:ext cx="349250" cy="338138"/>
                </a:xfrm>
                <a:prstGeom prst="ellipse">
                  <a:avLst/>
                </a:prstGeom>
                <a:solidFill>
                  <a:srgbClr val="56A1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>
              <a:off x="1036742" y="2510744"/>
              <a:ext cx="1752600" cy="1139826"/>
              <a:chOff x="1036742" y="2859087"/>
              <a:chExt cx="1752600" cy="113982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1036742" y="2859087"/>
                <a:ext cx="1752600" cy="1139826"/>
                <a:chOff x="5216525" y="2852738"/>
                <a:chExt cx="1752600" cy="1139826"/>
              </a:xfrm>
            </p:grpSpPr>
            <p:sp>
              <p:nvSpPr>
                <p:cNvPr id="37" name="Freeform 17"/>
                <p:cNvSpPr>
                  <a:spLocks/>
                </p:cNvSpPr>
                <p:nvPr/>
              </p:nvSpPr>
              <p:spPr bwMode="auto">
                <a:xfrm>
                  <a:off x="5216525" y="2852738"/>
                  <a:ext cx="1752600" cy="1139825"/>
                </a:xfrm>
                <a:custGeom>
                  <a:avLst/>
                  <a:gdLst>
                    <a:gd name="T0" fmla="*/ 284 w 585"/>
                    <a:gd name="T1" fmla="*/ 5 h 379"/>
                    <a:gd name="T2" fmla="*/ 0 w 585"/>
                    <a:gd name="T3" fmla="*/ 292 h 379"/>
                    <a:gd name="T4" fmla="*/ 10 w 585"/>
                    <a:gd name="T5" fmla="*/ 373 h 379"/>
                    <a:gd name="T6" fmla="*/ 18 w 585"/>
                    <a:gd name="T7" fmla="*/ 379 h 379"/>
                    <a:gd name="T8" fmla="*/ 21 w 585"/>
                    <a:gd name="T9" fmla="*/ 379 h 379"/>
                    <a:gd name="T10" fmla="*/ 29 w 585"/>
                    <a:gd name="T11" fmla="*/ 368 h 379"/>
                    <a:gd name="T12" fmla="*/ 20 w 585"/>
                    <a:gd name="T13" fmla="*/ 288 h 379"/>
                    <a:gd name="T14" fmla="*/ 278 w 585"/>
                    <a:gd name="T15" fmla="*/ 25 h 379"/>
                    <a:gd name="T16" fmla="*/ 565 w 585"/>
                    <a:gd name="T17" fmla="*/ 297 h 379"/>
                    <a:gd name="T18" fmla="*/ 556 w 585"/>
                    <a:gd name="T19" fmla="*/ 368 h 379"/>
                    <a:gd name="T20" fmla="*/ 564 w 585"/>
                    <a:gd name="T21" fmla="*/ 379 h 379"/>
                    <a:gd name="T22" fmla="*/ 567 w 585"/>
                    <a:gd name="T23" fmla="*/ 379 h 379"/>
                    <a:gd name="T24" fmla="*/ 575 w 585"/>
                    <a:gd name="T25" fmla="*/ 373 h 379"/>
                    <a:gd name="T26" fmla="*/ 585 w 585"/>
                    <a:gd name="T27" fmla="*/ 297 h 379"/>
                    <a:gd name="T28" fmla="*/ 284 w 585"/>
                    <a:gd name="T29" fmla="*/ 5 h 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85" h="379">
                      <a:moveTo>
                        <a:pt x="284" y="5"/>
                      </a:moveTo>
                      <a:cubicBezTo>
                        <a:pt x="129" y="10"/>
                        <a:pt x="3" y="137"/>
                        <a:pt x="0" y="292"/>
                      </a:cubicBezTo>
                      <a:cubicBezTo>
                        <a:pt x="0" y="320"/>
                        <a:pt x="3" y="347"/>
                        <a:pt x="10" y="373"/>
                      </a:cubicBezTo>
                      <a:cubicBezTo>
                        <a:pt x="11" y="376"/>
                        <a:pt x="14" y="379"/>
                        <a:pt x="18" y="379"/>
                      </a:cubicBezTo>
                      <a:cubicBezTo>
                        <a:pt x="21" y="379"/>
                        <a:pt x="21" y="379"/>
                        <a:pt x="21" y="379"/>
                      </a:cubicBezTo>
                      <a:cubicBezTo>
                        <a:pt x="27" y="379"/>
                        <a:pt x="31" y="373"/>
                        <a:pt x="29" y="368"/>
                      </a:cubicBezTo>
                      <a:cubicBezTo>
                        <a:pt x="23" y="343"/>
                        <a:pt x="19" y="316"/>
                        <a:pt x="20" y="288"/>
                      </a:cubicBezTo>
                      <a:cubicBezTo>
                        <a:pt x="25" y="148"/>
                        <a:pt x="138" y="33"/>
                        <a:pt x="278" y="25"/>
                      </a:cubicBezTo>
                      <a:cubicBezTo>
                        <a:pt x="435" y="17"/>
                        <a:pt x="565" y="142"/>
                        <a:pt x="565" y="297"/>
                      </a:cubicBezTo>
                      <a:cubicBezTo>
                        <a:pt x="565" y="322"/>
                        <a:pt x="562" y="346"/>
                        <a:pt x="556" y="368"/>
                      </a:cubicBezTo>
                      <a:cubicBezTo>
                        <a:pt x="554" y="373"/>
                        <a:pt x="558" y="379"/>
                        <a:pt x="564" y="379"/>
                      </a:cubicBezTo>
                      <a:cubicBezTo>
                        <a:pt x="567" y="379"/>
                        <a:pt x="567" y="379"/>
                        <a:pt x="567" y="379"/>
                      </a:cubicBezTo>
                      <a:cubicBezTo>
                        <a:pt x="571" y="379"/>
                        <a:pt x="574" y="376"/>
                        <a:pt x="575" y="373"/>
                      </a:cubicBezTo>
                      <a:cubicBezTo>
                        <a:pt x="582" y="349"/>
                        <a:pt x="585" y="323"/>
                        <a:pt x="585" y="297"/>
                      </a:cubicBezTo>
                      <a:cubicBezTo>
                        <a:pt x="585" y="133"/>
                        <a:pt x="449" y="0"/>
                        <a:pt x="284" y="5"/>
                      </a:cubicBezTo>
                      <a:close/>
                    </a:path>
                  </a:pathLst>
                </a:custGeom>
                <a:solidFill>
                  <a:srgbClr val="9ECD9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18"/>
                <p:cNvSpPr>
                  <a:spLocks/>
                </p:cNvSpPr>
                <p:nvPr/>
              </p:nvSpPr>
              <p:spPr bwMode="auto">
                <a:xfrm>
                  <a:off x="5357813" y="2994026"/>
                  <a:ext cx="1468438" cy="998538"/>
                </a:xfrm>
                <a:custGeom>
                  <a:avLst/>
                  <a:gdLst>
                    <a:gd name="T0" fmla="*/ 234 w 490"/>
                    <a:gd name="T1" fmla="*/ 6 h 332"/>
                    <a:gd name="T2" fmla="*/ 1 w 490"/>
                    <a:gd name="T3" fmla="*/ 239 h 332"/>
                    <a:gd name="T4" fmla="*/ 13 w 490"/>
                    <a:gd name="T5" fmla="*/ 326 h 332"/>
                    <a:gd name="T6" fmla="*/ 21 w 490"/>
                    <a:gd name="T7" fmla="*/ 332 h 332"/>
                    <a:gd name="T8" fmla="*/ 21 w 490"/>
                    <a:gd name="T9" fmla="*/ 332 h 332"/>
                    <a:gd name="T10" fmla="*/ 29 w 490"/>
                    <a:gd name="T11" fmla="*/ 321 h 332"/>
                    <a:gd name="T12" fmla="*/ 18 w 490"/>
                    <a:gd name="T13" fmla="*/ 244 h 332"/>
                    <a:gd name="T14" fmla="*/ 234 w 490"/>
                    <a:gd name="T15" fmla="*/ 23 h 332"/>
                    <a:gd name="T16" fmla="*/ 473 w 490"/>
                    <a:gd name="T17" fmla="*/ 250 h 332"/>
                    <a:gd name="T18" fmla="*/ 462 w 490"/>
                    <a:gd name="T19" fmla="*/ 321 h 332"/>
                    <a:gd name="T20" fmla="*/ 470 w 490"/>
                    <a:gd name="T21" fmla="*/ 332 h 332"/>
                    <a:gd name="T22" fmla="*/ 470 w 490"/>
                    <a:gd name="T23" fmla="*/ 332 h 332"/>
                    <a:gd name="T24" fmla="*/ 478 w 490"/>
                    <a:gd name="T25" fmla="*/ 326 h 332"/>
                    <a:gd name="T26" fmla="*/ 490 w 490"/>
                    <a:gd name="T27" fmla="*/ 250 h 332"/>
                    <a:gd name="T28" fmla="*/ 234 w 490"/>
                    <a:gd name="T29" fmla="*/ 6 h 3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90" h="332">
                      <a:moveTo>
                        <a:pt x="234" y="6"/>
                      </a:moveTo>
                      <a:cubicBezTo>
                        <a:pt x="109" y="12"/>
                        <a:pt x="7" y="114"/>
                        <a:pt x="1" y="239"/>
                      </a:cubicBezTo>
                      <a:cubicBezTo>
                        <a:pt x="0" y="269"/>
                        <a:pt x="4" y="299"/>
                        <a:pt x="13" y="326"/>
                      </a:cubicBezTo>
                      <a:cubicBezTo>
                        <a:pt x="14" y="329"/>
                        <a:pt x="17" y="332"/>
                        <a:pt x="21" y="332"/>
                      </a:cubicBezTo>
                      <a:cubicBezTo>
                        <a:pt x="21" y="332"/>
                        <a:pt x="21" y="332"/>
                        <a:pt x="21" y="332"/>
                      </a:cubicBezTo>
                      <a:cubicBezTo>
                        <a:pt x="27" y="332"/>
                        <a:pt x="31" y="326"/>
                        <a:pt x="29" y="321"/>
                      </a:cubicBezTo>
                      <a:cubicBezTo>
                        <a:pt x="21" y="297"/>
                        <a:pt x="17" y="271"/>
                        <a:pt x="18" y="244"/>
                      </a:cubicBezTo>
                      <a:cubicBezTo>
                        <a:pt x="21" y="126"/>
                        <a:pt x="116" y="29"/>
                        <a:pt x="234" y="23"/>
                      </a:cubicBezTo>
                      <a:cubicBezTo>
                        <a:pt x="365" y="16"/>
                        <a:pt x="473" y="121"/>
                        <a:pt x="473" y="250"/>
                      </a:cubicBezTo>
                      <a:cubicBezTo>
                        <a:pt x="473" y="275"/>
                        <a:pt x="469" y="299"/>
                        <a:pt x="462" y="321"/>
                      </a:cubicBezTo>
                      <a:cubicBezTo>
                        <a:pt x="460" y="326"/>
                        <a:pt x="464" y="332"/>
                        <a:pt x="470" y="332"/>
                      </a:cubicBezTo>
                      <a:cubicBezTo>
                        <a:pt x="470" y="332"/>
                        <a:pt x="470" y="332"/>
                        <a:pt x="470" y="332"/>
                      </a:cubicBezTo>
                      <a:cubicBezTo>
                        <a:pt x="474" y="332"/>
                        <a:pt x="477" y="329"/>
                        <a:pt x="478" y="326"/>
                      </a:cubicBezTo>
                      <a:cubicBezTo>
                        <a:pt x="486" y="302"/>
                        <a:pt x="490" y="277"/>
                        <a:pt x="490" y="250"/>
                      </a:cubicBezTo>
                      <a:cubicBezTo>
                        <a:pt x="490" y="112"/>
                        <a:pt x="374" y="0"/>
                        <a:pt x="234" y="6"/>
                      </a:cubicBezTo>
                      <a:close/>
                    </a:path>
                  </a:pathLst>
                </a:custGeom>
                <a:solidFill>
                  <a:srgbClr val="9ECD9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" name="组合 31"/>
              <p:cNvGrpSpPr>
                <a:grpSpLocks noChangeAspect="1"/>
              </p:cNvGrpSpPr>
              <p:nvPr/>
            </p:nvGrpSpPr>
            <p:grpSpPr>
              <a:xfrm>
                <a:off x="1795894" y="3496431"/>
                <a:ext cx="323722" cy="363228"/>
                <a:chOff x="-10020300" y="-11996738"/>
                <a:chExt cx="2614613" cy="2933700"/>
              </a:xfrm>
              <a:solidFill>
                <a:schemeClr val="bg1"/>
              </a:solidFill>
            </p:grpSpPr>
            <p:sp>
              <p:nvSpPr>
                <p:cNvPr id="33" name="Freeform 694"/>
                <p:cNvSpPr>
                  <a:spLocks noEditPoints="1"/>
                </p:cNvSpPr>
                <p:nvPr/>
              </p:nvSpPr>
              <p:spPr bwMode="auto">
                <a:xfrm>
                  <a:off x="-9671050" y="-11182350"/>
                  <a:ext cx="360363" cy="363538"/>
                </a:xfrm>
                <a:custGeom>
                  <a:avLst/>
                  <a:gdLst>
                    <a:gd name="T0" fmla="*/ 96 w 96"/>
                    <a:gd name="T1" fmla="*/ 48 h 97"/>
                    <a:gd name="T2" fmla="*/ 48 w 96"/>
                    <a:gd name="T3" fmla="*/ 0 h 97"/>
                    <a:gd name="T4" fmla="*/ 0 w 96"/>
                    <a:gd name="T5" fmla="*/ 48 h 97"/>
                    <a:gd name="T6" fmla="*/ 48 w 96"/>
                    <a:gd name="T7" fmla="*/ 97 h 97"/>
                    <a:gd name="T8" fmla="*/ 96 w 96"/>
                    <a:gd name="T9" fmla="*/ 48 h 97"/>
                    <a:gd name="T10" fmla="*/ 28 w 96"/>
                    <a:gd name="T11" fmla="*/ 71 h 97"/>
                    <a:gd name="T12" fmla="*/ 31 w 96"/>
                    <a:gd name="T13" fmla="*/ 61 h 97"/>
                    <a:gd name="T14" fmla="*/ 45 w 96"/>
                    <a:gd name="T15" fmla="*/ 65 h 97"/>
                    <a:gd name="T16" fmla="*/ 53 w 96"/>
                    <a:gd name="T17" fmla="*/ 60 h 97"/>
                    <a:gd name="T18" fmla="*/ 44 w 96"/>
                    <a:gd name="T19" fmla="*/ 52 h 97"/>
                    <a:gd name="T20" fmla="*/ 29 w 96"/>
                    <a:gd name="T21" fmla="*/ 37 h 97"/>
                    <a:gd name="T22" fmla="*/ 43 w 96"/>
                    <a:gd name="T23" fmla="*/ 21 h 97"/>
                    <a:gd name="T24" fmla="*/ 43 w 96"/>
                    <a:gd name="T25" fmla="*/ 13 h 97"/>
                    <a:gd name="T26" fmla="*/ 52 w 96"/>
                    <a:gd name="T27" fmla="*/ 13 h 97"/>
                    <a:gd name="T28" fmla="*/ 52 w 96"/>
                    <a:gd name="T29" fmla="*/ 21 h 97"/>
                    <a:gd name="T30" fmla="*/ 64 w 96"/>
                    <a:gd name="T31" fmla="*/ 24 h 97"/>
                    <a:gd name="T32" fmla="*/ 62 w 96"/>
                    <a:gd name="T33" fmla="*/ 33 h 97"/>
                    <a:gd name="T34" fmla="*/ 49 w 96"/>
                    <a:gd name="T35" fmla="*/ 30 h 97"/>
                    <a:gd name="T36" fmla="*/ 42 w 96"/>
                    <a:gd name="T37" fmla="*/ 35 h 97"/>
                    <a:gd name="T38" fmla="*/ 52 w 96"/>
                    <a:gd name="T39" fmla="*/ 42 h 97"/>
                    <a:gd name="T40" fmla="*/ 66 w 96"/>
                    <a:gd name="T41" fmla="*/ 58 h 97"/>
                    <a:gd name="T42" fmla="*/ 51 w 96"/>
                    <a:gd name="T43" fmla="*/ 74 h 97"/>
                    <a:gd name="T44" fmla="*/ 51 w 96"/>
                    <a:gd name="T45" fmla="*/ 83 h 97"/>
                    <a:gd name="T46" fmla="*/ 43 w 96"/>
                    <a:gd name="T47" fmla="*/ 83 h 97"/>
                    <a:gd name="T48" fmla="*/ 43 w 96"/>
                    <a:gd name="T49" fmla="*/ 75 h 97"/>
                    <a:gd name="T50" fmla="*/ 28 w 96"/>
                    <a:gd name="T51" fmla="*/ 71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96" h="97">
                      <a:moveTo>
                        <a:pt x="96" y="48"/>
                      </a:moveTo>
                      <a:cubicBezTo>
                        <a:pt x="96" y="21"/>
                        <a:pt x="75" y="0"/>
                        <a:pt x="48" y="0"/>
                      </a:cubicBezTo>
                      <a:cubicBezTo>
                        <a:pt x="22" y="0"/>
                        <a:pt x="0" y="21"/>
                        <a:pt x="0" y="48"/>
                      </a:cubicBezTo>
                      <a:cubicBezTo>
                        <a:pt x="0" y="75"/>
                        <a:pt x="22" y="97"/>
                        <a:pt x="48" y="97"/>
                      </a:cubicBezTo>
                      <a:cubicBezTo>
                        <a:pt x="75" y="97"/>
                        <a:pt x="96" y="75"/>
                        <a:pt x="96" y="48"/>
                      </a:cubicBezTo>
                      <a:moveTo>
                        <a:pt x="28" y="71"/>
                      </a:moveTo>
                      <a:cubicBezTo>
                        <a:pt x="31" y="61"/>
                        <a:pt x="31" y="61"/>
                        <a:pt x="31" y="61"/>
                      </a:cubicBezTo>
                      <a:cubicBezTo>
                        <a:pt x="34" y="63"/>
                        <a:pt x="39" y="65"/>
                        <a:pt x="45" y="65"/>
                      </a:cubicBezTo>
                      <a:cubicBezTo>
                        <a:pt x="50" y="65"/>
                        <a:pt x="53" y="63"/>
                        <a:pt x="53" y="60"/>
                      </a:cubicBezTo>
                      <a:cubicBezTo>
                        <a:pt x="53" y="56"/>
                        <a:pt x="51" y="54"/>
                        <a:pt x="44" y="52"/>
                      </a:cubicBezTo>
                      <a:cubicBezTo>
                        <a:pt x="35" y="49"/>
                        <a:pt x="29" y="45"/>
                        <a:pt x="29" y="37"/>
                      </a:cubicBezTo>
                      <a:cubicBezTo>
                        <a:pt x="29" y="29"/>
                        <a:pt x="34" y="23"/>
                        <a:pt x="43" y="21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52" y="13"/>
                        <a:pt x="52" y="13"/>
                        <a:pt x="52" y="13"/>
                      </a:cubicBezTo>
                      <a:cubicBezTo>
                        <a:pt x="52" y="21"/>
                        <a:pt x="52" y="21"/>
                        <a:pt x="52" y="21"/>
                      </a:cubicBezTo>
                      <a:cubicBezTo>
                        <a:pt x="57" y="21"/>
                        <a:pt x="61" y="22"/>
                        <a:pt x="64" y="24"/>
                      </a:cubicBezTo>
                      <a:cubicBezTo>
                        <a:pt x="62" y="33"/>
                        <a:pt x="62" y="33"/>
                        <a:pt x="62" y="33"/>
                      </a:cubicBezTo>
                      <a:cubicBezTo>
                        <a:pt x="59" y="32"/>
                        <a:pt x="55" y="30"/>
                        <a:pt x="49" y="30"/>
                      </a:cubicBezTo>
                      <a:cubicBezTo>
                        <a:pt x="44" y="30"/>
                        <a:pt x="42" y="33"/>
                        <a:pt x="42" y="35"/>
                      </a:cubicBezTo>
                      <a:cubicBezTo>
                        <a:pt x="42" y="38"/>
                        <a:pt x="45" y="40"/>
                        <a:pt x="52" y="42"/>
                      </a:cubicBezTo>
                      <a:cubicBezTo>
                        <a:pt x="62" y="46"/>
                        <a:pt x="66" y="51"/>
                        <a:pt x="66" y="58"/>
                      </a:cubicBezTo>
                      <a:cubicBezTo>
                        <a:pt x="66" y="66"/>
                        <a:pt x="61" y="73"/>
                        <a:pt x="51" y="74"/>
                      </a:cubicBezTo>
                      <a:cubicBezTo>
                        <a:pt x="51" y="83"/>
                        <a:pt x="51" y="83"/>
                        <a:pt x="51" y="83"/>
                      </a:cubicBezTo>
                      <a:cubicBezTo>
                        <a:pt x="43" y="83"/>
                        <a:pt x="43" y="83"/>
                        <a:pt x="43" y="83"/>
                      </a:cubicBez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37" y="75"/>
                        <a:pt x="32" y="73"/>
                        <a:pt x="28" y="71"/>
                      </a:cubicBezTo>
                    </a:path>
                  </a:pathLst>
                </a:custGeom>
                <a:solidFill>
                  <a:srgbClr val="9ECD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695"/>
                <p:cNvSpPr>
                  <a:spLocks noEditPoints="1"/>
                </p:cNvSpPr>
                <p:nvPr/>
              </p:nvSpPr>
              <p:spPr bwMode="auto">
                <a:xfrm>
                  <a:off x="-9090025" y="-11517313"/>
                  <a:ext cx="781050" cy="787400"/>
                </a:xfrm>
                <a:custGeom>
                  <a:avLst/>
                  <a:gdLst>
                    <a:gd name="T0" fmla="*/ 104 w 208"/>
                    <a:gd name="T1" fmla="*/ 0 h 210"/>
                    <a:gd name="T2" fmla="*/ 0 w 208"/>
                    <a:gd name="T3" fmla="*/ 105 h 210"/>
                    <a:gd name="T4" fmla="*/ 104 w 208"/>
                    <a:gd name="T5" fmla="*/ 210 h 210"/>
                    <a:gd name="T6" fmla="*/ 208 w 208"/>
                    <a:gd name="T7" fmla="*/ 105 h 210"/>
                    <a:gd name="T8" fmla="*/ 104 w 208"/>
                    <a:gd name="T9" fmla="*/ 0 h 210"/>
                    <a:gd name="T10" fmla="*/ 111 w 208"/>
                    <a:gd name="T11" fmla="*/ 161 h 210"/>
                    <a:gd name="T12" fmla="*/ 111 w 208"/>
                    <a:gd name="T13" fmla="*/ 180 h 210"/>
                    <a:gd name="T14" fmla="*/ 92 w 208"/>
                    <a:gd name="T15" fmla="*/ 180 h 210"/>
                    <a:gd name="T16" fmla="*/ 92 w 208"/>
                    <a:gd name="T17" fmla="*/ 163 h 210"/>
                    <a:gd name="T18" fmla="*/ 61 w 208"/>
                    <a:gd name="T19" fmla="*/ 155 h 210"/>
                    <a:gd name="T20" fmla="*/ 66 w 208"/>
                    <a:gd name="T21" fmla="*/ 133 h 210"/>
                    <a:gd name="T22" fmla="*/ 97 w 208"/>
                    <a:gd name="T23" fmla="*/ 141 h 210"/>
                    <a:gd name="T24" fmla="*/ 115 w 208"/>
                    <a:gd name="T25" fmla="*/ 130 h 210"/>
                    <a:gd name="T26" fmla="*/ 95 w 208"/>
                    <a:gd name="T27" fmla="*/ 114 h 210"/>
                    <a:gd name="T28" fmla="*/ 62 w 208"/>
                    <a:gd name="T29" fmla="*/ 80 h 210"/>
                    <a:gd name="T30" fmla="*/ 93 w 208"/>
                    <a:gd name="T31" fmla="*/ 47 h 210"/>
                    <a:gd name="T32" fmla="*/ 93 w 208"/>
                    <a:gd name="T33" fmla="*/ 30 h 210"/>
                    <a:gd name="T34" fmla="*/ 111 w 208"/>
                    <a:gd name="T35" fmla="*/ 30 h 210"/>
                    <a:gd name="T36" fmla="*/ 111 w 208"/>
                    <a:gd name="T37" fmla="*/ 46 h 210"/>
                    <a:gd name="T38" fmla="*/ 138 w 208"/>
                    <a:gd name="T39" fmla="*/ 52 h 210"/>
                    <a:gd name="T40" fmla="*/ 133 w 208"/>
                    <a:gd name="T41" fmla="*/ 73 h 210"/>
                    <a:gd name="T42" fmla="*/ 106 w 208"/>
                    <a:gd name="T43" fmla="*/ 66 h 210"/>
                    <a:gd name="T44" fmla="*/ 90 w 208"/>
                    <a:gd name="T45" fmla="*/ 77 h 210"/>
                    <a:gd name="T46" fmla="*/ 113 w 208"/>
                    <a:gd name="T47" fmla="*/ 93 h 210"/>
                    <a:gd name="T48" fmla="*/ 143 w 208"/>
                    <a:gd name="T49" fmla="*/ 127 h 210"/>
                    <a:gd name="T50" fmla="*/ 111 w 208"/>
                    <a:gd name="T51" fmla="*/ 161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8" h="210">
                      <a:moveTo>
                        <a:pt x="104" y="0"/>
                      </a:moveTo>
                      <a:cubicBezTo>
                        <a:pt x="47" y="0"/>
                        <a:pt x="0" y="47"/>
                        <a:pt x="0" y="105"/>
                      </a:cubicBezTo>
                      <a:cubicBezTo>
                        <a:pt x="0" y="163"/>
                        <a:pt x="47" y="210"/>
                        <a:pt x="104" y="210"/>
                      </a:cubicBezTo>
                      <a:cubicBezTo>
                        <a:pt x="162" y="210"/>
                        <a:pt x="208" y="163"/>
                        <a:pt x="208" y="105"/>
                      </a:cubicBezTo>
                      <a:cubicBezTo>
                        <a:pt x="208" y="47"/>
                        <a:pt x="162" y="0"/>
                        <a:pt x="104" y="0"/>
                      </a:cubicBezTo>
                      <a:moveTo>
                        <a:pt x="111" y="161"/>
                      </a:moveTo>
                      <a:cubicBezTo>
                        <a:pt x="111" y="180"/>
                        <a:pt x="111" y="180"/>
                        <a:pt x="111" y="180"/>
                      </a:cubicBezTo>
                      <a:cubicBezTo>
                        <a:pt x="92" y="180"/>
                        <a:pt x="92" y="180"/>
                        <a:pt x="92" y="180"/>
                      </a:cubicBezTo>
                      <a:cubicBezTo>
                        <a:pt x="92" y="163"/>
                        <a:pt x="92" y="163"/>
                        <a:pt x="92" y="163"/>
                      </a:cubicBezTo>
                      <a:cubicBezTo>
                        <a:pt x="80" y="162"/>
                        <a:pt x="68" y="159"/>
                        <a:pt x="61" y="155"/>
                      </a:cubicBezTo>
                      <a:cubicBezTo>
                        <a:pt x="66" y="133"/>
                        <a:pt x="66" y="133"/>
                        <a:pt x="66" y="133"/>
                      </a:cubicBezTo>
                      <a:cubicBezTo>
                        <a:pt x="74" y="138"/>
                        <a:pt x="85" y="141"/>
                        <a:pt x="97" y="141"/>
                      </a:cubicBezTo>
                      <a:cubicBezTo>
                        <a:pt x="108" y="141"/>
                        <a:pt x="115" y="137"/>
                        <a:pt x="115" y="130"/>
                      </a:cubicBezTo>
                      <a:cubicBezTo>
                        <a:pt x="115" y="123"/>
                        <a:pt x="109" y="118"/>
                        <a:pt x="95" y="114"/>
                      </a:cubicBezTo>
                      <a:cubicBezTo>
                        <a:pt x="76" y="107"/>
                        <a:pt x="62" y="98"/>
                        <a:pt x="62" y="80"/>
                      </a:cubicBezTo>
                      <a:cubicBezTo>
                        <a:pt x="62" y="64"/>
                        <a:pt x="74" y="51"/>
                        <a:pt x="93" y="47"/>
                      </a:cubicBezTo>
                      <a:cubicBezTo>
                        <a:pt x="93" y="30"/>
                        <a:pt x="93" y="30"/>
                        <a:pt x="93" y="30"/>
                      </a:cubicBezTo>
                      <a:cubicBezTo>
                        <a:pt x="111" y="30"/>
                        <a:pt x="111" y="30"/>
                        <a:pt x="111" y="30"/>
                      </a:cubicBezTo>
                      <a:cubicBezTo>
                        <a:pt x="111" y="46"/>
                        <a:pt x="111" y="46"/>
                        <a:pt x="111" y="46"/>
                      </a:cubicBezTo>
                      <a:cubicBezTo>
                        <a:pt x="124" y="46"/>
                        <a:pt x="132" y="49"/>
                        <a:pt x="138" y="52"/>
                      </a:cubicBezTo>
                      <a:cubicBezTo>
                        <a:pt x="133" y="73"/>
                        <a:pt x="133" y="73"/>
                        <a:pt x="133" y="73"/>
                      </a:cubicBezTo>
                      <a:cubicBezTo>
                        <a:pt x="128" y="71"/>
                        <a:pt x="120" y="66"/>
                        <a:pt x="106" y="66"/>
                      </a:cubicBezTo>
                      <a:cubicBezTo>
                        <a:pt x="94" y="66"/>
                        <a:pt x="90" y="72"/>
                        <a:pt x="90" y="77"/>
                      </a:cubicBezTo>
                      <a:cubicBezTo>
                        <a:pt x="90" y="83"/>
                        <a:pt x="97" y="87"/>
                        <a:pt x="113" y="93"/>
                      </a:cubicBezTo>
                      <a:cubicBezTo>
                        <a:pt x="135" y="100"/>
                        <a:pt x="143" y="111"/>
                        <a:pt x="143" y="127"/>
                      </a:cubicBezTo>
                      <a:cubicBezTo>
                        <a:pt x="143" y="144"/>
                        <a:pt x="132" y="158"/>
                        <a:pt x="111" y="161"/>
                      </a:cubicBezTo>
                    </a:path>
                  </a:pathLst>
                </a:custGeom>
                <a:solidFill>
                  <a:srgbClr val="9ECD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696"/>
                <p:cNvSpPr>
                  <a:spLocks noEditPoints="1"/>
                </p:cNvSpPr>
                <p:nvPr/>
              </p:nvSpPr>
              <p:spPr bwMode="auto">
                <a:xfrm>
                  <a:off x="-9563100" y="-10653713"/>
                  <a:ext cx="500063" cy="506413"/>
                </a:xfrm>
                <a:custGeom>
                  <a:avLst/>
                  <a:gdLst>
                    <a:gd name="T0" fmla="*/ 67 w 133"/>
                    <a:gd name="T1" fmla="*/ 0 h 135"/>
                    <a:gd name="T2" fmla="*/ 0 w 133"/>
                    <a:gd name="T3" fmla="*/ 68 h 135"/>
                    <a:gd name="T4" fmla="*/ 67 w 133"/>
                    <a:gd name="T5" fmla="*/ 135 h 135"/>
                    <a:gd name="T6" fmla="*/ 133 w 133"/>
                    <a:gd name="T7" fmla="*/ 68 h 135"/>
                    <a:gd name="T8" fmla="*/ 67 w 133"/>
                    <a:gd name="T9" fmla="*/ 0 h 135"/>
                    <a:gd name="T10" fmla="*/ 71 w 133"/>
                    <a:gd name="T11" fmla="*/ 104 h 135"/>
                    <a:gd name="T12" fmla="*/ 71 w 133"/>
                    <a:gd name="T13" fmla="*/ 116 h 135"/>
                    <a:gd name="T14" fmla="*/ 59 w 133"/>
                    <a:gd name="T15" fmla="*/ 116 h 135"/>
                    <a:gd name="T16" fmla="*/ 59 w 133"/>
                    <a:gd name="T17" fmla="*/ 105 h 135"/>
                    <a:gd name="T18" fmla="*/ 39 w 133"/>
                    <a:gd name="T19" fmla="*/ 100 h 135"/>
                    <a:gd name="T20" fmla="*/ 43 w 133"/>
                    <a:gd name="T21" fmla="*/ 86 h 135"/>
                    <a:gd name="T22" fmla="*/ 62 w 133"/>
                    <a:gd name="T23" fmla="*/ 91 h 135"/>
                    <a:gd name="T24" fmla="*/ 74 w 133"/>
                    <a:gd name="T25" fmla="*/ 84 h 135"/>
                    <a:gd name="T26" fmla="*/ 61 w 133"/>
                    <a:gd name="T27" fmla="*/ 73 h 135"/>
                    <a:gd name="T28" fmla="*/ 40 w 133"/>
                    <a:gd name="T29" fmla="*/ 52 h 135"/>
                    <a:gd name="T30" fmla="*/ 60 w 133"/>
                    <a:gd name="T31" fmla="*/ 31 h 135"/>
                    <a:gd name="T32" fmla="*/ 60 w 133"/>
                    <a:gd name="T33" fmla="*/ 20 h 135"/>
                    <a:gd name="T34" fmla="*/ 72 w 133"/>
                    <a:gd name="T35" fmla="*/ 20 h 135"/>
                    <a:gd name="T36" fmla="*/ 72 w 133"/>
                    <a:gd name="T37" fmla="*/ 30 h 135"/>
                    <a:gd name="T38" fmla="*/ 89 w 133"/>
                    <a:gd name="T39" fmla="*/ 34 h 135"/>
                    <a:gd name="T40" fmla="*/ 85 w 133"/>
                    <a:gd name="T41" fmla="*/ 47 h 135"/>
                    <a:gd name="T42" fmla="*/ 68 w 133"/>
                    <a:gd name="T43" fmla="*/ 43 h 135"/>
                    <a:gd name="T44" fmla="*/ 58 w 133"/>
                    <a:gd name="T45" fmla="*/ 50 h 135"/>
                    <a:gd name="T46" fmla="*/ 72 w 133"/>
                    <a:gd name="T47" fmla="*/ 60 h 135"/>
                    <a:gd name="T48" fmla="*/ 92 w 133"/>
                    <a:gd name="T49" fmla="*/ 82 h 135"/>
                    <a:gd name="T50" fmla="*/ 71 w 133"/>
                    <a:gd name="T51" fmla="*/ 104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33" h="135">
                      <a:moveTo>
                        <a:pt x="67" y="0"/>
                      </a:moveTo>
                      <a:cubicBezTo>
                        <a:pt x="30" y="0"/>
                        <a:pt x="0" y="31"/>
                        <a:pt x="0" y="68"/>
                      </a:cubicBezTo>
                      <a:cubicBezTo>
                        <a:pt x="0" y="105"/>
                        <a:pt x="30" y="135"/>
                        <a:pt x="67" y="135"/>
                      </a:cubicBezTo>
                      <a:cubicBezTo>
                        <a:pt x="104" y="135"/>
                        <a:pt x="133" y="105"/>
                        <a:pt x="133" y="68"/>
                      </a:cubicBezTo>
                      <a:cubicBezTo>
                        <a:pt x="133" y="31"/>
                        <a:pt x="104" y="0"/>
                        <a:pt x="67" y="0"/>
                      </a:cubicBezTo>
                      <a:moveTo>
                        <a:pt x="71" y="104"/>
                      </a:moveTo>
                      <a:cubicBezTo>
                        <a:pt x="71" y="116"/>
                        <a:pt x="71" y="116"/>
                        <a:pt x="71" y="116"/>
                      </a:cubicBezTo>
                      <a:cubicBezTo>
                        <a:pt x="59" y="116"/>
                        <a:pt x="59" y="116"/>
                        <a:pt x="59" y="116"/>
                      </a:cubicBezTo>
                      <a:cubicBezTo>
                        <a:pt x="59" y="105"/>
                        <a:pt x="59" y="105"/>
                        <a:pt x="59" y="105"/>
                      </a:cubicBezTo>
                      <a:cubicBezTo>
                        <a:pt x="51" y="104"/>
                        <a:pt x="44" y="102"/>
                        <a:pt x="39" y="100"/>
                      </a:cubicBezTo>
                      <a:cubicBezTo>
                        <a:pt x="43" y="86"/>
                        <a:pt x="43" y="86"/>
                        <a:pt x="43" y="86"/>
                      </a:cubicBezTo>
                      <a:cubicBezTo>
                        <a:pt x="48" y="88"/>
                        <a:pt x="55" y="91"/>
                        <a:pt x="62" y="91"/>
                      </a:cubicBezTo>
                      <a:cubicBezTo>
                        <a:pt x="69" y="91"/>
                        <a:pt x="74" y="88"/>
                        <a:pt x="74" y="84"/>
                      </a:cubicBezTo>
                      <a:cubicBezTo>
                        <a:pt x="74" y="79"/>
                        <a:pt x="70" y="76"/>
                        <a:pt x="61" y="73"/>
                      </a:cubicBezTo>
                      <a:cubicBezTo>
                        <a:pt x="49" y="69"/>
                        <a:pt x="40" y="63"/>
                        <a:pt x="40" y="52"/>
                      </a:cubicBezTo>
                      <a:cubicBezTo>
                        <a:pt x="40" y="41"/>
                        <a:pt x="47" y="33"/>
                        <a:pt x="60" y="31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30"/>
                        <a:pt x="72" y="30"/>
                        <a:pt x="72" y="30"/>
                      </a:cubicBezTo>
                      <a:cubicBezTo>
                        <a:pt x="79" y="30"/>
                        <a:pt x="85" y="32"/>
                        <a:pt x="89" y="34"/>
                      </a:cubicBezTo>
                      <a:cubicBezTo>
                        <a:pt x="85" y="47"/>
                        <a:pt x="85" y="47"/>
                        <a:pt x="85" y="47"/>
                      </a:cubicBezTo>
                      <a:cubicBezTo>
                        <a:pt x="82" y="46"/>
                        <a:pt x="77" y="43"/>
                        <a:pt x="68" y="43"/>
                      </a:cubicBezTo>
                      <a:cubicBezTo>
                        <a:pt x="61" y="43"/>
                        <a:pt x="58" y="46"/>
                        <a:pt x="58" y="50"/>
                      </a:cubicBezTo>
                      <a:cubicBezTo>
                        <a:pt x="58" y="54"/>
                        <a:pt x="62" y="56"/>
                        <a:pt x="72" y="60"/>
                      </a:cubicBezTo>
                      <a:cubicBezTo>
                        <a:pt x="86" y="65"/>
                        <a:pt x="92" y="71"/>
                        <a:pt x="92" y="82"/>
                      </a:cubicBezTo>
                      <a:cubicBezTo>
                        <a:pt x="92" y="93"/>
                        <a:pt x="85" y="101"/>
                        <a:pt x="71" y="104"/>
                      </a:cubicBezTo>
                    </a:path>
                  </a:pathLst>
                </a:custGeom>
                <a:solidFill>
                  <a:srgbClr val="9ECD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697"/>
                <p:cNvSpPr>
                  <a:spLocks noEditPoints="1"/>
                </p:cNvSpPr>
                <p:nvPr/>
              </p:nvSpPr>
              <p:spPr bwMode="auto">
                <a:xfrm>
                  <a:off x="-10020300" y="-11996738"/>
                  <a:ext cx="2614613" cy="2933700"/>
                </a:xfrm>
                <a:custGeom>
                  <a:avLst/>
                  <a:gdLst>
                    <a:gd name="T0" fmla="*/ 652 w 697"/>
                    <a:gd name="T1" fmla="*/ 426 h 782"/>
                    <a:gd name="T2" fmla="*/ 601 w 697"/>
                    <a:gd name="T3" fmla="*/ 366 h 782"/>
                    <a:gd name="T4" fmla="*/ 603 w 697"/>
                    <a:gd name="T5" fmla="*/ 267 h 782"/>
                    <a:gd name="T6" fmla="*/ 585 w 697"/>
                    <a:gd name="T7" fmla="*/ 182 h 782"/>
                    <a:gd name="T8" fmla="*/ 509 w 697"/>
                    <a:gd name="T9" fmla="*/ 80 h 782"/>
                    <a:gd name="T10" fmla="*/ 298 w 697"/>
                    <a:gd name="T11" fmla="*/ 0 h 782"/>
                    <a:gd name="T12" fmla="*/ 0 w 697"/>
                    <a:gd name="T13" fmla="*/ 273 h 782"/>
                    <a:gd name="T14" fmla="*/ 2 w 697"/>
                    <a:gd name="T15" fmla="*/ 302 h 782"/>
                    <a:gd name="T16" fmla="*/ 82 w 697"/>
                    <a:gd name="T17" fmla="*/ 533 h 782"/>
                    <a:gd name="T18" fmla="*/ 0 w 697"/>
                    <a:gd name="T19" fmla="*/ 781 h 782"/>
                    <a:gd name="T20" fmla="*/ 362 w 697"/>
                    <a:gd name="T21" fmla="*/ 782 h 782"/>
                    <a:gd name="T22" fmla="*/ 433 w 697"/>
                    <a:gd name="T23" fmla="*/ 674 h 782"/>
                    <a:gd name="T24" fmla="*/ 545 w 697"/>
                    <a:gd name="T25" fmla="*/ 675 h 782"/>
                    <a:gd name="T26" fmla="*/ 563 w 697"/>
                    <a:gd name="T27" fmla="*/ 673 h 782"/>
                    <a:gd name="T28" fmla="*/ 564 w 697"/>
                    <a:gd name="T29" fmla="*/ 673 h 782"/>
                    <a:gd name="T30" fmla="*/ 564 w 697"/>
                    <a:gd name="T31" fmla="*/ 673 h 782"/>
                    <a:gd name="T32" fmla="*/ 571 w 697"/>
                    <a:gd name="T33" fmla="*/ 601 h 782"/>
                    <a:gd name="T34" fmla="*/ 595 w 697"/>
                    <a:gd name="T35" fmla="*/ 577 h 782"/>
                    <a:gd name="T36" fmla="*/ 595 w 697"/>
                    <a:gd name="T37" fmla="*/ 575 h 782"/>
                    <a:gd name="T38" fmla="*/ 561 w 697"/>
                    <a:gd name="T39" fmla="*/ 554 h 782"/>
                    <a:gd name="T40" fmla="*/ 570 w 697"/>
                    <a:gd name="T41" fmla="*/ 554 h 782"/>
                    <a:gd name="T42" fmla="*/ 598 w 697"/>
                    <a:gd name="T43" fmla="*/ 536 h 782"/>
                    <a:gd name="T44" fmla="*/ 598 w 697"/>
                    <a:gd name="T45" fmla="*/ 535 h 782"/>
                    <a:gd name="T46" fmla="*/ 595 w 697"/>
                    <a:gd name="T47" fmla="*/ 527 h 782"/>
                    <a:gd name="T48" fmla="*/ 611 w 697"/>
                    <a:gd name="T49" fmla="*/ 461 h 782"/>
                    <a:gd name="T50" fmla="*/ 652 w 697"/>
                    <a:gd name="T51" fmla="*/ 426 h 782"/>
                    <a:gd name="T52" fmla="*/ 78 w 697"/>
                    <a:gd name="T53" fmla="*/ 265 h 782"/>
                    <a:gd name="T54" fmla="*/ 141 w 697"/>
                    <a:gd name="T55" fmla="*/ 201 h 782"/>
                    <a:gd name="T56" fmla="*/ 205 w 697"/>
                    <a:gd name="T57" fmla="*/ 265 h 782"/>
                    <a:gd name="T58" fmla="*/ 141 w 697"/>
                    <a:gd name="T59" fmla="*/ 329 h 782"/>
                    <a:gd name="T60" fmla="*/ 78 w 697"/>
                    <a:gd name="T61" fmla="*/ 265 h 782"/>
                    <a:gd name="T62" fmla="*/ 189 w 697"/>
                    <a:gd name="T63" fmla="*/ 514 h 782"/>
                    <a:gd name="T64" fmla="*/ 101 w 697"/>
                    <a:gd name="T65" fmla="*/ 426 h 782"/>
                    <a:gd name="T66" fmla="*/ 189 w 697"/>
                    <a:gd name="T67" fmla="*/ 337 h 782"/>
                    <a:gd name="T68" fmla="*/ 276 w 697"/>
                    <a:gd name="T69" fmla="*/ 426 h 782"/>
                    <a:gd name="T70" fmla="*/ 189 w 697"/>
                    <a:gd name="T71" fmla="*/ 514 h 782"/>
                    <a:gd name="T72" fmla="*/ 352 w 697"/>
                    <a:gd name="T73" fmla="*/ 371 h 782"/>
                    <a:gd name="T74" fmla="*/ 215 w 697"/>
                    <a:gd name="T75" fmla="*/ 233 h 782"/>
                    <a:gd name="T76" fmla="*/ 352 w 697"/>
                    <a:gd name="T77" fmla="*/ 95 h 782"/>
                    <a:gd name="T78" fmla="*/ 489 w 697"/>
                    <a:gd name="T79" fmla="*/ 233 h 782"/>
                    <a:gd name="T80" fmla="*/ 352 w 697"/>
                    <a:gd name="T81" fmla="*/ 371 h 7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97" h="782">
                      <a:moveTo>
                        <a:pt x="652" y="426"/>
                      </a:moveTo>
                      <a:cubicBezTo>
                        <a:pt x="636" y="408"/>
                        <a:pt x="611" y="388"/>
                        <a:pt x="601" y="366"/>
                      </a:cubicBezTo>
                      <a:cubicBezTo>
                        <a:pt x="587" y="333"/>
                        <a:pt x="603" y="301"/>
                        <a:pt x="603" y="267"/>
                      </a:cubicBezTo>
                      <a:cubicBezTo>
                        <a:pt x="602" y="240"/>
                        <a:pt x="594" y="207"/>
                        <a:pt x="585" y="182"/>
                      </a:cubicBezTo>
                      <a:cubicBezTo>
                        <a:pt x="570" y="141"/>
                        <a:pt x="543" y="107"/>
                        <a:pt x="509" y="80"/>
                      </a:cubicBezTo>
                      <a:cubicBezTo>
                        <a:pt x="456" y="31"/>
                        <a:pt x="381" y="0"/>
                        <a:pt x="298" y="0"/>
                      </a:cubicBezTo>
                      <a:cubicBezTo>
                        <a:pt x="133" y="0"/>
                        <a:pt x="0" y="122"/>
                        <a:pt x="0" y="273"/>
                      </a:cubicBezTo>
                      <a:cubicBezTo>
                        <a:pt x="0" y="283"/>
                        <a:pt x="1" y="293"/>
                        <a:pt x="2" y="302"/>
                      </a:cubicBezTo>
                      <a:cubicBezTo>
                        <a:pt x="3" y="368"/>
                        <a:pt x="23" y="446"/>
                        <a:pt x="82" y="533"/>
                      </a:cubicBezTo>
                      <a:cubicBezTo>
                        <a:pt x="82" y="533"/>
                        <a:pt x="164" y="697"/>
                        <a:pt x="0" y="781"/>
                      </a:cubicBezTo>
                      <a:cubicBezTo>
                        <a:pt x="362" y="782"/>
                        <a:pt x="362" y="782"/>
                        <a:pt x="362" y="782"/>
                      </a:cubicBezTo>
                      <a:cubicBezTo>
                        <a:pt x="362" y="782"/>
                        <a:pt x="389" y="674"/>
                        <a:pt x="433" y="674"/>
                      </a:cubicBezTo>
                      <a:cubicBezTo>
                        <a:pt x="470" y="674"/>
                        <a:pt x="508" y="677"/>
                        <a:pt x="545" y="675"/>
                      </a:cubicBezTo>
                      <a:cubicBezTo>
                        <a:pt x="553" y="676"/>
                        <a:pt x="558" y="675"/>
                        <a:pt x="563" y="673"/>
                      </a:cubicBezTo>
                      <a:cubicBezTo>
                        <a:pt x="564" y="673"/>
                        <a:pt x="564" y="673"/>
                        <a:pt x="564" y="673"/>
                      </a:cubicBezTo>
                      <a:cubicBezTo>
                        <a:pt x="564" y="673"/>
                        <a:pt x="564" y="673"/>
                        <a:pt x="564" y="673"/>
                      </a:cubicBezTo>
                      <a:cubicBezTo>
                        <a:pt x="589" y="660"/>
                        <a:pt x="571" y="601"/>
                        <a:pt x="571" y="601"/>
                      </a:cubicBezTo>
                      <a:cubicBezTo>
                        <a:pt x="586" y="595"/>
                        <a:pt x="595" y="585"/>
                        <a:pt x="595" y="577"/>
                      </a:cubicBezTo>
                      <a:cubicBezTo>
                        <a:pt x="595" y="575"/>
                        <a:pt x="595" y="575"/>
                        <a:pt x="595" y="575"/>
                      </a:cubicBezTo>
                      <a:cubicBezTo>
                        <a:pt x="595" y="565"/>
                        <a:pt x="581" y="557"/>
                        <a:pt x="561" y="554"/>
                      </a:cubicBezTo>
                      <a:cubicBezTo>
                        <a:pt x="570" y="554"/>
                        <a:pt x="570" y="554"/>
                        <a:pt x="570" y="554"/>
                      </a:cubicBezTo>
                      <a:cubicBezTo>
                        <a:pt x="585" y="554"/>
                        <a:pt x="598" y="546"/>
                        <a:pt x="598" y="536"/>
                      </a:cubicBezTo>
                      <a:cubicBezTo>
                        <a:pt x="598" y="535"/>
                        <a:pt x="598" y="535"/>
                        <a:pt x="598" y="535"/>
                      </a:cubicBezTo>
                      <a:cubicBezTo>
                        <a:pt x="598" y="532"/>
                        <a:pt x="597" y="529"/>
                        <a:pt x="595" y="527"/>
                      </a:cubicBezTo>
                      <a:cubicBezTo>
                        <a:pt x="598" y="514"/>
                        <a:pt x="609" y="461"/>
                        <a:pt x="611" y="461"/>
                      </a:cubicBezTo>
                      <a:cubicBezTo>
                        <a:pt x="697" y="457"/>
                        <a:pt x="652" y="426"/>
                        <a:pt x="652" y="426"/>
                      </a:cubicBezTo>
                      <a:moveTo>
                        <a:pt x="78" y="265"/>
                      </a:moveTo>
                      <a:cubicBezTo>
                        <a:pt x="78" y="230"/>
                        <a:pt x="106" y="201"/>
                        <a:pt x="141" y="201"/>
                      </a:cubicBezTo>
                      <a:cubicBezTo>
                        <a:pt x="176" y="201"/>
                        <a:pt x="205" y="230"/>
                        <a:pt x="205" y="265"/>
                      </a:cubicBezTo>
                      <a:cubicBezTo>
                        <a:pt x="205" y="300"/>
                        <a:pt x="176" y="329"/>
                        <a:pt x="141" y="329"/>
                      </a:cubicBezTo>
                      <a:cubicBezTo>
                        <a:pt x="106" y="329"/>
                        <a:pt x="78" y="300"/>
                        <a:pt x="78" y="265"/>
                      </a:cubicBezTo>
                      <a:moveTo>
                        <a:pt x="189" y="514"/>
                      </a:moveTo>
                      <a:cubicBezTo>
                        <a:pt x="141" y="514"/>
                        <a:pt x="101" y="474"/>
                        <a:pt x="101" y="426"/>
                      </a:cubicBezTo>
                      <a:cubicBezTo>
                        <a:pt x="101" y="377"/>
                        <a:pt x="141" y="337"/>
                        <a:pt x="189" y="337"/>
                      </a:cubicBezTo>
                      <a:cubicBezTo>
                        <a:pt x="237" y="337"/>
                        <a:pt x="276" y="377"/>
                        <a:pt x="276" y="426"/>
                      </a:cubicBezTo>
                      <a:cubicBezTo>
                        <a:pt x="276" y="474"/>
                        <a:pt x="237" y="514"/>
                        <a:pt x="189" y="514"/>
                      </a:cubicBezTo>
                      <a:moveTo>
                        <a:pt x="352" y="371"/>
                      </a:moveTo>
                      <a:cubicBezTo>
                        <a:pt x="276" y="371"/>
                        <a:pt x="215" y="309"/>
                        <a:pt x="215" y="233"/>
                      </a:cubicBezTo>
                      <a:cubicBezTo>
                        <a:pt x="215" y="157"/>
                        <a:pt x="276" y="95"/>
                        <a:pt x="352" y="95"/>
                      </a:cubicBezTo>
                      <a:cubicBezTo>
                        <a:pt x="428" y="95"/>
                        <a:pt x="489" y="157"/>
                        <a:pt x="489" y="233"/>
                      </a:cubicBezTo>
                      <a:cubicBezTo>
                        <a:pt x="489" y="309"/>
                        <a:pt x="428" y="371"/>
                        <a:pt x="352" y="371"/>
                      </a:cubicBezTo>
                    </a:path>
                  </a:pathLst>
                </a:custGeom>
                <a:solidFill>
                  <a:srgbClr val="9ECD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9" name="组合 38"/>
            <p:cNvGrpSpPr/>
            <p:nvPr/>
          </p:nvGrpSpPr>
          <p:grpSpPr>
            <a:xfrm>
              <a:off x="6614020" y="2510744"/>
              <a:ext cx="1752600" cy="1139826"/>
              <a:chOff x="6614020" y="2859087"/>
              <a:chExt cx="1752600" cy="1139826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6614020" y="2859087"/>
                <a:ext cx="1752600" cy="1139826"/>
                <a:chOff x="5216525" y="2852738"/>
                <a:chExt cx="1752600" cy="1139826"/>
              </a:xfrm>
              <a:solidFill>
                <a:srgbClr val="7FC41C"/>
              </a:solidFill>
            </p:grpSpPr>
            <p:sp>
              <p:nvSpPr>
                <p:cNvPr id="44" name="Freeform 17"/>
                <p:cNvSpPr>
                  <a:spLocks/>
                </p:cNvSpPr>
                <p:nvPr/>
              </p:nvSpPr>
              <p:spPr bwMode="auto">
                <a:xfrm>
                  <a:off x="5216525" y="2852738"/>
                  <a:ext cx="1752600" cy="1139825"/>
                </a:xfrm>
                <a:custGeom>
                  <a:avLst/>
                  <a:gdLst>
                    <a:gd name="T0" fmla="*/ 284 w 585"/>
                    <a:gd name="T1" fmla="*/ 5 h 379"/>
                    <a:gd name="T2" fmla="*/ 0 w 585"/>
                    <a:gd name="T3" fmla="*/ 292 h 379"/>
                    <a:gd name="T4" fmla="*/ 10 w 585"/>
                    <a:gd name="T5" fmla="*/ 373 h 379"/>
                    <a:gd name="T6" fmla="*/ 18 w 585"/>
                    <a:gd name="T7" fmla="*/ 379 h 379"/>
                    <a:gd name="T8" fmla="*/ 21 w 585"/>
                    <a:gd name="T9" fmla="*/ 379 h 379"/>
                    <a:gd name="T10" fmla="*/ 29 w 585"/>
                    <a:gd name="T11" fmla="*/ 368 h 379"/>
                    <a:gd name="T12" fmla="*/ 20 w 585"/>
                    <a:gd name="T13" fmla="*/ 288 h 379"/>
                    <a:gd name="T14" fmla="*/ 278 w 585"/>
                    <a:gd name="T15" fmla="*/ 25 h 379"/>
                    <a:gd name="T16" fmla="*/ 565 w 585"/>
                    <a:gd name="T17" fmla="*/ 297 h 379"/>
                    <a:gd name="T18" fmla="*/ 556 w 585"/>
                    <a:gd name="T19" fmla="*/ 368 h 379"/>
                    <a:gd name="T20" fmla="*/ 564 w 585"/>
                    <a:gd name="T21" fmla="*/ 379 h 379"/>
                    <a:gd name="T22" fmla="*/ 567 w 585"/>
                    <a:gd name="T23" fmla="*/ 379 h 379"/>
                    <a:gd name="T24" fmla="*/ 575 w 585"/>
                    <a:gd name="T25" fmla="*/ 373 h 379"/>
                    <a:gd name="T26" fmla="*/ 585 w 585"/>
                    <a:gd name="T27" fmla="*/ 297 h 379"/>
                    <a:gd name="T28" fmla="*/ 284 w 585"/>
                    <a:gd name="T29" fmla="*/ 5 h 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85" h="379">
                      <a:moveTo>
                        <a:pt x="284" y="5"/>
                      </a:moveTo>
                      <a:cubicBezTo>
                        <a:pt x="129" y="10"/>
                        <a:pt x="3" y="137"/>
                        <a:pt x="0" y="292"/>
                      </a:cubicBezTo>
                      <a:cubicBezTo>
                        <a:pt x="0" y="320"/>
                        <a:pt x="3" y="347"/>
                        <a:pt x="10" y="373"/>
                      </a:cubicBezTo>
                      <a:cubicBezTo>
                        <a:pt x="11" y="376"/>
                        <a:pt x="14" y="379"/>
                        <a:pt x="18" y="379"/>
                      </a:cubicBezTo>
                      <a:cubicBezTo>
                        <a:pt x="21" y="379"/>
                        <a:pt x="21" y="379"/>
                        <a:pt x="21" y="379"/>
                      </a:cubicBezTo>
                      <a:cubicBezTo>
                        <a:pt x="27" y="379"/>
                        <a:pt x="31" y="373"/>
                        <a:pt x="29" y="368"/>
                      </a:cubicBezTo>
                      <a:cubicBezTo>
                        <a:pt x="23" y="343"/>
                        <a:pt x="19" y="316"/>
                        <a:pt x="20" y="288"/>
                      </a:cubicBezTo>
                      <a:cubicBezTo>
                        <a:pt x="25" y="148"/>
                        <a:pt x="138" y="33"/>
                        <a:pt x="278" y="25"/>
                      </a:cubicBezTo>
                      <a:cubicBezTo>
                        <a:pt x="435" y="17"/>
                        <a:pt x="565" y="142"/>
                        <a:pt x="565" y="297"/>
                      </a:cubicBezTo>
                      <a:cubicBezTo>
                        <a:pt x="565" y="322"/>
                        <a:pt x="562" y="346"/>
                        <a:pt x="556" y="368"/>
                      </a:cubicBezTo>
                      <a:cubicBezTo>
                        <a:pt x="554" y="373"/>
                        <a:pt x="558" y="379"/>
                        <a:pt x="564" y="379"/>
                      </a:cubicBezTo>
                      <a:cubicBezTo>
                        <a:pt x="567" y="379"/>
                        <a:pt x="567" y="379"/>
                        <a:pt x="567" y="379"/>
                      </a:cubicBezTo>
                      <a:cubicBezTo>
                        <a:pt x="571" y="379"/>
                        <a:pt x="574" y="376"/>
                        <a:pt x="575" y="373"/>
                      </a:cubicBezTo>
                      <a:cubicBezTo>
                        <a:pt x="582" y="349"/>
                        <a:pt x="585" y="323"/>
                        <a:pt x="585" y="297"/>
                      </a:cubicBezTo>
                      <a:cubicBezTo>
                        <a:pt x="585" y="133"/>
                        <a:pt x="449" y="0"/>
                        <a:pt x="284" y="5"/>
                      </a:cubicBezTo>
                      <a:close/>
                    </a:path>
                  </a:pathLst>
                </a:custGeom>
                <a:solidFill>
                  <a:srgbClr val="9ECD9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18"/>
                <p:cNvSpPr>
                  <a:spLocks/>
                </p:cNvSpPr>
                <p:nvPr/>
              </p:nvSpPr>
              <p:spPr bwMode="auto">
                <a:xfrm>
                  <a:off x="5357813" y="2994026"/>
                  <a:ext cx="1468438" cy="998538"/>
                </a:xfrm>
                <a:custGeom>
                  <a:avLst/>
                  <a:gdLst>
                    <a:gd name="T0" fmla="*/ 234 w 490"/>
                    <a:gd name="T1" fmla="*/ 6 h 332"/>
                    <a:gd name="T2" fmla="*/ 1 w 490"/>
                    <a:gd name="T3" fmla="*/ 239 h 332"/>
                    <a:gd name="T4" fmla="*/ 13 w 490"/>
                    <a:gd name="T5" fmla="*/ 326 h 332"/>
                    <a:gd name="T6" fmla="*/ 21 w 490"/>
                    <a:gd name="T7" fmla="*/ 332 h 332"/>
                    <a:gd name="T8" fmla="*/ 21 w 490"/>
                    <a:gd name="T9" fmla="*/ 332 h 332"/>
                    <a:gd name="T10" fmla="*/ 29 w 490"/>
                    <a:gd name="T11" fmla="*/ 321 h 332"/>
                    <a:gd name="T12" fmla="*/ 18 w 490"/>
                    <a:gd name="T13" fmla="*/ 244 h 332"/>
                    <a:gd name="T14" fmla="*/ 234 w 490"/>
                    <a:gd name="T15" fmla="*/ 23 h 332"/>
                    <a:gd name="T16" fmla="*/ 473 w 490"/>
                    <a:gd name="T17" fmla="*/ 250 h 332"/>
                    <a:gd name="T18" fmla="*/ 462 w 490"/>
                    <a:gd name="T19" fmla="*/ 321 h 332"/>
                    <a:gd name="T20" fmla="*/ 470 w 490"/>
                    <a:gd name="T21" fmla="*/ 332 h 332"/>
                    <a:gd name="T22" fmla="*/ 470 w 490"/>
                    <a:gd name="T23" fmla="*/ 332 h 332"/>
                    <a:gd name="T24" fmla="*/ 478 w 490"/>
                    <a:gd name="T25" fmla="*/ 326 h 332"/>
                    <a:gd name="T26" fmla="*/ 490 w 490"/>
                    <a:gd name="T27" fmla="*/ 250 h 332"/>
                    <a:gd name="T28" fmla="*/ 234 w 490"/>
                    <a:gd name="T29" fmla="*/ 6 h 3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90" h="332">
                      <a:moveTo>
                        <a:pt x="234" y="6"/>
                      </a:moveTo>
                      <a:cubicBezTo>
                        <a:pt x="109" y="12"/>
                        <a:pt x="7" y="114"/>
                        <a:pt x="1" y="239"/>
                      </a:cubicBezTo>
                      <a:cubicBezTo>
                        <a:pt x="0" y="269"/>
                        <a:pt x="4" y="299"/>
                        <a:pt x="13" y="326"/>
                      </a:cubicBezTo>
                      <a:cubicBezTo>
                        <a:pt x="14" y="329"/>
                        <a:pt x="17" y="332"/>
                        <a:pt x="21" y="332"/>
                      </a:cubicBezTo>
                      <a:cubicBezTo>
                        <a:pt x="21" y="332"/>
                        <a:pt x="21" y="332"/>
                        <a:pt x="21" y="332"/>
                      </a:cubicBezTo>
                      <a:cubicBezTo>
                        <a:pt x="27" y="332"/>
                        <a:pt x="31" y="326"/>
                        <a:pt x="29" y="321"/>
                      </a:cubicBezTo>
                      <a:cubicBezTo>
                        <a:pt x="21" y="297"/>
                        <a:pt x="17" y="271"/>
                        <a:pt x="18" y="244"/>
                      </a:cubicBezTo>
                      <a:cubicBezTo>
                        <a:pt x="21" y="126"/>
                        <a:pt x="116" y="29"/>
                        <a:pt x="234" y="23"/>
                      </a:cubicBezTo>
                      <a:cubicBezTo>
                        <a:pt x="365" y="16"/>
                        <a:pt x="473" y="121"/>
                        <a:pt x="473" y="250"/>
                      </a:cubicBezTo>
                      <a:cubicBezTo>
                        <a:pt x="473" y="275"/>
                        <a:pt x="469" y="299"/>
                        <a:pt x="462" y="321"/>
                      </a:cubicBezTo>
                      <a:cubicBezTo>
                        <a:pt x="460" y="326"/>
                        <a:pt x="464" y="332"/>
                        <a:pt x="470" y="332"/>
                      </a:cubicBezTo>
                      <a:cubicBezTo>
                        <a:pt x="470" y="332"/>
                        <a:pt x="470" y="332"/>
                        <a:pt x="470" y="332"/>
                      </a:cubicBezTo>
                      <a:cubicBezTo>
                        <a:pt x="474" y="332"/>
                        <a:pt x="477" y="329"/>
                        <a:pt x="478" y="326"/>
                      </a:cubicBezTo>
                      <a:cubicBezTo>
                        <a:pt x="486" y="302"/>
                        <a:pt x="490" y="277"/>
                        <a:pt x="490" y="250"/>
                      </a:cubicBezTo>
                      <a:cubicBezTo>
                        <a:pt x="490" y="112"/>
                        <a:pt x="374" y="0"/>
                        <a:pt x="234" y="6"/>
                      </a:cubicBezTo>
                      <a:close/>
                    </a:path>
                  </a:pathLst>
                </a:custGeom>
                <a:solidFill>
                  <a:srgbClr val="9ECD9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7368999" y="3496431"/>
                <a:ext cx="241056" cy="363228"/>
                <a:chOff x="5715359" y="4943966"/>
                <a:chExt cx="358370" cy="540000"/>
              </a:xfrm>
              <a:solidFill>
                <a:schemeClr val="bg1"/>
              </a:solidFill>
            </p:grpSpPr>
            <p:sp>
              <p:nvSpPr>
                <p:cNvPr id="42" name="Freeform 488"/>
                <p:cNvSpPr>
                  <a:spLocks/>
                </p:cNvSpPr>
                <p:nvPr/>
              </p:nvSpPr>
              <p:spPr bwMode="auto">
                <a:xfrm>
                  <a:off x="5781276" y="4943966"/>
                  <a:ext cx="226536" cy="249563"/>
                </a:xfrm>
                <a:custGeom>
                  <a:avLst/>
                  <a:gdLst>
                    <a:gd name="T0" fmla="*/ 45 w 333"/>
                    <a:gd name="T1" fmla="*/ 243 h 367"/>
                    <a:gd name="T2" fmla="*/ 170 w 333"/>
                    <a:gd name="T3" fmla="*/ 367 h 367"/>
                    <a:gd name="T4" fmla="*/ 289 w 333"/>
                    <a:gd name="T5" fmla="*/ 243 h 367"/>
                    <a:gd name="T6" fmla="*/ 326 w 333"/>
                    <a:gd name="T7" fmla="*/ 203 h 367"/>
                    <a:gd name="T8" fmla="*/ 306 w 333"/>
                    <a:gd name="T9" fmla="*/ 142 h 367"/>
                    <a:gd name="T10" fmla="*/ 166 w 333"/>
                    <a:gd name="T11" fmla="*/ 0 h 367"/>
                    <a:gd name="T12" fmla="*/ 26 w 333"/>
                    <a:gd name="T13" fmla="*/ 142 h 367"/>
                    <a:gd name="T14" fmla="*/ 7 w 333"/>
                    <a:gd name="T15" fmla="*/ 203 h 367"/>
                    <a:gd name="T16" fmla="*/ 45 w 333"/>
                    <a:gd name="T17" fmla="*/ 243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3" h="367">
                      <a:moveTo>
                        <a:pt x="45" y="243"/>
                      </a:moveTo>
                      <a:cubicBezTo>
                        <a:pt x="71" y="308"/>
                        <a:pt x="118" y="367"/>
                        <a:pt x="170" y="367"/>
                      </a:cubicBezTo>
                      <a:cubicBezTo>
                        <a:pt x="222" y="367"/>
                        <a:pt x="266" y="308"/>
                        <a:pt x="289" y="243"/>
                      </a:cubicBezTo>
                      <a:cubicBezTo>
                        <a:pt x="305" y="242"/>
                        <a:pt x="320" y="226"/>
                        <a:pt x="326" y="203"/>
                      </a:cubicBezTo>
                      <a:cubicBezTo>
                        <a:pt x="333" y="176"/>
                        <a:pt x="324" y="149"/>
                        <a:pt x="306" y="142"/>
                      </a:cubicBezTo>
                      <a:cubicBezTo>
                        <a:pt x="302" y="63"/>
                        <a:pt x="241" y="0"/>
                        <a:pt x="166" y="0"/>
                      </a:cubicBezTo>
                      <a:cubicBezTo>
                        <a:pt x="92" y="0"/>
                        <a:pt x="31" y="63"/>
                        <a:pt x="26" y="142"/>
                      </a:cubicBezTo>
                      <a:cubicBezTo>
                        <a:pt x="9" y="149"/>
                        <a:pt x="0" y="176"/>
                        <a:pt x="7" y="203"/>
                      </a:cubicBezTo>
                      <a:cubicBezTo>
                        <a:pt x="13" y="227"/>
                        <a:pt x="29" y="243"/>
                        <a:pt x="45" y="243"/>
                      </a:cubicBezTo>
                    </a:path>
                  </a:pathLst>
                </a:custGeom>
                <a:solidFill>
                  <a:srgbClr val="9ECD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490"/>
                <p:cNvSpPr>
                  <a:spLocks/>
                </p:cNvSpPr>
                <p:nvPr/>
              </p:nvSpPr>
              <p:spPr bwMode="auto">
                <a:xfrm>
                  <a:off x="5715359" y="5182591"/>
                  <a:ext cx="358370" cy="301375"/>
                </a:xfrm>
                <a:custGeom>
                  <a:avLst/>
                  <a:gdLst>
                    <a:gd name="T0" fmla="*/ 407 w 527"/>
                    <a:gd name="T1" fmla="*/ 0 h 443"/>
                    <a:gd name="T2" fmla="*/ 294 w 527"/>
                    <a:gd name="T3" fmla="*/ 190 h 443"/>
                    <a:gd name="T4" fmla="*/ 280 w 527"/>
                    <a:gd name="T5" fmla="*/ 105 h 443"/>
                    <a:gd name="T6" fmla="*/ 295 w 527"/>
                    <a:gd name="T7" fmla="*/ 77 h 443"/>
                    <a:gd name="T8" fmla="*/ 263 w 527"/>
                    <a:gd name="T9" fmla="*/ 44 h 443"/>
                    <a:gd name="T10" fmla="*/ 230 w 527"/>
                    <a:gd name="T11" fmla="*/ 77 h 443"/>
                    <a:gd name="T12" fmla="*/ 246 w 527"/>
                    <a:gd name="T13" fmla="*/ 105 h 443"/>
                    <a:gd name="T14" fmla="*/ 232 w 527"/>
                    <a:gd name="T15" fmla="*/ 189 h 443"/>
                    <a:gd name="T16" fmla="*/ 120 w 527"/>
                    <a:gd name="T17" fmla="*/ 0 h 443"/>
                    <a:gd name="T18" fmla="*/ 2 w 527"/>
                    <a:gd name="T19" fmla="*/ 125 h 443"/>
                    <a:gd name="T20" fmla="*/ 0 w 527"/>
                    <a:gd name="T21" fmla="*/ 125 h 443"/>
                    <a:gd name="T22" fmla="*/ 0 w 527"/>
                    <a:gd name="T23" fmla="*/ 402 h 443"/>
                    <a:gd name="T24" fmla="*/ 1 w 527"/>
                    <a:gd name="T25" fmla="*/ 402 h 443"/>
                    <a:gd name="T26" fmla="*/ 263 w 527"/>
                    <a:gd name="T27" fmla="*/ 443 h 443"/>
                    <a:gd name="T28" fmla="*/ 526 w 527"/>
                    <a:gd name="T29" fmla="*/ 402 h 443"/>
                    <a:gd name="T30" fmla="*/ 527 w 527"/>
                    <a:gd name="T31" fmla="*/ 402 h 443"/>
                    <a:gd name="T32" fmla="*/ 527 w 527"/>
                    <a:gd name="T33" fmla="*/ 125 h 443"/>
                    <a:gd name="T34" fmla="*/ 525 w 527"/>
                    <a:gd name="T35" fmla="*/ 125 h 443"/>
                    <a:gd name="T36" fmla="*/ 407 w 527"/>
                    <a:gd name="T37" fmla="*/ 0 h 4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27" h="443">
                      <a:moveTo>
                        <a:pt x="407" y="0"/>
                      </a:moveTo>
                      <a:cubicBezTo>
                        <a:pt x="294" y="190"/>
                        <a:pt x="294" y="190"/>
                        <a:pt x="294" y="190"/>
                      </a:cubicBezTo>
                      <a:cubicBezTo>
                        <a:pt x="280" y="105"/>
                        <a:pt x="280" y="105"/>
                        <a:pt x="280" y="105"/>
                      </a:cubicBezTo>
                      <a:cubicBezTo>
                        <a:pt x="289" y="99"/>
                        <a:pt x="295" y="89"/>
                        <a:pt x="295" y="77"/>
                      </a:cubicBezTo>
                      <a:cubicBezTo>
                        <a:pt x="295" y="59"/>
                        <a:pt x="281" y="44"/>
                        <a:pt x="263" y="44"/>
                      </a:cubicBezTo>
                      <a:cubicBezTo>
                        <a:pt x="245" y="44"/>
                        <a:pt x="230" y="59"/>
                        <a:pt x="230" y="77"/>
                      </a:cubicBezTo>
                      <a:cubicBezTo>
                        <a:pt x="230" y="89"/>
                        <a:pt x="237" y="99"/>
                        <a:pt x="246" y="105"/>
                      </a:cubicBezTo>
                      <a:cubicBezTo>
                        <a:pt x="232" y="189"/>
                        <a:pt x="232" y="189"/>
                        <a:pt x="232" y="189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56" y="27"/>
                        <a:pt x="12" y="72"/>
                        <a:pt x="2" y="125"/>
                      </a:cubicBez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0" y="402"/>
                        <a:pt x="0" y="402"/>
                        <a:pt x="0" y="402"/>
                      </a:cubicBezTo>
                      <a:cubicBezTo>
                        <a:pt x="1" y="402"/>
                        <a:pt x="1" y="402"/>
                        <a:pt x="1" y="402"/>
                      </a:cubicBezTo>
                      <a:cubicBezTo>
                        <a:pt x="14" y="425"/>
                        <a:pt x="126" y="443"/>
                        <a:pt x="263" y="443"/>
                      </a:cubicBezTo>
                      <a:cubicBezTo>
                        <a:pt x="401" y="443"/>
                        <a:pt x="513" y="425"/>
                        <a:pt x="526" y="402"/>
                      </a:cubicBezTo>
                      <a:cubicBezTo>
                        <a:pt x="527" y="402"/>
                        <a:pt x="527" y="402"/>
                        <a:pt x="527" y="402"/>
                      </a:cubicBezTo>
                      <a:cubicBezTo>
                        <a:pt x="527" y="125"/>
                        <a:pt x="527" y="125"/>
                        <a:pt x="527" y="125"/>
                      </a:cubicBezTo>
                      <a:cubicBezTo>
                        <a:pt x="525" y="125"/>
                        <a:pt x="525" y="125"/>
                        <a:pt x="525" y="125"/>
                      </a:cubicBezTo>
                      <a:cubicBezTo>
                        <a:pt x="515" y="72"/>
                        <a:pt x="471" y="27"/>
                        <a:pt x="407" y="0"/>
                      </a:cubicBezTo>
                    </a:path>
                  </a:pathLst>
                </a:custGeom>
                <a:solidFill>
                  <a:srgbClr val="9ECD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</p:grpSp>
        </p:grpSp>
        <p:grpSp>
          <p:nvGrpSpPr>
            <p:cNvPr id="47" name="组合 46"/>
            <p:cNvGrpSpPr/>
            <p:nvPr/>
          </p:nvGrpSpPr>
          <p:grpSpPr>
            <a:xfrm>
              <a:off x="9402659" y="2510744"/>
              <a:ext cx="1752600" cy="1139826"/>
              <a:chOff x="5216525" y="2852738"/>
              <a:chExt cx="1752600" cy="1139826"/>
            </a:xfrm>
            <a:solidFill>
              <a:srgbClr val="FF8417"/>
            </a:solidFill>
          </p:grpSpPr>
          <p:sp>
            <p:nvSpPr>
              <p:cNvPr id="66" name="Freeform 17"/>
              <p:cNvSpPr>
                <a:spLocks/>
              </p:cNvSpPr>
              <p:nvPr/>
            </p:nvSpPr>
            <p:spPr bwMode="auto">
              <a:xfrm>
                <a:off x="5216525" y="2852738"/>
                <a:ext cx="1752600" cy="1139825"/>
              </a:xfrm>
              <a:custGeom>
                <a:avLst/>
                <a:gdLst>
                  <a:gd name="T0" fmla="*/ 284 w 585"/>
                  <a:gd name="T1" fmla="*/ 5 h 379"/>
                  <a:gd name="T2" fmla="*/ 0 w 585"/>
                  <a:gd name="T3" fmla="*/ 292 h 379"/>
                  <a:gd name="T4" fmla="*/ 10 w 585"/>
                  <a:gd name="T5" fmla="*/ 373 h 379"/>
                  <a:gd name="T6" fmla="*/ 18 w 585"/>
                  <a:gd name="T7" fmla="*/ 379 h 379"/>
                  <a:gd name="T8" fmla="*/ 21 w 585"/>
                  <a:gd name="T9" fmla="*/ 379 h 379"/>
                  <a:gd name="T10" fmla="*/ 29 w 585"/>
                  <a:gd name="T11" fmla="*/ 368 h 379"/>
                  <a:gd name="T12" fmla="*/ 20 w 585"/>
                  <a:gd name="T13" fmla="*/ 288 h 379"/>
                  <a:gd name="T14" fmla="*/ 278 w 585"/>
                  <a:gd name="T15" fmla="*/ 25 h 379"/>
                  <a:gd name="T16" fmla="*/ 565 w 585"/>
                  <a:gd name="T17" fmla="*/ 297 h 379"/>
                  <a:gd name="T18" fmla="*/ 556 w 585"/>
                  <a:gd name="T19" fmla="*/ 368 h 379"/>
                  <a:gd name="T20" fmla="*/ 564 w 585"/>
                  <a:gd name="T21" fmla="*/ 379 h 379"/>
                  <a:gd name="T22" fmla="*/ 567 w 585"/>
                  <a:gd name="T23" fmla="*/ 379 h 379"/>
                  <a:gd name="T24" fmla="*/ 575 w 585"/>
                  <a:gd name="T25" fmla="*/ 373 h 379"/>
                  <a:gd name="T26" fmla="*/ 585 w 585"/>
                  <a:gd name="T27" fmla="*/ 297 h 379"/>
                  <a:gd name="T28" fmla="*/ 284 w 585"/>
                  <a:gd name="T29" fmla="*/ 5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5" h="379">
                    <a:moveTo>
                      <a:pt x="284" y="5"/>
                    </a:moveTo>
                    <a:cubicBezTo>
                      <a:pt x="129" y="10"/>
                      <a:pt x="3" y="137"/>
                      <a:pt x="0" y="292"/>
                    </a:cubicBezTo>
                    <a:cubicBezTo>
                      <a:pt x="0" y="320"/>
                      <a:pt x="3" y="347"/>
                      <a:pt x="10" y="373"/>
                    </a:cubicBezTo>
                    <a:cubicBezTo>
                      <a:pt x="11" y="376"/>
                      <a:pt x="14" y="379"/>
                      <a:pt x="18" y="379"/>
                    </a:cubicBezTo>
                    <a:cubicBezTo>
                      <a:pt x="21" y="379"/>
                      <a:pt x="21" y="379"/>
                      <a:pt x="21" y="379"/>
                    </a:cubicBezTo>
                    <a:cubicBezTo>
                      <a:pt x="27" y="379"/>
                      <a:pt x="31" y="373"/>
                      <a:pt x="29" y="368"/>
                    </a:cubicBezTo>
                    <a:cubicBezTo>
                      <a:pt x="23" y="343"/>
                      <a:pt x="19" y="316"/>
                      <a:pt x="20" y="288"/>
                    </a:cubicBezTo>
                    <a:cubicBezTo>
                      <a:pt x="25" y="148"/>
                      <a:pt x="138" y="33"/>
                      <a:pt x="278" y="25"/>
                    </a:cubicBezTo>
                    <a:cubicBezTo>
                      <a:pt x="435" y="17"/>
                      <a:pt x="565" y="142"/>
                      <a:pt x="565" y="297"/>
                    </a:cubicBezTo>
                    <a:cubicBezTo>
                      <a:pt x="565" y="322"/>
                      <a:pt x="562" y="346"/>
                      <a:pt x="556" y="368"/>
                    </a:cubicBezTo>
                    <a:cubicBezTo>
                      <a:pt x="554" y="373"/>
                      <a:pt x="558" y="379"/>
                      <a:pt x="564" y="379"/>
                    </a:cubicBezTo>
                    <a:cubicBezTo>
                      <a:pt x="567" y="379"/>
                      <a:pt x="567" y="379"/>
                      <a:pt x="567" y="379"/>
                    </a:cubicBezTo>
                    <a:cubicBezTo>
                      <a:pt x="571" y="379"/>
                      <a:pt x="574" y="376"/>
                      <a:pt x="575" y="373"/>
                    </a:cubicBezTo>
                    <a:cubicBezTo>
                      <a:pt x="582" y="349"/>
                      <a:pt x="585" y="323"/>
                      <a:pt x="585" y="297"/>
                    </a:cubicBezTo>
                    <a:cubicBezTo>
                      <a:pt x="585" y="133"/>
                      <a:pt x="449" y="0"/>
                      <a:pt x="284" y="5"/>
                    </a:cubicBezTo>
                    <a:close/>
                  </a:path>
                </a:pathLst>
              </a:custGeom>
              <a:solidFill>
                <a:srgbClr val="56A16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8"/>
              <p:cNvSpPr>
                <a:spLocks/>
              </p:cNvSpPr>
              <p:nvPr/>
            </p:nvSpPr>
            <p:spPr bwMode="auto">
              <a:xfrm>
                <a:off x="5357813" y="2994026"/>
                <a:ext cx="1468438" cy="998538"/>
              </a:xfrm>
              <a:custGeom>
                <a:avLst/>
                <a:gdLst>
                  <a:gd name="T0" fmla="*/ 234 w 490"/>
                  <a:gd name="T1" fmla="*/ 6 h 332"/>
                  <a:gd name="T2" fmla="*/ 1 w 490"/>
                  <a:gd name="T3" fmla="*/ 239 h 332"/>
                  <a:gd name="T4" fmla="*/ 13 w 490"/>
                  <a:gd name="T5" fmla="*/ 326 h 332"/>
                  <a:gd name="T6" fmla="*/ 21 w 490"/>
                  <a:gd name="T7" fmla="*/ 332 h 332"/>
                  <a:gd name="T8" fmla="*/ 21 w 490"/>
                  <a:gd name="T9" fmla="*/ 332 h 332"/>
                  <a:gd name="T10" fmla="*/ 29 w 490"/>
                  <a:gd name="T11" fmla="*/ 321 h 332"/>
                  <a:gd name="T12" fmla="*/ 18 w 490"/>
                  <a:gd name="T13" fmla="*/ 244 h 332"/>
                  <a:gd name="T14" fmla="*/ 234 w 490"/>
                  <a:gd name="T15" fmla="*/ 23 h 332"/>
                  <a:gd name="T16" fmla="*/ 473 w 490"/>
                  <a:gd name="T17" fmla="*/ 250 h 332"/>
                  <a:gd name="T18" fmla="*/ 462 w 490"/>
                  <a:gd name="T19" fmla="*/ 321 h 332"/>
                  <a:gd name="T20" fmla="*/ 470 w 490"/>
                  <a:gd name="T21" fmla="*/ 332 h 332"/>
                  <a:gd name="T22" fmla="*/ 470 w 490"/>
                  <a:gd name="T23" fmla="*/ 332 h 332"/>
                  <a:gd name="T24" fmla="*/ 478 w 490"/>
                  <a:gd name="T25" fmla="*/ 326 h 332"/>
                  <a:gd name="T26" fmla="*/ 490 w 490"/>
                  <a:gd name="T27" fmla="*/ 250 h 332"/>
                  <a:gd name="T28" fmla="*/ 234 w 490"/>
                  <a:gd name="T29" fmla="*/ 6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0" h="332">
                    <a:moveTo>
                      <a:pt x="234" y="6"/>
                    </a:moveTo>
                    <a:cubicBezTo>
                      <a:pt x="109" y="12"/>
                      <a:pt x="7" y="114"/>
                      <a:pt x="1" y="239"/>
                    </a:cubicBezTo>
                    <a:cubicBezTo>
                      <a:pt x="0" y="269"/>
                      <a:pt x="4" y="299"/>
                      <a:pt x="13" y="326"/>
                    </a:cubicBezTo>
                    <a:cubicBezTo>
                      <a:pt x="14" y="329"/>
                      <a:pt x="17" y="332"/>
                      <a:pt x="21" y="332"/>
                    </a:cubicBezTo>
                    <a:cubicBezTo>
                      <a:pt x="21" y="332"/>
                      <a:pt x="21" y="332"/>
                      <a:pt x="21" y="332"/>
                    </a:cubicBezTo>
                    <a:cubicBezTo>
                      <a:pt x="27" y="332"/>
                      <a:pt x="31" y="326"/>
                      <a:pt x="29" y="321"/>
                    </a:cubicBezTo>
                    <a:cubicBezTo>
                      <a:pt x="21" y="297"/>
                      <a:pt x="17" y="271"/>
                      <a:pt x="18" y="244"/>
                    </a:cubicBezTo>
                    <a:cubicBezTo>
                      <a:pt x="21" y="126"/>
                      <a:pt x="116" y="29"/>
                      <a:pt x="234" y="23"/>
                    </a:cubicBezTo>
                    <a:cubicBezTo>
                      <a:pt x="365" y="16"/>
                      <a:pt x="473" y="121"/>
                      <a:pt x="473" y="250"/>
                    </a:cubicBezTo>
                    <a:cubicBezTo>
                      <a:pt x="473" y="275"/>
                      <a:pt x="469" y="299"/>
                      <a:pt x="462" y="321"/>
                    </a:cubicBezTo>
                    <a:cubicBezTo>
                      <a:pt x="460" y="326"/>
                      <a:pt x="464" y="332"/>
                      <a:pt x="470" y="332"/>
                    </a:cubicBezTo>
                    <a:cubicBezTo>
                      <a:pt x="470" y="332"/>
                      <a:pt x="470" y="332"/>
                      <a:pt x="470" y="332"/>
                    </a:cubicBezTo>
                    <a:cubicBezTo>
                      <a:pt x="474" y="332"/>
                      <a:pt x="477" y="329"/>
                      <a:pt x="478" y="326"/>
                    </a:cubicBezTo>
                    <a:cubicBezTo>
                      <a:pt x="486" y="302"/>
                      <a:pt x="490" y="277"/>
                      <a:pt x="490" y="250"/>
                    </a:cubicBezTo>
                    <a:cubicBezTo>
                      <a:pt x="490" y="112"/>
                      <a:pt x="374" y="0"/>
                      <a:pt x="234" y="6"/>
                    </a:cubicBezTo>
                    <a:close/>
                  </a:path>
                </a:pathLst>
              </a:custGeom>
              <a:solidFill>
                <a:srgbClr val="56A16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>
              <a:grpSpLocks noChangeAspect="1"/>
            </p:cNvGrpSpPr>
            <p:nvPr/>
          </p:nvGrpSpPr>
          <p:grpSpPr>
            <a:xfrm>
              <a:off x="10028763" y="3148088"/>
              <a:ext cx="498806" cy="363228"/>
              <a:chOff x="18011776" y="1398588"/>
              <a:chExt cx="4222750" cy="3074988"/>
            </a:xfrm>
            <a:solidFill>
              <a:srgbClr val="56A165"/>
            </a:solidFill>
          </p:grpSpPr>
          <p:sp>
            <p:nvSpPr>
              <p:cNvPr id="49" name="Rectangle 591"/>
              <p:cNvSpPr>
                <a:spLocks noChangeArrowheads="1"/>
              </p:cNvSpPr>
              <p:nvPr/>
            </p:nvSpPr>
            <p:spPr bwMode="auto">
              <a:xfrm>
                <a:off x="19035713" y="2414588"/>
                <a:ext cx="1316038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592"/>
              <p:cNvSpPr>
                <a:spLocks noChangeArrowheads="1"/>
              </p:cNvSpPr>
              <p:nvPr/>
            </p:nvSpPr>
            <p:spPr bwMode="auto">
              <a:xfrm>
                <a:off x="19046826" y="2722563"/>
                <a:ext cx="1316038" cy="1190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593"/>
              <p:cNvSpPr>
                <a:spLocks/>
              </p:cNvSpPr>
              <p:nvPr/>
            </p:nvSpPr>
            <p:spPr bwMode="auto">
              <a:xfrm>
                <a:off x="18772188" y="2084388"/>
                <a:ext cx="1865313" cy="2227263"/>
              </a:xfrm>
              <a:custGeom>
                <a:avLst/>
                <a:gdLst>
                  <a:gd name="T0" fmla="*/ 0 w 1175"/>
                  <a:gd name="T1" fmla="*/ 0 h 1403"/>
                  <a:gd name="T2" fmla="*/ 0 w 1175"/>
                  <a:gd name="T3" fmla="*/ 42 h 1403"/>
                  <a:gd name="T4" fmla="*/ 109 w 1175"/>
                  <a:gd name="T5" fmla="*/ 312 h 1403"/>
                  <a:gd name="T6" fmla="*/ 109 w 1175"/>
                  <a:gd name="T7" fmla="*/ 111 h 1403"/>
                  <a:gd name="T8" fmla="*/ 1066 w 1175"/>
                  <a:gd name="T9" fmla="*/ 111 h 1403"/>
                  <a:gd name="T10" fmla="*/ 1066 w 1175"/>
                  <a:gd name="T11" fmla="*/ 1292 h 1403"/>
                  <a:gd name="T12" fmla="*/ 324 w 1175"/>
                  <a:gd name="T13" fmla="*/ 1292 h 1403"/>
                  <a:gd name="T14" fmla="*/ 324 w 1175"/>
                  <a:gd name="T15" fmla="*/ 1299 h 1403"/>
                  <a:gd name="T16" fmla="*/ 317 w 1175"/>
                  <a:gd name="T17" fmla="*/ 1292 h 1403"/>
                  <a:gd name="T18" fmla="*/ 109 w 1175"/>
                  <a:gd name="T19" fmla="*/ 1292 h 1403"/>
                  <a:gd name="T20" fmla="*/ 109 w 1175"/>
                  <a:gd name="T21" fmla="*/ 1094 h 1403"/>
                  <a:gd name="T22" fmla="*/ 22 w 1175"/>
                  <a:gd name="T23" fmla="*/ 1009 h 1403"/>
                  <a:gd name="T24" fmla="*/ 17 w 1175"/>
                  <a:gd name="T25" fmla="*/ 1009 h 1403"/>
                  <a:gd name="T26" fmla="*/ 14 w 1175"/>
                  <a:gd name="T27" fmla="*/ 1002 h 1403"/>
                  <a:gd name="T28" fmla="*/ 0 w 1175"/>
                  <a:gd name="T29" fmla="*/ 988 h 1403"/>
                  <a:gd name="T30" fmla="*/ 0 w 1175"/>
                  <a:gd name="T31" fmla="*/ 1403 h 1403"/>
                  <a:gd name="T32" fmla="*/ 1175 w 1175"/>
                  <a:gd name="T33" fmla="*/ 1403 h 1403"/>
                  <a:gd name="T34" fmla="*/ 1175 w 1175"/>
                  <a:gd name="T35" fmla="*/ 0 h 1403"/>
                  <a:gd name="T36" fmla="*/ 0 w 1175"/>
                  <a:gd name="T37" fmla="*/ 0 h 1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75" h="1403">
                    <a:moveTo>
                      <a:pt x="0" y="0"/>
                    </a:moveTo>
                    <a:lnTo>
                      <a:pt x="0" y="42"/>
                    </a:lnTo>
                    <a:lnTo>
                      <a:pt x="109" y="312"/>
                    </a:lnTo>
                    <a:lnTo>
                      <a:pt x="109" y="111"/>
                    </a:lnTo>
                    <a:lnTo>
                      <a:pt x="1066" y="111"/>
                    </a:lnTo>
                    <a:lnTo>
                      <a:pt x="1066" y="1292"/>
                    </a:lnTo>
                    <a:lnTo>
                      <a:pt x="324" y="1292"/>
                    </a:lnTo>
                    <a:lnTo>
                      <a:pt x="324" y="1299"/>
                    </a:lnTo>
                    <a:lnTo>
                      <a:pt x="317" y="1292"/>
                    </a:lnTo>
                    <a:lnTo>
                      <a:pt x="109" y="1292"/>
                    </a:lnTo>
                    <a:lnTo>
                      <a:pt x="109" y="1094"/>
                    </a:lnTo>
                    <a:lnTo>
                      <a:pt x="22" y="1009"/>
                    </a:lnTo>
                    <a:lnTo>
                      <a:pt x="17" y="1009"/>
                    </a:lnTo>
                    <a:lnTo>
                      <a:pt x="14" y="1002"/>
                    </a:lnTo>
                    <a:lnTo>
                      <a:pt x="0" y="988"/>
                    </a:lnTo>
                    <a:lnTo>
                      <a:pt x="0" y="1403"/>
                    </a:lnTo>
                    <a:lnTo>
                      <a:pt x="1175" y="1403"/>
                    </a:lnTo>
                    <a:lnTo>
                      <a:pt x="117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94"/>
              <p:cNvSpPr>
                <a:spLocks/>
              </p:cNvSpPr>
              <p:nvPr/>
            </p:nvSpPr>
            <p:spPr bwMode="auto">
              <a:xfrm>
                <a:off x="19118263" y="2995613"/>
                <a:ext cx="1236663" cy="120650"/>
              </a:xfrm>
              <a:custGeom>
                <a:avLst/>
                <a:gdLst>
                  <a:gd name="T0" fmla="*/ 0 w 779"/>
                  <a:gd name="T1" fmla="*/ 0 h 76"/>
                  <a:gd name="T2" fmla="*/ 30 w 779"/>
                  <a:gd name="T3" fmla="*/ 76 h 76"/>
                  <a:gd name="T4" fmla="*/ 779 w 779"/>
                  <a:gd name="T5" fmla="*/ 76 h 76"/>
                  <a:gd name="T6" fmla="*/ 779 w 779"/>
                  <a:gd name="T7" fmla="*/ 0 h 76"/>
                  <a:gd name="T8" fmla="*/ 0 w 77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9" h="76">
                    <a:moveTo>
                      <a:pt x="0" y="0"/>
                    </a:moveTo>
                    <a:lnTo>
                      <a:pt x="30" y="76"/>
                    </a:lnTo>
                    <a:lnTo>
                      <a:pt x="779" y="76"/>
                    </a:lnTo>
                    <a:lnTo>
                      <a:pt x="77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95"/>
              <p:cNvSpPr>
                <a:spLocks/>
              </p:cNvSpPr>
              <p:nvPr/>
            </p:nvSpPr>
            <p:spPr bwMode="auto">
              <a:xfrm>
                <a:off x="19242088" y="3303588"/>
                <a:ext cx="1123950" cy="119063"/>
              </a:xfrm>
              <a:custGeom>
                <a:avLst/>
                <a:gdLst>
                  <a:gd name="T0" fmla="*/ 42 w 708"/>
                  <a:gd name="T1" fmla="*/ 75 h 75"/>
                  <a:gd name="T2" fmla="*/ 708 w 708"/>
                  <a:gd name="T3" fmla="*/ 75 h 75"/>
                  <a:gd name="T4" fmla="*/ 708 w 708"/>
                  <a:gd name="T5" fmla="*/ 0 h 75"/>
                  <a:gd name="T6" fmla="*/ 0 w 708"/>
                  <a:gd name="T7" fmla="*/ 0 h 75"/>
                  <a:gd name="T8" fmla="*/ 42 w 708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8" h="75">
                    <a:moveTo>
                      <a:pt x="42" y="75"/>
                    </a:moveTo>
                    <a:lnTo>
                      <a:pt x="708" y="75"/>
                    </a:lnTo>
                    <a:lnTo>
                      <a:pt x="708" y="0"/>
                    </a:lnTo>
                    <a:lnTo>
                      <a:pt x="0" y="0"/>
                    </a:lnTo>
                    <a:lnTo>
                      <a:pt x="42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96"/>
              <p:cNvSpPr>
                <a:spLocks/>
              </p:cNvSpPr>
              <p:nvPr/>
            </p:nvSpPr>
            <p:spPr bwMode="auto">
              <a:xfrm>
                <a:off x="19300826" y="3543300"/>
                <a:ext cx="1062038" cy="120650"/>
              </a:xfrm>
              <a:custGeom>
                <a:avLst/>
                <a:gdLst>
                  <a:gd name="T0" fmla="*/ 3 w 669"/>
                  <a:gd name="T1" fmla="*/ 0 h 76"/>
                  <a:gd name="T2" fmla="*/ 0 w 669"/>
                  <a:gd name="T3" fmla="*/ 76 h 76"/>
                  <a:gd name="T4" fmla="*/ 669 w 669"/>
                  <a:gd name="T5" fmla="*/ 76 h 76"/>
                  <a:gd name="T6" fmla="*/ 669 w 669"/>
                  <a:gd name="T7" fmla="*/ 0 h 76"/>
                  <a:gd name="T8" fmla="*/ 3 w 66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9" h="76">
                    <a:moveTo>
                      <a:pt x="3" y="0"/>
                    </a:moveTo>
                    <a:lnTo>
                      <a:pt x="0" y="76"/>
                    </a:lnTo>
                    <a:lnTo>
                      <a:pt x="669" y="76"/>
                    </a:lnTo>
                    <a:lnTo>
                      <a:pt x="669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97"/>
              <p:cNvSpPr>
                <a:spLocks/>
              </p:cNvSpPr>
              <p:nvPr/>
            </p:nvSpPr>
            <p:spPr bwMode="auto">
              <a:xfrm>
                <a:off x="18840451" y="3476625"/>
                <a:ext cx="412750" cy="547688"/>
              </a:xfrm>
              <a:custGeom>
                <a:avLst/>
                <a:gdLst>
                  <a:gd name="T0" fmla="*/ 250 w 260"/>
                  <a:gd name="T1" fmla="*/ 345 h 345"/>
                  <a:gd name="T2" fmla="*/ 260 w 260"/>
                  <a:gd name="T3" fmla="*/ 0 h 345"/>
                  <a:gd name="T4" fmla="*/ 0 w 260"/>
                  <a:gd name="T5" fmla="*/ 106 h 345"/>
                  <a:gd name="T6" fmla="*/ 250 w 260"/>
                  <a:gd name="T7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0" h="345">
                    <a:moveTo>
                      <a:pt x="250" y="345"/>
                    </a:moveTo>
                    <a:lnTo>
                      <a:pt x="260" y="0"/>
                    </a:lnTo>
                    <a:lnTo>
                      <a:pt x="0" y="106"/>
                    </a:lnTo>
                    <a:lnTo>
                      <a:pt x="250" y="3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98"/>
              <p:cNvSpPr>
                <a:spLocks/>
              </p:cNvSpPr>
              <p:nvPr/>
            </p:nvSpPr>
            <p:spPr bwMode="auto">
              <a:xfrm>
                <a:off x="18011776" y="1398588"/>
                <a:ext cx="528638" cy="498475"/>
              </a:xfrm>
              <a:custGeom>
                <a:avLst/>
                <a:gdLst>
                  <a:gd name="T0" fmla="*/ 120 w 141"/>
                  <a:gd name="T1" fmla="*/ 35 h 133"/>
                  <a:gd name="T2" fmla="*/ 60 w 141"/>
                  <a:gd name="T3" fmla="*/ 10 h 133"/>
                  <a:gd name="T4" fmla="*/ 34 w 141"/>
                  <a:gd name="T5" fmla="*/ 20 h 133"/>
                  <a:gd name="T6" fmla="*/ 9 w 141"/>
                  <a:gd name="T7" fmla="*/ 79 h 133"/>
                  <a:gd name="T8" fmla="*/ 31 w 141"/>
                  <a:gd name="T9" fmla="*/ 133 h 133"/>
                  <a:gd name="T10" fmla="*/ 141 w 141"/>
                  <a:gd name="T11" fmla="*/ 88 h 133"/>
                  <a:gd name="T12" fmla="*/ 120 w 141"/>
                  <a:gd name="T13" fmla="*/ 3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33">
                    <a:moveTo>
                      <a:pt x="120" y="35"/>
                    </a:moveTo>
                    <a:cubicBezTo>
                      <a:pt x="110" y="11"/>
                      <a:pt x="83" y="0"/>
                      <a:pt x="60" y="1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11" y="30"/>
                      <a:pt x="0" y="56"/>
                      <a:pt x="9" y="79"/>
                    </a:cubicBezTo>
                    <a:cubicBezTo>
                      <a:pt x="31" y="133"/>
                      <a:pt x="31" y="133"/>
                      <a:pt x="31" y="133"/>
                    </a:cubicBezTo>
                    <a:cubicBezTo>
                      <a:pt x="141" y="88"/>
                      <a:pt x="141" y="88"/>
                      <a:pt x="141" y="88"/>
                    </a:cubicBezTo>
                    <a:lnTo>
                      <a:pt x="12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99"/>
              <p:cNvSpPr>
                <a:spLocks/>
              </p:cNvSpPr>
              <p:nvPr/>
            </p:nvSpPr>
            <p:spPr bwMode="auto">
              <a:xfrm>
                <a:off x="19294476" y="3851275"/>
                <a:ext cx="1079500" cy="119063"/>
              </a:xfrm>
              <a:custGeom>
                <a:avLst/>
                <a:gdLst>
                  <a:gd name="T0" fmla="*/ 0 w 680"/>
                  <a:gd name="T1" fmla="*/ 75 h 75"/>
                  <a:gd name="T2" fmla="*/ 680 w 680"/>
                  <a:gd name="T3" fmla="*/ 75 h 75"/>
                  <a:gd name="T4" fmla="*/ 680 w 680"/>
                  <a:gd name="T5" fmla="*/ 0 h 75"/>
                  <a:gd name="T6" fmla="*/ 2 w 680"/>
                  <a:gd name="T7" fmla="*/ 0 h 75"/>
                  <a:gd name="T8" fmla="*/ 0 w 68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0" h="75">
                    <a:moveTo>
                      <a:pt x="0" y="75"/>
                    </a:moveTo>
                    <a:lnTo>
                      <a:pt x="680" y="75"/>
                    </a:lnTo>
                    <a:lnTo>
                      <a:pt x="680" y="0"/>
                    </a:lnTo>
                    <a:lnTo>
                      <a:pt x="2" y="0"/>
                    </a:lnTo>
                    <a:lnTo>
                      <a:pt x="0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600"/>
              <p:cNvSpPr>
                <a:spLocks/>
              </p:cNvSpPr>
              <p:nvPr/>
            </p:nvSpPr>
            <p:spPr bwMode="auto">
              <a:xfrm>
                <a:off x="20708938" y="2505075"/>
                <a:ext cx="1041400" cy="528638"/>
              </a:xfrm>
              <a:custGeom>
                <a:avLst/>
                <a:gdLst>
                  <a:gd name="T0" fmla="*/ 628 w 656"/>
                  <a:gd name="T1" fmla="*/ 333 h 333"/>
                  <a:gd name="T2" fmla="*/ 656 w 656"/>
                  <a:gd name="T3" fmla="*/ 264 h 333"/>
                  <a:gd name="T4" fmla="*/ 649 w 656"/>
                  <a:gd name="T5" fmla="*/ 259 h 333"/>
                  <a:gd name="T6" fmla="*/ 0 w 656"/>
                  <a:gd name="T7" fmla="*/ 0 h 333"/>
                  <a:gd name="T8" fmla="*/ 0 w 656"/>
                  <a:gd name="T9" fmla="*/ 80 h 333"/>
                  <a:gd name="T10" fmla="*/ 621 w 656"/>
                  <a:gd name="T11" fmla="*/ 330 h 333"/>
                  <a:gd name="T12" fmla="*/ 628 w 656"/>
                  <a:gd name="T13" fmla="*/ 333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333">
                    <a:moveTo>
                      <a:pt x="628" y="333"/>
                    </a:moveTo>
                    <a:lnTo>
                      <a:pt x="656" y="264"/>
                    </a:lnTo>
                    <a:lnTo>
                      <a:pt x="649" y="259"/>
                    </a:lnTo>
                    <a:lnTo>
                      <a:pt x="0" y="0"/>
                    </a:lnTo>
                    <a:lnTo>
                      <a:pt x="0" y="80"/>
                    </a:lnTo>
                    <a:lnTo>
                      <a:pt x="621" y="330"/>
                    </a:lnTo>
                    <a:lnTo>
                      <a:pt x="628" y="3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601"/>
              <p:cNvSpPr>
                <a:spLocks/>
              </p:cNvSpPr>
              <p:nvPr/>
            </p:nvSpPr>
            <p:spPr bwMode="auto">
              <a:xfrm>
                <a:off x="20708938" y="2794000"/>
                <a:ext cx="936625" cy="487363"/>
              </a:xfrm>
              <a:custGeom>
                <a:avLst/>
                <a:gdLst>
                  <a:gd name="T0" fmla="*/ 590 w 590"/>
                  <a:gd name="T1" fmla="*/ 236 h 307"/>
                  <a:gd name="T2" fmla="*/ 0 w 590"/>
                  <a:gd name="T3" fmla="*/ 0 h 307"/>
                  <a:gd name="T4" fmla="*/ 0 w 590"/>
                  <a:gd name="T5" fmla="*/ 80 h 307"/>
                  <a:gd name="T6" fmla="*/ 562 w 590"/>
                  <a:gd name="T7" fmla="*/ 307 h 307"/>
                  <a:gd name="T8" fmla="*/ 590 w 590"/>
                  <a:gd name="T9" fmla="*/ 236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0" h="307">
                    <a:moveTo>
                      <a:pt x="590" y="236"/>
                    </a:moveTo>
                    <a:lnTo>
                      <a:pt x="0" y="0"/>
                    </a:lnTo>
                    <a:lnTo>
                      <a:pt x="0" y="80"/>
                    </a:lnTo>
                    <a:lnTo>
                      <a:pt x="562" y="307"/>
                    </a:lnTo>
                    <a:lnTo>
                      <a:pt x="590" y="2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02"/>
              <p:cNvSpPr>
                <a:spLocks/>
              </p:cNvSpPr>
              <p:nvPr/>
            </p:nvSpPr>
            <p:spPr bwMode="auto">
              <a:xfrm>
                <a:off x="20708938" y="2178050"/>
                <a:ext cx="1154113" cy="574675"/>
              </a:xfrm>
              <a:custGeom>
                <a:avLst/>
                <a:gdLst>
                  <a:gd name="T0" fmla="*/ 699 w 727"/>
                  <a:gd name="T1" fmla="*/ 362 h 362"/>
                  <a:gd name="T2" fmla="*/ 727 w 727"/>
                  <a:gd name="T3" fmla="*/ 293 h 362"/>
                  <a:gd name="T4" fmla="*/ 720 w 727"/>
                  <a:gd name="T5" fmla="*/ 291 h 362"/>
                  <a:gd name="T6" fmla="*/ 0 w 727"/>
                  <a:gd name="T7" fmla="*/ 0 h 362"/>
                  <a:gd name="T8" fmla="*/ 0 w 727"/>
                  <a:gd name="T9" fmla="*/ 80 h 362"/>
                  <a:gd name="T10" fmla="*/ 694 w 727"/>
                  <a:gd name="T11" fmla="*/ 359 h 362"/>
                  <a:gd name="T12" fmla="*/ 699 w 727"/>
                  <a:gd name="T13" fmla="*/ 3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7" h="362">
                    <a:moveTo>
                      <a:pt x="699" y="362"/>
                    </a:moveTo>
                    <a:lnTo>
                      <a:pt x="727" y="293"/>
                    </a:lnTo>
                    <a:lnTo>
                      <a:pt x="720" y="291"/>
                    </a:lnTo>
                    <a:lnTo>
                      <a:pt x="0" y="0"/>
                    </a:lnTo>
                    <a:lnTo>
                      <a:pt x="0" y="80"/>
                    </a:lnTo>
                    <a:lnTo>
                      <a:pt x="694" y="359"/>
                    </a:lnTo>
                    <a:lnTo>
                      <a:pt x="699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03"/>
              <p:cNvSpPr>
                <a:spLocks/>
              </p:cNvSpPr>
              <p:nvPr/>
            </p:nvSpPr>
            <p:spPr bwMode="auto">
              <a:xfrm>
                <a:off x="20708938" y="3116263"/>
                <a:ext cx="835025" cy="446088"/>
              </a:xfrm>
              <a:custGeom>
                <a:avLst/>
                <a:gdLst>
                  <a:gd name="T0" fmla="*/ 526 w 526"/>
                  <a:gd name="T1" fmla="*/ 212 h 281"/>
                  <a:gd name="T2" fmla="*/ 0 w 526"/>
                  <a:gd name="T3" fmla="*/ 0 h 281"/>
                  <a:gd name="T4" fmla="*/ 0 w 526"/>
                  <a:gd name="T5" fmla="*/ 80 h 281"/>
                  <a:gd name="T6" fmla="*/ 498 w 526"/>
                  <a:gd name="T7" fmla="*/ 281 h 281"/>
                  <a:gd name="T8" fmla="*/ 526 w 526"/>
                  <a:gd name="T9" fmla="*/ 21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6" h="281">
                    <a:moveTo>
                      <a:pt x="526" y="212"/>
                    </a:moveTo>
                    <a:lnTo>
                      <a:pt x="0" y="0"/>
                    </a:lnTo>
                    <a:lnTo>
                      <a:pt x="0" y="80"/>
                    </a:lnTo>
                    <a:lnTo>
                      <a:pt x="498" y="281"/>
                    </a:lnTo>
                    <a:lnTo>
                      <a:pt x="526" y="2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04"/>
              <p:cNvSpPr>
                <a:spLocks/>
              </p:cNvSpPr>
              <p:nvPr/>
            </p:nvSpPr>
            <p:spPr bwMode="auto">
              <a:xfrm>
                <a:off x="20708938" y="3697288"/>
                <a:ext cx="636588" cy="368300"/>
              </a:xfrm>
              <a:custGeom>
                <a:avLst/>
                <a:gdLst>
                  <a:gd name="T0" fmla="*/ 401 w 401"/>
                  <a:gd name="T1" fmla="*/ 163 h 232"/>
                  <a:gd name="T2" fmla="*/ 0 w 401"/>
                  <a:gd name="T3" fmla="*/ 0 h 232"/>
                  <a:gd name="T4" fmla="*/ 0 w 401"/>
                  <a:gd name="T5" fmla="*/ 80 h 232"/>
                  <a:gd name="T6" fmla="*/ 375 w 401"/>
                  <a:gd name="T7" fmla="*/ 232 h 232"/>
                  <a:gd name="T8" fmla="*/ 401 w 401"/>
                  <a:gd name="T9" fmla="*/ 16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232">
                    <a:moveTo>
                      <a:pt x="401" y="163"/>
                    </a:moveTo>
                    <a:lnTo>
                      <a:pt x="0" y="0"/>
                    </a:lnTo>
                    <a:lnTo>
                      <a:pt x="0" y="80"/>
                    </a:lnTo>
                    <a:lnTo>
                      <a:pt x="375" y="232"/>
                    </a:lnTo>
                    <a:lnTo>
                      <a:pt x="401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05"/>
              <p:cNvSpPr>
                <a:spLocks/>
              </p:cNvSpPr>
              <p:nvPr/>
            </p:nvSpPr>
            <p:spPr bwMode="auto">
              <a:xfrm>
                <a:off x="20708938" y="3375025"/>
                <a:ext cx="741363" cy="404813"/>
              </a:xfrm>
              <a:custGeom>
                <a:avLst/>
                <a:gdLst>
                  <a:gd name="T0" fmla="*/ 467 w 467"/>
                  <a:gd name="T1" fmla="*/ 186 h 255"/>
                  <a:gd name="T2" fmla="*/ 0 w 467"/>
                  <a:gd name="T3" fmla="*/ 0 h 255"/>
                  <a:gd name="T4" fmla="*/ 0 w 467"/>
                  <a:gd name="T5" fmla="*/ 80 h 255"/>
                  <a:gd name="T6" fmla="*/ 439 w 467"/>
                  <a:gd name="T7" fmla="*/ 255 h 255"/>
                  <a:gd name="T8" fmla="*/ 467 w 467"/>
                  <a:gd name="T9" fmla="*/ 186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255">
                    <a:moveTo>
                      <a:pt x="467" y="186"/>
                    </a:moveTo>
                    <a:lnTo>
                      <a:pt x="0" y="0"/>
                    </a:lnTo>
                    <a:lnTo>
                      <a:pt x="0" y="80"/>
                    </a:lnTo>
                    <a:lnTo>
                      <a:pt x="439" y="255"/>
                    </a:lnTo>
                    <a:lnTo>
                      <a:pt x="467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06"/>
              <p:cNvSpPr>
                <a:spLocks/>
              </p:cNvSpPr>
              <p:nvPr/>
            </p:nvSpPr>
            <p:spPr bwMode="auto">
              <a:xfrm>
                <a:off x="20420013" y="1754188"/>
                <a:ext cx="1814513" cy="2719388"/>
              </a:xfrm>
              <a:custGeom>
                <a:avLst/>
                <a:gdLst>
                  <a:gd name="T0" fmla="*/ 1136 w 1143"/>
                  <a:gd name="T1" fmla="*/ 432 h 1713"/>
                  <a:gd name="T2" fmla="*/ 73 w 1143"/>
                  <a:gd name="T3" fmla="*/ 2 h 1713"/>
                  <a:gd name="T4" fmla="*/ 66 w 1143"/>
                  <a:gd name="T5" fmla="*/ 0 h 1713"/>
                  <a:gd name="T6" fmla="*/ 0 w 1143"/>
                  <a:gd name="T7" fmla="*/ 163 h 1713"/>
                  <a:gd name="T8" fmla="*/ 125 w 1143"/>
                  <a:gd name="T9" fmla="*/ 163 h 1713"/>
                  <a:gd name="T10" fmla="*/ 132 w 1143"/>
                  <a:gd name="T11" fmla="*/ 144 h 1713"/>
                  <a:gd name="T12" fmla="*/ 997 w 1143"/>
                  <a:gd name="T13" fmla="*/ 491 h 1713"/>
                  <a:gd name="T14" fmla="*/ 562 w 1143"/>
                  <a:gd name="T15" fmla="*/ 1569 h 1713"/>
                  <a:gd name="T16" fmla="*/ 182 w 1143"/>
                  <a:gd name="T17" fmla="*/ 1415 h 1713"/>
                  <a:gd name="T18" fmla="*/ 182 w 1143"/>
                  <a:gd name="T19" fmla="*/ 1531 h 1713"/>
                  <a:gd name="T20" fmla="*/ 621 w 1143"/>
                  <a:gd name="T21" fmla="*/ 1708 h 1713"/>
                  <a:gd name="T22" fmla="*/ 628 w 1143"/>
                  <a:gd name="T23" fmla="*/ 1713 h 1713"/>
                  <a:gd name="T24" fmla="*/ 1143 w 1143"/>
                  <a:gd name="T25" fmla="*/ 435 h 1713"/>
                  <a:gd name="T26" fmla="*/ 1136 w 1143"/>
                  <a:gd name="T27" fmla="*/ 432 h 1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43" h="1713">
                    <a:moveTo>
                      <a:pt x="1136" y="432"/>
                    </a:moveTo>
                    <a:lnTo>
                      <a:pt x="73" y="2"/>
                    </a:lnTo>
                    <a:lnTo>
                      <a:pt x="66" y="0"/>
                    </a:lnTo>
                    <a:lnTo>
                      <a:pt x="0" y="163"/>
                    </a:lnTo>
                    <a:lnTo>
                      <a:pt x="125" y="163"/>
                    </a:lnTo>
                    <a:lnTo>
                      <a:pt x="132" y="144"/>
                    </a:lnTo>
                    <a:lnTo>
                      <a:pt x="997" y="491"/>
                    </a:lnTo>
                    <a:lnTo>
                      <a:pt x="562" y="1569"/>
                    </a:lnTo>
                    <a:lnTo>
                      <a:pt x="182" y="1415"/>
                    </a:lnTo>
                    <a:lnTo>
                      <a:pt x="182" y="1531"/>
                    </a:lnTo>
                    <a:lnTo>
                      <a:pt x="621" y="1708"/>
                    </a:lnTo>
                    <a:lnTo>
                      <a:pt x="628" y="1713"/>
                    </a:lnTo>
                    <a:lnTo>
                      <a:pt x="1143" y="435"/>
                    </a:lnTo>
                    <a:lnTo>
                      <a:pt x="1136" y="4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07"/>
              <p:cNvSpPr>
                <a:spLocks noEditPoints="1"/>
              </p:cNvSpPr>
              <p:nvPr/>
            </p:nvSpPr>
            <p:spPr bwMode="auto">
              <a:xfrm>
                <a:off x="18146713" y="1773238"/>
                <a:ext cx="1095375" cy="1841500"/>
              </a:xfrm>
              <a:custGeom>
                <a:avLst/>
                <a:gdLst>
                  <a:gd name="T0" fmla="*/ 292 w 292"/>
                  <a:gd name="T1" fmla="*/ 447 h 491"/>
                  <a:gd name="T2" fmla="*/ 110 w 292"/>
                  <a:gd name="T3" fmla="*/ 0 h 491"/>
                  <a:gd name="T4" fmla="*/ 0 w 292"/>
                  <a:gd name="T5" fmla="*/ 45 h 491"/>
                  <a:gd name="T6" fmla="*/ 182 w 292"/>
                  <a:gd name="T7" fmla="*/ 491 h 491"/>
                  <a:gd name="T8" fmla="*/ 292 w 292"/>
                  <a:gd name="T9" fmla="*/ 447 h 491"/>
                  <a:gd name="T10" fmla="*/ 99 w 292"/>
                  <a:gd name="T11" fmla="*/ 19 h 491"/>
                  <a:gd name="T12" fmla="*/ 220 w 292"/>
                  <a:gd name="T13" fmla="*/ 315 h 491"/>
                  <a:gd name="T14" fmla="*/ 215 w 292"/>
                  <a:gd name="T15" fmla="*/ 338 h 491"/>
                  <a:gd name="T16" fmla="*/ 195 w 292"/>
                  <a:gd name="T17" fmla="*/ 325 h 491"/>
                  <a:gd name="T18" fmla="*/ 75 w 292"/>
                  <a:gd name="T19" fmla="*/ 29 h 491"/>
                  <a:gd name="T20" fmla="*/ 99 w 292"/>
                  <a:gd name="T21" fmla="*/ 19 h 491"/>
                  <a:gd name="T22" fmla="*/ 165 w 292"/>
                  <a:gd name="T23" fmla="*/ 358 h 491"/>
                  <a:gd name="T24" fmla="*/ 146 w 292"/>
                  <a:gd name="T25" fmla="*/ 345 h 491"/>
                  <a:gd name="T26" fmla="*/ 25 w 292"/>
                  <a:gd name="T27" fmla="*/ 49 h 491"/>
                  <a:gd name="T28" fmla="*/ 50 w 292"/>
                  <a:gd name="T29" fmla="*/ 39 h 491"/>
                  <a:gd name="T30" fmla="*/ 170 w 292"/>
                  <a:gd name="T31" fmla="*/ 335 h 491"/>
                  <a:gd name="T32" fmla="*/ 165 w 292"/>
                  <a:gd name="T33" fmla="*/ 358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2" h="491">
                    <a:moveTo>
                      <a:pt x="292" y="447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82" y="491"/>
                      <a:pt x="182" y="491"/>
                      <a:pt x="182" y="491"/>
                    </a:cubicBezTo>
                    <a:lnTo>
                      <a:pt x="292" y="447"/>
                    </a:lnTo>
                    <a:close/>
                    <a:moveTo>
                      <a:pt x="99" y="19"/>
                    </a:moveTo>
                    <a:cubicBezTo>
                      <a:pt x="220" y="315"/>
                      <a:pt x="220" y="315"/>
                      <a:pt x="220" y="315"/>
                    </a:cubicBezTo>
                    <a:cubicBezTo>
                      <a:pt x="224" y="325"/>
                      <a:pt x="222" y="335"/>
                      <a:pt x="215" y="338"/>
                    </a:cubicBezTo>
                    <a:cubicBezTo>
                      <a:pt x="208" y="340"/>
                      <a:pt x="199" y="335"/>
                      <a:pt x="195" y="325"/>
                    </a:cubicBezTo>
                    <a:cubicBezTo>
                      <a:pt x="75" y="29"/>
                      <a:pt x="75" y="29"/>
                      <a:pt x="75" y="29"/>
                    </a:cubicBezTo>
                    <a:lnTo>
                      <a:pt x="99" y="19"/>
                    </a:lnTo>
                    <a:close/>
                    <a:moveTo>
                      <a:pt x="165" y="358"/>
                    </a:moveTo>
                    <a:cubicBezTo>
                      <a:pt x="159" y="361"/>
                      <a:pt x="150" y="355"/>
                      <a:pt x="146" y="345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170" y="335"/>
                      <a:pt x="170" y="335"/>
                      <a:pt x="170" y="335"/>
                    </a:cubicBezTo>
                    <a:cubicBezTo>
                      <a:pt x="174" y="345"/>
                      <a:pt x="172" y="355"/>
                      <a:pt x="165" y="35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70143849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78519" y="1552901"/>
            <a:ext cx="10034962" cy="3752199"/>
            <a:chOff x="1183667" y="2065427"/>
            <a:chExt cx="10034962" cy="3752199"/>
          </a:xfrm>
        </p:grpSpPr>
        <p:grpSp>
          <p:nvGrpSpPr>
            <p:cNvPr id="8" name="组合 7"/>
            <p:cNvGrpSpPr/>
            <p:nvPr/>
          </p:nvGrpSpPr>
          <p:grpSpPr>
            <a:xfrm>
              <a:off x="8848612" y="2257190"/>
              <a:ext cx="2370017" cy="1053775"/>
              <a:chOff x="3106598" y="5073134"/>
              <a:chExt cx="2370017" cy="10537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106598" y="5073134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 of one to one of the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848612" y="4641141"/>
              <a:ext cx="2370017" cy="1053775"/>
              <a:chOff x="3106598" y="5073134"/>
              <a:chExt cx="2370017" cy="105377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106598" y="5073134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 of one to one of the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183667" y="2219128"/>
              <a:ext cx="2370017" cy="1091837"/>
              <a:chOff x="1221767" y="2154276"/>
              <a:chExt cx="2370017" cy="1091837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022124" y="2154276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 of one to one of the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183667" y="4641141"/>
              <a:ext cx="2370017" cy="1053775"/>
              <a:chOff x="1221767" y="4576289"/>
              <a:chExt cx="2370017" cy="105377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022124" y="4576289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221767" y="4907559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 of one to one of the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5391149" y="2065427"/>
              <a:ext cx="1409699" cy="1409699"/>
              <a:chOff x="5391149" y="2000575"/>
              <a:chExt cx="1409699" cy="1409699"/>
            </a:xfrm>
          </p:grpSpPr>
          <p:sp>
            <p:nvSpPr>
              <p:cNvPr id="21" name="任意多边形 20"/>
              <p:cNvSpPr/>
              <p:nvPr/>
            </p:nvSpPr>
            <p:spPr>
              <a:xfrm rot="2700000">
                <a:off x="5391149" y="2000575"/>
                <a:ext cx="1409699" cy="1409699"/>
              </a:xfrm>
              <a:custGeom>
                <a:avLst/>
                <a:gdLst>
                  <a:gd name="connsiteX0" fmla="*/ 0 w 2167466"/>
                  <a:gd name="connsiteY0" fmla="*/ 361252 h 2167466"/>
                  <a:gd name="connsiteX1" fmla="*/ 361252 w 2167466"/>
                  <a:gd name="connsiteY1" fmla="*/ 0 h 2167466"/>
                  <a:gd name="connsiteX2" fmla="*/ 1806214 w 2167466"/>
                  <a:gd name="connsiteY2" fmla="*/ 0 h 2167466"/>
                  <a:gd name="connsiteX3" fmla="*/ 2167466 w 2167466"/>
                  <a:gd name="connsiteY3" fmla="*/ 361252 h 2167466"/>
                  <a:gd name="connsiteX4" fmla="*/ 2167466 w 2167466"/>
                  <a:gd name="connsiteY4" fmla="*/ 1806214 h 2167466"/>
                  <a:gd name="connsiteX5" fmla="*/ 1806214 w 2167466"/>
                  <a:gd name="connsiteY5" fmla="*/ 2167466 h 2167466"/>
                  <a:gd name="connsiteX6" fmla="*/ 361252 w 2167466"/>
                  <a:gd name="connsiteY6" fmla="*/ 2167466 h 2167466"/>
                  <a:gd name="connsiteX7" fmla="*/ 0 w 2167466"/>
                  <a:gd name="connsiteY7" fmla="*/ 1806214 h 2167466"/>
                  <a:gd name="connsiteX8" fmla="*/ 0 w 2167466"/>
                  <a:gd name="connsiteY8" fmla="*/ 361252 h 216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7466" h="2167466">
                    <a:moveTo>
                      <a:pt x="0" y="361252"/>
                    </a:moveTo>
                    <a:cubicBezTo>
                      <a:pt x="0" y="161738"/>
                      <a:pt x="161738" y="0"/>
                      <a:pt x="361252" y="0"/>
                    </a:cubicBezTo>
                    <a:lnTo>
                      <a:pt x="1806214" y="0"/>
                    </a:lnTo>
                    <a:cubicBezTo>
                      <a:pt x="2005728" y="0"/>
                      <a:pt x="2167466" y="161738"/>
                      <a:pt x="2167466" y="361252"/>
                    </a:cubicBezTo>
                    <a:lnTo>
                      <a:pt x="2167466" y="1806214"/>
                    </a:lnTo>
                    <a:cubicBezTo>
                      <a:pt x="2167466" y="2005728"/>
                      <a:pt x="2005728" y="2167466"/>
                      <a:pt x="1806214" y="2167466"/>
                    </a:cubicBezTo>
                    <a:lnTo>
                      <a:pt x="361252" y="2167466"/>
                    </a:lnTo>
                    <a:cubicBezTo>
                      <a:pt x="161738" y="2167466"/>
                      <a:pt x="0" y="2005728"/>
                      <a:pt x="0" y="1806214"/>
                    </a:cubicBezTo>
                    <a:lnTo>
                      <a:pt x="0" y="361252"/>
                    </a:lnTo>
                    <a:close/>
                  </a:path>
                </a:pathLst>
              </a:custGeom>
              <a:solidFill>
                <a:srgbClr val="56A165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07737" tIns="307737" rIns="307737" bIns="307737" numCol="1" spcCol="1270" anchor="ctr" anchorCtr="0">
                <a:noAutofit/>
              </a:bodyPr>
              <a:lstStyle/>
              <a:p>
                <a:pPr lvl="0" algn="ctr" defTabSz="2355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300" kern="1200"/>
              </a:p>
            </p:txBody>
          </p:sp>
          <p:grpSp>
            <p:nvGrpSpPr>
              <p:cNvPr id="22" name="组合 21"/>
              <p:cNvGrpSpPr>
                <a:grpSpLocks noChangeAspect="1"/>
              </p:cNvGrpSpPr>
              <p:nvPr/>
            </p:nvGrpSpPr>
            <p:grpSpPr>
              <a:xfrm>
                <a:off x="5852881" y="2435424"/>
                <a:ext cx="486234" cy="540000"/>
                <a:chOff x="3507967" y="1347878"/>
                <a:chExt cx="660401" cy="733426"/>
              </a:xfrm>
              <a:solidFill>
                <a:schemeClr val="bg1"/>
              </a:solidFill>
            </p:grpSpPr>
            <p:sp>
              <p:nvSpPr>
                <p:cNvPr id="23" name="Freeform 22"/>
                <p:cNvSpPr>
                  <a:spLocks noEditPoints="1"/>
                </p:cNvSpPr>
                <p:nvPr/>
              </p:nvSpPr>
              <p:spPr bwMode="auto">
                <a:xfrm>
                  <a:off x="3507967" y="1347878"/>
                  <a:ext cx="608013" cy="538163"/>
                </a:xfrm>
                <a:custGeom>
                  <a:avLst/>
                  <a:gdLst>
                    <a:gd name="T0" fmla="*/ 123 w 162"/>
                    <a:gd name="T1" fmla="*/ 41 h 143"/>
                    <a:gd name="T2" fmla="*/ 125 w 162"/>
                    <a:gd name="T3" fmla="*/ 73 h 143"/>
                    <a:gd name="T4" fmla="*/ 155 w 162"/>
                    <a:gd name="T5" fmla="*/ 46 h 143"/>
                    <a:gd name="T6" fmla="*/ 68 w 162"/>
                    <a:gd name="T7" fmla="*/ 47 h 143"/>
                    <a:gd name="T8" fmla="*/ 107 w 162"/>
                    <a:gd name="T9" fmla="*/ 31 h 143"/>
                    <a:gd name="T10" fmla="*/ 65 w 162"/>
                    <a:gd name="T11" fmla="*/ 43 h 143"/>
                    <a:gd name="T12" fmla="*/ 121 w 162"/>
                    <a:gd name="T13" fmla="*/ 74 h 143"/>
                    <a:gd name="T14" fmla="*/ 113 w 162"/>
                    <a:gd name="T15" fmla="*/ 50 h 143"/>
                    <a:gd name="T16" fmla="*/ 69 w 162"/>
                    <a:gd name="T17" fmla="*/ 51 h 143"/>
                    <a:gd name="T18" fmla="*/ 60 w 162"/>
                    <a:gd name="T19" fmla="*/ 63 h 143"/>
                    <a:gd name="T20" fmla="*/ 57 w 162"/>
                    <a:gd name="T21" fmla="*/ 101 h 143"/>
                    <a:gd name="T22" fmla="*/ 66 w 162"/>
                    <a:gd name="T23" fmla="*/ 113 h 143"/>
                    <a:gd name="T24" fmla="*/ 111 w 162"/>
                    <a:gd name="T25" fmla="*/ 119 h 143"/>
                    <a:gd name="T26" fmla="*/ 89 w 162"/>
                    <a:gd name="T27" fmla="*/ 83 h 143"/>
                    <a:gd name="T28" fmla="*/ 61 w 162"/>
                    <a:gd name="T29" fmla="*/ 120 h 143"/>
                    <a:gd name="T30" fmla="*/ 107 w 162"/>
                    <a:gd name="T31" fmla="*/ 123 h 143"/>
                    <a:gd name="T32" fmla="*/ 61 w 162"/>
                    <a:gd name="T33" fmla="*/ 120 h 143"/>
                    <a:gd name="T34" fmla="*/ 25 w 162"/>
                    <a:gd name="T35" fmla="*/ 80 h 143"/>
                    <a:gd name="T36" fmla="*/ 25 w 162"/>
                    <a:gd name="T37" fmla="*/ 91 h 143"/>
                    <a:gd name="T38" fmla="*/ 53 w 162"/>
                    <a:gd name="T39" fmla="*/ 102 h 143"/>
                    <a:gd name="T40" fmla="*/ 52 w 162"/>
                    <a:gd name="T41" fmla="*/ 59 h 143"/>
                    <a:gd name="T42" fmla="*/ 8 w 162"/>
                    <a:gd name="T43" fmla="*/ 81 h 143"/>
                    <a:gd name="T44" fmla="*/ 2 w 162"/>
                    <a:gd name="T45" fmla="*/ 102 h 143"/>
                    <a:gd name="T46" fmla="*/ 7 w 162"/>
                    <a:gd name="T47" fmla="*/ 86 h 143"/>
                    <a:gd name="T48" fmla="*/ 123 w 162"/>
                    <a:gd name="T49" fmla="*/ 37 h 143"/>
                    <a:gd name="T50" fmla="*/ 110 w 162"/>
                    <a:gd name="T51" fmla="*/ 6 h 143"/>
                    <a:gd name="T52" fmla="*/ 111 w 162"/>
                    <a:gd name="T53" fmla="*/ 29 h 143"/>
                    <a:gd name="T54" fmla="*/ 57 w 162"/>
                    <a:gd name="T55" fmla="*/ 121 h 143"/>
                    <a:gd name="T56" fmla="*/ 47 w 162"/>
                    <a:gd name="T57" fmla="*/ 109 h 143"/>
                    <a:gd name="T58" fmla="*/ 17 w 162"/>
                    <a:gd name="T59" fmla="*/ 96 h 143"/>
                    <a:gd name="T60" fmla="*/ 4 w 162"/>
                    <a:gd name="T61" fmla="*/ 107 h 143"/>
                    <a:gd name="T62" fmla="*/ 58 w 162"/>
                    <a:gd name="T63" fmla="*/ 143 h 143"/>
                    <a:gd name="T64" fmla="*/ 57 w 162"/>
                    <a:gd name="T65" fmla="*/ 121 h 143"/>
                    <a:gd name="T66" fmla="*/ 17 w 162"/>
                    <a:gd name="T67" fmla="*/ 76 h 143"/>
                    <a:gd name="T68" fmla="*/ 50 w 162"/>
                    <a:gd name="T69" fmla="*/ 56 h 143"/>
                    <a:gd name="T70" fmla="*/ 60 w 162"/>
                    <a:gd name="T71" fmla="*/ 43 h 143"/>
                    <a:gd name="T72" fmla="*/ 61 w 162"/>
                    <a:gd name="T73" fmla="*/ 42 h 143"/>
                    <a:gd name="T74" fmla="*/ 5 w 162"/>
                    <a:gd name="T75" fmla="*/ 56 h 143"/>
                    <a:gd name="T76" fmla="*/ 11 w 162"/>
                    <a:gd name="T77" fmla="*/ 7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62" h="143">
                      <a:moveTo>
                        <a:pt x="155" y="46"/>
                      </a:moveTo>
                      <a:cubicBezTo>
                        <a:pt x="145" y="43"/>
                        <a:pt x="134" y="41"/>
                        <a:pt x="123" y="41"/>
                      </a:cubicBezTo>
                      <a:cubicBezTo>
                        <a:pt x="122" y="44"/>
                        <a:pt x="121" y="46"/>
                        <a:pt x="119" y="48"/>
                      </a:cubicBezTo>
                      <a:cubicBezTo>
                        <a:pt x="121" y="56"/>
                        <a:pt x="123" y="65"/>
                        <a:pt x="125" y="73"/>
                      </a:cubicBezTo>
                      <a:cubicBezTo>
                        <a:pt x="162" y="63"/>
                        <a:pt x="162" y="63"/>
                        <a:pt x="162" y="63"/>
                      </a:cubicBezTo>
                      <a:cubicBezTo>
                        <a:pt x="160" y="57"/>
                        <a:pt x="158" y="51"/>
                        <a:pt x="155" y="46"/>
                      </a:cubicBezTo>
                      <a:close/>
                      <a:moveTo>
                        <a:pt x="64" y="44"/>
                      </a:moveTo>
                      <a:cubicBezTo>
                        <a:pt x="66" y="45"/>
                        <a:pt x="67" y="46"/>
                        <a:pt x="68" y="47"/>
                      </a:cubicBezTo>
                      <a:cubicBezTo>
                        <a:pt x="79" y="43"/>
                        <a:pt x="91" y="40"/>
                        <a:pt x="103" y="38"/>
                      </a:cubicBezTo>
                      <a:cubicBezTo>
                        <a:pt x="103" y="35"/>
                        <a:pt x="105" y="33"/>
                        <a:pt x="107" y="31"/>
                      </a:cubicBezTo>
                      <a:cubicBezTo>
                        <a:pt x="102" y="21"/>
                        <a:pt x="96" y="11"/>
                        <a:pt x="88" y="2"/>
                      </a:cubicBezTo>
                      <a:cubicBezTo>
                        <a:pt x="78" y="14"/>
                        <a:pt x="70" y="28"/>
                        <a:pt x="65" y="43"/>
                      </a:cubicBezTo>
                      <a:cubicBezTo>
                        <a:pt x="65" y="43"/>
                        <a:pt x="64" y="44"/>
                        <a:pt x="64" y="44"/>
                      </a:cubicBezTo>
                      <a:close/>
                      <a:moveTo>
                        <a:pt x="121" y="74"/>
                      </a:moveTo>
                      <a:cubicBezTo>
                        <a:pt x="120" y="66"/>
                        <a:pt x="118" y="58"/>
                        <a:pt x="115" y="49"/>
                      </a:cubicBezTo>
                      <a:cubicBezTo>
                        <a:pt x="114" y="49"/>
                        <a:pt x="114" y="50"/>
                        <a:pt x="113" y="50"/>
                      </a:cubicBezTo>
                      <a:cubicBezTo>
                        <a:pt x="108" y="50"/>
                        <a:pt x="104" y="46"/>
                        <a:pt x="103" y="42"/>
                      </a:cubicBezTo>
                      <a:cubicBezTo>
                        <a:pt x="92" y="44"/>
                        <a:pt x="80" y="47"/>
                        <a:pt x="69" y="51"/>
                      </a:cubicBezTo>
                      <a:cubicBezTo>
                        <a:pt x="70" y="52"/>
                        <a:pt x="70" y="52"/>
                        <a:pt x="70" y="53"/>
                      </a:cubicBezTo>
                      <a:cubicBezTo>
                        <a:pt x="70" y="58"/>
                        <a:pt x="65" y="63"/>
                        <a:pt x="60" y="63"/>
                      </a:cubicBezTo>
                      <a:cubicBezTo>
                        <a:pt x="60" y="63"/>
                        <a:pt x="59" y="63"/>
                        <a:pt x="59" y="63"/>
                      </a:cubicBezTo>
                      <a:cubicBezTo>
                        <a:pt x="57" y="75"/>
                        <a:pt x="56" y="88"/>
                        <a:pt x="57" y="101"/>
                      </a:cubicBezTo>
                      <a:cubicBezTo>
                        <a:pt x="62" y="102"/>
                        <a:pt x="66" y="106"/>
                        <a:pt x="66" y="111"/>
                      </a:cubicBezTo>
                      <a:cubicBezTo>
                        <a:pt x="66" y="112"/>
                        <a:pt x="66" y="112"/>
                        <a:pt x="66" y="113"/>
                      </a:cubicBezTo>
                      <a:cubicBezTo>
                        <a:pt x="80" y="117"/>
                        <a:pt x="94" y="119"/>
                        <a:pt x="108" y="119"/>
                      </a:cubicBezTo>
                      <a:cubicBezTo>
                        <a:pt x="109" y="119"/>
                        <a:pt x="110" y="119"/>
                        <a:pt x="111" y="119"/>
                      </a:cubicBezTo>
                      <a:cubicBezTo>
                        <a:pt x="116" y="112"/>
                        <a:pt x="120" y="104"/>
                        <a:pt x="121" y="99"/>
                      </a:cubicBezTo>
                      <a:cubicBezTo>
                        <a:pt x="89" y="83"/>
                        <a:pt x="89" y="83"/>
                        <a:pt x="89" y="83"/>
                      </a:cubicBezTo>
                      <a:lnTo>
                        <a:pt x="121" y="74"/>
                      </a:lnTo>
                      <a:close/>
                      <a:moveTo>
                        <a:pt x="61" y="120"/>
                      </a:moveTo>
                      <a:cubicBezTo>
                        <a:pt x="64" y="128"/>
                        <a:pt x="67" y="136"/>
                        <a:pt x="69" y="142"/>
                      </a:cubicBezTo>
                      <a:cubicBezTo>
                        <a:pt x="87" y="140"/>
                        <a:pt x="99" y="132"/>
                        <a:pt x="107" y="123"/>
                      </a:cubicBezTo>
                      <a:cubicBezTo>
                        <a:pt x="87" y="123"/>
                        <a:pt x="73" y="119"/>
                        <a:pt x="65" y="116"/>
                      </a:cubicBezTo>
                      <a:cubicBezTo>
                        <a:pt x="64" y="118"/>
                        <a:pt x="63" y="119"/>
                        <a:pt x="61" y="120"/>
                      </a:cubicBezTo>
                      <a:close/>
                      <a:moveTo>
                        <a:pt x="52" y="59"/>
                      </a:moveTo>
                      <a:cubicBezTo>
                        <a:pt x="42" y="65"/>
                        <a:pt x="33" y="72"/>
                        <a:pt x="25" y="80"/>
                      </a:cubicBezTo>
                      <a:cubicBezTo>
                        <a:pt x="26" y="82"/>
                        <a:pt x="27" y="84"/>
                        <a:pt x="27" y="86"/>
                      </a:cubicBezTo>
                      <a:cubicBezTo>
                        <a:pt x="27" y="88"/>
                        <a:pt x="26" y="90"/>
                        <a:pt x="25" y="91"/>
                      </a:cubicBezTo>
                      <a:cubicBezTo>
                        <a:pt x="33" y="97"/>
                        <a:pt x="40" y="101"/>
                        <a:pt x="49" y="105"/>
                      </a:cubicBezTo>
                      <a:cubicBezTo>
                        <a:pt x="50" y="104"/>
                        <a:pt x="51" y="102"/>
                        <a:pt x="53" y="102"/>
                      </a:cubicBezTo>
                      <a:cubicBezTo>
                        <a:pt x="52" y="88"/>
                        <a:pt x="53" y="75"/>
                        <a:pt x="55" y="62"/>
                      </a:cubicBezTo>
                      <a:cubicBezTo>
                        <a:pt x="54" y="61"/>
                        <a:pt x="53" y="60"/>
                        <a:pt x="52" y="59"/>
                      </a:cubicBezTo>
                      <a:close/>
                      <a:moveTo>
                        <a:pt x="7" y="86"/>
                      </a:moveTo>
                      <a:cubicBezTo>
                        <a:pt x="7" y="84"/>
                        <a:pt x="8" y="83"/>
                        <a:pt x="8" y="81"/>
                      </a:cubicBezTo>
                      <a:cubicBezTo>
                        <a:pt x="6" y="79"/>
                        <a:pt x="3" y="76"/>
                        <a:pt x="1" y="73"/>
                      </a:cubicBezTo>
                      <a:cubicBezTo>
                        <a:pt x="0" y="83"/>
                        <a:pt x="0" y="92"/>
                        <a:pt x="2" y="102"/>
                      </a:cubicBezTo>
                      <a:cubicBezTo>
                        <a:pt x="5" y="98"/>
                        <a:pt x="7" y="95"/>
                        <a:pt x="9" y="92"/>
                      </a:cubicBezTo>
                      <a:cubicBezTo>
                        <a:pt x="8" y="90"/>
                        <a:pt x="7" y="88"/>
                        <a:pt x="7" y="86"/>
                      </a:cubicBezTo>
                      <a:close/>
                      <a:moveTo>
                        <a:pt x="113" y="29"/>
                      </a:moveTo>
                      <a:cubicBezTo>
                        <a:pt x="118" y="29"/>
                        <a:pt x="122" y="33"/>
                        <a:pt x="123" y="37"/>
                      </a:cubicBezTo>
                      <a:cubicBezTo>
                        <a:pt x="133" y="37"/>
                        <a:pt x="143" y="39"/>
                        <a:pt x="153" y="41"/>
                      </a:cubicBezTo>
                      <a:cubicBezTo>
                        <a:pt x="143" y="25"/>
                        <a:pt x="129" y="12"/>
                        <a:pt x="110" y="6"/>
                      </a:cubicBezTo>
                      <a:cubicBezTo>
                        <a:pt x="104" y="4"/>
                        <a:pt x="98" y="2"/>
                        <a:pt x="92" y="2"/>
                      </a:cubicBezTo>
                      <a:cubicBezTo>
                        <a:pt x="100" y="10"/>
                        <a:pt x="106" y="20"/>
                        <a:pt x="111" y="29"/>
                      </a:cubicBezTo>
                      <a:cubicBezTo>
                        <a:pt x="112" y="29"/>
                        <a:pt x="112" y="29"/>
                        <a:pt x="113" y="29"/>
                      </a:cubicBezTo>
                      <a:close/>
                      <a:moveTo>
                        <a:pt x="57" y="121"/>
                      </a:moveTo>
                      <a:cubicBezTo>
                        <a:pt x="51" y="121"/>
                        <a:pt x="47" y="116"/>
                        <a:pt x="47" y="111"/>
                      </a:cubicBezTo>
                      <a:cubicBezTo>
                        <a:pt x="47" y="110"/>
                        <a:pt x="47" y="110"/>
                        <a:pt x="47" y="109"/>
                      </a:cubicBezTo>
                      <a:cubicBezTo>
                        <a:pt x="38" y="105"/>
                        <a:pt x="30" y="100"/>
                        <a:pt x="23" y="94"/>
                      </a:cubicBezTo>
                      <a:cubicBezTo>
                        <a:pt x="21" y="95"/>
                        <a:pt x="19" y="96"/>
                        <a:pt x="17" y="96"/>
                      </a:cubicBezTo>
                      <a:cubicBezTo>
                        <a:pt x="15" y="96"/>
                        <a:pt x="14" y="95"/>
                        <a:pt x="12" y="95"/>
                      </a:cubicBezTo>
                      <a:cubicBezTo>
                        <a:pt x="9" y="98"/>
                        <a:pt x="6" y="102"/>
                        <a:pt x="4" y="107"/>
                      </a:cubicBezTo>
                      <a:cubicBezTo>
                        <a:pt x="6" y="116"/>
                        <a:pt x="11" y="124"/>
                        <a:pt x="16" y="132"/>
                      </a:cubicBezTo>
                      <a:cubicBezTo>
                        <a:pt x="33" y="141"/>
                        <a:pt x="50" y="143"/>
                        <a:pt x="58" y="143"/>
                      </a:cubicBezTo>
                      <a:cubicBezTo>
                        <a:pt x="61" y="143"/>
                        <a:pt x="63" y="143"/>
                        <a:pt x="65" y="143"/>
                      </a:cubicBezTo>
                      <a:cubicBezTo>
                        <a:pt x="62" y="135"/>
                        <a:pt x="59" y="127"/>
                        <a:pt x="57" y="121"/>
                      </a:cubicBezTo>
                      <a:cubicBezTo>
                        <a:pt x="57" y="121"/>
                        <a:pt x="57" y="121"/>
                        <a:pt x="57" y="121"/>
                      </a:cubicBezTo>
                      <a:close/>
                      <a:moveTo>
                        <a:pt x="17" y="76"/>
                      </a:moveTo>
                      <a:cubicBezTo>
                        <a:pt x="19" y="76"/>
                        <a:pt x="20" y="77"/>
                        <a:pt x="22" y="78"/>
                      </a:cubicBezTo>
                      <a:cubicBezTo>
                        <a:pt x="30" y="69"/>
                        <a:pt x="40" y="62"/>
                        <a:pt x="50" y="56"/>
                      </a:cubicBezTo>
                      <a:cubicBezTo>
                        <a:pt x="50" y="55"/>
                        <a:pt x="50" y="54"/>
                        <a:pt x="50" y="53"/>
                      </a:cubicBezTo>
                      <a:cubicBezTo>
                        <a:pt x="50" y="48"/>
                        <a:pt x="54" y="43"/>
                        <a:pt x="60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1" y="43"/>
                        <a:pt x="61" y="42"/>
                        <a:pt x="61" y="42"/>
                      </a:cubicBezTo>
                      <a:cubicBezTo>
                        <a:pt x="66" y="27"/>
                        <a:pt x="74" y="13"/>
                        <a:pt x="84" y="1"/>
                      </a:cubicBezTo>
                      <a:cubicBezTo>
                        <a:pt x="49" y="0"/>
                        <a:pt x="17" y="22"/>
                        <a:pt x="5" y="56"/>
                      </a:cubicBezTo>
                      <a:cubicBezTo>
                        <a:pt x="3" y="60"/>
                        <a:pt x="2" y="64"/>
                        <a:pt x="2" y="68"/>
                      </a:cubicBezTo>
                      <a:cubicBezTo>
                        <a:pt x="5" y="72"/>
                        <a:pt x="8" y="75"/>
                        <a:pt x="11" y="78"/>
                      </a:cubicBezTo>
                      <a:cubicBezTo>
                        <a:pt x="13" y="77"/>
                        <a:pt x="15" y="76"/>
                        <a:pt x="17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23"/>
                <p:cNvSpPr>
                  <a:spLocks/>
                </p:cNvSpPr>
                <p:nvPr/>
              </p:nvSpPr>
              <p:spPr bwMode="auto">
                <a:xfrm>
                  <a:off x="3601630" y="1622516"/>
                  <a:ext cx="566738" cy="458788"/>
                </a:xfrm>
                <a:custGeom>
                  <a:avLst/>
                  <a:gdLst>
                    <a:gd name="T0" fmla="*/ 0 w 151"/>
                    <a:gd name="T1" fmla="*/ 73 h 122"/>
                    <a:gd name="T2" fmla="*/ 133 w 151"/>
                    <a:gd name="T3" fmla="*/ 36 h 122"/>
                    <a:gd name="T4" fmla="*/ 151 w 151"/>
                    <a:gd name="T5" fmla="*/ 45 h 122"/>
                    <a:gd name="T6" fmla="*/ 133 w 151"/>
                    <a:gd name="T7" fmla="*/ 0 h 122"/>
                    <a:gd name="T8" fmla="*/ 87 w 151"/>
                    <a:gd name="T9" fmla="*/ 12 h 122"/>
                    <a:gd name="T10" fmla="*/ 106 w 151"/>
                    <a:gd name="T11" fmla="*/ 22 h 122"/>
                    <a:gd name="T12" fmla="*/ 0 w 151"/>
                    <a:gd name="T13" fmla="*/ 73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1" h="122">
                      <a:moveTo>
                        <a:pt x="0" y="73"/>
                      </a:moveTo>
                      <a:cubicBezTo>
                        <a:pt x="67" y="122"/>
                        <a:pt x="124" y="72"/>
                        <a:pt x="133" y="36"/>
                      </a:cubicBezTo>
                      <a:cubicBezTo>
                        <a:pt x="138" y="38"/>
                        <a:pt x="151" y="45"/>
                        <a:pt x="151" y="45"/>
                      </a:cubicBezTo>
                      <a:cubicBezTo>
                        <a:pt x="133" y="0"/>
                        <a:pt x="133" y="0"/>
                        <a:pt x="133" y="0"/>
                      </a:cubicBezTo>
                      <a:cubicBezTo>
                        <a:pt x="87" y="12"/>
                        <a:pt x="87" y="12"/>
                        <a:pt x="87" y="12"/>
                      </a:cubicBezTo>
                      <a:cubicBezTo>
                        <a:pt x="106" y="22"/>
                        <a:pt x="106" y="22"/>
                        <a:pt x="106" y="22"/>
                      </a:cubicBezTo>
                      <a:cubicBezTo>
                        <a:pt x="106" y="22"/>
                        <a:pt x="91" y="98"/>
                        <a:pt x="0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" name="组合 24"/>
            <p:cNvGrpSpPr/>
            <p:nvPr/>
          </p:nvGrpSpPr>
          <p:grpSpPr>
            <a:xfrm>
              <a:off x="4219900" y="3236676"/>
              <a:ext cx="1409699" cy="1409699"/>
              <a:chOff x="4219900" y="3171824"/>
              <a:chExt cx="1409699" cy="1409699"/>
            </a:xfrm>
          </p:grpSpPr>
          <p:sp>
            <p:nvSpPr>
              <p:cNvPr id="26" name="任意多边形 25"/>
              <p:cNvSpPr/>
              <p:nvPr/>
            </p:nvSpPr>
            <p:spPr>
              <a:xfrm rot="2700000">
                <a:off x="4219900" y="3171824"/>
                <a:ext cx="1409699" cy="1409699"/>
              </a:xfrm>
              <a:custGeom>
                <a:avLst/>
                <a:gdLst>
                  <a:gd name="connsiteX0" fmla="*/ 0 w 2167466"/>
                  <a:gd name="connsiteY0" fmla="*/ 361252 h 2167466"/>
                  <a:gd name="connsiteX1" fmla="*/ 361252 w 2167466"/>
                  <a:gd name="connsiteY1" fmla="*/ 0 h 2167466"/>
                  <a:gd name="connsiteX2" fmla="*/ 1806214 w 2167466"/>
                  <a:gd name="connsiteY2" fmla="*/ 0 h 2167466"/>
                  <a:gd name="connsiteX3" fmla="*/ 2167466 w 2167466"/>
                  <a:gd name="connsiteY3" fmla="*/ 361252 h 2167466"/>
                  <a:gd name="connsiteX4" fmla="*/ 2167466 w 2167466"/>
                  <a:gd name="connsiteY4" fmla="*/ 1806214 h 2167466"/>
                  <a:gd name="connsiteX5" fmla="*/ 1806214 w 2167466"/>
                  <a:gd name="connsiteY5" fmla="*/ 2167466 h 2167466"/>
                  <a:gd name="connsiteX6" fmla="*/ 361252 w 2167466"/>
                  <a:gd name="connsiteY6" fmla="*/ 2167466 h 2167466"/>
                  <a:gd name="connsiteX7" fmla="*/ 0 w 2167466"/>
                  <a:gd name="connsiteY7" fmla="*/ 1806214 h 2167466"/>
                  <a:gd name="connsiteX8" fmla="*/ 0 w 2167466"/>
                  <a:gd name="connsiteY8" fmla="*/ 361252 h 216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7466" h="2167466">
                    <a:moveTo>
                      <a:pt x="0" y="361252"/>
                    </a:moveTo>
                    <a:cubicBezTo>
                      <a:pt x="0" y="161738"/>
                      <a:pt x="161738" y="0"/>
                      <a:pt x="361252" y="0"/>
                    </a:cubicBezTo>
                    <a:lnTo>
                      <a:pt x="1806214" y="0"/>
                    </a:lnTo>
                    <a:cubicBezTo>
                      <a:pt x="2005728" y="0"/>
                      <a:pt x="2167466" y="161738"/>
                      <a:pt x="2167466" y="361252"/>
                    </a:cubicBezTo>
                    <a:lnTo>
                      <a:pt x="2167466" y="1806214"/>
                    </a:lnTo>
                    <a:cubicBezTo>
                      <a:pt x="2167466" y="2005728"/>
                      <a:pt x="2005728" y="2167466"/>
                      <a:pt x="1806214" y="2167466"/>
                    </a:cubicBezTo>
                    <a:lnTo>
                      <a:pt x="361252" y="2167466"/>
                    </a:lnTo>
                    <a:cubicBezTo>
                      <a:pt x="161738" y="2167466"/>
                      <a:pt x="0" y="2005728"/>
                      <a:pt x="0" y="1806214"/>
                    </a:cubicBezTo>
                    <a:lnTo>
                      <a:pt x="0" y="361252"/>
                    </a:lnTo>
                    <a:close/>
                  </a:path>
                </a:pathLst>
              </a:custGeom>
              <a:solidFill>
                <a:srgbClr val="9ECD9F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07737" tIns="307737" rIns="307737" bIns="307737" numCol="1" spcCol="1270" anchor="ctr" anchorCtr="0">
                <a:noAutofit/>
              </a:bodyPr>
              <a:lstStyle/>
              <a:p>
                <a:pPr lvl="0" algn="ctr" defTabSz="2355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300" kern="1200"/>
              </a:p>
            </p:txBody>
          </p:sp>
          <p:grpSp>
            <p:nvGrpSpPr>
              <p:cNvPr id="27" name="组合 26"/>
              <p:cNvGrpSpPr>
                <a:grpSpLocks noChangeAspect="1"/>
              </p:cNvGrpSpPr>
              <p:nvPr/>
            </p:nvGrpSpPr>
            <p:grpSpPr>
              <a:xfrm>
                <a:off x="4648127" y="3606675"/>
                <a:ext cx="553243" cy="540000"/>
                <a:chOff x="3530192" y="2543266"/>
                <a:chExt cx="596901" cy="582613"/>
              </a:xfrm>
              <a:solidFill>
                <a:schemeClr val="bg1"/>
              </a:solidFill>
            </p:grpSpPr>
            <p:sp>
              <p:nvSpPr>
                <p:cNvPr id="28" name="Freeform 36"/>
                <p:cNvSpPr>
                  <a:spLocks noEditPoints="1"/>
                </p:cNvSpPr>
                <p:nvPr/>
              </p:nvSpPr>
              <p:spPr bwMode="auto">
                <a:xfrm>
                  <a:off x="3646080" y="2543266"/>
                  <a:ext cx="481013" cy="582613"/>
                </a:xfrm>
                <a:custGeom>
                  <a:avLst/>
                  <a:gdLst>
                    <a:gd name="T0" fmla="*/ 100 w 128"/>
                    <a:gd name="T1" fmla="*/ 113 h 155"/>
                    <a:gd name="T2" fmla="*/ 100 w 128"/>
                    <a:gd name="T3" fmla="*/ 105 h 155"/>
                    <a:gd name="T4" fmla="*/ 62 w 128"/>
                    <a:gd name="T5" fmla="*/ 109 h 155"/>
                    <a:gd name="T6" fmla="*/ 127 w 128"/>
                    <a:gd name="T7" fmla="*/ 51 h 155"/>
                    <a:gd name="T8" fmla="*/ 74 w 128"/>
                    <a:gd name="T9" fmla="*/ 0 h 155"/>
                    <a:gd name="T10" fmla="*/ 0 w 128"/>
                    <a:gd name="T11" fmla="*/ 22 h 155"/>
                    <a:gd name="T12" fmla="*/ 3 w 128"/>
                    <a:gd name="T13" fmla="*/ 70 h 155"/>
                    <a:gd name="T14" fmla="*/ 4 w 128"/>
                    <a:gd name="T15" fmla="*/ 69 h 155"/>
                    <a:gd name="T16" fmla="*/ 10 w 128"/>
                    <a:gd name="T17" fmla="*/ 22 h 155"/>
                    <a:gd name="T18" fmla="*/ 68 w 128"/>
                    <a:gd name="T19" fmla="*/ 10 h 155"/>
                    <a:gd name="T20" fmla="*/ 90 w 128"/>
                    <a:gd name="T21" fmla="*/ 59 h 155"/>
                    <a:gd name="T22" fmla="*/ 118 w 128"/>
                    <a:gd name="T23" fmla="*/ 134 h 155"/>
                    <a:gd name="T24" fmla="*/ 45 w 128"/>
                    <a:gd name="T25" fmla="*/ 145 h 155"/>
                    <a:gd name="T26" fmla="*/ 44 w 128"/>
                    <a:gd name="T27" fmla="*/ 155 h 155"/>
                    <a:gd name="T28" fmla="*/ 92 w 128"/>
                    <a:gd name="T29" fmla="*/ 155 h 155"/>
                    <a:gd name="T30" fmla="*/ 128 w 128"/>
                    <a:gd name="T31" fmla="*/ 134 h 155"/>
                    <a:gd name="T32" fmla="*/ 127 w 128"/>
                    <a:gd name="T33" fmla="*/ 51 h 155"/>
                    <a:gd name="T34" fmla="*/ 78 w 128"/>
                    <a:gd name="T35" fmla="*/ 38 h 155"/>
                    <a:gd name="T36" fmla="*/ 112 w 128"/>
                    <a:gd name="T37" fmla="*/ 50 h 155"/>
                    <a:gd name="T38" fmla="*/ 55 w 128"/>
                    <a:gd name="T39" fmla="*/ 54 h 155"/>
                    <a:gd name="T40" fmla="*/ 28 w 128"/>
                    <a:gd name="T41" fmla="*/ 50 h 155"/>
                    <a:gd name="T42" fmla="*/ 28 w 128"/>
                    <a:gd name="T43" fmla="*/ 58 h 155"/>
                    <a:gd name="T44" fmla="*/ 55 w 128"/>
                    <a:gd name="T45" fmla="*/ 54 h 155"/>
                    <a:gd name="T46" fmla="*/ 51 w 128"/>
                    <a:gd name="T47" fmla="*/ 42 h 155"/>
                    <a:gd name="T48" fmla="*/ 51 w 128"/>
                    <a:gd name="T49" fmla="*/ 34 h 155"/>
                    <a:gd name="T50" fmla="*/ 24 w 128"/>
                    <a:gd name="T51" fmla="*/ 38 h 155"/>
                    <a:gd name="T52" fmla="*/ 100 w 128"/>
                    <a:gd name="T53" fmla="*/ 121 h 155"/>
                    <a:gd name="T54" fmla="*/ 62 w 128"/>
                    <a:gd name="T55" fmla="*/ 125 h 155"/>
                    <a:gd name="T56" fmla="*/ 100 w 128"/>
                    <a:gd name="T57" fmla="*/ 129 h 155"/>
                    <a:gd name="T58" fmla="*/ 100 w 128"/>
                    <a:gd name="T59" fmla="*/ 121 h 155"/>
                    <a:gd name="T60" fmla="*/ 100 w 128"/>
                    <a:gd name="T61" fmla="*/ 96 h 155"/>
                    <a:gd name="T62" fmla="*/ 100 w 128"/>
                    <a:gd name="T63" fmla="*/ 88 h 155"/>
                    <a:gd name="T64" fmla="*/ 62 w 128"/>
                    <a:gd name="T65" fmla="*/ 9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8" h="155">
                      <a:moveTo>
                        <a:pt x="66" y="113"/>
                      </a:moveTo>
                      <a:cubicBezTo>
                        <a:pt x="100" y="113"/>
                        <a:pt x="100" y="113"/>
                        <a:pt x="100" y="113"/>
                      </a:cubicBezTo>
                      <a:cubicBezTo>
                        <a:pt x="102" y="113"/>
                        <a:pt x="104" y="111"/>
                        <a:pt x="104" y="109"/>
                      </a:cubicBezTo>
                      <a:cubicBezTo>
                        <a:pt x="104" y="107"/>
                        <a:pt x="102" y="105"/>
                        <a:pt x="100" y="105"/>
                      </a:cubicBezTo>
                      <a:cubicBezTo>
                        <a:pt x="66" y="105"/>
                        <a:pt x="66" y="105"/>
                        <a:pt x="66" y="105"/>
                      </a:cubicBezTo>
                      <a:cubicBezTo>
                        <a:pt x="63" y="105"/>
                        <a:pt x="62" y="107"/>
                        <a:pt x="62" y="109"/>
                      </a:cubicBezTo>
                      <a:cubicBezTo>
                        <a:pt x="62" y="111"/>
                        <a:pt x="63" y="113"/>
                        <a:pt x="66" y="113"/>
                      </a:cubicBezTo>
                      <a:close/>
                      <a:moveTo>
                        <a:pt x="127" y="51"/>
                      </a:moveTo>
                      <a:cubicBezTo>
                        <a:pt x="78" y="2"/>
                        <a:pt x="78" y="2"/>
                        <a:pt x="78" y="2"/>
                      </a:cubicBezTo>
                      <a:cubicBezTo>
                        <a:pt x="77" y="1"/>
                        <a:pt x="76" y="0"/>
                        <a:pt x="74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10"/>
                        <a:pt x="0" y="22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3" y="70"/>
                        <a:pt x="3" y="70"/>
                        <a:pt x="3" y="70"/>
                      </a:cubicBezTo>
                      <a:cubicBezTo>
                        <a:pt x="4" y="70"/>
                        <a:pt x="4" y="70"/>
                        <a:pt x="4" y="70"/>
                      </a:cubicBezTo>
                      <a:cubicBezTo>
                        <a:pt x="4" y="69"/>
                        <a:pt x="4" y="69"/>
                        <a:pt x="4" y="69"/>
                      </a:cubicBezTo>
                      <a:cubicBezTo>
                        <a:pt x="6" y="68"/>
                        <a:pt x="8" y="67"/>
                        <a:pt x="10" y="67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15"/>
                        <a:pt x="15" y="10"/>
                        <a:pt x="21" y="10"/>
                      </a:cubicBezTo>
                      <a:cubicBezTo>
                        <a:pt x="68" y="10"/>
                        <a:pt x="68" y="10"/>
                        <a:pt x="68" y="10"/>
                      </a:cubicBezTo>
                      <a:cubicBezTo>
                        <a:pt x="68" y="38"/>
                        <a:pt x="68" y="38"/>
                        <a:pt x="68" y="38"/>
                      </a:cubicBezTo>
                      <a:cubicBezTo>
                        <a:pt x="68" y="50"/>
                        <a:pt x="78" y="59"/>
                        <a:pt x="90" y="59"/>
                      </a:cubicBezTo>
                      <a:cubicBezTo>
                        <a:pt x="118" y="59"/>
                        <a:pt x="118" y="59"/>
                        <a:pt x="118" y="59"/>
                      </a:cubicBezTo>
                      <a:cubicBezTo>
                        <a:pt x="118" y="134"/>
                        <a:pt x="118" y="134"/>
                        <a:pt x="118" y="134"/>
                      </a:cubicBezTo>
                      <a:cubicBezTo>
                        <a:pt x="118" y="140"/>
                        <a:pt x="113" y="145"/>
                        <a:pt x="107" y="145"/>
                      </a:cubicBezTo>
                      <a:cubicBezTo>
                        <a:pt x="45" y="145"/>
                        <a:pt x="45" y="145"/>
                        <a:pt x="45" y="145"/>
                      </a:cubicBezTo>
                      <a:cubicBezTo>
                        <a:pt x="45" y="151"/>
                        <a:pt x="45" y="151"/>
                        <a:pt x="45" y="151"/>
                      </a:cubicBezTo>
                      <a:cubicBezTo>
                        <a:pt x="45" y="153"/>
                        <a:pt x="44" y="154"/>
                        <a:pt x="44" y="155"/>
                      </a:cubicBezTo>
                      <a:cubicBezTo>
                        <a:pt x="64" y="155"/>
                        <a:pt x="92" y="155"/>
                        <a:pt x="92" y="155"/>
                      </a:cubicBezTo>
                      <a:cubicBezTo>
                        <a:pt x="92" y="155"/>
                        <a:pt x="92" y="155"/>
                        <a:pt x="92" y="155"/>
                      </a:cubicBezTo>
                      <a:cubicBezTo>
                        <a:pt x="107" y="155"/>
                        <a:pt x="107" y="155"/>
                        <a:pt x="107" y="155"/>
                      </a:cubicBezTo>
                      <a:cubicBezTo>
                        <a:pt x="118" y="155"/>
                        <a:pt x="128" y="145"/>
                        <a:pt x="128" y="134"/>
                      </a:cubicBezTo>
                      <a:cubicBezTo>
                        <a:pt x="128" y="54"/>
                        <a:pt x="128" y="54"/>
                        <a:pt x="128" y="54"/>
                      </a:cubicBezTo>
                      <a:cubicBezTo>
                        <a:pt x="128" y="53"/>
                        <a:pt x="128" y="51"/>
                        <a:pt x="127" y="51"/>
                      </a:cubicBezTo>
                      <a:close/>
                      <a:moveTo>
                        <a:pt x="90" y="50"/>
                      </a:moveTo>
                      <a:cubicBezTo>
                        <a:pt x="83" y="50"/>
                        <a:pt x="78" y="44"/>
                        <a:pt x="78" y="38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112" y="50"/>
                        <a:pt x="112" y="50"/>
                        <a:pt x="112" y="50"/>
                      </a:cubicBezTo>
                      <a:lnTo>
                        <a:pt x="90" y="50"/>
                      </a:lnTo>
                      <a:close/>
                      <a:moveTo>
                        <a:pt x="55" y="54"/>
                      </a:moveTo>
                      <a:cubicBezTo>
                        <a:pt x="55" y="52"/>
                        <a:pt x="54" y="50"/>
                        <a:pt x="51" y="50"/>
                      </a:cubicBezTo>
                      <a:cubicBezTo>
                        <a:pt x="28" y="50"/>
                        <a:pt x="28" y="50"/>
                        <a:pt x="28" y="50"/>
                      </a:cubicBezTo>
                      <a:cubicBezTo>
                        <a:pt x="26" y="50"/>
                        <a:pt x="24" y="52"/>
                        <a:pt x="24" y="54"/>
                      </a:cubicBezTo>
                      <a:cubicBezTo>
                        <a:pt x="24" y="56"/>
                        <a:pt x="26" y="58"/>
                        <a:pt x="28" y="58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4" y="58"/>
                        <a:pt x="55" y="56"/>
                        <a:pt x="55" y="54"/>
                      </a:cubicBezTo>
                      <a:close/>
                      <a:moveTo>
                        <a:pt x="28" y="42"/>
                      </a:moveTo>
                      <a:cubicBezTo>
                        <a:pt x="51" y="42"/>
                        <a:pt x="51" y="42"/>
                        <a:pt x="51" y="42"/>
                      </a:cubicBezTo>
                      <a:cubicBezTo>
                        <a:pt x="54" y="42"/>
                        <a:pt x="55" y="40"/>
                        <a:pt x="55" y="38"/>
                      </a:cubicBezTo>
                      <a:cubicBezTo>
                        <a:pt x="55" y="36"/>
                        <a:pt x="54" y="34"/>
                        <a:pt x="51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6" y="34"/>
                        <a:pt x="24" y="36"/>
                        <a:pt x="24" y="38"/>
                      </a:cubicBezTo>
                      <a:cubicBezTo>
                        <a:pt x="24" y="40"/>
                        <a:pt x="26" y="42"/>
                        <a:pt x="28" y="42"/>
                      </a:cubicBezTo>
                      <a:close/>
                      <a:moveTo>
                        <a:pt x="100" y="121"/>
                      </a:moveTo>
                      <a:cubicBezTo>
                        <a:pt x="66" y="121"/>
                        <a:pt x="66" y="121"/>
                        <a:pt x="66" y="121"/>
                      </a:cubicBezTo>
                      <a:cubicBezTo>
                        <a:pt x="64" y="121"/>
                        <a:pt x="62" y="123"/>
                        <a:pt x="62" y="125"/>
                      </a:cubicBezTo>
                      <a:cubicBezTo>
                        <a:pt x="62" y="127"/>
                        <a:pt x="64" y="129"/>
                        <a:pt x="66" y="129"/>
                      </a:cubicBezTo>
                      <a:cubicBezTo>
                        <a:pt x="100" y="129"/>
                        <a:pt x="100" y="129"/>
                        <a:pt x="100" y="129"/>
                      </a:cubicBezTo>
                      <a:cubicBezTo>
                        <a:pt x="102" y="129"/>
                        <a:pt x="104" y="127"/>
                        <a:pt x="104" y="125"/>
                      </a:cubicBezTo>
                      <a:cubicBezTo>
                        <a:pt x="104" y="123"/>
                        <a:pt x="102" y="121"/>
                        <a:pt x="100" y="121"/>
                      </a:cubicBezTo>
                      <a:close/>
                      <a:moveTo>
                        <a:pt x="66" y="96"/>
                      </a:moveTo>
                      <a:cubicBezTo>
                        <a:pt x="100" y="96"/>
                        <a:pt x="100" y="96"/>
                        <a:pt x="100" y="96"/>
                      </a:cubicBezTo>
                      <a:cubicBezTo>
                        <a:pt x="102" y="96"/>
                        <a:pt x="104" y="95"/>
                        <a:pt x="104" y="92"/>
                      </a:cubicBezTo>
                      <a:cubicBezTo>
                        <a:pt x="104" y="90"/>
                        <a:pt x="102" y="88"/>
                        <a:pt x="100" y="88"/>
                      </a:cubicBezTo>
                      <a:cubicBezTo>
                        <a:pt x="66" y="88"/>
                        <a:pt x="66" y="88"/>
                        <a:pt x="66" y="88"/>
                      </a:cubicBezTo>
                      <a:cubicBezTo>
                        <a:pt x="63" y="88"/>
                        <a:pt x="62" y="90"/>
                        <a:pt x="62" y="92"/>
                      </a:cubicBezTo>
                      <a:cubicBezTo>
                        <a:pt x="62" y="95"/>
                        <a:pt x="63" y="96"/>
                        <a:pt x="66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37"/>
                <p:cNvSpPr>
                  <a:spLocks/>
                </p:cNvSpPr>
                <p:nvPr/>
              </p:nvSpPr>
              <p:spPr bwMode="auto">
                <a:xfrm>
                  <a:off x="3530192" y="2821078"/>
                  <a:ext cx="323850" cy="304800"/>
                </a:xfrm>
                <a:custGeom>
                  <a:avLst/>
                  <a:gdLst>
                    <a:gd name="T0" fmla="*/ 0 w 86"/>
                    <a:gd name="T1" fmla="*/ 41 h 81"/>
                    <a:gd name="T2" fmla="*/ 4 w 86"/>
                    <a:gd name="T3" fmla="*/ 45 h 81"/>
                    <a:gd name="T4" fmla="*/ 18 w 86"/>
                    <a:gd name="T5" fmla="*/ 45 h 81"/>
                    <a:gd name="T6" fmla="*/ 18 w 86"/>
                    <a:gd name="T7" fmla="*/ 77 h 81"/>
                    <a:gd name="T8" fmla="*/ 22 w 86"/>
                    <a:gd name="T9" fmla="*/ 81 h 81"/>
                    <a:gd name="T10" fmla="*/ 64 w 86"/>
                    <a:gd name="T11" fmla="*/ 81 h 81"/>
                    <a:gd name="T12" fmla="*/ 68 w 86"/>
                    <a:gd name="T13" fmla="*/ 77 h 81"/>
                    <a:gd name="T14" fmla="*/ 68 w 86"/>
                    <a:gd name="T15" fmla="*/ 45 h 81"/>
                    <a:gd name="T16" fmla="*/ 82 w 86"/>
                    <a:gd name="T17" fmla="*/ 45 h 81"/>
                    <a:gd name="T18" fmla="*/ 86 w 86"/>
                    <a:gd name="T19" fmla="*/ 41 h 81"/>
                    <a:gd name="T20" fmla="*/ 85 w 86"/>
                    <a:gd name="T21" fmla="*/ 38 h 81"/>
                    <a:gd name="T22" fmla="*/ 85 w 86"/>
                    <a:gd name="T23" fmla="*/ 38 h 81"/>
                    <a:gd name="T24" fmla="*/ 46 w 86"/>
                    <a:gd name="T25" fmla="*/ 1 h 81"/>
                    <a:gd name="T26" fmla="*/ 43 w 86"/>
                    <a:gd name="T27" fmla="*/ 0 h 81"/>
                    <a:gd name="T28" fmla="*/ 40 w 86"/>
                    <a:gd name="T29" fmla="*/ 1 h 81"/>
                    <a:gd name="T30" fmla="*/ 40 w 86"/>
                    <a:gd name="T31" fmla="*/ 1 h 81"/>
                    <a:gd name="T32" fmla="*/ 1 w 86"/>
                    <a:gd name="T33" fmla="*/ 38 h 81"/>
                    <a:gd name="T34" fmla="*/ 1 w 86"/>
                    <a:gd name="T35" fmla="*/ 38 h 81"/>
                    <a:gd name="T36" fmla="*/ 1 w 86"/>
                    <a:gd name="T37" fmla="*/ 38 h 81"/>
                    <a:gd name="T38" fmla="*/ 1 w 86"/>
                    <a:gd name="T39" fmla="*/ 39 h 81"/>
                    <a:gd name="T40" fmla="*/ 0 w 86"/>
                    <a:gd name="T41" fmla="*/ 4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6" h="81">
                      <a:moveTo>
                        <a:pt x="0" y="41"/>
                      </a:moveTo>
                      <a:cubicBezTo>
                        <a:pt x="0" y="43"/>
                        <a:pt x="2" y="45"/>
                        <a:pt x="4" y="45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8" y="77"/>
                        <a:pt x="18" y="77"/>
                        <a:pt x="18" y="77"/>
                      </a:cubicBezTo>
                      <a:cubicBezTo>
                        <a:pt x="18" y="79"/>
                        <a:pt x="20" y="81"/>
                        <a:pt x="22" y="81"/>
                      </a:cubicBezTo>
                      <a:cubicBezTo>
                        <a:pt x="64" y="81"/>
                        <a:pt x="64" y="81"/>
                        <a:pt x="64" y="81"/>
                      </a:cubicBezTo>
                      <a:cubicBezTo>
                        <a:pt x="66" y="81"/>
                        <a:pt x="68" y="79"/>
                        <a:pt x="68" y="77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82" y="45"/>
                        <a:pt x="82" y="45"/>
                        <a:pt x="82" y="45"/>
                      </a:cubicBezTo>
                      <a:cubicBezTo>
                        <a:pt x="84" y="45"/>
                        <a:pt x="86" y="43"/>
                        <a:pt x="86" y="41"/>
                      </a:cubicBezTo>
                      <a:cubicBezTo>
                        <a:pt x="86" y="40"/>
                        <a:pt x="86" y="39"/>
                        <a:pt x="85" y="38"/>
                      </a:cubicBezTo>
                      <a:cubicBezTo>
                        <a:pt x="85" y="38"/>
                        <a:pt x="85" y="38"/>
                        <a:pt x="85" y="38"/>
                      </a:cubicBezTo>
                      <a:cubicBezTo>
                        <a:pt x="46" y="1"/>
                        <a:pt x="46" y="1"/>
                        <a:pt x="46" y="1"/>
                      </a:cubicBezTo>
                      <a:cubicBezTo>
                        <a:pt x="46" y="1"/>
                        <a:pt x="44" y="0"/>
                        <a:pt x="43" y="0"/>
                      </a:cubicBezTo>
                      <a:cubicBezTo>
                        <a:pt x="42" y="0"/>
                        <a:pt x="41" y="1"/>
                        <a:pt x="40" y="1"/>
                      </a:cubicBezTo>
                      <a:cubicBezTo>
                        <a:pt x="40" y="1"/>
                        <a:pt x="40" y="1"/>
                        <a:pt x="40" y="1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" y="39"/>
                        <a:pt x="1" y="39"/>
                        <a:pt x="1" y="39"/>
                      </a:cubicBezTo>
                      <a:cubicBezTo>
                        <a:pt x="0" y="39"/>
                        <a:pt x="0" y="40"/>
                        <a:pt x="0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>
              <a:off x="6562399" y="3236678"/>
              <a:ext cx="1409699" cy="1409699"/>
              <a:chOff x="6562399" y="3171826"/>
              <a:chExt cx="1409699" cy="1409699"/>
            </a:xfrm>
          </p:grpSpPr>
          <p:sp>
            <p:nvSpPr>
              <p:cNvPr id="31" name="任意多边形 30"/>
              <p:cNvSpPr/>
              <p:nvPr/>
            </p:nvSpPr>
            <p:spPr>
              <a:xfrm rot="2700000">
                <a:off x="6562399" y="3171826"/>
                <a:ext cx="1409699" cy="1409699"/>
              </a:xfrm>
              <a:custGeom>
                <a:avLst/>
                <a:gdLst>
                  <a:gd name="connsiteX0" fmla="*/ 0 w 2167466"/>
                  <a:gd name="connsiteY0" fmla="*/ 361252 h 2167466"/>
                  <a:gd name="connsiteX1" fmla="*/ 361252 w 2167466"/>
                  <a:gd name="connsiteY1" fmla="*/ 0 h 2167466"/>
                  <a:gd name="connsiteX2" fmla="*/ 1806214 w 2167466"/>
                  <a:gd name="connsiteY2" fmla="*/ 0 h 2167466"/>
                  <a:gd name="connsiteX3" fmla="*/ 2167466 w 2167466"/>
                  <a:gd name="connsiteY3" fmla="*/ 361252 h 2167466"/>
                  <a:gd name="connsiteX4" fmla="*/ 2167466 w 2167466"/>
                  <a:gd name="connsiteY4" fmla="*/ 1806214 h 2167466"/>
                  <a:gd name="connsiteX5" fmla="*/ 1806214 w 2167466"/>
                  <a:gd name="connsiteY5" fmla="*/ 2167466 h 2167466"/>
                  <a:gd name="connsiteX6" fmla="*/ 361252 w 2167466"/>
                  <a:gd name="connsiteY6" fmla="*/ 2167466 h 2167466"/>
                  <a:gd name="connsiteX7" fmla="*/ 0 w 2167466"/>
                  <a:gd name="connsiteY7" fmla="*/ 1806214 h 2167466"/>
                  <a:gd name="connsiteX8" fmla="*/ 0 w 2167466"/>
                  <a:gd name="connsiteY8" fmla="*/ 361252 h 216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7466" h="2167466">
                    <a:moveTo>
                      <a:pt x="0" y="361252"/>
                    </a:moveTo>
                    <a:cubicBezTo>
                      <a:pt x="0" y="161738"/>
                      <a:pt x="161738" y="0"/>
                      <a:pt x="361252" y="0"/>
                    </a:cubicBezTo>
                    <a:lnTo>
                      <a:pt x="1806214" y="0"/>
                    </a:lnTo>
                    <a:cubicBezTo>
                      <a:pt x="2005728" y="0"/>
                      <a:pt x="2167466" y="161738"/>
                      <a:pt x="2167466" y="361252"/>
                    </a:cubicBezTo>
                    <a:lnTo>
                      <a:pt x="2167466" y="1806214"/>
                    </a:lnTo>
                    <a:cubicBezTo>
                      <a:pt x="2167466" y="2005728"/>
                      <a:pt x="2005728" y="2167466"/>
                      <a:pt x="1806214" y="2167466"/>
                    </a:cubicBezTo>
                    <a:lnTo>
                      <a:pt x="361252" y="2167466"/>
                    </a:lnTo>
                    <a:cubicBezTo>
                      <a:pt x="161738" y="2167466"/>
                      <a:pt x="0" y="2005728"/>
                      <a:pt x="0" y="1806214"/>
                    </a:cubicBezTo>
                    <a:lnTo>
                      <a:pt x="0" y="361252"/>
                    </a:lnTo>
                    <a:close/>
                  </a:path>
                </a:pathLst>
              </a:custGeom>
              <a:solidFill>
                <a:srgbClr val="9ECD9F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07737" tIns="307737" rIns="307737" bIns="307737" numCol="1" spcCol="1270" anchor="ctr" anchorCtr="0">
                <a:noAutofit/>
              </a:bodyPr>
              <a:lstStyle/>
              <a:p>
                <a:pPr lvl="0" algn="ctr" defTabSz="2355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300" kern="1200"/>
              </a:p>
            </p:txBody>
          </p:sp>
          <p:grpSp>
            <p:nvGrpSpPr>
              <p:cNvPr id="32" name="组合 31"/>
              <p:cNvGrpSpPr>
                <a:grpSpLocks noChangeAspect="1"/>
              </p:cNvGrpSpPr>
              <p:nvPr/>
            </p:nvGrpSpPr>
            <p:grpSpPr>
              <a:xfrm>
                <a:off x="6948968" y="3606675"/>
                <a:ext cx="636560" cy="540000"/>
                <a:chOff x="6791325" y="3867151"/>
                <a:chExt cx="282576" cy="239712"/>
              </a:xfrm>
              <a:solidFill>
                <a:schemeClr val="bg1"/>
              </a:solidFill>
            </p:grpSpPr>
            <p:sp>
              <p:nvSpPr>
                <p:cNvPr id="33" name="Freeform 103"/>
                <p:cNvSpPr>
                  <a:spLocks/>
                </p:cNvSpPr>
                <p:nvPr/>
              </p:nvSpPr>
              <p:spPr bwMode="auto">
                <a:xfrm>
                  <a:off x="6889750" y="3916363"/>
                  <a:ext cx="39688" cy="58738"/>
                </a:xfrm>
                <a:custGeom>
                  <a:avLst/>
                  <a:gdLst>
                    <a:gd name="T0" fmla="*/ 14 w 25"/>
                    <a:gd name="T1" fmla="*/ 33 h 37"/>
                    <a:gd name="T2" fmla="*/ 25 w 25"/>
                    <a:gd name="T3" fmla="*/ 14 h 37"/>
                    <a:gd name="T4" fmla="*/ 21 w 25"/>
                    <a:gd name="T5" fmla="*/ 0 h 37"/>
                    <a:gd name="T6" fmla="*/ 0 w 25"/>
                    <a:gd name="T7" fmla="*/ 37 h 37"/>
                    <a:gd name="T8" fmla="*/ 14 w 25"/>
                    <a:gd name="T9" fmla="*/ 3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37">
                      <a:moveTo>
                        <a:pt x="14" y="33"/>
                      </a:moveTo>
                      <a:lnTo>
                        <a:pt x="25" y="14"/>
                      </a:lnTo>
                      <a:lnTo>
                        <a:pt x="21" y="0"/>
                      </a:lnTo>
                      <a:lnTo>
                        <a:pt x="0" y="37"/>
                      </a:lnTo>
                      <a:lnTo>
                        <a:pt x="1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104"/>
                <p:cNvSpPr>
                  <a:spLocks/>
                </p:cNvSpPr>
                <p:nvPr/>
              </p:nvSpPr>
              <p:spPr bwMode="auto">
                <a:xfrm>
                  <a:off x="6907213" y="3903663"/>
                  <a:ext cx="166688" cy="203200"/>
                </a:xfrm>
                <a:custGeom>
                  <a:avLst/>
                  <a:gdLst>
                    <a:gd name="T0" fmla="*/ 159 w 173"/>
                    <a:gd name="T1" fmla="*/ 53 h 209"/>
                    <a:gd name="T2" fmla="*/ 66 w 173"/>
                    <a:gd name="T3" fmla="*/ 0 h 209"/>
                    <a:gd name="T4" fmla="*/ 72 w 173"/>
                    <a:gd name="T5" fmla="*/ 24 h 209"/>
                    <a:gd name="T6" fmla="*/ 150 w 173"/>
                    <a:gd name="T7" fmla="*/ 69 h 209"/>
                    <a:gd name="T8" fmla="*/ 152 w 173"/>
                    <a:gd name="T9" fmla="*/ 74 h 209"/>
                    <a:gd name="T10" fmla="*/ 105 w 173"/>
                    <a:gd name="T11" fmla="*/ 155 h 209"/>
                    <a:gd name="T12" fmla="*/ 80 w 173"/>
                    <a:gd name="T13" fmla="*/ 141 h 209"/>
                    <a:gd name="T14" fmla="*/ 66 w 173"/>
                    <a:gd name="T15" fmla="*/ 148 h 209"/>
                    <a:gd name="T16" fmla="*/ 0 w 173"/>
                    <a:gd name="T17" fmla="*/ 165 h 209"/>
                    <a:gd name="T18" fmla="*/ 71 w 173"/>
                    <a:gd name="T19" fmla="*/ 206 h 209"/>
                    <a:gd name="T20" fmla="*/ 82 w 173"/>
                    <a:gd name="T21" fmla="*/ 209 h 209"/>
                    <a:gd name="T22" fmla="*/ 101 w 173"/>
                    <a:gd name="T23" fmla="*/ 198 h 209"/>
                    <a:gd name="T24" fmla="*/ 167 w 173"/>
                    <a:gd name="T25" fmla="*/ 83 h 209"/>
                    <a:gd name="T26" fmla="*/ 159 w 173"/>
                    <a:gd name="T27" fmla="*/ 53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3" h="209">
                      <a:moveTo>
                        <a:pt x="159" y="53"/>
                      </a:move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72" y="24"/>
                        <a:pt x="72" y="24"/>
                        <a:pt x="72" y="24"/>
                      </a:cubicBezTo>
                      <a:cubicBezTo>
                        <a:pt x="150" y="69"/>
                        <a:pt x="150" y="69"/>
                        <a:pt x="150" y="69"/>
                      </a:cubicBezTo>
                      <a:cubicBezTo>
                        <a:pt x="152" y="70"/>
                        <a:pt x="153" y="72"/>
                        <a:pt x="152" y="74"/>
                      </a:cubicBezTo>
                      <a:cubicBezTo>
                        <a:pt x="105" y="155"/>
                        <a:pt x="105" y="155"/>
                        <a:pt x="105" y="155"/>
                      </a:cubicBezTo>
                      <a:cubicBezTo>
                        <a:pt x="80" y="141"/>
                        <a:pt x="80" y="141"/>
                        <a:pt x="80" y="141"/>
                      </a:cubicBezTo>
                      <a:cubicBezTo>
                        <a:pt x="76" y="144"/>
                        <a:pt x="71" y="146"/>
                        <a:pt x="66" y="148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71" y="206"/>
                        <a:pt x="71" y="206"/>
                        <a:pt x="71" y="206"/>
                      </a:cubicBezTo>
                      <a:cubicBezTo>
                        <a:pt x="74" y="208"/>
                        <a:pt x="78" y="209"/>
                        <a:pt x="82" y="209"/>
                      </a:cubicBezTo>
                      <a:cubicBezTo>
                        <a:pt x="89" y="209"/>
                        <a:pt x="97" y="205"/>
                        <a:pt x="101" y="198"/>
                      </a:cubicBezTo>
                      <a:cubicBezTo>
                        <a:pt x="167" y="83"/>
                        <a:pt x="167" y="83"/>
                        <a:pt x="167" y="83"/>
                      </a:cubicBezTo>
                      <a:cubicBezTo>
                        <a:pt x="173" y="73"/>
                        <a:pt x="170" y="60"/>
                        <a:pt x="159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105"/>
                <p:cNvSpPr>
                  <a:spLocks noEditPoints="1"/>
                </p:cNvSpPr>
                <p:nvPr/>
              </p:nvSpPr>
              <p:spPr bwMode="auto">
                <a:xfrm>
                  <a:off x="6791325" y="3867151"/>
                  <a:ext cx="193675" cy="196850"/>
                </a:xfrm>
                <a:custGeom>
                  <a:avLst/>
                  <a:gdLst>
                    <a:gd name="T0" fmla="*/ 197 w 200"/>
                    <a:gd name="T1" fmla="*/ 144 h 203"/>
                    <a:gd name="T2" fmla="*/ 163 w 200"/>
                    <a:gd name="T3" fmla="*/ 16 h 203"/>
                    <a:gd name="T4" fmla="*/ 142 w 200"/>
                    <a:gd name="T5" fmla="*/ 0 h 203"/>
                    <a:gd name="T6" fmla="*/ 142 w 200"/>
                    <a:gd name="T7" fmla="*/ 0 h 203"/>
                    <a:gd name="T8" fmla="*/ 136 w 200"/>
                    <a:gd name="T9" fmla="*/ 1 h 203"/>
                    <a:gd name="T10" fmla="*/ 18 w 200"/>
                    <a:gd name="T11" fmla="*/ 32 h 203"/>
                    <a:gd name="T12" fmla="*/ 3 w 200"/>
                    <a:gd name="T13" fmla="*/ 59 h 203"/>
                    <a:gd name="T14" fmla="*/ 37 w 200"/>
                    <a:gd name="T15" fmla="*/ 187 h 203"/>
                    <a:gd name="T16" fmla="*/ 58 w 200"/>
                    <a:gd name="T17" fmla="*/ 203 h 203"/>
                    <a:gd name="T18" fmla="*/ 64 w 200"/>
                    <a:gd name="T19" fmla="*/ 203 h 203"/>
                    <a:gd name="T20" fmla="*/ 182 w 200"/>
                    <a:gd name="T21" fmla="*/ 171 h 203"/>
                    <a:gd name="T22" fmla="*/ 197 w 200"/>
                    <a:gd name="T23" fmla="*/ 144 h 203"/>
                    <a:gd name="T24" fmla="*/ 44 w 200"/>
                    <a:gd name="T25" fmla="*/ 144 h 203"/>
                    <a:gd name="T26" fmla="*/ 20 w 200"/>
                    <a:gd name="T27" fmla="*/ 54 h 203"/>
                    <a:gd name="T28" fmla="*/ 20 w 200"/>
                    <a:gd name="T29" fmla="*/ 51 h 203"/>
                    <a:gd name="T30" fmla="*/ 23 w 200"/>
                    <a:gd name="T31" fmla="*/ 49 h 203"/>
                    <a:gd name="T32" fmla="*/ 141 w 200"/>
                    <a:gd name="T33" fmla="*/ 18 h 203"/>
                    <a:gd name="T34" fmla="*/ 142 w 200"/>
                    <a:gd name="T35" fmla="*/ 17 h 203"/>
                    <a:gd name="T36" fmla="*/ 146 w 200"/>
                    <a:gd name="T37" fmla="*/ 21 h 203"/>
                    <a:gd name="T38" fmla="*/ 170 w 200"/>
                    <a:gd name="T39" fmla="*/ 110 h 203"/>
                    <a:gd name="T40" fmla="*/ 44 w 200"/>
                    <a:gd name="T41" fmla="*/ 144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0" h="203">
                      <a:moveTo>
                        <a:pt x="197" y="144"/>
                      </a:moveTo>
                      <a:cubicBezTo>
                        <a:pt x="163" y="16"/>
                        <a:pt x="163" y="16"/>
                        <a:pt x="163" y="16"/>
                      </a:cubicBezTo>
                      <a:cubicBezTo>
                        <a:pt x="160" y="6"/>
                        <a:pt x="151" y="0"/>
                        <a:pt x="142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140" y="0"/>
                        <a:pt x="138" y="0"/>
                        <a:pt x="136" y="1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6" y="35"/>
                        <a:pt x="0" y="47"/>
                        <a:pt x="3" y="59"/>
                      </a:cubicBezTo>
                      <a:cubicBezTo>
                        <a:pt x="37" y="187"/>
                        <a:pt x="37" y="187"/>
                        <a:pt x="37" y="187"/>
                      </a:cubicBezTo>
                      <a:cubicBezTo>
                        <a:pt x="40" y="197"/>
                        <a:pt x="48" y="203"/>
                        <a:pt x="58" y="203"/>
                      </a:cubicBezTo>
                      <a:cubicBezTo>
                        <a:pt x="60" y="203"/>
                        <a:pt x="62" y="203"/>
                        <a:pt x="64" y="203"/>
                      </a:cubicBezTo>
                      <a:cubicBezTo>
                        <a:pt x="182" y="171"/>
                        <a:pt x="182" y="171"/>
                        <a:pt x="182" y="171"/>
                      </a:cubicBezTo>
                      <a:cubicBezTo>
                        <a:pt x="194" y="168"/>
                        <a:pt x="200" y="156"/>
                        <a:pt x="197" y="144"/>
                      </a:cubicBezTo>
                      <a:close/>
                      <a:moveTo>
                        <a:pt x="44" y="144"/>
                      </a:move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19" y="53"/>
                        <a:pt x="20" y="52"/>
                        <a:pt x="20" y="51"/>
                      </a:cubicBezTo>
                      <a:cubicBezTo>
                        <a:pt x="21" y="51"/>
                        <a:pt x="21" y="50"/>
                        <a:pt x="23" y="49"/>
                      </a:cubicBezTo>
                      <a:cubicBezTo>
                        <a:pt x="141" y="18"/>
                        <a:pt x="141" y="18"/>
                        <a:pt x="141" y="18"/>
                      </a:cubicBezTo>
                      <a:cubicBezTo>
                        <a:pt x="141" y="18"/>
                        <a:pt x="142" y="17"/>
                        <a:pt x="142" y="17"/>
                      </a:cubicBezTo>
                      <a:cubicBezTo>
                        <a:pt x="143" y="17"/>
                        <a:pt x="145" y="18"/>
                        <a:pt x="146" y="21"/>
                      </a:cubicBezTo>
                      <a:cubicBezTo>
                        <a:pt x="170" y="110"/>
                        <a:pt x="170" y="110"/>
                        <a:pt x="170" y="110"/>
                      </a:cubicBezTo>
                      <a:lnTo>
                        <a:pt x="44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>
              <a:off x="5391150" y="4407927"/>
              <a:ext cx="1409699" cy="1409699"/>
              <a:chOff x="5391150" y="4343075"/>
              <a:chExt cx="1409699" cy="1409699"/>
            </a:xfrm>
          </p:grpSpPr>
          <p:sp>
            <p:nvSpPr>
              <p:cNvPr id="37" name="圆角矩形 36"/>
              <p:cNvSpPr/>
              <p:nvPr/>
            </p:nvSpPr>
            <p:spPr>
              <a:xfrm rot="2700000">
                <a:off x="5391150" y="4343075"/>
                <a:ext cx="1409699" cy="1409699"/>
              </a:xfrm>
              <a:prstGeom prst="roundRect">
                <a:avLst/>
              </a:prstGeom>
              <a:solidFill>
                <a:srgbClr val="56A165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grpSp>
            <p:nvGrpSpPr>
              <p:cNvPr id="38" name="组合 37"/>
              <p:cNvGrpSpPr>
                <a:grpSpLocks noChangeAspect="1"/>
              </p:cNvGrpSpPr>
              <p:nvPr/>
            </p:nvGrpSpPr>
            <p:grpSpPr>
              <a:xfrm>
                <a:off x="5827534" y="4777924"/>
                <a:ext cx="536931" cy="540000"/>
                <a:chOff x="4005263" y="4962526"/>
                <a:chExt cx="277812" cy="279400"/>
              </a:xfrm>
              <a:solidFill>
                <a:schemeClr val="bg1"/>
              </a:solidFill>
            </p:grpSpPr>
            <p:sp>
              <p:nvSpPr>
                <p:cNvPr id="39" name="Freeform 478"/>
                <p:cNvSpPr>
                  <a:spLocks/>
                </p:cNvSpPr>
                <p:nvPr/>
              </p:nvSpPr>
              <p:spPr bwMode="auto">
                <a:xfrm>
                  <a:off x="4005263" y="4962526"/>
                  <a:ext cx="250825" cy="250825"/>
                </a:xfrm>
                <a:custGeom>
                  <a:avLst/>
                  <a:gdLst>
                    <a:gd name="T0" fmla="*/ 129 w 258"/>
                    <a:gd name="T1" fmla="*/ 245 h 259"/>
                    <a:gd name="T2" fmla="*/ 14 w 258"/>
                    <a:gd name="T3" fmla="*/ 129 h 259"/>
                    <a:gd name="T4" fmla="*/ 129 w 258"/>
                    <a:gd name="T5" fmla="*/ 14 h 259"/>
                    <a:gd name="T6" fmla="*/ 244 w 258"/>
                    <a:gd name="T7" fmla="*/ 129 h 259"/>
                    <a:gd name="T8" fmla="*/ 241 w 258"/>
                    <a:gd name="T9" fmla="*/ 156 h 259"/>
                    <a:gd name="T10" fmla="*/ 255 w 258"/>
                    <a:gd name="T11" fmla="*/ 159 h 259"/>
                    <a:gd name="T12" fmla="*/ 258 w 258"/>
                    <a:gd name="T13" fmla="*/ 129 h 259"/>
                    <a:gd name="T14" fmla="*/ 129 w 258"/>
                    <a:gd name="T15" fmla="*/ 0 h 259"/>
                    <a:gd name="T16" fmla="*/ 0 w 258"/>
                    <a:gd name="T17" fmla="*/ 129 h 259"/>
                    <a:gd name="T18" fmla="*/ 129 w 258"/>
                    <a:gd name="T19" fmla="*/ 259 h 259"/>
                    <a:gd name="T20" fmla="*/ 155 w 258"/>
                    <a:gd name="T21" fmla="*/ 256 h 259"/>
                    <a:gd name="T22" fmla="*/ 152 w 258"/>
                    <a:gd name="T23" fmla="*/ 242 h 259"/>
                    <a:gd name="T24" fmla="*/ 129 w 258"/>
                    <a:gd name="T25" fmla="*/ 245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8" h="259">
                      <a:moveTo>
                        <a:pt x="129" y="245"/>
                      </a:moveTo>
                      <a:cubicBezTo>
                        <a:pt x="65" y="245"/>
                        <a:pt x="14" y="193"/>
                        <a:pt x="14" y="129"/>
                      </a:cubicBezTo>
                      <a:cubicBezTo>
                        <a:pt x="14" y="66"/>
                        <a:pt x="65" y="14"/>
                        <a:pt x="129" y="14"/>
                      </a:cubicBezTo>
                      <a:cubicBezTo>
                        <a:pt x="193" y="14"/>
                        <a:pt x="244" y="66"/>
                        <a:pt x="244" y="129"/>
                      </a:cubicBezTo>
                      <a:cubicBezTo>
                        <a:pt x="244" y="139"/>
                        <a:pt x="243" y="148"/>
                        <a:pt x="241" y="156"/>
                      </a:cubicBezTo>
                      <a:cubicBezTo>
                        <a:pt x="255" y="159"/>
                        <a:pt x="255" y="159"/>
                        <a:pt x="255" y="159"/>
                      </a:cubicBezTo>
                      <a:cubicBezTo>
                        <a:pt x="257" y="150"/>
                        <a:pt x="258" y="140"/>
                        <a:pt x="258" y="129"/>
                      </a:cubicBezTo>
                      <a:cubicBezTo>
                        <a:pt x="258" y="58"/>
                        <a:pt x="200" y="0"/>
                        <a:pt x="129" y="0"/>
                      </a:cubicBezTo>
                      <a:cubicBezTo>
                        <a:pt x="58" y="0"/>
                        <a:pt x="0" y="58"/>
                        <a:pt x="0" y="129"/>
                      </a:cubicBezTo>
                      <a:cubicBezTo>
                        <a:pt x="0" y="201"/>
                        <a:pt x="58" y="259"/>
                        <a:pt x="129" y="259"/>
                      </a:cubicBezTo>
                      <a:cubicBezTo>
                        <a:pt x="138" y="259"/>
                        <a:pt x="147" y="258"/>
                        <a:pt x="155" y="256"/>
                      </a:cubicBezTo>
                      <a:cubicBezTo>
                        <a:pt x="152" y="242"/>
                        <a:pt x="152" y="242"/>
                        <a:pt x="152" y="242"/>
                      </a:cubicBezTo>
                      <a:cubicBezTo>
                        <a:pt x="145" y="244"/>
                        <a:pt x="137" y="245"/>
                        <a:pt x="129" y="2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479"/>
                <p:cNvSpPr>
                  <a:spLocks noEditPoints="1"/>
                </p:cNvSpPr>
                <p:nvPr/>
              </p:nvSpPr>
              <p:spPr bwMode="auto">
                <a:xfrm>
                  <a:off x="4027488" y="4984751"/>
                  <a:ext cx="206375" cy="206375"/>
                </a:xfrm>
                <a:custGeom>
                  <a:avLst/>
                  <a:gdLst>
                    <a:gd name="T0" fmla="*/ 106 w 212"/>
                    <a:gd name="T1" fmla="*/ 0 h 213"/>
                    <a:gd name="T2" fmla="*/ 0 w 212"/>
                    <a:gd name="T3" fmla="*/ 106 h 213"/>
                    <a:gd name="T4" fmla="*/ 106 w 212"/>
                    <a:gd name="T5" fmla="*/ 213 h 213"/>
                    <a:gd name="T6" fmla="*/ 127 w 212"/>
                    <a:gd name="T7" fmla="*/ 211 h 213"/>
                    <a:gd name="T8" fmla="*/ 105 w 212"/>
                    <a:gd name="T9" fmla="*/ 106 h 213"/>
                    <a:gd name="T10" fmla="*/ 120 w 212"/>
                    <a:gd name="T11" fmla="*/ 110 h 213"/>
                    <a:gd name="T12" fmla="*/ 117 w 212"/>
                    <a:gd name="T13" fmla="*/ 103 h 213"/>
                    <a:gd name="T14" fmla="*/ 128 w 212"/>
                    <a:gd name="T15" fmla="*/ 92 h 213"/>
                    <a:gd name="T16" fmla="*/ 139 w 212"/>
                    <a:gd name="T17" fmla="*/ 103 h 213"/>
                    <a:gd name="T18" fmla="*/ 132 w 212"/>
                    <a:gd name="T19" fmla="*/ 113 h 213"/>
                    <a:gd name="T20" fmla="*/ 209 w 212"/>
                    <a:gd name="T21" fmla="*/ 131 h 213"/>
                    <a:gd name="T22" fmla="*/ 212 w 212"/>
                    <a:gd name="T23" fmla="*/ 106 h 213"/>
                    <a:gd name="T24" fmla="*/ 106 w 212"/>
                    <a:gd name="T25" fmla="*/ 0 h 213"/>
                    <a:gd name="T26" fmla="*/ 42 w 212"/>
                    <a:gd name="T27" fmla="*/ 54 h 213"/>
                    <a:gd name="T28" fmla="*/ 57 w 212"/>
                    <a:gd name="T29" fmla="*/ 70 h 213"/>
                    <a:gd name="T30" fmla="*/ 42 w 212"/>
                    <a:gd name="T31" fmla="*/ 85 h 213"/>
                    <a:gd name="T32" fmla="*/ 26 w 212"/>
                    <a:gd name="T33" fmla="*/ 70 h 213"/>
                    <a:gd name="T34" fmla="*/ 42 w 212"/>
                    <a:gd name="T35" fmla="*/ 54 h 213"/>
                    <a:gd name="T36" fmla="*/ 40 w 212"/>
                    <a:gd name="T37" fmla="*/ 154 h 213"/>
                    <a:gd name="T38" fmla="*/ 21 w 212"/>
                    <a:gd name="T39" fmla="*/ 135 h 213"/>
                    <a:gd name="T40" fmla="*/ 40 w 212"/>
                    <a:gd name="T41" fmla="*/ 115 h 213"/>
                    <a:gd name="T42" fmla="*/ 60 w 212"/>
                    <a:gd name="T43" fmla="*/ 135 h 213"/>
                    <a:gd name="T44" fmla="*/ 40 w 212"/>
                    <a:gd name="T45" fmla="*/ 154 h 213"/>
                    <a:gd name="T46" fmla="*/ 89 w 212"/>
                    <a:gd name="T47" fmla="*/ 70 h 213"/>
                    <a:gd name="T48" fmla="*/ 102 w 212"/>
                    <a:gd name="T49" fmla="*/ 83 h 213"/>
                    <a:gd name="T50" fmla="*/ 89 w 212"/>
                    <a:gd name="T51" fmla="*/ 96 h 213"/>
                    <a:gd name="T52" fmla="*/ 76 w 212"/>
                    <a:gd name="T53" fmla="*/ 83 h 213"/>
                    <a:gd name="T54" fmla="*/ 89 w 212"/>
                    <a:gd name="T55" fmla="*/ 70 h 213"/>
                    <a:gd name="T56" fmla="*/ 76 w 212"/>
                    <a:gd name="T57" fmla="*/ 133 h 213"/>
                    <a:gd name="T58" fmla="*/ 89 w 212"/>
                    <a:gd name="T59" fmla="*/ 120 h 213"/>
                    <a:gd name="T60" fmla="*/ 102 w 212"/>
                    <a:gd name="T61" fmla="*/ 133 h 213"/>
                    <a:gd name="T62" fmla="*/ 89 w 212"/>
                    <a:gd name="T63" fmla="*/ 146 h 213"/>
                    <a:gd name="T64" fmla="*/ 76 w 212"/>
                    <a:gd name="T65" fmla="*/ 133 h 213"/>
                    <a:gd name="T66" fmla="*/ 117 w 212"/>
                    <a:gd name="T67" fmla="*/ 183 h 213"/>
                    <a:gd name="T68" fmla="*/ 102 w 212"/>
                    <a:gd name="T69" fmla="*/ 198 h 213"/>
                    <a:gd name="T70" fmla="*/ 87 w 212"/>
                    <a:gd name="T71" fmla="*/ 183 h 213"/>
                    <a:gd name="T72" fmla="*/ 102 w 212"/>
                    <a:gd name="T73" fmla="*/ 168 h 213"/>
                    <a:gd name="T74" fmla="*/ 117 w 212"/>
                    <a:gd name="T75" fmla="*/ 183 h 213"/>
                    <a:gd name="T76" fmla="*/ 106 w 212"/>
                    <a:gd name="T77" fmla="*/ 55 h 213"/>
                    <a:gd name="T78" fmla="*/ 88 w 212"/>
                    <a:gd name="T79" fmla="*/ 36 h 213"/>
                    <a:gd name="T80" fmla="*/ 106 w 212"/>
                    <a:gd name="T81" fmla="*/ 18 h 213"/>
                    <a:gd name="T82" fmla="*/ 125 w 212"/>
                    <a:gd name="T83" fmla="*/ 36 h 213"/>
                    <a:gd name="T84" fmla="*/ 106 w 212"/>
                    <a:gd name="T85" fmla="*/ 55 h 213"/>
                    <a:gd name="T86" fmla="*/ 139 w 212"/>
                    <a:gd name="T87" fmla="*/ 49 h 213"/>
                    <a:gd name="T88" fmla="*/ 152 w 212"/>
                    <a:gd name="T89" fmla="*/ 36 h 213"/>
                    <a:gd name="T90" fmla="*/ 165 w 212"/>
                    <a:gd name="T91" fmla="*/ 49 h 213"/>
                    <a:gd name="T92" fmla="*/ 152 w 212"/>
                    <a:gd name="T93" fmla="*/ 62 h 213"/>
                    <a:gd name="T94" fmla="*/ 139 w 212"/>
                    <a:gd name="T95" fmla="*/ 49 h 213"/>
                    <a:gd name="T96" fmla="*/ 175 w 212"/>
                    <a:gd name="T97" fmla="*/ 112 h 213"/>
                    <a:gd name="T98" fmla="*/ 157 w 212"/>
                    <a:gd name="T99" fmla="*/ 95 h 213"/>
                    <a:gd name="T100" fmla="*/ 175 w 212"/>
                    <a:gd name="T101" fmla="*/ 77 h 213"/>
                    <a:gd name="T102" fmla="*/ 193 w 212"/>
                    <a:gd name="T103" fmla="*/ 95 h 213"/>
                    <a:gd name="T104" fmla="*/ 175 w 212"/>
                    <a:gd name="T105" fmla="*/ 112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2" h="213">
                      <a:moveTo>
                        <a:pt x="106" y="0"/>
                      </a:moveTo>
                      <a:cubicBezTo>
                        <a:pt x="47" y="0"/>
                        <a:pt x="0" y="48"/>
                        <a:pt x="0" y="106"/>
                      </a:cubicBezTo>
                      <a:cubicBezTo>
                        <a:pt x="0" y="165"/>
                        <a:pt x="47" y="213"/>
                        <a:pt x="106" y="213"/>
                      </a:cubicBezTo>
                      <a:cubicBezTo>
                        <a:pt x="113" y="213"/>
                        <a:pt x="120" y="212"/>
                        <a:pt x="127" y="211"/>
                      </a:cubicBezTo>
                      <a:cubicBezTo>
                        <a:pt x="105" y="106"/>
                        <a:pt x="105" y="106"/>
                        <a:pt x="105" y="106"/>
                      </a:cubicBezTo>
                      <a:cubicBezTo>
                        <a:pt x="120" y="110"/>
                        <a:pt x="120" y="110"/>
                        <a:pt x="120" y="110"/>
                      </a:cubicBezTo>
                      <a:cubicBezTo>
                        <a:pt x="118" y="108"/>
                        <a:pt x="117" y="105"/>
                        <a:pt x="117" y="103"/>
                      </a:cubicBezTo>
                      <a:cubicBezTo>
                        <a:pt x="117" y="97"/>
                        <a:pt x="122" y="92"/>
                        <a:pt x="128" y="92"/>
                      </a:cubicBezTo>
                      <a:cubicBezTo>
                        <a:pt x="134" y="92"/>
                        <a:pt x="139" y="97"/>
                        <a:pt x="139" y="103"/>
                      </a:cubicBezTo>
                      <a:cubicBezTo>
                        <a:pt x="139" y="107"/>
                        <a:pt x="136" y="111"/>
                        <a:pt x="132" y="113"/>
                      </a:cubicBezTo>
                      <a:cubicBezTo>
                        <a:pt x="209" y="131"/>
                        <a:pt x="209" y="131"/>
                        <a:pt x="209" y="131"/>
                      </a:cubicBezTo>
                      <a:cubicBezTo>
                        <a:pt x="211" y="123"/>
                        <a:pt x="212" y="115"/>
                        <a:pt x="212" y="106"/>
                      </a:cubicBezTo>
                      <a:cubicBezTo>
                        <a:pt x="212" y="48"/>
                        <a:pt x="165" y="0"/>
                        <a:pt x="106" y="0"/>
                      </a:cubicBezTo>
                      <a:close/>
                      <a:moveTo>
                        <a:pt x="42" y="54"/>
                      </a:moveTo>
                      <a:cubicBezTo>
                        <a:pt x="50" y="54"/>
                        <a:pt x="57" y="61"/>
                        <a:pt x="57" y="70"/>
                      </a:cubicBezTo>
                      <a:cubicBezTo>
                        <a:pt x="57" y="78"/>
                        <a:pt x="50" y="85"/>
                        <a:pt x="42" y="85"/>
                      </a:cubicBezTo>
                      <a:cubicBezTo>
                        <a:pt x="33" y="85"/>
                        <a:pt x="26" y="78"/>
                        <a:pt x="26" y="70"/>
                      </a:cubicBezTo>
                      <a:cubicBezTo>
                        <a:pt x="26" y="61"/>
                        <a:pt x="33" y="54"/>
                        <a:pt x="42" y="54"/>
                      </a:cubicBezTo>
                      <a:close/>
                      <a:moveTo>
                        <a:pt x="40" y="154"/>
                      </a:moveTo>
                      <a:cubicBezTo>
                        <a:pt x="30" y="154"/>
                        <a:pt x="21" y="146"/>
                        <a:pt x="21" y="135"/>
                      </a:cubicBezTo>
                      <a:cubicBezTo>
                        <a:pt x="21" y="124"/>
                        <a:pt x="30" y="115"/>
                        <a:pt x="40" y="115"/>
                      </a:cubicBezTo>
                      <a:cubicBezTo>
                        <a:pt x="51" y="115"/>
                        <a:pt x="60" y="124"/>
                        <a:pt x="60" y="135"/>
                      </a:cubicBezTo>
                      <a:cubicBezTo>
                        <a:pt x="60" y="146"/>
                        <a:pt x="51" y="154"/>
                        <a:pt x="40" y="154"/>
                      </a:cubicBezTo>
                      <a:close/>
                      <a:moveTo>
                        <a:pt x="89" y="70"/>
                      </a:moveTo>
                      <a:cubicBezTo>
                        <a:pt x="96" y="70"/>
                        <a:pt x="102" y="76"/>
                        <a:pt x="102" y="83"/>
                      </a:cubicBezTo>
                      <a:cubicBezTo>
                        <a:pt x="102" y="90"/>
                        <a:pt x="96" y="96"/>
                        <a:pt x="89" y="96"/>
                      </a:cubicBezTo>
                      <a:cubicBezTo>
                        <a:pt x="82" y="96"/>
                        <a:pt x="76" y="90"/>
                        <a:pt x="76" y="83"/>
                      </a:cubicBezTo>
                      <a:cubicBezTo>
                        <a:pt x="76" y="76"/>
                        <a:pt x="82" y="70"/>
                        <a:pt x="89" y="70"/>
                      </a:cubicBezTo>
                      <a:close/>
                      <a:moveTo>
                        <a:pt x="76" y="133"/>
                      </a:moveTo>
                      <a:cubicBezTo>
                        <a:pt x="76" y="126"/>
                        <a:pt x="82" y="120"/>
                        <a:pt x="89" y="120"/>
                      </a:cubicBezTo>
                      <a:cubicBezTo>
                        <a:pt x="96" y="120"/>
                        <a:pt x="102" y="126"/>
                        <a:pt x="102" y="133"/>
                      </a:cubicBezTo>
                      <a:cubicBezTo>
                        <a:pt x="102" y="140"/>
                        <a:pt x="96" y="146"/>
                        <a:pt x="89" y="146"/>
                      </a:cubicBezTo>
                      <a:cubicBezTo>
                        <a:pt x="82" y="146"/>
                        <a:pt x="76" y="140"/>
                        <a:pt x="76" y="133"/>
                      </a:cubicBezTo>
                      <a:close/>
                      <a:moveTo>
                        <a:pt x="117" y="183"/>
                      </a:moveTo>
                      <a:cubicBezTo>
                        <a:pt x="117" y="191"/>
                        <a:pt x="110" y="198"/>
                        <a:pt x="102" y="198"/>
                      </a:cubicBezTo>
                      <a:cubicBezTo>
                        <a:pt x="94" y="198"/>
                        <a:pt x="87" y="191"/>
                        <a:pt x="87" y="183"/>
                      </a:cubicBezTo>
                      <a:cubicBezTo>
                        <a:pt x="87" y="175"/>
                        <a:pt x="94" y="168"/>
                        <a:pt x="102" y="168"/>
                      </a:cubicBezTo>
                      <a:cubicBezTo>
                        <a:pt x="110" y="168"/>
                        <a:pt x="117" y="175"/>
                        <a:pt x="117" y="183"/>
                      </a:cubicBezTo>
                      <a:close/>
                      <a:moveTo>
                        <a:pt x="106" y="55"/>
                      </a:moveTo>
                      <a:cubicBezTo>
                        <a:pt x="96" y="55"/>
                        <a:pt x="88" y="46"/>
                        <a:pt x="88" y="36"/>
                      </a:cubicBezTo>
                      <a:cubicBezTo>
                        <a:pt x="88" y="26"/>
                        <a:pt x="96" y="18"/>
                        <a:pt x="106" y="18"/>
                      </a:cubicBezTo>
                      <a:cubicBezTo>
                        <a:pt x="116" y="18"/>
                        <a:pt x="125" y="26"/>
                        <a:pt x="125" y="36"/>
                      </a:cubicBezTo>
                      <a:cubicBezTo>
                        <a:pt x="125" y="46"/>
                        <a:pt x="116" y="55"/>
                        <a:pt x="106" y="55"/>
                      </a:cubicBezTo>
                      <a:close/>
                      <a:moveTo>
                        <a:pt x="139" y="49"/>
                      </a:moveTo>
                      <a:cubicBezTo>
                        <a:pt x="139" y="42"/>
                        <a:pt x="145" y="36"/>
                        <a:pt x="152" y="36"/>
                      </a:cubicBezTo>
                      <a:cubicBezTo>
                        <a:pt x="159" y="36"/>
                        <a:pt x="165" y="42"/>
                        <a:pt x="165" y="49"/>
                      </a:cubicBezTo>
                      <a:cubicBezTo>
                        <a:pt x="165" y="56"/>
                        <a:pt x="159" y="62"/>
                        <a:pt x="152" y="62"/>
                      </a:cubicBezTo>
                      <a:cubicBezTo>
                        <a:pt x="145" y="62"/>
                        <a:pt x="139" y="56"/>
                        <a:pt x="139" y="49"/>
                      </a:cubicBezTo>
                      <a:close/>
                      <a:moveTo>
                        <a:pt x="175" y="112"/>
                      </a:moveTo>
                      <a:cubicBezTo>
                        <a:pt x="165" y="112"/>
                        <a:pt x="157" y="105"/>
                        <a:pt x="157" y="95"/>
                      </a:cubicBezTo>
                      <a:cubicBezTo>
                        <a:pt x="157" y="85"/>
                        <a:pt x="165" y="77"/>
                        <a:pt x="175" y="77"/>
                      </a:cubicBezTo>
                      <a:cubicBezTo>
                        <a:pt x="185" y="77"/>
                        <a:pt x="193" y="85"/>
                        <a:pt x="193" y="95"/>
                      </a:cubicBezTo>
                      <a:cubicBezTo>
                        <a:pt x="193" y="105"/>
                        <a:pt x="185" y="112"/>
                        <a:pt x="175" y="1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480"/>
                <p:cNvSpPr>
                  <a:spLocks/>
                </p:cNvSpPr>
                <p:nvPr/>
              </p:nvSpPr>
              <p:spPr bwMode="auto">
                <a:xfrm>
                  <a:off x="4184650" y="5145088"/>
                  <a:ext cx="98425" cy="96838"/>
                </a:xfrm>
                <a:custGeom>
                  <a:avLst/>
                  <a:gdLst>
                    <a:gd name="T0" fmla="*/ 90 w 103"/>
                    <a:gd name="T1" fmla="*/ 0 h 100"/>
                    <a:gd name="T2" fmla="*/ 0 w 103"/>
                    <a:gd name="T3" fmla="*/ 87 h 100"/>
                    <a:gd name="T4" fmla="*/ 3 w 103"/>
                    <a:gd name="T5" fmla="*/ 100 h 100"/>
                    <a:gd name="T6" fmla="*/ 103 w 103"/>
                    <a:gd name="T7" fmla="*/ 4 h 100"/>
                    <a:gd name="T8" fmla="*/ 90 w 103"/>
                    <a:gd name="T9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100">
                      <a:moveTo>
                        <a:pt x="90" y="0"/>
                      </a:moveTo>
                      <a:cubicBezTo>
                        <a:pt x="79" y="44"/>
                        <a:pt x="44" y="78"/>
                        <a:pt x="0" y="87"/>
                      </a:cubicBezTo>
                      <a:cubicBezTo>
                        <a:pt x="3" y="100"/>
                        <a:pt x="3" y="100"/>
                        <a:pt x="3" y="100"/>
                      </a:cubicBezTo>
                      <a:cubicBezTo>
                        <a:pt x="53" y="90"/>
                        <a:pt x="92" y="52"/>
                        <a:pt x="103" y="4"/>
                      </a:cubicBezTo>
                      <a:lnTo>
                        <a:pt x="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481"/>
                <p:cNvSpPr>
                  <a:spLocks noEditPoints="1"/>
                </p:cNvSpPr>
                <p:nvPr/>
              </p:nvSpPr>
              <p:spPr bwMode="auto">
                <a:xfrm>
                  <a:off x="4162425" y="5118101"/>
                  <a:ext cx="100013" cy="101600"/>
                </a:xfrm>
                <a:custGeom>
                  <a:avLst/>
                  <a:gdLst>
                    <a:gd name="T0" fmla="*/ 104 w 104"/>
                    <a:gd name="T1" fmla="*/ 25 h 105"/>
                    <a:gd name="T2" fmla="*/ 27 w 104"/>
                    <a:gd name="T3" fmla="*/ 7 h 105"/>
                    <a:gd name="T4" fmla="*/ 23 w 104"/>
                    <a:gd name="T5" fmla="*/ 8 h 105"/>
                    <a:gd name="T6" fmla="*/ 14 w 104"/>
                    <a:gd name="T7" fmla="*/ 4 h 105"/>
                    <a:gd name="T8" fmla="*/ 0 w 104"/>
                    <a:gd name="T9" fmla="*/ 0 h 105"/>
                    <a:gd name="T10" fmla="*/ 22 w 104"/>
                    <a:gd name="T11" fmla="*/ 105 h 105"/>
                    <a:gd name="T12" fmla="*/ 104 w 104"/>
                    <a:gd name="T13" fmla="*/ 25 h 105"/>
                    <a:gd name="T14" fmla="*/ 73 w 104"/>
                    <a:gd name="T15" fmla="*/ 20 h 105"/>
                    <a:gd name="T16" fmla="*/ 84 w 104"/>
                    <a:gd name="T17" fmla="*/ 31 h 105"/>
                    <a:gd name="T18" fmla="*/ 73 w 104"/>
                    <a:gd name="T19" fmla="*/ 42 h 105"/>
                    <a:gd name="T20" fmla="*/ 62 w 104"/>
                    <a:gd name="T21" fmla="*/ 31 h 105"/>
                    <a:gd name="T22" fmla="*/ 73 w 104"/>
                    <a:gd name="T23" fmla="*/ 20 h 105"/>
                    <a:gd name="T24" fmla="*/ 31 w 104"/>
                    <a:gd name="T25" fmla="*/ 62 h 105"/>
                    <a:gd name="T26" fmla="*/ 13 w 104"/>
                    <a:gd name="T27" fmla="*/ 43 h 105"/>
                    <a:gd name="T28" fmla="*/ 31 w 104"/>
                    <a:gd name="T29" fmla="*/ 24 h 105"/>
                    <a:gd name="T30" fmla="*/ 50 w 104"/>
                    <a:gd name="T31" fmla="*/ 43 h 105"/>
                    <a:gd name="T32" fmla="*/ 31 w 104"/>
                    <a:gd name="T33" fmla="*/ 62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4" h="105">
                      <a:moveTo>
                        <a:pt x="104" y="25"/>
                      </a:move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6" y="7"/>
                        <a:pt x="24" y="8"/>
                        <a:pt x="23" y="8"/>
                      </a:cubicBezTo>
                      <a:cubicBezTo>
                        <a:pt x="19" y="8"/>
                        <a:pt x="16" y="6"/>
                        <a:pt x="14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105"/>
                        <a:pt x="22" y="105"/>
                        <a:pt x="22" y="105"/>
                      </a:cubicBezTo>
                      <a:cubicBezTo>
                        <a:pt x="62" y="97"/>
                        <a:pt x="94" y="65"/>
                        <a:pt x="104" y="25"/>
                      </a:cubicBezTo>
                      <a:close/>
                      <a:moveTo>
                        <a:pt x="73" y="20"/>
                      </a:moveTo>
                      <a:cubicBezTo>
                        <a:pt x="79" y="20"/>
                        <a:pt x="84" y="25"/>
                        <a:pt x="84" y="31"/>
                      </a:cubicBezTo>
                      <a:cubicBezTo>
                        <a:pt x="84" y="37"/>
                        <a:pt x="79" y="42"/>
                        <a:pt x="73" y="42"/>
                      </a:cubicBezTo>
                      <a:cubicBezTo>
                        <a:pt x="67" y="42"/>
                        <a:pt x="62" y="37"/>
                        <a:pt x="62" y="31"/>
                      </a:cubicBezTo>
                      <a:cubicBezTo>
                        <a:pt x="62" y="25"/>
                        <a:pt x="67" y="20"/>
                        <a:pt x="73" y="20"/>
                      </a:cubicBezTo>
                      <a:close/>
                      <a:moveTo>
                        <a:pt x="31" y="62"/>
                      </a:moveTo>
                      <a:cubicBezTo>
                        <a:pt x="21" y="62"/>
                        <a:pt x="13" y="53"/>
                        <a:pt x="13" y="43"/>
                      </a:cubicBezTo>
                      <a:cubicBezTo>
                        <a:pt x="13" y="33"/>
                        <a:pt x="21" y="24"/>
                        <a:pt x="31" y="24"/>
                      </a:cubicBezTo>
                      <a:cubicBezTo>
                        <a:pt x="42" y="24"/>
                        <a:pt x="50" y="33"/>
                        <a:pt x="50" y="43"/>
                      </a:cubicBezTo>
                      <a:cubicBezTo>
                        <a:pt x="50" y="53"/>
                        <a:pt x="42" y="62"/>
                        <a:pt x="31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79459305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535794" y="2191935"/>
            <a:ext cx="5128751" cy="2067980"/>
          </a:xfrm>
          <a:prstGeom prst="rect">
            <a:avLst/>
          </a:prstGeom>
        </p:spPr>
      </p:pic>
      <p:sp>
        <p:nvSpPr>
          <p:cNvPr id="32" name="TextBox 1"/>
          <p:cNvSpPr txBox="1"/>
          <p:nvPr/>
        </p:nvSpPr>
        <p:spPr>
          <a:xfrm>
            <a:off x="2251419" y="2584755"/>
            <a:ext cx="252028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600" dirty="0" smtClean="0">
                <a:blipFill dpi="0" rotWithShape="1">
                  <a:blip r:embed="rId7"/>
                  <a:srcRect/>
                  <a:tile tx="2266950" ty="1244600" sx="100000" sy="100000" flip="none" algn="ctr"/>
                </a:blip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目</a:t>
            </a:r>
            <a:r>
              <a:rPr lang="zh-CN" altLang="en-US" sz="6600" spc="600" dirty="0" smtClean="0">
                <a:blipFill dpi="0" rotWithShape="1">
                  <a:blip r:embed="rId7"/>
                  <a:srcRect/>
                  <a:tile tx="2673350" ty="1435100" sx="100000" sy="100000" flip="none" algn="ctr"/>
                </a:blip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录</a:t>
            </a:r>
            <a:endParaRPr lang="en-US" altLang="zh-CN" sz="6600" spc="600" dirty="0">
              <a:blipFill dpi="0" rotWithShape="1">
                <a:blip r:embed="rId7"/>
                <a:srcRect/>
                <a:tile tx="2673350" ty="1435100" sx="100000" sy="100000" flip="none" algn="ctr"/>
              </a:blip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r>
              <a:rPr lang="en-US" altLang="zh-CN" sz="3200" b="1" dirty="0">
                <a:solidFill>
                  <a:srgbClr val="9ECD9F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CONTENT</a:t>
            </a:r>
            <a:endParaRPr lang="zh-CN" altLang="en-US" sz="3200" b="1" dirty="0">
              <a:solidFill>
                <a:srgbClr val="9ECD9F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859591" y="1134279"/>
            <a:ext cx="4063527" cy="4517217"/>
            <a:chOff x="5672610" y="1136631"/>
            <a:chExt cx="4063527" cy="4517217"/>
          </a:xfrm>
        </p:grpSpPr>
        <p:grpSp>
          <p:nvGrpSpPr>
            <p:cNvPr id="34" name="组合 33"/>
            <p:cNvGrpSpPr/>
            <p:nvPr/>
          </p:nvGrpSpPr>
          <p:grpSpPr>
            <a:xfrm>
              <a:off x="5681286" y="1136631"/>
              <a:ext cx="4026644" cy="830997"/>
              <a:chOff x="5681286" y="1136631"/>
              <a:chExt cx="4026644" cy="830997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5681286" y="1249449"/>
                <a:ext cx="8860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solidFill>
                      <a:srgbClr val="9ECD9F"/>
                    </a:solidFill>
                    <a:latin typeface="Adobe 宋体 Std L" panose="02020300000000000000" pitchFamily="18" charset="-122"/>
                    <a:ea typeface="Adobe 宋体 Std L" panose="02020300000000000000" pitchFamily="18" charset="-122"/>
                  </a:rPr>
                  <a:t>01</a:t>
                </a:r>
                <a:endParaRPr lang="zh-CN" altLang="en-US" sz="3200" b="1" dirty="0">
                  <a:solidFill>
                    <a:srgbClr val="9ECD9F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endParaRPr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6576545" y="1136631"/>
                <a:ext cx="3131385" cy="830997"/>
                <a:chOff x="3519362" y="3708633"/>
                <a:chExt cx="3131385" cy="830997"/>
              </a:xfrm>
            </p:grpSpPr>
            <p:sp>
              <p:nvSpPr>
                <p:cNvPr id="56" name="文本框 55"/>
                <p:cNvSpPr txBox="1"/>
                <p:nvPr/>
              </p:nvSpPr>
              <p:spPr>
                <a:xfrm>
                  <a:off x="3519362" y="3708633"/>
                  <a:ext cx="256145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spc="300" dirty="0">
                      <a:solidFill>
                        <a:schemeClr val="bg2">
                          <a:lumMod val="25000"/>
                        </a:schemeClr>
                      </a:solidFill>
                      <a:latin typeface="Adobe 宋体 Std L" panose="02020300000000000000" pitchFamily="18" charset="-122"/>
                      <a:ea typeface="Adobe 宋体 Std L" panose="02020300000000000000" pitchFamily="18" charset="-122"/>
                    </a:rPr>
                    <a:t>输入你的内容</a:t>
                  </a:r>
                </a:p>
              </p:txBody>
            </p:sp>
            <p:sp>
              <p:nvSpPr>
                <p:cNvPr id="57" name="矩形 56"/>
                <p:cNvSpPr/>
                <p:nvPr/>
              </p:nvSpPr>
              <p:spPr>
                <a:xfrm>
                  <a:off x="3520377" y="4170298"/>
                  <a:ext cx="3130370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noProof="1" smtClean="0">
                      <a:solidFill>
                        <a:schemeClr val="bg2">
                          <a:lumMod val="25000"/>
                        </a:schemeClr>
                      </a:solidFill>
                      <a:latin typeface="Bell MT" panose="02020503060305020303" pitchFamily="18" charset="0"/>
                    </a:rPr>
                    <a:t>lorem ipsum dolor sit er</a:t>
                  </a:r>
                  <a:r>
                    <a:rPr lang="en-US" altLang="zh-CN" noProof="1" smtClean="0">
                      <a:solidFill>
                        <a:schemeClr val="bg2">
                          <a:lumMod val="25000"/>
                        </a:schemeClr>
                      </a:solidFill>
                    </a:rPr>
                    <a:t>.</a:t>
                  </a:r>
                  <a:endParaRPr lang="zh-CN" altLang="en-US" dirty="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35" name="组合 34"/>
            <p:cNvGrpSpPr/>
            <p:nvPr/>
          </p:nvGrpSpPr>
          <p:grpSpPr>
            <a:xfrm>
              <a:off x="5672610" y="2365371"/>
              <a:ext cx="4034813" cy="830997"/>
              <a:chOff x="5672610" y="2380844"/>
              <a:chExt cx="4034813" cy="830997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5672610" y="2503956"/>
                <a:ext cx="8860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solidFill>
                      <a:srgbClr val="9ECD9F"/>
                    </a:solidFill>
                    <a:latin typeface="Adobe 宋体 Std L" panose="02020300000000000000" pitchFamily="18" charset="-122"/>
                    <a:ea typeface="Adobe 宋体 Std L" panose="02020300000000000000" pitchFamily="18" charset="-122"/>
                  </a:rPr>
                  <a:t>02</a:t>
                </a:r>
                <a:endParaRPr lang="zh-CN" altLang="en-US" sz="3200" b="1" dirty="0">
                  <a:solidFill>
                    <a:srgbClr val="9ECD9F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endParaRP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6576038" y="2380844"/>
                <a:ext cx="3131385" cy="830997"/>
                <a:chOff x="3519362" y="3708633"/>
                <a:chExt cx="3131385" cy="830997"/>
              </a:xfrm>
            </p:grpSpPr>
            <p:sp>
              <p:nvSpPr>
                <p:cNvPr id="52" name="文本框 51"/>
                <p:cNvSpPr txBox="1"/>
                <p:nvPr/>
              </p:nvSpPr>
              <p:spPr>
                <a:xfrm>
                  <a:off x="3519362" y="3708633"/>
                  <a:ext cx="256145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spc="300" dirty="0">
                      <a:solidFill>
                        <a:schemeClr val="bg2">
                          <a:lumMod val="25000"/>
                        </a:schemeClr>
                      </a:solidFill>
                      <a:latin typeface="Adobe 宋体 Std L" panose="02020300000000000000" pitchFamily="18" charset="-122"/>
                      <a:ea typeface="Adobe 宋体 Std L" panose="02020300000000000000" pitchFamily="18" charset="-122"/>
                    </a:rPr>
                    <a:t>输入你的内容</a:t>
                  </a:r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3520377" y="4170298"/>
                  <a:ext cx="3130370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noProof="1" smtClean="0">
                      <a:solidFill>
                        <a:schemeClr val="bg2">
                          <a:lumMod val="25000"/>
                        </a:schemeClr>
                      </a:solidFill>
                      <a:latin typeface="Bell MT" panose="02020503060305020303" pitchFamily="18" charset="0"/>
                    </a:rPr>
                    <a:t>lorem ipsum dolor sit er</a:t>
                  </a:r>
                  <a:r>
                    <a:rPr lang="en-US" altLang="zh-CN" noProof="1" smtClean="0">
                      <a:solidFill>
                        <a:schemeClr val="bg2">
                          <a:lumMod val="25000"/>
                        </a:schemeClr>
                      </a:solidFill>
                    </a:rPr>
                    <a:t>.</a:t>
                  </a:r>
                  <a:endParaRPr lang="zh-CN" altLang="en-US" dirty="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>
              <a:off x="5686932" y="3594111"/>
              <a:ext cx="4049205" cy="830997"/>
              <a:chOff x="5686932" y="3578638"/>
              <a:chExt cx="4049205" cy="830997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5686932" y="3691456"/>
                <a:ext cx="8860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solidFill>
                      <a:srgbClr val="9ECD9F"/>
                    </a:solidFill>
                    <a:latin typeface="Adobe 宋体 Std L" panose="02020300000000000000" pitchFamily="18" charset="-122"/>
                    <a:ea typeface="Adobe 宋体 Std L" panose="02020300000000000000" pitchFamily="18" charset="-122"/>
                  </a:rPr>
                  <a:t>03</a:t>
                </a:r>
                <a:endParaRPr lang="zh-CN" altLang="en-US" sz="3200" b="1" dirty="0">
                  <a:solidFill>
                    <a:srgbClr val="9ECD9F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endParaRPr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>
                <a:off x="6604752" y="3578638"/>
                <a:ext cx="3131385" cy="830997"/>
                <a:chOff x="3519362" y="3708633"/>
                <a:chExt cx="3131385" cy="830997"/>
              </a:xfrm>
            </p:grpSpPr>
            <p:sp>
              <p:nvSpPr>
                <p:cNvPr id="48" name="文本框 47"/>
                <p:cNvSpPr txBox="1"/>
                <p:nvPr/>
              </p:nvSpPr>
              <p:spPr>
                <a:xfrm>
                  <a:off x="3519362" y="3708633"/>
                  <a:ext cx="256145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spc="300" dirty="0">
                      <a:solidFill>
                        <a:schemeClr val="bg2">
                          <a:lumMod val="25000"/>
                        </a:schemeClr>
                      </a:solidFill>
                      <a:latin typeface="Adobe 宋体 Std L" panose="02020300000000000000" pitchFamily="18" charset="-122"/>
                      <a:ea typeface="Adobe 宋体 Std L" panose="02020300000000000000" pitchFamily="18" charset="-122"/>
                    </a:rPr>
                    <a:t>输入你的内容</a:t>
                  </a:r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3520377" y="4170298"/>
                  <a:ext cx="3130370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noProof="1" smtClean="0">
                      <a:solidFill>
                        <a:schemeClr val="bg2">
                          <a:lumMod val="25000"/>
                        </a:schemeClr>
                      </a:solidFill>
                      <a:latin typeface="Bell MT" panose="02020503060305020303" pitchFamily="18" charset="0"/>
                    </a:rPr>
                    <a:t>lorem ipsum dolor sit er</a:t>
                  </a:r>
                  <a:r>
                    <a:rPr lang="en-US" altLang="zh-CN" noProof="1" smtClean="0">
                      <a:solidFill>
                        <a:schemeClr val="bg2">
                          <a:lumMod val="25000"/>
                        </a:schemeClr>
                      </a:solidFill>
                    </a:rPr>
                    <a:t>.</a:t>
                  </a:r>
                  <a:endParaRPr lang="zh-CN" altLang="en-US" dirty="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37" name="组合 36"/>
            <p:cNvGrpSpPr/>
            <p:nvPr/>
          </p:nvGrpSpPr>
          <p:grpSpPr>
            <a:xfrm>
              <a:off x="5686932" y="4822851"/>
              <a:ext cx="4048698" cy="830997"/>
              <a:chOff x="5686932" y="4822851"/>
              <a:chExt cx="4048698" cy="830997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5686932" y="4895722"/>
                <a:ext cx="8860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solidFill>
                      <a:srgbClr val="9ECD9F"/>
                    </a:solidFill>
                    <a:latin typeface="Adobe 宋体 Std L" panose="02020300000000000000" pitchFamily="18" charset="-122"/>
                    <a:ea typeface="Adobe 宋体 Std L" panose="02020300000000000000" pitchFamily="18" charset="-122"/>
                  </a:rPr>
                  <a:t>04</a:t>
                </a:r>
                <a:endParaRPr lang="zh-CN" altLang="en-US" sz="3200" b="1" dirty="0">
                  <a:solidFill>
                    <a:srgbClr val="9ECD9F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6604245" y="4822851"/>
                <a:ext cx="3131385" cy="830997"/>
                <a:chOff x="3519362" y="3708633"/>
                <a:chExt cx="3131385" cy="830997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3519362" y="3708633"/>
                  <a:ext cx="256145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spc="300" dirty="0">
                      <a:solidFill>
                        <a:schemeClr val="bg2">
                          <a:lumMod val="25000"/>
                        </a:schemeClr>
                      </a:solidFill>
                      <a:latin typeface="Adobe 宋体 Std L" panose="02020300000000000000" pitchFamily="18" charset="-122"/>
                      <a:ea typeface="Adobe 宋体 Std L" panose="02020300000000000000" pitchFamily="18" charset="-122"/>
                    </a:rPr>
                    <a:t>输入你的内容</a:t>
                  </a: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3520377" y="4170298"/>
                  <a:ext cx="3130370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noProof="1" smtClean="0">
                      <a:solidFill>
                        <a:schemeClr val="bg2">
                          <a:lumMod val="25000"/>
                        </a:schemeClr>
                      </a:solidFill>
                      <a:latin typeface="Bell MT" panose="02020503060305020303" pitchFamily="18" charset="0"/>
                    </a:rPr>
                    <a:t>lorem ipsum dolor sit er</a:t>
                  </a:r>
                  <a:r>
                    <a:rPr lang="en-US" altLang="zh-CN" noProof="1" smtClean="0">
                      <a:solidFill>
                        <a:schemeClr val="bg2">
                          <a:lumMod val="25000"/>
                        </a:schemeClr>
                      </a:solidFill>
                    </a:rPr>
                    <a:t>.</a:t>
                  </a:r>
                  <a:endParaRPr lang="zh-CN" altLang="en-US" dirty="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38" name="直接连接符 37"/>
            <p:cNvCxnSpPr/>
            <p:nvPr/>
          </p:nvCxnSpPr>
          <p:spPr>
            <a:xfrm flipH="1">
              <a:off x="6006617" y="1502850"/>
              <a:ext cx="481765" cy="481766"/>
            </a:xfrm>
            <a:prstGeom prst="line">
              <a:avLst/>
            </a:prstGeom>
            <a:ln>
              <a:solidFill>
                <a:srgbClr val="9ECD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6006110" y="2744158"/>
              <a:ext cx="481765" cy="481766"/>
            </a:xfrm>
            <a:prstGeom prst="line">
              <a:avLst/>
            </a:prstGeom>
            <a:ln>
              <a:solidFill>
                <a:srgbClr val="9ECD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6006110" y="3927869"/>
              <a:ext cx="481765" cy="481766"/>
            </a:xfrm>
            <a:prstGeom prst="line">
              <a:avLst/>
            </a:prstGeom>
            <a:ln>
              <a:solidFill>
                <a:srgbClr val="9ECD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6006896" y="5132494"/>
              <a:ext cx="481765" cy="481766"/>
            </a:xfrm>
            <a:prstGeom prst="line">
              <a:avLst/>
            </a:prstGeom>
            <a:ln>
              <a:solidFill>
                <a:srgbClr val="9ECD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91597358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890883" y="-914399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0800000">
            <a:off x="0" y="317500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56"/>
          <a:stretch/>
        </p:blipFill>
        <p:spPr>
          <a:xfrm>
            <a:off x="7181849" y="2036826"/>
            <a:ext cx="4448659" cy="422427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784387" y="2111502"/>
            <a:ext cx="4910966" cy="2542167"/>
            <a:chOff x="1435583" y="1873712"/>
            <a:chExt cx="4910966" cy="2542167"/>
          </a:xfrm>
        </p:grpSpPr>
        <p:sp>
          <p:nvSpPr>
            <p:cNvPr id="10" name="文本框 9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  <p:cNvSpPr txBox="1"/>
            <p:nvPr/>
          </p:nvSpPr>
          <p:spPr>
            <a:xfrm>
              <a:off x="2130606" y="3181216"/>
              <a:ext cx="4215943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10000"/>
                </a:lnSpc>
              </a:pPr>
              <a:r>
                <a:rPr lang="zh-CN" altLang="en-US" sz="3600" spc="300" dirty="0" smtClean="0">
                  <a:solidFill>
                    <a:schemeClr val="bg2">
                      <a:lumMod val="50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输入你的标题</a:t>
              </a:r>
              <a:endParaRPr lang="zh-CN" altLang="en-US" sz="3600" spc="300" dirty="0">
                <a:solidFill>
                  <a:schemeClr val="bg2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168905" y="3818891"/>
              <a:ext cx="406717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800" dirty="0" smtClean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Open Sans" panose="020B0606030504020204" pitchFamily="34" charset="0"/>
                </a:rPr>
                <a:t>YOUR TITLE HERE</a:t>
              </a:r>
              <a:r>
                <a:rPr lang="zh-CN" altLang="en-US" sz="800" dirty="0" smtClean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Open Sans" panose="020B0606030504020204" pitchFamily="34" charset="0"/>
                </a:rPr>
                <a:t> </a:t>
              </a:r>
              <a:r>
                <a:rPr lang="en-US" altLang="zh-CN" sz="800" dirty="0" smtClean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Open Sans" panose="020B0606030504020204" pitchFamily="34" charset="0"/>
                </a:rPr>
                <a:t>YOUR TITLE HEREYOUR TITLE HERE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Open Sans" panose="020B0606030504020204" pitchFamily="34" charset="0"/>
                </a:rPr>
                <a:t> 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2130606" y="2302561"/>
              <a:ext cx="3760035" cy="1147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10000"/>
                </a:lnSpc>
              </a:pPr>
              <a:r>
                <a:rPr lang="en-US" altLang="zh-CN" sz="6600" spc="300" dirty="0">
                  <a:solidFill>
                    <a:srgbClr val="9ECD9F"/>
                  </a:solidFill>
                  <a:latin typeface="Consolas" panose="020B0609020204030204" pitchFamily="49" charset="0"/>
                  <a:ea typeface="造字工房悦黑演示版常规体" pitchFamily="50" charset="-122"/>
                  <a:cs typeface="Consolas" panose="020B0609020204030204" pitchFamily="49" charset="0"/>
                </a:rPr>
                <a:t>PART </a:t>
              </a:r>
              <a:r>
                <a:rPr lang="en-US" altLang="zh-CN" sz="6600" spc="300" dirty="0" smtClean="0">
                  <a:solidFill>
                    <a:srgbClr val="9ECD9F"/>
                  </a:solidFill>
                  <a:latin typeface="Consolas" panose="020B0609020204030204" pitchFamily="49" charset="0"/>
                  <a:ea typeface="造字工房悦黑演示版常规体" pitchFamily="50" charset="-122"/>
                  <a:cs typeface="Consolas" panose="020B0609020204030204" pitchFamily="49" charset="0"/>
                </a:rPr>
                <a:t>04</a:t>
              </a:r>
              <a:endParaRPr lang="zh-CN" altLang="en-US" sz="6600" spc="300" dirty="0">
                <a:solidFill>
                  <a:srgbClr val="9ECD9F"/>
                </a:solidFill>
                <a:latin typeface="Consolas" panose="020B0609020204030204" pitchFamily="49" charset="0"/>
                <a:ea typeface="造字工房悦黑演示版常规体" pitchFamily="50" charset="-122"/>
                <a:cs typeface="Consolas" panose="020B0609020204030204" pitchFamily="49" charset="0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435583" y="1873712"/>
              <a:ext cx="1466249" cy="2542167"/>
              <a:chOff x="1131478" y="2236548"/>
              <a:chExt cx="1815248" cy="2380923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131478" y="2240529"/>
                <a:ext cx="1815248" cy="2376942"/>
                <a:chOff x="4800081" y="1485826"/>
                <a:chExt cx="2505082" cy="3280229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>
                  <a:off x="4863857" y="1485826"/>
                  <a:ext cx="0" cy="3280229"/>
                </a:xfrm>
                <a:prstGeom prst="line">
                  <a:avLst/>
                </a:prstGeom>
                <a:ln w="76200">
                  <a:solidFill>
                    <a:srgbClr val="9ECD9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 flipV="1">
                  <a:off x="4846959" y="4706416"/>
                  <a:ext cx="2458204" cy="8342"/>
                </a:xfrm>
                <a:prstGeom prst="line">
                  <a:avLst/>
                </a:prstGeom>
                <a:ln w="76200">
                  <a:solidFill>
                    <a:srgbClr val="9ECD9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flipV="1">
                  <a:off x="4800081" y="1527426"/>
                  <a:ext cx="2505082" cy="0"/>
                </a:xfrm>
                <a:prstGeom prst="line">
                  <a:avLst/>
                </a:prstGeom>
                <a:ln w="76200">
                  <a:solidFill>
                    <a:srgbClr val="9ECD9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7244879" y="4257485"/>
                  <a:ext cx="0" cy="409461"/>
                </a:xfrm>
                <a:prstGeom prst="line">
                  <a:avLst/>
                </a:prstGeom>
                <a:ln w="76200">
                  <a:solidFill>
                    <a:srgbClr val="9ECD9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" name="直接连接符 14"/>
              <p:cNvCxnSpPr/>
              <p:nvPr/>
            </p:nvCxnSpPr>
            <p:spPr>
              <a:xfrm>
                <a:off x="2909319" y="2236548"/>
                <a:ext cx="0" cy="512196"/>
              </a:xfrm>
              <a:prstGeom prst="line">
                <a:avLst/>
              </a:prstGeom>
              <a:ln w="76200">
                <a:solidFill>
                  <a:srgbClr val="9ECD9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90850462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63868" y="1390650"/>
            <a:ext cx="11066640" cy="4393423"/>
            <a:chOff x="0" y="1650539"/>
            <a:chExt cx="12192000" cy="4840187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312056" y="4341351"/>
              <a:ext cx="0" cy="697706"/>
            </a:xfrm>
            <a:prstGeom prst="line">
              <a:avLst/>
            </a:prstGeom>
            <a:ln>
              <a:solidFill>
                <a:srgbClr val="56A165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829923" y="3619039"/>
              <a:ext cx="0" cy="1420018"/>
            </a:xfrm>
            <a:prstGeom prst="line">
              <a:avLst/>
            </a:prstGeom>
            <a:ln>
              <a:solidFill>
                <a:srgbClr val="9ECD9F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347790" y="4341351"/>
              <a:ext cx="0" cy="697706"/>
            </a:xfrm>
            <a:prstGeom prst="line">
              <a:avLst/>
            </a:prstGeom>
            <a:ln>
              <a:solidFill>
                <a:srgbClr val="56A165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9865656" y="4581857"/>
              <a:ext cx="0" cy="457200"/>
            </a:xfrm>
            <a:prstGeom prst="line">
              <a:avLst/>
            </a:prstGeom>
            <a:ln>
              <a:solidFill>
                <a:srgbClr val="9ECD9F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/>
          </p:nvGrpSpPr>
          <p:grpSpPr>
            <a:xfrm>
              <a:off x="1526258" y="2336339"/>
              <a:ext cx="1590648" cy="1828800"/>
              <a:chOff x="1526258" y="2336339"/>
              <a:chExt cx="1590648" cy="1828800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1526258" y="2336339"/>
                <a:ext cx="1590648" cy="1828800"/>
              </a:xfrm>
              <a:custGeom>
                <a:avLst/>
                <a:gdLst>
                  <a:gd name="connsiteX0" fmla="*/ 850900 w 1701800"/>
                  <a:gd name="connsiteY0" fmla="*/ 0 h 1956594"/>
                  <a:gd name="connsiteX1" fmla="*/ 1701800 w 1701800"/>
                  <a:gd name="connsiteY1" fmla="*/ 850900 h 1956594"/>
                  <a:gd name="connsiteX2" fmla="*/ 1022386 w 1701800"/>
                  <a:gd name="connsiteY2" fmla="*/ 1684513 h 1956594"/>
                  <a:gd name="connsiteX3" fmla="*/ 959317 w 1701800"/>
                  <a:gd name="connsiteY3" fmla="*/ 1694138 h 1956594"/>
                  <a:gd name="connsiteX4" fmla="*/ 945295 w 1701800"/>
                  <a:gd name="connsiteY4" fmla="*/ 1705708 h 1956594"/>
                  <a:gd name="connsiteX5" fmla="*/ 841374 w 1701800"/>
                  <a:gd name="connsiteY5" fmla="*/ 1956594 h 1956594"/>
                  <a:gd name="connsiteX6" fmla="*/ 841374 w 1701800"/>
                  <a:gd name="connsiteY6" fmla="*/ 1956593 h 1956594"/>
                  <a:gd name="connsiteX7" fmla="*/ 760353 w 1701800"/>
                  <a:gd name="connsiteY7" fmla="*/ 1730903 h 1956594"/>
                  <a:gd name="connsiteX8" fmla="*/ 721299 w 1701800"/>
                  <a:gd name="connsiteY8" fmla="*/ 1690905 h 1956594"/>
                  <a:gd name="connsiteX9" fmla="*/ 679414 w 1701800"/>
                  <a:gd name="connsiteY9" fmla="*/ 1684513 h 1956594"/>
                  <a:gd name="connsiteX10" fmla="*/ 0 w 1701800"/>
                  <a:gd name="connsiteY10" fmla="*/ 850900 h 1956594"/>
                  <a:gd name="connsiteX11" fmla="*/ 850900 w 1701800"/>
                  <a:gd name="connsiteY11" fmla="*/ 0 h 195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01800" h="1956594">
                    <a:moveTo>
                      <a:pt x="850900" y="0"/>
                    </a:moveTo>
                    <a:cubicBezTo>
                      <a:pt x="1320839" y="0"/>
                      <a:pt x="1701800" y="380961"/>
                      <a:pt x="1701800" y="850900"/>
                    </a:cubicBezTo>
                    <a:cubicBezTo>
                      <a:pt x="1701800" y="1262097"/>
                      <a:pt x="1410127" y="1605170"/>
                      <a:pt x="1022386" y="1684513"/>
                    </a:cubicBezTo>
                    <a:lnTo>
                      <a:pt x="959317" y="1694138"/>
                    </a:lnTo>
                    <a:lnTo>
                      <a:pt x="945295" y="1705708"/>
                    </a:lnTo>
                    <a:cubicBezTo>
                      <a:pt x="881087" y="1769915"/>
                      <a:pt x="841374" y="1858617"/>
                      <a:pt x="841374" y="1956594"/>
                    </a:cubicBezTo>
                    <a:lnTo>
                      <a:pt x="841374" y="1956593"/>
                    </a:lnTo>
                    <a:cubicBezTo>
                      <a:pt x="841374" y="1870863"/>
                      <a:pt x="810969" y="1792235"/>
                      <a:pt x="760353" y="1730903"/>
                    </a:cubicBezTo>
                    <a:lnTo>
                      <a:pt x="721299" y="1690905"/>
                    </a:lnTo>
                    <a:lnTo>
                      <a:pt x="679414" y="1684513"/>
                    </a:lnTo>
                    <a:cubicBezTo>
                      <a:pt x="291673" y="1605170"/>
                      <a:pt x="0" y="1262097"/>
                      <a:pt x="0" y="850900"/>
                    </a:cubicBezTo>
                    <a:cubicBezTo>
                      <a:pt x="0" y="380961"/>
                      <a:pt x="380961" y="0"/>
                      <a:pt x="850900" y="0"/>
                    </a:cubicBezTo>
                    <a:close/>
                  </a:path>
                </a:pathLst>
              </a:custGeom>
              <a:solidFill>
                <a:srgbClr val="56A1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KSO_Shape"/>
              <p:cNvSpPr/>
              <p:nvPr/>
            </p:nvSpPr>
            <p:spPr bwMode="auto">
              <a:xfrm>
                <a:off x="1863362" y="2701464"/>
                <a:ext cx="777875" cy="777875"/>
              </a:xfrm>
              <a:custGeom>
                <a:avLst/>
                <a:gdLst>
                  <a:gd name="T0" fmla="*/ 2147483646 w 207"/>
                  <a:gd name="T1" fmla="*/ 2147483646 h 207"/>
                  <a:gd name="T2" fmla="*/ 2147483646 w 207"/>
                  <a:gd name="T3" fmla="*/ 2147483646 h 207"/>
                  <a:gd name="T4" fmla="*/ 2147483646 w 207"/>
                  <a:gd name="T5" fmla="*/ 2147483646 h 207"/>
                  <a:gd name="T6" fmla="*/ 2147483646 w 207"/>
                  <a:gd name="T7" fmla="*/ 2147483646 h 207"/>
                  <a:gd name="T8" fmla="*/ 2147483646 w 207"/>
                  <a:gd name="T9" fmla="*/ 2147483646 h 207"/>
                  <a:gd name="T10" fmla="*/ 2147483646 w 207"/>
                  <a:gd name="T11" fmla="*/ 2147483646 h 207"/>
                  <a:gd name="T12" fmla="*/ 2147483646 w 207"/>
                  <a:gd name="T13" fmla="*/ 2147483646 h 207"/>
                  <a:gd name="T14" fmla="*/ 2147483646 w 207"/>
                  <a:gd name="T15" fmla="*/ 2147483646 h 207"/>
                  <a:gd name="T16" fmla="*/ 2147483646 w 207"/>
                  <a:gd name="T17" fmla="*/ 2147483646 h 207"/>
                  <a:gd name="T18" fmla="*/ 2147483646 w 207"/>
                  <a:gd name="T19" fmla="*/ 2147483646 h 207"/>
                  <a:gd name="T20" fmla="*/ 2147483646 w 207"/>
                  <a:gd name="T21" fmla="*/ 2147483646 h 207"/>
                  <a:gd name="T22" fmla="*/ 2147483646 w 207"/>
                  <a:gd name="T23" fmla="*/ 2147483646 h 207"/>
                  <a:gd name="T24" fmla="*/ 2147483646 w 207"/>
                  <a:gd name="T25" fmla="*/ 2147483646 h 207"/>
                  <a:gd name="T26" fmla="*/ 2147483646 w 207"/>
                  <a:gd name="T27" fmla="*/ 2147483646 h 207"/>
                  <a:gd name="T28" fmla="*/ 0 w 207"/>
                  <a:gd name="T29" fmla="*/ 2147483646 h 207"/>
                  <a:gd name="T30" fmla="*/ 2147483646 w 207"/>
                  <a:gd name="T31" fmla="*/ 2147483646 h 207"/>
                  <a:gd name="T32" fmla="*/ 2147483646 w 207"/>
                  <a:gd name="T33" fmla="*/ 0 h 207"/>
                  <a:gd name="T34" fmla="*/ 2147483646 w 207"/>
                  <a:gd name="T35" fmla="*/ 2147483646 h 207"/>
                  <a:gd name="T36" fmla="*/ 2147483646 w 207"/>
                  <a:gd name="T37" fmla="*/ 2147483646 h 207"/>
                  <a:gd name="T38" fmla="*/ 2147483646 w 207"/>
                  <a:gd name="T39" fmla="*/ 2147483646 h 207"/>
                  <a:gd name="T40" fmla="*/ 2147483646 w 207"/>
                  <a:gd name="T41" fmla="*/ 2147483646 h 207"/>
                  <a:gd name="T42" fmla="*/ 2147483646 w 207"/>
                  <a:gd name="T43" fmla="*/ 2147483646 h 207"/>
                  <a:gd name="T44" fmla="*/ 2147483646 w 207"/>
                  <a:gd name="T45" fmla="*/ 2147483646 h 207"/>
                  <a:gd name="T46" fmla="*/ 2147483646 w 207"/>
                  <a:gd name="T47" fmla="*/ 2147483646 h 207"/>
                  <a:gd name="T48" fmla="*/ 2147483646 w 207"/>
                  <a:gd name="T49" fmla="*/ 2147483646 h 207"/>
                  <a:gd name="T50" fmla="*/ 2147483646 w 207"/>
                  <a:gd name="T51" fmla="*/ 2147483646 h 207"/>
                  <a:gd name="T52" fmla="*/ 2147483646 w 207"/>
                  <a:gd name="T53" fmla="*/ 2147483646 h 207"/>
                  <a:gd name="T54" fmla="*/ 2147483646 w 207"/>
                  <a:gd name="T55" fmla="*/ 2147483646 h 207"/>
                  <a:gd name="T56" fmla="*/ 2147483646 w 207"/>
                  <a:gd name="T57" fmla="*/ 2147483646 h 207"/>
                  <a:gd name="T58" fmla="*/ 2147483646 w 207"/>
                  <a:gd name="T59" fmla="*/ 2147483646 h 207"/>
                  <a:gd name="T60" fmla="*/ 2147483646 w 207"/>
                  <a:gd name="T61" fmla="*/ 2147483646 h 207"/>
                  <a:gd name="T62" fmla="*/ 2147483646 w 207"/>
                  <a:gd name="T63" fmla="*/ 2147483646 h 207"/>
                  <a:gd name="T64" fmla="*/ 2147483646 w 207"/>
                  <a:gd name="T65" fmla="*/ 2147483646 h 207"/>
                  <a:gd name="T66" fmla="*/ 2147483646 w 207"/>
                  <a:gd name="T67" fmla="*/ 2147483646 h 207"/>
                  <a:gd name="T68" fmla="*/ 2147483646 w 207"/>
                  <a:gd name="T69" fmla="*/ 2147483646 h 207"/>
                  <a:gd name="T70" fmla="*/ 2147483646 w 207"/>
                  <a:gd name="T71" fmla="*/ 2147483646 h 207"/>
                  <a:gd name="T72" fmla="*/ 2147483646 w 207"/>
                  <a:gd name="T73" fmla="*/ 2147483646 h 207"/>
                  <a:gd name="T74" fmla="*/ 2147483646 w 207"/>
                  <a:gd name="T75" fmla="*/ 2147483646 h 20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07" h="207">
                    <a:moveTo>
                      <a:pt x="137" y="51"/>
                    </a:moveTo>
                    <a:cubicBezTo>
                      <a:pt x="153" y="51"/>
                      <a:pt x="153" y="51"/>
                      <a:pt x="153" y="51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1" y="120"/>
                      <a:pt x="141" y="125"/>
                      <a:pt x="142" y="128"/>
                    </a:cubicBezTo>
                    <a:cubicBezTo>
                      <a:pt x="143" y="132"/>
                      <a:pt x="146" y="133"/>
                      <a:pt x="150" y="133"/>
                    </a:cubicBezTo>
                    <a:cubicBezTo>
                      <a:pt x="154" y="133"/>
                      <a:pt x="158" y="132"/>
                      <a:pt x="161" y="130"/>
                    </a:cubicBezTo>
                    <a:cubicBezTo>
                      <a:pt x="165" y="129"/>
                      <a:pt x="169" y="126"/>
                      <a:pt x="172" y="122"/>
                    </a:cubicBezTo>
                    <a:cubicBezTo>
                      <a:pt x="175" y="118"/>
                      <a:pt x="177" y="114"/>
                      <a:pt x="179" y="108"/>
                    </a:cubicBezTo>
                    <a:cubicBezTo>
                      <a:pt x="181" y="102"/>
                      <a:pt x="182" y="95"/>
                      <a:pt x="182" y="87"/>
                    </a:cubicBezTo>
                    <a:cubicBezTo>
                      <a:pt x="182" y="76"/>
                      <a:pt x="180" y="66"/>
                      <a:pt x="176" y="58"/>
                    </a:cubicBezTo>
                    <a:cubicBezTo>
                      <a:pt x="172" y="50"/>
                      <a:pt x="167" y="44"/>
                      <a:pt x="161" y="38"/>
                    </a:cubicBezTo>
                    <a:cubicBezTo>
                      <a:pt x="154" y="33"/>
                      <a:pt x="146" y="29"/>
                      <a:pt x="137" y="27"/>
                    </a:cubicBezTo>
                    <a:cubicBezTo>
                      <a:pt x="128" y="24"/>
                      <a:pt x="119" y="23"/>
                      <a:pt x="109" y="23"/>
                    </a:cubicBezTo>
                    <a:cubicBezTo>
                      <a:pt x="97" y="23"/>
                      <a:pt x="86" y="25"/>
                      <a:pt x="76" y="30"/>
                    </a:cubicBezTo>
                    <a:cubicBezTo>
                      <a:pt x="65" y="34"/>
                      <a:pt x="57" y="40"/>
                      <a:pt x="49" y="47"/>
                    </a:cubicBezTo>
                    <a:cubicBezTo>
                      <a:pt x="42" y="55"/>
                      <a:pt x="36" y="63"/>
                      <a:pt x="31" y="74"/>
                    </a:cubicBezTo>
                    <a:cubicBezTo>
                      <a:pt x="27" y="84"/>
                      <a:pt x="25" y="95"/>
                      <a:pt x="25" y="107"/>
                    </a:cubicBezTo>
                    <a:cubicBezTo>
                      <a:pt x="25" y="119"/>
                      <a:pt x="27" y="129"/>
                      <a:pt x="30" y="139"/>
                    </a:cubicBezTo>
                    <a:cubicBezTo>
                      <a:pt x="34" y="148"/>
                      <a:pt x="39" y="156"/>
                      <a:pt x="46" y="163"/>
                    </a:cubicBezTo>
                    <a:cubicBezTo>
                      <a:pt x="53" y="169"/>
                      <a:pt x="61" y="174"/>
                      <a:pt x="71" y="178"/>
                    </a:cubicBezTo>
                    <a:cubicBezTo>
                      <a:pt x="81" y="181"/>
                      <a:pt x="93" y="183"/>
                      <a:pt x="106" y="183"/>
                    </a:cubicBezTo>
                    <a:cubicBezTo>
                      <a:pt x="110" y="183"/>
                      <a:pt x="115" y="183"/>
                      <a:pt x="121" y="182"/>
                    </a:cubicBezTo>
                    <a:cubicBezTo>
                      <a:pt x="127" y="181"/>
                      <a:pt x="132" y="179"/>
                      <a:pt x="136" y="177"/>
                    </a:cubicBezTo>
                    <a:cubicBezTo>
                      <a:pt x="143" y="199"/>
                      <a:pt x="143" y="199"/>
                      <a:pt x="143" y="199"/>
                    </a:cubicBezTo>
                    <a:cubicBezTo>
                      <a:pt x="137" y="202"/>
                      <a:pt x="131" y="204"/>
                      <a:pt x="124" y="205"/>
                    </a:cubicBezTo>
                    <a:cubicBezTo>
                      <a:pt x="118" y="206"/>
                      <a:pt x="110" y="207"/>
                      <a:pt x="102" y="207"/>
                    </a:cubicBezTo>
                    <a:cubicBezTo>
                      <a:pt x="87" y="207"/>
                      <a:pt x="74" y="205"/>
                      <a:pt x="61" y="200"/>
                    </a:cubicBezTo>
                    <a:cubicBezTo>
                      <a:pt x="49" y="196"/>
                      <a:pt x="38" y="190"/>
                      <a:pt x="29" y="182"/>
                    </a:cubicBezTo>
                    <a:cubicBezTo>
                      <a:pt x="20" y="173"/>
                      <a:pt x="13" y="163"/>
                      <a:pt x="7" y="151"/>
                    </a:cubicBezTo>
                    <a:cubicBezTo>
                      <a:pt x="2" y="138"/>
                      <a:pt x="0" y="124"/>
                      <a:pt x="0" y="108"/>
                    </a:cubicBezTo>
                    <a:cubicBezTo>
                      <a:pt x="0" y="91"/>
                      <a:pt x="3" y="76"/>
                      <a:pt x="9" y="63"/>
                    </a:cubicBezTo>
                    <a:cubicBezTo>
                      <a:pt x="14" y="50"/>
                      <a:pt x="22" y="38"/>
                      <a:pt x="32" y="29"/>
                    </a:cubicBezTo>
                    <a:cubicBezTo>
                      <a:pt x="42" y="20"/>
                      <a:pt x="54" y="12"/>
                      <a:pt x="67" y="7"/>
                    </a:cubicBezTo>
                    <a:cubicBezTo>
                      <a:pt x="80" y="2"/>
                      <a:pt x="94" y="0"/>
                      <a:pt x="109" y="0"/>
                    </a:cubicBezTo>
                    <a:cubicBezTo>
                      <a:pt x="123" y="0"/>
                      <a:pt x="136" y="2"/>
                      <a:pt x="148" y="6"/>
                    </a:cubicBezTo>
                    <a:cubicBezTo>
                      <a:pt x="160" y="10"/>
                      <a:pt x="170" y="15"/>
                      <a:pt x="179" y="23"/>
                    </a:cubicBezTo>
                    <a:cubicBezTo>
                      <a:pt x="188" y="30"/>
                      <a:pt x="195" y="40"/>
                      <a:pt x="200" y="50"/>
                    </a:cubicBezTo>
                    <a:cubicBezTo>
                      <a:pt x="205" y="61"/>
                      <a:pt x="207" y="74"/>
                      <a:pt x="207" y="87"/>
                    </a:cubicBezTo>
                    <a:cubicBezTo>
                      <a:pt x="207" y="97"/>
                      <a:pt x="205" y="106"/>
                      <a:pt x="202" y="115"/>
                    </a:cubicBezTo>
                    <a:cubicBezTo>
                      <a:pt x="199" y="123"/>
                      <a:pt x="194" y="130"/>
                      <a:pt x="188" y="137"/>
                    </a:cubicBezTo>
                    <a:cubicBezTo>
                      <a:pt x="182" y="143"/>
                      <a:pt x="175" y="148"/>
                      <a:pt x="167" y="151"/>
                    </a:cubicBezTo>
                    <a:cubicBezTo>
                      <a:pt x="159" y="155"/>
                      <a:pt x="151" y="157"/>
                      <a:pt x="141" y="157"/>
                    </a:cubicBezTo>
                    <a:cubicBezTo>
                      <a:pt x="138" y="157"/>
                      <a:pt x="134" y="156"/>
                      <a:pt x="131" y="156"/>
                    </a:cubicBezTo>
                    <a:cubicBezTo>
                      <a:pt x="128" y="155"/>
                      <a:pt x="125" y="153"/>
                      <a:pt x="123" y="151"/>
                    </a:cubicBezTo>
                    <a:cubicBezTo>
                      <a:pt x="121" y="149"/>
                      <a:pt x="119" y="147"/>
                      <a:pt x="118" y="144"/>
                    </a:cubicBezTo>
                    <a:cubicBezTo>
                      <a:pt x="117" y="140"/>
                      <a:pt x="116" y="137"/>
                      <a:pt x="117" y="132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14" y="135"/>
                      <a:pt x="111" y="138"/>
                      <a:pt x="109" y="141"/>
                    </a:cubicBezTo>
                    <a:cubicBezTo>
                      <a:pt x="106" y="144"/>
                      <a:pt x="103" y="147"/>
                      <a:pt x="100" y="149"/>
                    </a:cubicBezTo>
                    <a:cubicBezTo>
                      <a:pt x="97" y="152"/>
                      <a:pt x="93" y="153"/>
                      <a:pt x="89" y="155"/>
                    </a:cubicBezTo>
                    <a:cubicBezTo>
                      <a:pt x="86" y="156"/>
                      <a:pt x="81" y="157"/>
                      <a:pt x="77" y="157"/>
                    </a:cubicBezTo>
                    <a:cubicBezTo>
                      <a:pt x="73" y="157"/>
                      <a:pt x="70" y="156"/>
                      <a:pt x="66" y="154"/>
                    </a:cubicBezTo>
                    <a:cubicBezTo>
                      <a:pt x="63" y="153"/>
                      <a:pt x="60" y="151"/>
                      <a:pt x="58" y="148"/>
                    </a:cubicBezTo>
                    <a:cubicBezTo>
                      <a:pt x="55" y="145"/>
                      <a:pt x="53" y="141"/>
                      <a:pt x="52" y="137"/>
                    </a:cubicBezTo>
                    <a:cubicBezTo>
                      <a:pt x="51" y="133"/>
                      <a:pt x="50" y="129"/>
                      <a:pt x="50" y="124"/>
                    </a:cubicBezTo>
                    <a:cubicBezTo>
                      <a:pt x="50" y="114"/>
                      <a:pt x="51" y="105"/>
                      <a:pt x="54" y="96"/>
                    </a:cubicBezTo>
                    <a:cubicBezTo>
                      <a:pt x="57" y="87"/>
                      <a:pt x="62" y="80"/>
                      <a:pt x="67" y="73"/>
                    </a:cubicBezTo>
                    <a:cubicBezTo>
                      <a:pt x="72" y="66"/>
                      <a:pt x="78" y="60"/>
                      <a:pt x="85" y="56"/>
                    </a:cubicBezTo>
                    <a:cubicBezTo>
                      <a:pt x="92" y="52"/>
                      <a:pt x="99" y="50"/>
                      <a:pt x="107" y="50"/>
                    </a:cubicBezTo>
                    <a:cubicBezTo>
                      <a:pt x="112" y="50"/>
                      <a:pt x="117" y="51"/>
                      <a:pt x="120" y="52"/>
                    </a:cubicBezTo>
                    <a:cubicBezTo>
                      <a:pt x="124" y="54"/>
                      <a:pt x="127" y="56"/>
                      <a:pt x="130" y="59"/>
                    </a:cubicBezTo>
                    <a:lnTo>
                      <a:pt x="137" y="51"/>
                    </a:lnTo>
                    <a:close/>
                    <a:moveTo>
                      <a:pt x="123" y="79"/>
                    </a:moveTo>
                    <a:cubicBezTo>
                      <a:pt x="121" y="77"/>
                      <a:pt x="119" y="76"/>
                      <a:pt x="117" y="75"/>
                    </a:cubicBezTo>
                    <a:cubicBezTo>
                      <a:pt x="115" y="74"/>
                      <a:pt x="112" y="74"/>
                      <a:pt x="109" y="74"/>
                    </a:cubicBezTo>
                    <a:cubicBezTo>
                      <a:pt x="104" y="74"/>
                      <a:pt x="100" y="75"/>
                      <a:pt x="96" y="78"/>
                    </a:cubicBezTo>
                    <a:cubicBezTo>
                      <a:pt x="92" y="80"/>
                      <a:pt x="89" y="83"/>
                      <a:pt x="86" y="88"/>
                    </a:cubicBezTo>
                    <a:cubicBezTo>
                      <a:pt x="84" y="92"/>
                      <a:pt x="81" y="96"/>
                      <a:pt x="80" y="101"/>
                    </a:cubicBezTo>
                    <a:cubicBezTo>
                      <a:pt x="78" y="106"/>
                      <a:pt x="78" y="111"/>
                      <a:pt x="78" y="116"/>
                    </a:cubicBezTo>
                    <a:cubicBezTo>
                      <a:pt x="78" y="121"/>
                      <a:pt x="79" y="125"/>
                      <a:pt x="81" y="128"/>
                    </a:cubicBezTo>
                    <a:cubicBezTo>
                      <a:pt x="83" y="132"/>
                      <a:pt x="86" y="133"/>
                      <a:pt x="91" y="133"/>
                    </a:cubicBezTo>
                    <a:cubicBezTo>
                      <a:pt x="93" y="133"/>
                      <a:pt x="96" y="133"/>
                      <a:pt x="98" y="131"/>
                    </a:cubicBezTo>
                    <a:cubicBezTo>
                      <a:pt x="100" y="130"/>
                      <a:pt x="103" y="128"/>
                      <a:pt x="105" y="126"/>
                    </a:cubicBezTo>
                    <a:cubicBezTo>
                      <a:pt x="107" y="124"/>
                      <a:pt x="110" y="122"/>
                      <a:pt x="112" y="119"/>
                    </a:cubicBezTo>
                    <a:cubicBezTo>
                      <a:pt x="114" y="116"/>
                      <a:pt x="116" y="113"/>
                      <a:pt x="117" y="110"/>
                    </a:cubicBezTo>
                    <a:lnTo>
                      <a:pt x="123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558816" y="2247439"/>
              <a:ext cx="1590648" cy="1828800"/>
              <a:chOff x="6558816" y="2247439"/>
              <a:chExt cx="1590648" cy="1828800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6558816" y="2247439"/>
                <a:ext cx="1590648" cy="1828800"/>
              </a:xfrm>
              <a:custGeom>
                <a:avLst/>
                <a:gdLst>
                  <a:gd name="connsiteX0" fmla="*/ 850900 w 1701800"/>
                  <a:gd name="connsiteY0" fmla="*/ 0 h 1956594"/>
                  <a:gd name="connsiteX1" fmla="*/ 1701800 w 1701800"/>
                  <a:gd name="connsiteY1" fmla="*/ 850900 h 1956594"/>
                  <a:gd name="connsiteX2" fmla="*/ 1022386 w 1701800"/>
                  <a:gd name="connsiteY2" fmla="*/ 1684513 h 1956594"/>
                  <a:gd name="connsiteX3" fmla="*/ 959317 w 1701800"/>
                  <a:gd name="connsiteY3" fmla="*/ 1694138 h 1956594"/>
                  <a:gd name="connsiteX4" fmla="*/ 945295 w 1701800"/>
                  <a:gd name="connsiteY4" fmla="*/ 1705708 h 1956594"/>
                  <a:gd name="connsiteX5" fmla="*/ 841374 w 1701800"/>
                  <a:gd name="connsiteY5" fmla="*/ 1956594 h 1956594"/>
                  <a:gd name="connsiteX6" fmla="*/ 841374 w 1701800"/>
                  <a:gd name="connsiteY6" fmla="*/ 1956593 h 1956594"/>
                  <a:gd name="connsiteX7" fmla="*/ 760353 w 1701800"/>
                  <a:gd name="connsiteY7" fmla="*/ 1730903 h 1956594"/>
                  <a:gd name="connsiteX8" fmla="*/ 721299 w 1701800"/>
                  <a:gd name="connsiteY8" fmla="*/ 1690905 h 1956594"/>
                  <a:gd name="connsiteX9" fmla="*/ 679414 w 1701800"/>
                  <a:gd name="connsiteY9" fmla="*/ 1684513 h 1956594"/>
                  <a:gd name="connsiteX10" fmla="*/ 0 w 1701800"/>
                  <a:gd name="connsiteY10" fmla="*/ 850900 h 1956594"/>
                  <a:gd name="connsiteX11" fmla="*/ 850900 w 1701800"/>
                  <a:gd name="connsiteY11" fmla="*/ 0 h 195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01800" h="1956594">
                    <a:moveTo>
                      <a:pt x="850900" y="0"/>
                    </a:moveTo>
                    <a:cubicBezTo>
                      <a:pt x="1320839" y="0"/>
                      <a:pt x="1701800" y="380961"/>
                      <a:pt x="1701800" y="850900"/>
                    </a:cubicBezTo>
                    <a:cubicBezTo>
                      <a:pt x="1701800" y="1262097"/>
                      <a:pt x="1410127" y="1605170"/>
                      <a:pt x="1022386" y="1684513"/>
                    </a:cubicBezTo>
                    <a:lnTo>
                      <a:pt x="959317" y="1694138"/>
                    </a:lnTo>
                    <a:lnTo>
                      <a:pt x="945295" y="1705708"/>
                    </a:lnTo>
                    <a:cubicBezTo>
                      <a:pt x="881087" y="1769915"/>
                      <a:pt x="841374" y="1858617"/>
                      <a:pt x="841374" y="1956594"/>
                    </a:cubicBezTo>
                    <a:lnTo>
                      <a:pt x="841374" y="1956593"/>
                    </a:lnTo>
                    <a:cubicBezTo>
                      <a:pt x="841374" y="1870863"/>
                      <a:pt x="810969" y="1792235"/>
                      <a:pt x="760353" y="1730903"/>
                    </a:cubicBezTo>
                    <a:lnTo>
                      <a:pt x="721299" y="1690905"/>
                    </a:lnTo>
                    <a:lnTo>
                      <a:pt x="679414" y="1684513"/>
                    </a:lnTo>
                    <a:cubicBezTo>
                      <a:pt x="291673" y="1605170"/>
                      <a:pt x="0" y="1262097"/>
                      <a:pt x="0" y="850900"/>
                    </a:cubicBezTo>
                    <a:cubicBezTo>
                      <a:pt x="0" y="380961"/>
                      <a:pt x="380961" y="0"/>
                      <a:pt x="850900" y="0"/>
                    </a:cubicBezTo>
                    <a:close/>
                  </a:path>
                </a:pathLst>
              </a:custGeom>
              <a:solidFill>
                <a:srgbClr val="56A1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KSO_Shape"/>
              <p:cNvSpPr/>
              <p:nvPr/>
            </p:nvSpPr>
            <p:spPr>
              <a:xfrm>
                <a:off x="6971510" y="2632625"/>
                <a:ext cx="826622" cy="672319"/>
              </a:xfrm>
              <a:custGeom>
                <a:avLst/>
                <a:gdLst/>
                <a:ahLst/>
                <a:cxnLst/>
                <a:rect l="l" t="t" r="r" b="b"/>
                <a:pathLst>
                  <a:path w="684048" h="556307">
                    <a:moveTo>
                      <a:pt x="222901" y="383453"/>
                    </a:moveTo>
                    <a:cubicBezTo>
                      <a:pt x="218315" y="383977"/>
                      <a:pt x="213613" y="385281"/>
                      <a:pt x="209039" y="387420"/>
                    </a:cubicBezTo>
                    <a:cubicBezTo>
                      <a:pt x="190739" y="395979"/>
                      <a:pt x="181407" y="414680"/>
                      <a:pt x="188193" y="429191"/>
                    </a:cubicBezTo>
                    <a:cubicBezTo>
                      <a:pt x="194980" y="443702"/>
                      <a:pt x="215317" y="448527"/>
                      <a:pt x="233616" y="439969"/>
                    </a:cubicBezTo>
                    <a:cubicBezTo>
                      <a:pt x="251915" y="431410"/>
                      <a:pt x="261248" y="412709"/>
                      <a:pt x="254461" y="398198"/>
                    </a:cubicBezTo>
                    <a:cubicBezTo>
                      <a:pt x="249371" y="387315"/>
                      <a:pt x="236659" y="381879"/>
                      <a:pt x="222901" y="383453"/>
                    </a:cubicBezTo>
                    <a:close/>
                    <a:moveTo>
                      <a:pt x="284035" y="369073"/>
                    </a:moveTo>
                    <a:cubicBezTo>
                      <a:pt x="281538" y="368297"/>
                      <a:pt x="278657" y="368441"/>
                      <a:pt x="275985" y="369691"/>
                    </a:cubicBezTo>
                    <a:cubicBezTo>
                      <a:pt x="270641" y="372190"/>
                      <a:pt x="268154" y="378164"/>
                      <a:pt x="270432" y="383034"/>
                    </a:cubicBezTo>
                    <a:cubicBezTo>
                      <a:pt x="272710" y="387904"/>
                      <a:pt x="278888" y="389825"/>
                      <a:pt x="284233" y="387325"/>
                    </a:cubicBezTo>
                    <a:cubicBezTo>
                      <a:pt x="289577" y="384826"/>
                      <a:pt x="292063" y="378852"/>
                      <a:pt x="289785" y="373982"/>
                    </a:cubicBezTo>
                    <a:cubicBezTo>
                      <a:pt x="288647" y="371547"/>
                      <a:pt x="286533" y="369850"/>
                      <a:pt x="284035" y="369073"/>
                    </a:cubicBezTo>
                    <a:close/>
                    <a:moveTo>
                      <a:pt x="266604" y="297070"/>
                    </a:moveTo>
                    <a:cubicBezTo>
                      <a:pt x="319078" y="300338"/>
                      <a:pt x="362309" y="335548"/>
                      <a:pt x="367763" y="383070"/>
                    </a:cubicBezTo>
                    <a:cubicBezTo>
                      <a:pt x="373996" y="437381"/>
                      <a:pt x="328527" y="487207"/>
                      <a:pt x="266205" y="494360"/>
                    </a:cubicBezTo>
                    <a:cubicBezTo>
                      <a:pt x="203883" y="501513"/>
                      <a:pt x="148308" y="463284"/>
                      <a:pt x="142074" y="408972"/>
                    </a:cubicBezTo>
                    <a:cubicBezTo>
                      <a:pt x="135841" y="354661"/>
                      <a:pt x="181310" y="304835"/>
                      <a:pt x="243632" y="297682"/>
                    </a:cubicBezTo>
                    <a:cubicBezTo>
                      <a:pt x="251423" y="296788"/>
                      <a:pt x="259108" y="296603"/>
                      <a:pt x="266604" y="297070"/>
                    </a:cubicBezTo>
                    <a:close/>
                    <a:moveTo>
                      <a:pt x="297042" y="252387"/>
                    </a:moveTo>
                    <a:cubicBezTo>
                      <a:pt x="283618" y="252176"/>
                      <a:pt x="269820" y="252839"/>
                      <a:pt x="255793" y="254449"/>
                    </a:cubicBezTo>
                    <a:cubicBezTo>
                      <a:pt x="143583" y="267328"/>
                      <a:pt x="59288" y="335880"/>
                      <a:pt x="67516" y="407566"/>
                    </a:cubicBezTo>
                    <a:cubicBezTo>
                      <a:pt x="75743" y="479252"/>
                      <a:pt x="173377" y="526925"/>
                      <a:pt x="285587" y="514046"/>
                    </a:cubicBezTo>
                    <a:cubicBezTo>
                      <a:pt x="397797" y="501168"/>
                      <a:pt x="482091" y="432615"/>
                      <a:pt x="473864" y="360929"/>
                    </a:cubicBezTo>
                    <a:cubicBezTo>
                      <a:pt x="466665" y="298204"/>
                      <a:pt x="391015" y="253864"/>
                      <a:pt x="297042" y="252387"/>
                    </a:cubicBezTo>
                    <a:close/>
                    <a:moveTo>
                      <a:pt x="509416" y="97868"/>
                    </a:moveTo>
                    <a:cubicBezTo>
                      <a:pt x="544841" y="99182"/>
                      <a:pt x="588107" y="127580"/>
                      <a:pt x="590257" y="183051"/>
                    </a:cubicBezTo>
                    <a:cubicBezTo>
                      <a:pt x="592352" y="199448"/>
                      <a:pt x="588214" y="215684"/>
                      <a:pt x="579852" y="229407"/>
                    </a:cubicBezTo>
                    <a:lnTo>
                      <a:pt x="580228" y="229581"/>
                    </a:lnTo>
                    <a:cubicBezTo>
                      <a:pt x="580244" y="229743"/>
                      <a:pt x="580186" y="229872"/>
                      <a:pt x="580126" y="230000"/>
                    </a:cubicBezTo>
                    <a:lnTo>
                      <a:pt x="578707" y="232024"/>
                    </a:lnTo>
                    <a:cubicBezTo>
                      <a:pt x="578590" y="232839"/>
                      <a:pt x="578192" y="233485"/>
                      <a:pt x="577787" y="234126"/>
                    </a:cubicBezTo>
                    <a:lnTo>
                      <a:pt x="577385" y="233908"/>
                    </a:lnTo>
                    <a:cubicBezTo>
                      <a:pt x="572286" y="241165"/>
                      <a:pt x="563167" y="244302"/>
                      <a:pt x="554750" y="241632"/>
                    </a:cubicBezTo>
                    <a:lnTo>
                      <a:pt x="548315" y="238643"/>
                    </a:lnTo>
                    <a:cubicBezTo>
                      <a:pt x="539522" y="233101"/>
                      <a:pt x="536249" y="221620"/>
                      <a:pt x="540834" y="211750"/>
                    </a:cubicBezTo>
                    <a:lnTo>
                      <a:pt x="541088" y="211402"/>
                    </a:lnTo>
                    <a:lnTo>
                      <a:pt x="541243" y="211474"/>
                    </a:lnTo>
                    <a:cubicBezTo>
                      <a:pt x="549302" y="193084"/>
                      <a:pt x="546794" y="175359"/>
                      <a:pt x="541863" y="165391"/>
                    </a:cubicBezTo>
                    <a:cubicBezTo>
                      <a:pt x="534763" y="151042"/>
                      <a:pt x="514479" y="135118"/>
                      <a:pt x="480142" y="145181"/>
                    </a:cubicBezTo>
                    <a:lnTo>
                      <a:pt x="480025" y="144483"/>
                    </a:lnTo>
                    <a:cubicBezTo>
                      <a:pt x="471706" y="144624"/>
                      <a:pt x="464282" y="140887"/>
                      <a:pt x="461009" y="134412"/>
                    </a:cubicBezTo>
                    <a:lnTo>
                      <a:pt x="458966" y="128175"/>
                    </a:lnTo>
                    <a:cubicBezTo>
                      <a:pt x="457496" y="119354"/>
                      <a:pt x="463572" y="110158"/>
                      <a:pt x="473636" y="106144"/>
                    </a:cubicBezTo>
                    <a:lnTo>
                      <a:pt x="473571" y="105761"/>
                    </a:lnTo>
                    <a:cubicBezTo>
                      <a:pt x="485121" y="99922"/>
                      <a:pt x="497817" y="97438"/>
                      <a:pt x="509416" y="97868"/>
                    </a:cubicBezTo>
                    <a:close/>
                    <a:moveTo>
                      <a:pt x="286518" y="82088"/>
                    </a:moveTo>
                    <a:cubicBezTo>
                      <a:pt x="376738" y="91976"/>
                      <a:pt x="317665" y="163994"/>
                      <a:pt x="337363" y="184000"/>
                    </a:cubicBezTo>
                    <a:cubicBezTo>
                      <a:pt x="387081" y="179119"/>
                      <a:pt x="437510" y="146098"/>
                      <a:pt x="486517" y="169358"/>
                    </a:cubicBezTo>
                    <a:cubicBezTo>
                      <a:pt x="533076" y="203014"/>
                      <a:pt x="494312" y="233925"/>
                      <a:pt x="501054" y="264835"/>
                    </a:cubicBezTo>
                    <a:cubicBezTo>
                      <a:pt x="649340" y="323962"/>
                      <a:pt x="585744" y="409170"/>
                      <a:pt x="562675" y="436725"/>
                    </a:cubicBezTo>
                    <a:cubicBezTo>
                      <a:pt x="354965" y="648778"/>
                      <a:pt x="45454" y="533772"/>
                      <a:pt x="10807" y="435328"/>
                    </a:cubicBezTo>
                    <a:cubicBezTo>
                      <a:pt x="-41075" y="330306"/>
                      <a:pt x="100878" y="89491"/>
                      <a:pt x="286518" y="82088"/>
                    </a:cubicBezTo>
                    <a:close/>
                    <a:moveTo>
                      <a:pt x="489068" y="0"/>
                    </a:moveTo>
                    <a:cubicBezTo>
                      <a:pt x="596753" y="0"/>
                      <a:pt x="684048" y="87296"/>
                      <a:pt x="684048" y="194980"/>
                    </a:cubicBezTo>
                    <a:cubicBezTo>
                      <a:pt x="684048" y="216847"/>
                      <a:pt x="680448" y="237874"/>
                      <a:pt x="672966" y="257215"/>
                    </a:cubicBezTo>
                    <a:lnTo>
                      <a:pt x="672379" y="257003"/>
                    </a:lnTo>
                    <a:cubicBezTo>
                      <a:pt x="668967" y="265617"/>
                      <a:pt x="657523" y="269364"/>
                      <a:pt x="645725" y="265916"/>
                    </a:cubicBezTo>
                    <a:lnTo>
                      <a:pt x="637884" y="262819"/>
                    </a:lnTo>
                    <a:cubicBezTo>
                      <a:pt x="627530" y="257587"/>
                      <a:pt x="621785" y="247890"/>
                      <a:pt x="624308" y="239644"/>
                    </a:cubicBezTo>
                    <a:lnTo>
                      <a:pt x="623975" y="239524"/>
                    </a:lnTo>
                    <a:cubicBezTo>
                      <a:pt x="629260" y="225659"/>
                      <a:pt x="631774" y="210613"/>
                      <a:pt x="631774" y="194980"/>
                    </a:cubicBezTo>
                    <a:cubicBezTo>
                      <a:pt x="631774" y="116165"/>
                      <a:pt x="567883" y="52274"/>
                      <a:pt x="489068" y="52274"/>
                    </a:cubicBezTo>
                    <a:lnTo>
                      <a:pt x="469942" y="54202"/>
                    </a:lnTo>
                    <a:lnTo>
                      <a:pt x="469951" y="54239"/>
                    </a:lnTo>
                    <a:cubicBezTo>
                      <a:pt x="469861" y="54366"/>
                      <a:pt x="469744" y="54397"/>
                      <a:pt x="469627" y="54427"/>
                    </a:cubicBezTo>
                    <a:cubicBezTo>
                      <a:pt x="460634" y="56697"/>
                      <a:pt x="450861" y="49439"/>
                      <a:pt x="446718" y="37636"/>
                    </a:cubicBezTo>
                    <a:lnTo>
                      <a:pt x="444619" y="29323"/>
                    </a:lnTo>
                    <a:cubicBezTo>
                      <a:pt x="442667" y="16995"/>
                      <a:pt x="447797" y="5987"/>
                      <a:pt x="456757" y="3699"/>
                    </a:cubicBezTo>
                    <a:lnTo>
                      <a:pt x="456661" y="3267"/>
                    </a:lnTo>
                    <a:cubicBezTo>
                      <a:pt x="467135" y="923"/>
                      <a:pt x="477994" y="0"/>
                      <a:pt x="48906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9075094" y="2641139"/>
              <a:ext cx="1590648" cy="1828800"/>
              <a:chOff x="9075094" y="2641139"/>
              <a:chExt cx="1590648" cy="1828800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9075094" y="2641139"/>
                <a:ext cx="1590648" cy="1828800"/>
              </a:xfrm>
              <a:custGeom>
                <a:avLst/>
                <a:gdLst>
                  <a:gd name="connsiteX0" fmla="*/ 850900 w 1701800"/>
                  <a:gd name="connsiteY0" fmla="*/ 0 h 1956594"/>
                  <a:gd name="connsiteX1" fmla="*/ 1701800 w 1701800"/>
                  <a:gd name="connsiteY1" fmla="*/ 850900 h 1956594"/>
                  <a:gd name="connsiteX2" fmla="*/ 1022386 w 1701800"/>
                  <a:gd name="connsiteY2" fmla="*/ 1684513 h 1956594"/>
                  <a:gd name="connsiteX3" fmla="*/ 959317 w 1701800"/>
                  <a:gd name="connsiteY3" fmla="*/ 1694138 h 1956594"/>
                  <a:gd name="connsiteX4" fmla="*/ 945295 w 1701800"/>
                  <a:gd name="connsiteY4" fmla="*/ 1705708 h 1956594"/>
                  <a:gd name="connsiteX5" fmla="*/ 841374 w 1701800"/>
                  <a:gd name="connsiteY5" fmla="*/ 1956594 h 1956594"/>
                  <a:gd name="connsiteX6" fmla="*/ 841374 w 1701800"/>
                  <a:gd name="connsiteY6" fmla="*/ 1956593 h 1956594"/>
                  <a:gd name="connsiteX7" fmla="*/ 760353 w 1701800"/>
                  <a:gd name="connsiteY7" fmla="*/ 1730903 h 1956594"/>
                  <a:gd name="connsiteX8" fmla="*/ 721299 w 1701800"/>
                  <a:gd name="connsiteY8" fmla="*/ 1690905 h 1956594"/>
                  <a:gd name="connsiteX9" fmla="*/ 679414 w 1701800"/>
                  <a:gd name="connsiteY9" fmla="*/ 1684513 h 1956594"/>
                  <a:gd name="connsiteX10" fmla="*/ 0 w 1701800"/>
                  <a:gd name="connsiteY10" fmla="*/ 850900 h 1956594"/>
                  <a:gd name="connsiteX11" fmla="*/ 850900 w 1701800"/>
                  <a:gd name="connsiteY11" fmla="*/ 0 h 195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01800" h="1956594">
                    <a:moveTo>
                      <a:pt x="850900" y="0"/>
                    </a:moveTo>
                    <a:cubicBezTo>
                      <a:pt x="1320839" y="0"/>
                      <a:pt x="1701800" y="380961"/>
                      <a:pt x="1701800" y="850900"/>
                    </a:cubicBezTo>
                    <a:cubicBezTo>
                      <a:pt x="1701800" y="1262097"/>
                      <a:pt x="1410127" y="1605170"/>
                      <a:pt x="1022386" y="1684513"/>
                    </a:cubicBezTo>
                    <a:lnTo>
                      <a:pt x="959317" y="1694138"/>
                    </a:lnTo>
                    <a:lnTo>
                      <a:pt x="945295" y="1705708"/>
                    </a:lnTo>
                    <a:cubicBezTo>
                      <a:pt x="881087" y="1769915"/>
                      <a:pt x="841374" y="1858617"/>
                      <a:pt x="841374" y="1956594"/>
                    </a:cubicBezTo>
                    <a:lnTo>
                      <a:pt x="841374" y="1956593"/>
                    </a:lnTo>
                    <a:cubicBezTo>
                      <a:pt x="841374" y="1870863"/>
                      <a:pt x="810969" y="1792235"/>
                      <a:pt x="760353" y="1730903"/>
                    </a:cubicBezTo>
                    <a:lnTo>
                      <a:pt x="721299" y="1690905"/>
                    </a:lnTo>
                    <a:lnTo>
                      <a:pt x="679414" y="1684513"/>
                    </a:lnTo>
                    <a:cubicBezTo>
                      <a:pt x="291673" y="1605170"/>
                      <a:pt x="0" y="1262097"/>
                      <a:pt x="0" y="850900"/>
                    </a:cubicBezTo>
                    <a:cubicBezTo>
                      <a:pt x="0" y="380961"/>
                      <a:pt x="380961" y="0"/>
                      <a:pt x="850900" y="0"/>
                    </a:cubicBezTo>
                    <a:close/>
                  </a:path>
                </a:pathLst>
              </a:custGeom>
              <a:solidFill>
                <a:srgbClr val="9EC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KSO_Shape"/>
              <p:cNvSpPr/>
              <p:nvPr/>
            </p:nvSpPr>
            <p:spPr>
              <a:xfrm>
                <a:off x="9414478" y="3003204"/>
                <a:ext cx="902356" cy="840695"/>
              </a:xfrm>
              <a:custGeom>
                <a:avLst/>
                <a:gdLst/>
                <a:ahLst/>
                <a:cxnLst/>
                <a:rect l="l" t="t" r="r" b="b"/>
                <a:pathLst>
                  <a:path w="969654" h="903534">
                    <a:moveTo>
                      <a:pt x="813088" y="487443"/>
                    </a:moveTo>
                    <a:cubicBezTo>
                      <a:pt x="793206" y="487443"/>
                      <a:pt x="777088" y="503561"/>
                      <a:pt x="777088" y="523443"/>
                    </a:cubicBezTo>
                    <a:cubicBezTo>
                      <a:pt x="777088" y="543325"/>
                      <a:pt x="793206" y="559443"/>
                      <a:pt x="813088" y="559443"/>
                    </a:cubicBezTo>
                    <a:cubicBezTo>
                      <a:pt x="832970" y="559443"/>
                      <a:pt x="849088" y="543325"/>
                      <a:pt x="849088" y="523443"/>
                    </a:cubicBezTo>
                    <a:cubicBezTo>
                      <a:pt x="849088" y="503561"/>
                      <a:pt x="832970" y="487443"/>
                      <a:pt x="813088" y="487443"/>
                    </a:cubicBezTo>
                    <a:close/>
                    <a:moveTo>
                      <a:pt x="606961" y="487443"/>
                    </a:moveTo>
                    <a:cubicBezTo>
                      <a:pt x="587079" y="487443"/>
                      <a:pt x="570961" y="503561"/>
                      <a:pt x="570961" y="523443"/>
                    </a:cubicBezTo>
                    <a:cubicBezTo>
                      <a:pt x="570961" y="543325"/>
                      <a:pt x="587079" y="559443"/>
                      <a:pt x="606961" y="559443"/>
                    </a:cubicBezTo>
                    <a:cubicBezTo>
                      <a:pt x="626843" y="559443"/>
                      <a:pt x="642961" y="543325"/>
                      <a:pt x="642961" y="523443"/>
                    </a:cubicBezTo>
                    <a:cubicBezTo>
                      <a:pt x="642961" y="503561"/>
                      <a:pt x="626843" y="487443"/>
                      <a:pt x="606961" y="487443"/>
                    </a:cubicBezTo>
                    <a:close/>
                    <a:moveTo>
                      <a:pt x="691345" y="336511"/>
                    </a:moveTo>
                    <a:cubicBezTo>
                      <a:pt x="769490" y="335080"/>
                      <a:pt x="847112" y="364668"/>
                      <a:pt x="901758" y="422110"/>
                    </a:cubicBezTo>
                    <a:cubicBezTo>
                      <a:pt x="999759" y="525126"/>
                      <a:pt x="990612" y="681640"/>
                      <a:pt x="881173" y="774306"/>
                    </a:cubicBezTo>
                    <a:lnTo>
                      <a:pt x="905846" y="903534"/>
                    </a:lnTo>
                    <a:lnTo>
                      <a:pt x="792422" y="824563"/>
                    </a:lnTo>
                    <a:cubicBezTo>
                      <a:pt x="666952" y="867914"/>
                      <a:pt x="525982" y="820668"/>
                      <a:pt x="459770" y="713074"/>
                    </a:cubicBezTo>
                    <a:cubicBezTo>
                      <a:pt x="386891" y="594648"/>
                      <a:pt x="429055" y="444146"/>
                      <a:pt x="554971" y="373268"/>
                    </a:cubicBezTo>
                    <a:cubicBezTo>
                      <a:pt x="597384" y="349394"/>
                      <a:pt x="644458" y="337369"/>
                      <a:pt x="691345" y="336511"/>
                    </a:cubicBezTo>
                    <a:close/>
                    <a:moveTo>
                      <a:pt x="547874" y="187267"/>
                    </a:moveTo>
                    <a:cubicBezTo>
                      <a:pt x="518051" y="187267"/>
                      <a:pt x="493874" y="211444"/>
                      <a:pt x="493874" y="241267"/>
                    </a:cubicBezTo>
                    <a:cubicBezTo>
                      <a:pt x="493874" y="271090"/>
                      <a:pt x="518051" y="295267"/>
                      <a:pt x="547874" y="295267"/>
                    </a:cubicBezTo>
                    <a:cubicBezTo>
                      <a:pt x="577697" y="295267"/>
                      <a:pt x="601874" y="271090"/>
                      <a:pt x="601874" y="241267"/>
                    </a:cubicBezTo>
                    <a:cubicBezTo>
                      <a:pt x="601874" y="211444"/>
                      <a:pt x="577697" y="187267"/>
                      <a:pt x="547874" y="187267"/>
                    </a:cubicBezTo>
                    <a:close/>
                    <a:moveTo>
                      <a:pt x="294449" y="187267"/>
                    </a:moveTo>
                    <a:cubicBezTo>
                      <a:pt x="264626" y="187267"/>
                      <a:pt x="240449" y="211444"/>
                      <a:pt x="240449" y="241267"/>
                    </a:cubicBezTo>
                    <a:cubicBezTo>
                      <a:pt x="240449" y="271090"/>
                      <a:pt x="264626" y="295267"/>
                      <a:pt x="294449" y="295267"/>
                    </a:cubicBezTo>
                    <a:cubicBezTo>
                      <a:pt x="324272" y="295267"/>
                      <a:pt x="348449" y="271090"/>
                      <a:pt x="348449" y="241267"/>
                    </a:cubicBezTo>
                    <a:cubicBezTo>
                      <a:pt x="348449" y="211444"/>
                      <a:pt x="324272" y="187267"/>
                      <a:pt x="294449" y="187267"/>
                    </a:cubicBezTo>
                    <a:close/>
                    <a:moveTo>
                      <a:pt x="408549" y="168"/>
                    </a:moveTo>
                    <a:cubicBezTo>
                      <a:pt x="456533" y="-1113"/>
                      <a:pt x="505397" y="4870"/>
                      <a:pt x="553141" y="18800"/>
                    </a:cubicBezTo>
                    <a:cubicBezTo>
                      <a:pt x="730896" y="70663"/>
                      <a:pt x="843952" y="217556"/>
                      <a:pt x="840274" y="375462"/>
                    </a:cubicBezTo>
                    <a:cubicBezTo>
                      <a:pt x="754752" y="310337"/>
                      <a:pt x="632797" y="302687"/>
                      <a:pt x="535419" y="357502"/>
                    </a:cubicBezTo>
                    <a:cubicBezTo>
                      <a:pt x="409503" y="428380"/>
                      <a:pt x="367339" y="578882"/>
                      <a:pt x="440218" y="697308"/>
                    </a:cubicBezTo>
                    <a:cubicBezTo>
                      <a:pt x="450352" y="713775"/>
                      <a:pt x="462237" y="728829"/>
                      <a:pt x="478397" y="739559"/>
                    </a:cubicBezTo>
                    <a:cubicBezTo>
                      <a:pt x="442192" y="745523"/>
                      <a:pt x="404623" y="745773"/>
                      <a:pt x="366675" y="741395"/>
                    </a:cubicBezTo>
                    <a:lnTo>
                      <a:pt x="245711" y="837584"/>
                    </a:lnTo>
                    <a:lnTo>
                      <a:pt x="214226" y="696474"/>
                    </a:lnTo>
                    <a:cubicBezTo>
                      <a:pt x="11680" y="595442"/>
                      <a:pt x="-59861" y="368389"/>
                      <a:pt x="54436" y="189343"/>
                    </a:cubicBezTo>
                    <a:cubicBezTo>
                      <a:pt x="128564" y="73222"/>
                      <a:pt x="264598" y="4010"/>
                      <a:pt x="408549" y="1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4042537" y="1650539"/>
              <a:ext cx="1590648" cy="1828800"/>
              <a:chOff x="4042537" y="1650539"/>
              <a:chExt cx="1590648" cy="1828800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4042537" y="1650539"/>
                <a:ext cx="1590648" cy="1828800"/>
              </a:xfrm>
              <a:custGeom>
                <a:avLst/>
                <a:gdLst>
                  <a:gd name="connsiteX0" fmla="*/ 850900 w 1701800"/>
                  <a:gd name="connsiteY0" fmla="*/ 0 h 1956594"/>
                  <a:gd name="connsiteX1" fmla="*/ 1701800 w 1701800"/>
                  <a:gd name="connsiteY1" fmla="*/ 850900 h 1956594"/>
                  <a:gd name="connsiteX2" fmla="*/ 1022386 w 1701800"/>
                  <a:gd name="connsiteY2" fmla="*/ 1684513 h 1956594"/>
                  <a:gd name="connsiteX3" fmla="*/ 959317 w 1701800"/>
                  <a:gd name="connsiteY3" fmla="*/ 1694138 h 1956594"/>
                  <a:gd name="connsiteX4" fmla="*/ 945295 w 1701800"/>
                  <a:gd name="connsiteY4" fmla="*/ 1705708 h 1956594"/>
                  <a:gd name="connsiteX5" fmla="*/ 841374 w 1701800"/>
                  <a:gd name="connsiteY5" fmla="*/ 1956594 h 1956594"/>
                  <a:gd name="connsiteX6" fmla="*/ 841374 w 1701800"/>
                  <a:gd name="connsiteY6" fmla="*/ 1956593 h 1956594"/>
                  <a:gd name="connsiteX7" fmla="*/ 760353 w 1701800"/>
                  <a:gd name="connsiteY7" fmla="*/ 1730903 h 1956594"/>
                  <a:gd name="connsiteX8" fmla="*/ 721299 w 1701800"/>
                  <a:gd name="connsiteY8" fmla="*/ 1690905 h 1956594"/>
                  <a:gd name="connsiteX9" fmla="*/ 679414 w 1701800"/>
                  <a:gd name="connsiteY9" fmla="*/ 1684513 h 1956594"/>
                  <a:gd name="connsiteX10" fmla="*/ 0 w 1701800"/>
                  <a:gd name="connsiteY10" fmla="*/ 850900 h 1956594"/>
                  <a:gd name="connsiteX11" fmla="*/ 850900 w 1701800"/>
                  <a:gd name="connsiteY11" fmla="*/ 0 h 195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01800" h="1956594">
                    <a:moveTo>
                      <a:pt x="850900" y="0"/>
                    </a:moveTo>
                    <a:cubicBezTo>
                      <a:pt x="1320839" y="0"/>
                      <a:pt x="1701800" y="380961"/>
                      <a:pt x="1701800" y="850900"/>
                    </a:cubicBezTo>
                    <a:cubicBezTo>
                      <a:pt x="1701800" y="1262097"/>
                      <a:pt x="1410127" y="1605170"/>
                      <a:pt x="1022386" y="1684513"/>
                    </a:cubicBezTo>
                    <a:lnTo>
                      <a:pt x="959317" y="1694138"/>
                    </a:lnTo>
                    <a:lnTo>
                      <a:pt x="945295" y="1705708"/>
                    </a:lnTo>
                    <a:cubicBezTo>
                      <a:pt x="881087" y="1769915"/>
                      <a:pt x="841374" y="1858617"/>
                      <a:pt x="841374" y="1956594"/>
                    </a:cubicBezTo>
                    <a:lnTo>
                      <a:pt x="841374" y="1956593"/>
                    </a:lnTo>
                    <a:cubicBezTo>
                      <a:pt x="841374" y="1870863"/>
                      <a:pt x="810969" y="1792235"/>
                      <a:pt x="760353" y="1730903"/>
                    </a:cubicBezTo>
                    <a:lnTo>
                      <a:pt x="721299" y="1690905"/>
                    </a:lnTo>
                    <a:lnTo>
                      <a:pt x="679414" y="1684513"/>
                    </a:lnTo>
                    <a:cubicBezTo>
                      <a:pt x="291673" y="1605170"/>
                      <a:pt x="0" y="1262097"/>
                      <a:pt x="0" y="850900"/>
                    </a:cubicBezTo>
                    <a:cubicBezTo>
                      <a:pt x="0" y="380961"/>
                      <a:pt x="380961" y="0"/>
                      <a:pt x="850900" y="0"/>
                    </a:cubicBezTo>
                    <a:close/>
                  </a:path>
                </a:pathLst>
              </a:custGeom>
              <a:solidFill>
                <a:srgbClr val="9EC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KSO_Shape"/>
              <p:cNvSpPr/>
              <p:nvPr/>
            </p:nvSpPr>
            <p:spPr>
              <a:xfrm>
                <a:off x="4362192" y="2035725"/>
                <a:ext cx="1010557" cy="919607"/>
              </a:xfrm>
              <a:custGeom>
                <a:avLst/>
                <a:gdLst/>
                <a:ahLst/>
                <a:cxnLst/>
                <a:rect l="l" t="t" r="r" b="b"/>
                <a:pathLst>
                  <a:path w="2284089" h="2079602">
                    <a:moveTo>
                      <a:pt x="86815" y="1071782"/>
                    </a:moveTo>
                    <a:lnTo>
                      <a:pt x="88113" y="1072322"/>
                    </a:lnTo>
                    <a:lnTo>
                      <a:pt x="87547" y="1073116"/>
                    </a:lnTo>
                    <a:close/>
                    <a:moveTo>
                      <a:pt x="1788507" y="635242"/>
                    </a:moveTo>
                    <a:lnTo>
                      <a:pt x="1788786" y="635715"/>
                    </a:lnTo>
                    <a:lnTo>
                      <a:pt x="1787932" y="635786"/>
                    </a:lnTo>
                    <a:close/>
                    <a:moveTo>
                      <a:pt x="569538" y="592800"/>
                    </a:moveTo>
                    <a:cubicBezTo>
                      <a:pt x="668960" y="592800"/>
                      <a:pt x="749558" y="673398"/>
                      <a:pt x="749558" y="772820"/>
                    </a:cubicBezTo>
                    <a:cubicBezTo>
                      <a:pt x="749558" y="872242"/>
                      <a:pt x="668960" y="952840"/>
                      <a:pt x="569538" y="952840"/>
                    </a:cubicBezTo>
                    <a:cubicBezTo>
                      <a:pt x="527872" y="952840"/>
                      <a:pt x="489512" y="938685"/>
                      <a:pt x="460796" y="912621"/>
                    </a:cubicBezTo>
                    <a:cubicBezTo>
                      <a:pt x="160953" y="1199491"/>
                      <a:pt x="32382" y="1622905"/>
                      <a:pt x="123061" y="2029688"/>
                    </a:cubicBezTo>
                    <a:lnTo>
                      <a:pt x="122792" y="2030674"/>
                    </a:lnTo>
                    <a:lnTo>
                      <a:pt x="122422" y="2030846"/>
                    </a:lnTo>
                    <a:cubicBezTo>
                      <a:pt x="128206" y="2047921"/>
                      <a:pt x="121912" y="2063921"/>
                      <a:pt x="108319" y="2072242"/>
                    </a:cubicBezTo>
                    <a:lnTo>
                      <a:pt x="93617" y="2078368"/>
                    </a:lnTo>
                    <a:cubicBezTo>
                      <a:pt x="78806" y="2082076"/>
                      <a:pt x="61999" y="2077403"/>
                      <a:pt x="49824" y="2064742"/>
                    </a:cubicBezTo>
                    <a:lnTo>
                      <a:pt x="48258" y="2065474"/>
                    </a:lnTo>
                    <a:cubicBezTo>
                      <a:pt x="46175" y="2062722"/>
                      <a:pt x="43765" y="2060412"/>
                      <a:pt x="41206" y="2058388"/>
                    </a:cubicBezTo>
                    <a:lnTo>
                      <a:pt x="34720" y="2047096"/>
                    </a:lnTo>
                    <a:lnTo>
                      <a:pt x="29758" y="2036793"/>
                    </a:lnTo>
                    <a:lnTo>
                      <a:pt x="31015" y="2036666"/>
                    </a:lnTo>
                    <a:cubicBezTo>
                      <a:pt x="-62810" y="1599721"/>
                      <a:pt x="78484" y="1146303"/>
                      <a:pt x="402804" y="840118"/>
                    </a:cubicBezTo>
                    <a:cubicBezTo>
                      <a:pt x="394149" y="819400"/>
                      <a:pt x="389518" y="796651"/>
                      <a:pt x="389518" y="772820"/>
                    </a:cubicBezTo>
                    <a:cubicBezTo>
                      <a:pt x="389518" y="673398"/>
                      <a:pt x="470116" y="592800"/>
                      <a:pt x="569538" y="592800"/>
                    </a:cubicBezTo>
                    <a:close/>
                    <a:moveTo>
                      <a:pt x="568738" y="204473"/>
                    </a:moveTo>
                    <a:cubicBezTo>
                      <a:pt x="882635" y="204683"/>
                      <a:pt x="1136929" y="459316"/>
                      <a:pt x="1136718" y="773212"/>
                    </a:cubicBezTo>
                    <a:cubicBezTo>
                      <a:pt x="1136509" y="1087108"/>
                      <a:pt x="881877" y="1341401"/>
                      <a:pt x="567981" y="1341192"/>
                    </a:cubicBezTo>
                    <a:cubicBezTo>
                      <a:pt x="515830" y="1341157"/>
                      <a:pt x="465323" y="1334100"/>
                      <a:pt x="418388" y="1317655"/>
                    </a:cubicBezTo>
                    <a:lnTo>
                      <a:pt x="417956" y="1319386"/>
                    </a:lnTo>
                    <a:cubicBezTo>
                      <a:pt x="417638" y="1319460"/>
                      <a:pt x="417352" y="1319392"/>
                      <a:pt x="417065" y="1319320"/>
                    </a:cubicBezTo>
                    <a:lnTo>
                      <a:pt x="411259" y="1315754"/>
                    </a:lnTo>
                    <a:lnTo>
                      <a:pt x="403881" y="1313786"/>
                    </a:lnTo>
                    <a:lnTo>
                      <a:pt x="397389" y="1307474"/>
                    </a:lnTo>
                    <a:lnTo>
                      <a:pt x="397466" y="1307280"/>
                    </a:lnTo>
                    <a:cubicBezTo>
                      <a:pt x="386426" y="1300408"/>
                      <a:pt x="380901" y="1288764"/>
                      <a:pt x="382056" y="1276919"/>
                    </a:cubicBezTo>
                    <a:lnTo>
                      <a:pt x="385152" y="1264503"/>
                    </a:lnTo>
                    <a:cubicBezTo>
                      <a:pt x="392324" y="1247126"/>
                      <a:pt x="413982" y="1238019"/>
                      <a:pt x="435969" y="1243501"/>
                    </a:cubicBezTo>
                    <a:lnTo>
                      <a:pt x="436787" y="1243861"/>
                    </a:lnTo>
                    <a:lnTo>
                      <a:pt x="436371" y="1245530"/>
                    </a:lnTo>
                    <a:cubicBezTo>
                      <a:pt x="438704" y="1243635"/>
                      <a:pt x="440910" y="1244132"/>
                      <a:pt x="443287" y="1244881"/>
                    </a:cubicBezTo>
                    <a:cubicBezTo>
                      <a:pt x="482765" y="1257317"/>
                      <a:pt x="524743" y="1262958"/>
                      <a:pt x="568032" y="1262985"/>
                    </a:cubicBezTo>
                    <a:cubicBezTo>
                      <a:pt x="838737" y="1263167"/>
                      <a:pt x="1058333" y="1043864"/>
                      <a:pt x="1058513" y="773160"/>
                    </a:cubicBezTo>
                    <a:cubicBezTo>
                      <a:pt x="1058694" y="502455"/>
                      <a:pt x="839390" y="282860"/>
                      <a:pt x="568686" y="282679"/>
                    </a:cubicBezTo>
                    <a:cubicBezTo>
                      <a:pt x="297982" y="282499"/>
                      <a:pt x="78387" y="501802"/>
                      <a:pt x="78206" y="772506"/>
                    </a:cubicBezTo>
                    <a:cubicBezTo>
                      <a:pt x="78151" y="855495"/>
                      <a:pt x="98723" y="933681"/>
                      <a:pt x="137242" y="1001052"/>
                    </a:cubicBezTo>
                    <a:lnTo>
                      <a:pt x="136711" y="1001518"/>
                    </a:lnTo>
                    <a:cubicBezTo>
                      <a:pt x="151076" y="1018274"/>
                      <a:pt x="152475" y="1041066"/>
                      <a:pt x="140479" y="1055055"/>
                    </a:cubicBezTo>
                    <a:lnTo>
                      <a:pt x="130816" y="1063444"/>
                    </a:lnTo>
                    <a:cubicBezTo>
                      <a:pt x="115403" y="1073277"/>
                      <a:pt x="93261" y="1068839"/>
                      <a:pt x="78796" y="1052472"/>
                    </a:cubicBezTo>
                    <a:lnTo>
                      <a:pt x="77048" y="1054008"/>
                    </a:lnTo>
                    <a:cubicBezTo>
                      <a:pt x="27228" y="971942"/>
                      <a:pt x="-68" y="875382"/>
                      <a:pt x="0" y="772454"/>
                    </a:cubicBezTo>
                    <a:cubicBezTo>
                      <a:pt x="209" y="458557"/>
                      <a:pt x="254842" y="204264"/>
                      <a:pt x="568738" y="204473"/>
                    </a:cubicBezTo>
                    <a:close/>
                    <a:moveTo>
                      <a:pt x="1744110" y="193576"/>
                    </a:moveTo>
                    <a:cubicBezTo>
                      <a:pt x="1813698" y="193576"/>
                      <a:pt x="1870110" y="249988"/>
                      <a:pt x="1870110" y="319576"/>
                    </a:cubicBezTo>
                    <a:cubicBezTo>
                      <a:pt x="1870110" y="364088"/>
                      <a:pt x="1847030" y="403208"/>
                      <a:pt x="1810937" y="423685"/>
                    </a:cubicBezTo>
                    <a:cubicBezTo>
                      <a:pt x="1876006" y="638245"/>
                      <a:pt x="2050455" y="802592"/>
                      <a:pt x="2267371" y="853783"/>
                    </a:cubicBezTo>
                    <a:lnTo>
                      <a:pt x="2267774" y="854132"/>
                    </a:lnTo>
                    <a:lnTo>
                      <a:pt x="2267775" y="854344"/>
                    </a:lnTo>
                    <a:cubicBezTo>
                      <a:pt x="2277024" y="855501"/>
                      <a:pt x="2283147" y="862058"/>
                      <a:pt x="2284089" y="870289"/>
                    </a:cubicBezTo>
                    <a:lnTo>
                      <a:pt x="2283762" y="878542"/>
                    </a:lnTo>
                    <a:cubicBezTo>
                      <a:pt x="2282280" y="886298"/>
                      <a:pt x="2276441" y="893093"/>
                      <a:pt x="2267869" y="895919"/>
                    </a:cubicBezTo>
                    <a:lnTo>
                      <a:pt x="2267872" y="896816"/>
                    </a:lnTo>
                    <a:cubicBezTo>
                      <a:pt x="2266131" y="897167"/>
                      <a:pt x="2264526" y="897771"/>
                      <a:pt x="2263022" y="898508"/>
                    </a:cubicBezTo>
                    <a:lnTo>
                      <a:pt x="2256327" y="898986"/>
                    </a:lnTo>
                    <a:lnTo>
                      <a:pt x="2250426" y="898975"/>
                    </a:lnTo>
                    <a:lnTo>
                      <a:pt x="2250640" y="898359"/>
                    </a:lnTo>
                    <a:cubicBezTo>
                      <a:pt x="2021208" y="842323"/>
                      <a:pt x="1836902" y="668133"/>
                      <a:pt x="1766709" y="441014"/>
                    </a:cubicBezTo>
                    <a:cubicBezTo>
                      <a:pt x="1759690" y="444854"/>
                      <a:pt x="1751984" y="445576"/>
                      <a:pt x="1744110" y="445576"/>
                    </a:cubicBezTo>
                    <a:cubicBezTo>
                      <a:pt x="1674522" y="445576"/>
                      <a:pt x="1618110" y="389164"/>
                      <a:pt x="1618110" y="319576"/>
                    </a:cubicBezTo>
                    <a:cubicBezTo>
                      <a:pt x="1618110" y="249988"/>
                      <a:pt x="1674522" y="193576"/>
                      <a:pt x="1744110" y="193576"/>
                    </a:cubicBezTo>
                    <a:close/>
                    <a:moveTo>
                      <a:pt x="1750820" y="59"/>
                    </a:moveTo>
                    <a:cubicBezTo>
                      <a:pt x="1792352" y="864"/>
                      <a:pt x="1834412" y="9826"/>
                      <a:pt x="1874735" y="27812"/>
                    </a:cubicBezTo>
                    <a:cubicBezTo>
                      <a:pt x="2036029" y="99753"/>
                      <a:pt x="2108463" y="288828"/>
                      <a:pt x="2036521" y="450121"/>
                    </a:cubicBezTo>
                    <a:cubicBezTo>
                      <a:pt x="2024569" y="476919"/>
                      <a:pt x="2009383" y="501264"/>
                      <a:pt x="1990190" y="521625"/>
                    </a:cubicBezTo>
                    <a:lnTo>
                      <a:pt x="1990981" y="522243"/>
                    </a:lnTo>
                    <a:cubicBezTo>
                      <a:pt x="1990946" y="522424"/>
                      <a:pt x="1990845" y="522555"/>
                      <a:pt x="1990743" y="522686"/>
                    </a:cubicBezTo>
                    <a:lnTo>
                      <a:pt x="1987581" y="524854"/>
                    </a:lnTo>
                    <a:lnTo>
                      <a:pt x="1984881" y="528197"/>
                    </a:lnTo>
                    <a:lnTo>
                      <a:pt x="1980151" y="530089"/>
                    </a:lnTo>
                    <a:lnTo>
                      <a:pt x="1980069" y="530005"/>
                    </a:lnTo>
                    <a:cubicBezTo>
                      <a:pt x="1974010" y="534107"/>
                      <a:pt x="1966761" y="534282"/>
                      <a:pt x="1960937" y="530978"/>
                    </a:cubicBezTo>
                    <a:lnTo>
                      <a:pt x="1955264" y="526545"/>
                    </a:lnTo>
                    <a:cubicBezTo>
                      <a:pt x="1947973" y="518882"/>
                      <a:pt x="1948249" y="505665"/>
                      <a:pt x="1956098" y="495619"/>
                    </a:cubicBezTo>
                    <a:lnTo>
                      <a:pt x="1956471" y="495281"/>
                    </a:lnTo>
                    <a:lnTo>
                      <a:pt x="1957233" y="495877"/>
                    </a:lnTo>
                    <a:cubicBezTo>
                      <a:pt x="1956793" y="494244"/>
                      <a:pt x="1957553" y="493224"/>
                      <a:pt x="1958482" y="492173"/>
                    </a:cubicBezTo>
                    <a:cubicBezTo>
                      <a:pt x="1973908" y="474728"/>
                      <a:pt x="1986414" y="454442"/>
                      <a:pt x="1996335" y="432198"/>
                    </a:cubicBezTo>
                    <a:cubicBezTo>
                      <a:pt x="2058378" y="293098"/>
                      <a:pt x="1995911" y="130039"/>
                      <a:pt x="1856811" y="67997"/>
                    </a:cubicBezTo>
                    <a:cubicBezTo>
                      <a:pt x="1717711" y="5955"/>
                      <a:pt x="1554653" y="68422"/>
                      <a:pt x="1492610" y="207522"/>
                    </a:cubicBezTo>
                    <a:cubicBezTo>
                      <a:pt x="1430568" y="346622"/>
                      <a:pt x="1493036" y="509680"/>
                      <a:pt x="1632135" y="571722"/>
                    </a:cubicBezTo>
                    <a:cubicBezTo>
                      <a:pt x="1674779" y="590742"/>
                      <a:pt x="1719674" y="598061"/>
                      <a:pt x="1763118" y="593680"/>
                    </a:cubicBezTo>
                    <a:lnTo>
                      <a:pt x="1763235" y="594059"/>
                    </a:lnTo>
                    <a:cubicBezTo>
                      <a:pt x="1775135" y="590511"/>
                      <a:pt x="1787171" y="595008"/>
                      <a:pt x="1791616" y="604375"/>
                    </a:cubicBezTo>
                    <a:lnTo>
                      <a:pt x="1793716" y="611261"/>
                    </a:lnTo>
                    <a:cubicBezTo>
                      <a:pt x="1795243" y="621434"/>
                      <a:pt x="1787895" y="631799"/>
                      <a:pt x="1776172" y="635489"/>
                    </a:cubicBezTo>
                    <a:lnTo>
                      <a:pt x="1776562" y="636738"/>
                    </a:lnTo>
                    <a:cubicBezTo>
                      <a:pt x="1722979" y="643565"/>
                      <a:pt x="1667101" y="635498"/>
                      <a:pt x="1614211" y="611908"/>
                    </a:cubicBezTo>
                    <a:cubicBezTo>
                      <a:pt x="1452917" y="539967"/>
                      <a:pt x="1380483" y="350892"/>
                      <a:pt x="1452425" y="189598"/>
                    </a:cubicBezTo>
                    <a:cubicBezTo>
                      <a:pt x="1506381" y="68628"/>
                      <a:pt x="1626225" y="-2359"/>
                      <a:pt x="1750820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24" name="直接连接符 23"/>
            <p:cNvCxnSpPr/>
            <p:nvPr/>
          </p:nvCxnSpPr>
          <p:spPr>
            <a:xfrm>
              <a:off x="0" y="5275277"/>
              <a:ext cx="12192000" cy="0"/>
            </a:xfrm>
            <a:prstGeom prst="line">
              <a:avLst/>
            </a:prstGeom>
            <a:ln>
              <a:solidFill>
                <a:srgbClr val="9ECD9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2174250" y="5137471"/>
              <a:ext cx="275612" cy="275612"/>
            </a:xfrm>
            <a:prstGeom prst="ellipse">
              <a:avLst/>
            </a:prstGeom>
            <a:solidFill>
              <a:srgbClr val="56A1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7216334" y="5137471"/>
              <a:ext cx="275612" cy="275612"/>
            </a:xfrm>
            <a:prstGeom prst="ellipse">
              <a:avLst/>
            </a:prstGeom>
            <a:solidFill>
              <a:srgbClr val="56A1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691756" y="5137471"/>
              <a:ext cx="275612" cy="275612"/>
            </a:xfrm>
            <a:prstGeom prst="ellipse">
              <a:avLst/>
            </a:prstGeom>
            <a:solidFill>
              <a:srgbClr val="9ECD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9717889" y="5137471"/>
              <a:ext cx="275612" cy="275612"/>
            </a:xfrm>
            <a:prstGeom prst="ellipse">
              <a:avLst/>
            </a:prstGeom>
            <a:solidFill>
              <a:srgbClr val="9ECD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243714" y="5426204"/>
              <a:ext cx="2136684" cy="1064522"/>
              <a:chOff x="1243714" y="5426204"/>
              <a:chExt cx="2136684" cy="1064522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243714" y="5844395"/>
                <a:ext cx="213668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</a:rPr>
                  <a:t>点击添加本页说明文字点击添加本页说明文字</a:t>
                </a: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376998" y="5426204"/>
                <a:ext cx="1870119" cy="4203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</a:rPr>
                  <a:t>点击添加说明文字</a:t>
                </a: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761581" y="5426204"/>
              <a:ext cx="2136684" cy="1064522"/>
              <a:chOff x="3761581" y="5426204"/>
              <a:chExt cx="2136684" cy="1064522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3761581" y="5844395"/>
                <a:ext cx="213668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</a:rPr>
                  <a:t>点击添加本页说明文字点击添加本页说明文字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894865" y="5426204"/>
                <a:ext cx="1870119" cy="4203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</a:rPr>
                  <a:t>点击添加说明文字</a:t>
                </a: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279448" y="5426204"/>
              <a:ext cx="2136684" cy="1064522"/>
              <a:chOff x="6279448" y="5426204"/>
              <a:chExt cx="2136684" cy="1064522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6279448" y="5844395"/>
                <a:ext cx="213668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</a:rPr>
                  <a:t>点击添加本页说明文字点击添加本页说明文字</a:t>
                </a: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6412732" y="5426204"/>
                <a:ext cx="1870119" cy="4203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</a:rPr>
                  <a:t>点击添加说明文字</a:t>
                </a: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8797314" y="5426204"/>
              <a:ext cx="2136684" cy="1064522"/>
              <a:chOff x="8797314" y="5426204"/>
              <a:chExt cx="2136684" cy="1064522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8797314" y="5844395"/>
                <a:ext cx="213668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</a:rPr>
                  <a:t>点击添加本页说明文字点击添加本页说明文字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8930598" y="5426204"/>
                <a:ext cx="1870119" cy="4203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</a:rPr>
                  <a:t>点击添加说明文字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33392995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56018" y="1342510"/>
            <a:ext cx="5727700" cy="4441563"/>
            <a:chOff x="530488" y="1184406"/>
            <a:chExt cx="6645012" cy="5152895"/>
          </a:xfrm>
        </p:grpSpPr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530488" y="1184406"/>
              <a:ext cx="5434009" cy="117832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2400"/>
                </a:lnSpc>
                <a:defRPr sz="160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400" b="1" dirty="0" smtClean="0">
                  <a:solidFill>
                    <a:schemeClr val="bg1">
                      <a:lumMod val="50000"/>
                    </a:schemeClr>
                  </a:solidFill>
                </a:rPr>
                <a:t>添加文本：</a:t>
              </a:r>
              <a:endParaRPr lang="en-US" altLang="zh-CN" sz="1400" b="1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</a:rPr>
                <a:t>点击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此处添加你需要的内容，可以是一定篇幅的文本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</a:rPr>
                <a:t>.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点击此处添加你需要的内容，可以是一定篇幅的文本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</a:rPr>
                <a:t>.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530488" y="2270814"/>
              <a:ext cx="5434009" cy="117832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2400"/>
                </a:lnSpc>
                <a:defRPr sz="160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400" b="1" dirty="0" smtClean="0">
                  <a:solidFill>
                    <a:schemeClr val="bg1">
                      <a:lumMod val="50000"/>
                    </a:schemeClr>
                  </a:solidFill>
                </a:rPr>
                <a:t>添加文本：</a:t>
              </a:r>
              <a:endParaRPr lang="en-US" altLang="zh-CN" sz="1400" b="1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</a:rPr>
                <a:t>点击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此处添加你需要的内容，可以是一定篇幅的文本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</a:rPr>
                <a:t>.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点击此处添加你需要的内容，可以是一定篇幅的文本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</a:rPr>
                <a:t>.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aphicFrame>
          <p:nvGraphicFramePr>
            <p:cNvPr id="10" name="图表 9"/>
            <p:cNvGraphicFramePr/>
            <p:nvPr>
              <p:extLst>
                <p:ext uri="{D42A27DB-BD31-4B8C-83A1-F6EECF244321}">
                  <p14:modId xmlns:p14="http://schemas.microsoft.com/office/powerpoint/2010/main" val="1274719192"/>
                </p:ext>
              </p:extLst>
            </p:nvPr>
          </p:nvGraphicFramePr>
          <p:xfrm>
            <a:off x="609600" y="2791553"/>
            <a:ext cx="6565900" cy="35457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012" y="1485901"/>
            <a:ext cx="3941667" cy="414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275228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5"/>
          <p:cNvGrpSpPr/>
          <p:nvPr/>
        </p:nvGrpSpPr>
        <p:grpSpPr>
          <a:xfrm>
            <a:off x="4519115" y="1331881"/>
            <a:ext cx="3232305" cy="4194239"/>
            <a:chOff x="1371600" y="895350"/>
            <a:chExt cx="2500313" cy="3244406"/>
          </a:xfrm>
          <a:noFill/>
        </p:grpSpPr>
        <p:sp>
          <p:nvSpPr>
            <p:cNvPr id="9" name="Rectangle 6"/>
            <p:cNvSpPr/>
            <p:nvPr/>
          </p:nvSpPr>
          <p:spPr>
            <a:xfrm>
              <a:off x="1524000" y="1047750"/>
              <a:ext cx="2209800" cy="2895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10" name="Group 43"/>
            <p:cNvGrpSpPr/>
            <p:nvPr/>
          </p:nvGrpSpPr>
          <p:grpSpPr>
            <a:xfrm>
              <a:off x="1371600" y="895350"/>
              <a:ext cx="2500313" cy="3244406"/>
              <a:chOff x="1295400" y="971550"/>
              <a:chExt cx="2500313" cy="3244406"/>
            </a:xfrm>
            <a:grpFill/>
          </p:grpSpPr>
          <p:sp>
            <p:nvSpPr>
              <p:cNvPr id="11" name="Freeform 4"/>
              <p:cNvSpPr>
                <a:spLocks noEditPoints="1"/>
              </p:cNvSpPr>
              <p:nvPr/>
            </p:nvSpPr>
            <p:spPr bwMode="auto">
              <a:xfrm>
                <a:off x="1295400" y="971550"/>
                <a:ext cx="2500313" cy="3244406"/>
              </a:xfrm>
              <a:custGeom>
                <a:avLst/>
                <a:gdLst/>
                <a:ahLst/>
                <a:cxnLst>
                  <a:cxn ang="0">
                    <a:pos x="1203" y="0"/>
                  </a:cxn>
                  <a:cxn ang="0">
                    <a:pos x="65" y="0"/>
                  </a:cxn>
                  <a:cxn ang="0">
                    <a:pos x="0" y="65"/>
                  </a:cxn>
                  <a:cxn ang="0">
                    <a:pos x="0" y="1581"/>
                  </a:cxn>
                  <a:cxn ang="0">
                    <a:pos x="65" y="1646"/>
                  </a:cxn>
                  <a:cxn ang="0">
                    <a:pos x="1203" y="1646"/>
                  </a:cxn>
                  <a:cxn ang="0">
                    <a:pos x="1268" y="1581"/>
                  </a:cxn>
                  <a:cxn ang="0">
                    <a:pos x="1268" y="65"/>
                  </a:cxn>
                  <a:cxn ang="0">
                    <a:pos x="1203" y="0"/>
                  </a:cxn>
                  <a:cxn ang="0">
                    <a:pos x="1146" y="1501"/>
                  </a:cxn>
                  <a:cxn ang="0">
                    <a:pos x="125" y="1501"/>
                  </a:cxn>
                  <a:cxn ang="0">
                    <a:pos x="125" y="140"/>
                  </a:cxn>
                  <a:cxn ang="0">
                    <a:pos x="1146" y="140"/>
                  </a:cxn>
                  <a:cxn ang="0">
                    <a:pos x="1146" y="1501"/>
                  </a:cxn>
                </a:cxnLst>
                <a:rect l="0" t="0" r="r" b="b"/>
                <a:pathLst>
                  <a:path w="1268" h="1646">
                    <a:moveTo>
                      <a:pt x="1203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29" y="0"/>
                      <a:pt x="0" y="29"/>
                      <a:pt x="0" y="65"/>
                    </a:cubicBezTo>
                    <a:cubicBezTo>
                      <a:pt x="0" y="1581"/>
                      <a:pt x="0" y="1581"/>
                      <a:pt x="0" y="1581"/>
                    </a:cubicBezTo>
                    <a:cubicBezTo>
                      <a:pt x="0" y="1617"/>
                      <a:pt x="29" y="1646"/>
                      <a:pt x="65" y="1646"/>
                    </a:cubicBezTo>
                    <a:cubicBezTo>
                      <a:pt x="1203" y="1646"/>
                      <a:pt x="1203" y="1646"/>
                      <a:pt x="1203" y="1646"/>
                    </a:cubicBezTo>
                    <a:cubicBezTo>
                      <a:pt x="1239" y="1646"/>
                      <a:pt x="1268" y="1617"/>
                      <a:pt x="1268" y="1581"/>
                    </a:cubicBezTo>
                    <a:cubicBezTo>
                      <a:pt x="1268" y="65"/>
                      <a:pt x="1268" y="65"/>
                      <a:pt x="1268" y="65"/>
                    </a:cubicBezTo>
                    <a:cubicBezTo>
                      <a:pt x="1268" y="29"/>
                      <a:pt x="1239" y="0"/>
                      <a:pt x="1203" y="0"/>
                    </a:cubicBezTo>
                    <a:close/>
                    <a:moveTo>
                      <a:pt x="1146" y="1501"/>
                    </a:moveTo>
                    <a:cubicBezTo>
                      <a:pt x="125" y="1501"/>
                      <a:pt x="125" y="1501"/>
                      <a:pt x="125" y="1501"/>
                    </a:cubicBezTo>
                    <a:cubicBezTo>
                      <a:pt x="125" y="140"/>
                      <a:pt x="125" y="140"/>
                      <a:pt x="125" y="140"/>
                    </a:cubicBezTo>
                    <a:cubicBezTo>
                      <a:pt x="1146" y="140"/>
                      <a:pt x="1146" y="140"/>
                      <a:pt x="1146" y="140"/>
                    </a:cubicBezTo>
                    <a:lnTo>
                      <a:pt x="1146" y="1501"/>
                    </a:lnTo>
                    <a:close/>
                  </a:path>
                </a:pathLst>
              </a:custGeom>
              <a:solidFill>
                <a:srgbClr val="9ECD9F"/>
              </a:solidFill>
              <a:ln w="3175">
                <a:solidFill>
                  <a:schemeClr val="bg1">
                    <a:lumMod val="9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Oval 5"/>
              <p:cNvSpPr>
                <a:spLocks noChangeArrowheads="1"/>
              </p:cNvSpPr>
              <p:nvPr/>
            </p:nvSpPr>
            <p:spPr bwMode="auto">
              <a:xfrm>
                <a:off x="2470547" y="3988928"/>
                <a:ext cx="178022" cy="176022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3" name="Freeform 101"/>
          <p:cNvSpPr/>
          <p:nvPr/>
        </p:nvSpPr>
        <p:spPr bwMode="auto">
          <a:xfrm>
            <a:off x="5405688" y="2682368"/>
            <a:ext cx="1674641" cy="1884311"/>
          </a:xfrm>
          <a:custGeom>
            <a:avLst/>
            <a:gdLst/>
            <a:ahLst/>
            <a:cxnLst>
              <a:cxn ang="0">
                <a:pos x="127" y="126"/>
              </a:cxn>
              <a:cxn ang="0">
                <a:pos x="188" y="87"/>
              </a:cxn>
              <a:cxn ang="0">
                <a:pos x="105" y="158"/>
              </a:cxn>
              <a:cxn ang="0">
                <a:pos x="37" y="37"/>
              </a:cxn>
              <a:cxn ang="0">
                <a:pos x="102" y="109"/>
              </a:cxn>
              <a:cxn ang="0">
                <a:pos x="0" y="0"/>
              </a:cxn>
              <a:cxn ang="0">
                <a:pos x="89" y="119"/>
              </a:cxn>
              <a:cxn ang="0">
                <a:pos x="92" y="127"/>
              </a:cxn>
              <a:cxn ang="0">
                <a:pos x="98" y="195"/>
              </a:cxn>
              <a:cxn ang="0">
                <a:pos x="40" y="169"/>
              </a:cxn>
              <a:cxn ang="0">
                <a:pos x="85" y="183"/>
              </a:cxn>
              <a:cxn ang="0">
                <a:pos x="15" y="163"/>
              </a:cxn>
              <a:cxn ang="0">
                <a:pos x="79" y="187"/>
              </a:cxn>
              <a:cxn ang="0">
                <a:pos x="98" y="203"/>
              </a:cxn>
              <a:cxn ang="0">
                <a:pos x="97" y="236"/>
              </a:cxn>
              <a:cxn ang="0">
                <a:pos x="103" y="238"/>
              </a:cxn>
              <a:cxn ang="0">
                <a:pos x="113" y="235"/>
              </a:cxn>
              <a:cxn ang="0">
                <a:pos x="107" y="168"/>
              </a:cxn>
              <a:cxn ang="0">
                <a:pos x="139" y="127"/>
              </a:cxn>
              <a:cxn ang="0">
                <a:pos x="221" y="69"/>
              </a:cxn>
              <a:cxn ang="0">
                <a:pos x="127" y="126"/>
              </a:cxn>
            </a:cxnLst>
            <a:rect l="0" t="0" r="r" b="b"/>
            <a:pathLst>
              <a:path w="221" h="238">
                <a:moveTo>
                  <a:pt x="127" y="126"/>
                </a:moveTo>
                <a:cubicBezTo>
                  <a:pt x="157" y="87"/>
                  <a:pt x="188" y="87"/>
                  <a:pt x="188" y="87"/>
                </a:cubicBezTo>
                <a:cubicBezTo>
                  <a:pt x="149" y="103"/>
                  <a:pt x="112" y="148"/>
                  <a:pt x="105" y="158"/>
                </a:cubicBezTo>
                <a:cubicBezTo>
                  <a:pt x="96" y="113"/>
                  <a:pt x="77" y="62"/>
                  <a:pt x="37" y="37"/>
                </a:cubicBezTo>
                <a:cubicBezTo>
                  <a:pt x="37" y="37"/>
                  <a:pt x="77" y="45"/>
                  <a:pt x="102" y="109"/>
                </a:cubicBezTo>
                <a:cubicBezTo>
                  <a:pt x="102" y="109"/>
                  <a:pt x="158" y="33"/>
                  <a:pt x="0" y="0"/>
                </a:cubicBezTo>
                <a:cubicBezTo>
                  <a:pt x="0" y="0"/>
                  <a:pt x="15" y="166"/>
                  <a:pt x="89" y="119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5" y="138"/>
                  <a:pt x="98" y="166"/>
                  <a:pt x="98" y="195"/>
                </a:cubicBezTo>
                <a:cubicBezTo>
                  <a:pt x="90" y="189"/>
                  <a:pt x="63" y="172"/>
                  <a:pt x="40" y="169"/>
                </a:cubicBezTo>
                <a:cubicBezTo>
                  <a:pt x="40" y="169"/>
                  <a:pt x="59" y="163"/>
                  <a:pt x="85" y="183"/>
                </a:cubicBezTo>
                <a:cubicBezTo>
                  <a:pt x="85" y="183"/>
                  <a:pt x="90" y="138"/>
                  <a:pt x="15" y="163"/>
                </a:cubicBezTo>
                <a:cubicBezTo>
                  <a:pt x="15" y="163"/>
                  <a:pt x="59" y="224"/>
                  <a:pt x="79" y="187"/>
                </a:cubicBezTo>
                <a:cubicBezTo>
                  <a:pt x="98" y="203"/>
                  <a:pt x="98" y="203"/>
                  <a:pt x="98" y="203"/>
                </a:cubicBezTo>
                <a:cubicBezTo>
                  <a:pt x="98" y="214"/>
                  <a:pt x="98" y="226"/>
                  <a:pt x="97" y="236"/>
                </a:cubicBezTo>
                <a:cubicBezTo>
                  <a:pt x="99" y="236"/>
                  <a:pt x="101" y="237"/>
                  <a:pt x="103" y="238"/>
                </a:cubicBezTo>
                <a:cubicBezTo>
                  <a:pt x="106" y="236"/>
                  <a:pt x="109" y="236"/>
                  <a:pt x="113" y="235"/>
                </a:cubicBezTo>
                <a:cubicBezTo>
                  <a:pt x="113" y="225"/>
                  <a:pt x="112" y="199"/>
                  <a:pt x="107" y="168"/>
                </a:cubicBezTo>
                <a:cubicBezTo>
                  <a:pt x="139" y="127"/>
                  <a:pt x="139" y="127"/>
                  <a:pt x="139" y="127"/>
                </a:cubicBezTo>
                <a:cubicBezTo>
                  <a:pt x="180" y="173"/>
                  <a:pt x="221" y="69"/>
                  <a:pt x="221" y="69"/>
                </a:cubicBezTo>
                <a:cubicBezTo>
                  <a:pt x="106" y="61"/>
                  <a:pt x="127" y="126"/>
                  <a:pt x="127" y="126"/>
                </a:cubicBezTo>
                <a:close/>
              </a:path>
            </a:pathLst>
          </a:custGeom>
          <a:solidFill>
            <a:srgbClr val="9ECD9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15" name="Freeform 101"/>
          <p:cNvSpPr/>
          <p:nvPr/>
        </p:nvSpPr>
        <p:spPr bwMode="auto">
          <a:xfrm>
            <a:off x="912658" y="1428154"/>
            <a:ext cx="872757" cy="982031"/>
          </a:xfrm>
          <a:custGeom>
            <a:avLst/>
            <a:gdLst/>
            <a:ahLst/>
            <a:cxnLst>
              <a:cxn ang="0">
                <a:pos x="127" y="126"/>
              </a:cxn>
              <a:cxn ang="0">
                <a:pos x="188" y="87"/>
              </a:cxn>
              <a:cxn ang="0">
                <a:pos x="105" y="158"/>
              </a:cxn>
              <a:cxn ang="0">
                <a:pos x="37" y="37"/>
              </a:cxn>
              <a:cxn ang="0">
                <a:pos x="102" y="109"/>
              </a:cxn>
              <a:cxn ang="0">
                <a:pos x="0" y="0"/>
              </a:cxn>
              <a:cxn ang="0">
                <a:pos x="89" y="119"/>
              </a:cxn>
              <a:cxn ang="0">
                <a:pos x="92" y="127"/>
              </a:cxn>
              <a:cxn ang="0">
                <a:pos x="98" y="195"/>
              </a:cxn>
              <a:cxn ang="0">
                <a:pos x="40" y="169"/>
              </a:cxn>
              <a:cxn ang="0">
                <a:pos x="85" y="183"/>
              </a:cxn>
              <a:cxn ang="0">
                <a:pos x="15" y="163"/>
              </a:cxn>
              <a:cxn ang="0">
                <a:pos x="79" y="187"/>
              </a:cxn>
              <a:cxn ang="0">
                <a:pos x="98" y="203"/>
              </a:cxn>
              <a:cxn ang="0">
                <a:pos x="97" y="236"/>
              </a:cxn>
              <a:cxn ang="0">
                <a:pos x="103" y="238"/>
              </a:cxn>
              <a:cxn ang="0">
                <a:pos x="113" y="235"/>
              </a:cxn>
              <a:cxn ang="0">
                <a:pos x="107" y="168"/>
              </a:cxn>
              <a:cxn ang="0">
                <a:pos x="139" y="127"/>
              </a:cxn>
              <a:cxn ang="0">
                <a:pos x="221" y="69"/>
              </a:cxn>
              <a:cxn ang="0">
                <a:pos x="127" y="126"/>
              </a:cxn>
            </a:cxnLst>
            <a:rect l="0" t="0" r="r" b="b"/>
            <a:pathLst>
              <a:path w="221" h="238">
                <a:moveTo>
                  <a:pt x="127" y="126"/>
                </a:moveTo>
                <a:cubicBezTo>
                  <a:pt x="157" y="87"/>
                  <a:pt x="188" y="87"/>
                  <a:pt x="188" y="87"/>
                </a:cubicBezTo>
                <a:cubicBezTo>
                  <a:pt x="149" y="103"/>
                  <a:pt x="112" y="148"/>
                  <a:pt x="105" y="158"/>
                </a:cubicBezTo>
                <a:cubicBezTo>
                  <a:pt x="96" y="113"/>
                  <a:pt x="77" y="62"/>
                  <a:pt x="37" y="37"/>
                </a:cubicBezTo>
                <a:cubicBezTo>
                  <a:pt x="37" y="37"/>
                  <a:pt x="77" y="45"/>
                  <a:pt x="102" y="109"/>
                </a:cubicBezTo>
                <a:cubicBezTo>
                  <a:pt x="102" y="109"/>
                  <a:pt x="158" y="33"/>
                  <a:pt x="0" y="0"/>
                </a:cubicBezTo>
                <a:cubicBezTo>
                  <a:pt x="0" y="0"/>
                  <a:pt x="15" y="166"/>
                  <a:pt x="89" y="119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5" y="138"/>
                  <a:pt x="98" y="166"/>
                  <a:pt x="98" y="195"/>
                </a:cubicBezTo>
                <a:cubicBezTo>
                  <a:pt x="90" y="189"/>
                  <a:pt x="63" y="172"/>
                  <a:pt x="40" y="169"/>
                </a:cubicBezTo>
                <a:cubicBezTo>
                  <a:pt x="40" y="169"/>
                  <a:pt x="59" y="163"/>
                  <a:pt x="85" y="183"/>
                </a:cubicBezTo>
                <a:cubicBezTo>
                  <a:pt x="85" y="183"/>
                  <a:pt x="90" y="138"/>
                  <a:pt x="15" y="163"/>
                </a:cubicBezTo>
                <a:cubicBezTo>
                  <a:pt x="15" y="163"/>
                  <a:pt x="59" y="224"/>
                  <a:pt x="79" y="187"/>
                </a:cubicBezTo>
                <a:cubicBezTo>
                  <a:pt x="98" y="203"/>
                  <a:pt x="98" y="203"/>
                  <a:pt x="98" y="203"/>
                </a:cubicBezTo>
                <a:cubicBezTo>
                  <a:pt x="98" y="214"/>
                  <a:pt x="98" y="226"/>
                  <a:pt x="97" y="236"/>
                </a:cubicBezTo>
                <a:cubicBezTo>
                  <a:pt x="99" y="236"/>
                  <a:pt x="101" y="237"/>
                  <a:pt x="103" y="238"/>
                </a:cubicBezTo>
                <a:cubicBezTo>
                  <a:pt x="106" y="236"/>
                  <a:pt x="109" y="236"/>
                  <a:pt x="113" y="235"/>
                </a:cubicBezTo>
                <a:cubicBezTo>
                  <a:pt x="113" y="225"/>
                  <a:pt x="112" y="199"/>
                  <a:pt x="107" y="168"/>
                </a:cubicBezTo>
                <a:cubicBezTo>
                  <a:pt x="139" y="127"/>
                  <a:pt x="139" y="127"/>
                  <a:pt x="139" y="127"/>
                </a:cubicBezTo>
                <a:cubicBezTo>
                  <a:pt x="180" y="173"/>
                  <a:pt x="221" y="69"/>
                  <a:pt x="221" y="69"/>
                </a:cubicBezTo>
                <a:cubicBezTo>
                  <a:pt x="106" y="61"/>
                  <a:pt x="127" y="126"/>
                  <a:pt x="127" y="126"/>
                </a:cubicBezTo>
                <a:close/>
              </a:path>
            </a:pathLst>
          </a:custGeom>
          <a:solidFill>
            <a:srgbClr val="9ECD9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873758" y="2603083"/>
            <a:ext cx="3093240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2400"/>
              </a:lnSpc>
              <a:defRPr sz="160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b="1" dirty="0" smtClean="0">
                <a:solidFill>
                  <a:srgbClr val="9ECD9F"/>
                </a:solidFill>
              </a:rPr>
              <a:t>添加文本：</a:t>
            </a:r>
            <a:endParaRPr lang="en-US" altLang="zh-CN" sz="1800" b="1" dirty="0" smtClean="0">
              <a:solidFill>
                <a:srgbClr val="9ECD9F"/>
              </a:solidFill>
            </a:endParaRPr>
          </a:p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点击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此处添加你需要的内容，可以是一定篇幅的文本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点击此处添加你需要的内容，可以是一定篇幅的文本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Freeform 100"/>
          <p:cNvSpPr/>
          <p:nvPr/>
        </p:nvSpPr>
        <p:spPr bwMode="auto">
          <a:xfrm>
            <a:off x="10358789" y="5073422"/>
            <a:ext cx="904864" cy="348006"/>
          </a:xfrm>
          <a:custGeom>
            <a:avLst/>
            <a:gdLst/>
            <a:ahLst/>
            <a:cxnLst>
              <a:cxn ang="0">
                <a:pos x="23" y="32"/>
              </a:cxn>
              <a:cxn ang="0">
                <a:pos x="43" y="17"/>
              </a:cxn>
              <a:cxn ang="0">
                <a:pos x="52" y="19"/>
              </a:cxn>
              <a:cxn ang="0">
                <a:pos x="73" y="12"/>
              </a:cxn>
              <a:cxn ang="0">
                <a:pos x="73" y="12"/>
              </a:cxn>
              <a:cxn ang="0">
                <a:pos x="90" y="3"/>
              </a:cxn>
              <a:cxn ang="0">
                <a:pos x="100" y="6"/>
              </a:cxn>
              <a:cxn ang="0">
                <a:pos x="123" y="0"/>
              </a:cxn>
              <a:cxn ang="0">
                <a:pos x="164" y="26"/>
              </a:cxn>
              <a:cxn ang="0">
                <a:pos x="180" y="39"/>
              </a:cxn>
              <a:cxn ang="0">
                <a:pos x="196" y="68"/>
              </a:cxn>
              <a:cxn ang="0">
                <a:pos x="195" y="72"/>
              </a:cxn>
              <a:cxn ang="0">
                <a:pos x="1" y="72"/>
              </a:cxn>
              <a:cxn ang="0">
                <a:pos x="0" y="65"/>
              </a:cxn>
              <a:cxn ang="0">
                <a:pos x="23" y="32"/>
              </a:cxn>
            </a:cxnLst>
            <a:rect l="0" t="0" r="r" b="b"/>
            <a:pathLst>
              <a:path w="196" h="72">
                <a:moveTo>
                  <a:pt x="23" y="32"/>
                </a:moveTo>
                <a:cubicBezTo>
                  <a:pt x="25" y="24"/>
                  <a:pt x="33" y="17"/>
                  <a:pt x="43" y="17"/>
                </a:cubicBezTo>
                <a:cubicBezTo>
                  <a:pt x="46" y="17"/>
                  <a:pt x="49" y="18"/>
                  <a:pt x="52" y="19"/>
                </a:cubicBezTo>
                <a:cubicBezTo>
                  <a:pt x="58" y="15"/>
                  <a:pt x="65" y="12"/>
                  <a:pt x="73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6" y="7"/>
                  <a:pt x="82" y="3"/>
                  <a:pt x="90" y="3"/>
                </a:cubicBezTo>
                <a:cubicBezTo>
                  <a:pt x="94" y="3"/>
                  <a:pt x="97" y="4"/>
                  <a:pt x="100" y="6"/>
                </a:cubicBezTo>
                <a:cubicBezTo>
                  <a:pt x="107" y="2"/>
                  <a:pt x="115" y="0"/>
                  <a:pt x="123" y="0"/>
                </a:cubicBezTo>
                <a:cubicBezTo>
                  <a:pt x="142" y="0"/>
                  <a:pt x="159" y="11"/>
                  <a:pt x="164" y="26"/>
                </a:cubicBezTo>
                <a:cubicBezTo>
                  <a:pt x="172" y="27"/>
                  <a:pt x="179" y="32"/>
                  <a:pt x="180" y="39"/>
                </a:cubicBezTo>
                <a:cubicBezTo>
                  <a:pt x="189" y="45"/>
                  <a:pt x="196" y="56"/>
                  <a:pt x="196" y="68"/>
                </a:cubicBezTo>
                <a:cubicBezTo>
                  <a:pt x="196" y="70"/>
                  <a:pt x="195" y="71"/>
                  <a:pt x="195" y="72"/>
                </a:cubicBezTo>
                <a:cubicBezTo>
                  <a:pt x="1" y="72"/>
                  <a:pt x="1" y="72"/>
                  <a:pt x="1" y="72"/>
                </a:cubicBezTo>
                <a:cubicBezTo>
                  <a:pt x="1" y="70"/>
                  <a:pt x="0" y="68"/>
                  <a:pt x="0" y="65"/>
                </a:cubicBezTo>
                <a:cubicBezTo>
                  <a:pt x="0" y="50"/>
                  <a:pt x="10" y="37"/>
                  <a:pt x="23" y="32"/>
                </a:cubicBezTo>
                <a:close/>
              </a:path>
            </a:pathLst>
          </a:custGeom>
          <a:solidFill>
            <a:srgbClr val="9ECD9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8225002" y="3403575"/>
            <a:ext cx="3093240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2400"/>
              </a:lnSpc>
              <a:defRPr sz="160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b="1" dirty="0" smtClean="0">
                <a:solidFill>
                  <a:srgbClr val="9ECD9F"/>
                </a:solidFill>
              </a:rPr>
              <a:t>添加文本：</a:t>
            </a:r>
            <a:endParaRPr lang="en-US" altLang="zh-CN" sz="1800" b="1" dirty="0" smtClean="0">
              <a:solidFill>
                <a:srgbClr val="9ECD9F"/>
              </a:solidFill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点击此处添加你需要的内容，可以是一定篇幅的文本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点击此处添加你需要的内容，可以是一定篇幅的文本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Freeform 100"/>
          <p:cNvSpPr/>
          <p:nvPr/>
        </p:nvSpPr>
        <p:spPr bwMode="auto">
          <a:xfrm>
            <a:off x="5431584" y="4575716"/>
            <a:ext cx="1480419" cy="569360"/>
          </a:xfrm>
          <a:custGeom>
            <a:avLst/>
            <a:gdLst/>
            <a:ahLst/>
            <a:cxnLst>
              <a:cxn ang="0">
                <a:pos x="23" y="32"/>
              </a:cxn>
              <a:cxn ang="0">
                <a:pos x="43" y="17"/>
              </a:cxn>
              <a:cxn ang="0">
                <a:pos x="52" y="19"/>
              </a:cxn>
              <a:cxn ang="0">
                <a:pos x="73" y="12"/>
              </a:cxn>
              <a:cxn ang="0">
                <a:pos x="73" y="12"/>
              </a:cxn>
              <a:cxn ang="0">
                <a:pos x="90" y="3"/>
              </a:cxn>
              <a:cxn ang="0">
                <a:pos x="100" y="6"/>
              </a:cxn>
              <a:cxn ang="0">
                <a:pos x="123" y="0"/>
              </a:cxn>
              <a:cxn ang="0">
                <a:pos x="164" y="26"/>
              </a:cxn>
              <a:cxn ang="0">
                <a:pos x="180" y="39"/>
              </a:cxn>
              <a:cxn ang="0">
                <a:pos x="196" y="68"/>
              </a:cxn>
              <a:cxn ang="0">
                <a:pos x="195" y="72"/>
              </a:cxn>
              <a:cxn ang="0">
                <a:pos x="1" y="72"/>
              </a:cxn>
              <a:cxn ang="0">
                <a:pos x="0" y="65"/>
              </a:cxn>
              <a:cxn ang="0">
                <a:pos x="23" y="32"/>
              </a:cxn>
            </a:cxnLst>
            <a:rect l="0" t="0" r="r" b="b"/>
            <a:pathLst>
              <a:path w="196" h="72">
                <a:moveTo>
                  <a:pt x="23" y="32"/>
                </a:moveTo>
                <a:cubicBezTo>
                  <a:pt x="25" y="24"/>
                  <a:pt x="33" y="17"/>
                  <a:pt x="43" y="17"/>
                </a:cubicBezTo>
                <a:cubicBezTo>
                  <a:pt x="46" y="17"/>
                  <a:pt x="49" y="18"/>
                  <a:pt x="52" y="19"/>
                </a:cubicBezTo>
                <a:cubicBezTo>
                  <a:pt x="58" y="15"/>
                  <a:pt x="65" y="12"/>
                  <a:pt x="73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6" y="7"/>
                  <a:pt x="82" y="3"/>
                  <a:pt x="90" y="3"/>
                </a:cubicBezTo>
                <a:cubicBezTo>
                  <a:pt x="94" y="3"/>
                  <a:pt x="97" y="4"/>
                  <a:pt x="100" y="6"/>
                </a:cubicBezTo>
                <a:cubicBezTo>
                  <a:pt x="107" y="2"/>
                  <a:pt x="115" y="0"/>
                  <a:pt x="123" y="0"/>
                </a:cubicBezTo>
                <a:cubicBezTo>
                  <a:pt x="142" y="0"/>
                  <a:pt x="159" y="11"/>
                  <a:pt x="164" y="26"/>
                </a:cubicBezTo>
                <a:cubicBezTo>
                  <a:pt x="172" y="27"/>
                  <a:pt x="179" y="32"/>
                  <a:pt x="180" y="39"/>
                </a:cubicBezTo>
                <a:cubicBezTo>
                  <a:pt x="189" y="45"/>
                  <a:pt x="196" y="56"/>
                  <a:pt x="196" y="68"/>
                </a:cubicBezTo>
                <a:cubicBezTo>
                  <a:pt x="196" y="70"/>
                  <a:pt x="195" y="71"/>
                  <a:pt x="195" y="72"/>
                </a:cubicBezTo>
                <a:cubicBezTo>
                  <a:pt x="1" y="72"/>
                  <a:pt x="1" y="72"/>
                  <a:pt x="1" y="72"/>
                </a:cubicBezTo>
                <a:cubicBezTo>
                  <a:pt x="1" y="70"/>
                  <a:pt x="0" y="68"/>
                  <a:pt x="0" y="65"/>
                </a:cubicBezTo>
                <a:cubicBezTo>
                  <a:pt x="0" y="50"/>
                  <a:pt x="10" y="37"/>
                  <a:pt x="23" y="32"/>
                </a:cubicBezTo>
                <a:close/>
              </a:path>
            </a:pathLst>
          </a:custGeom>
          <a:solidFill>
            <a:srgbClr val="56A16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075619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9065" y="1685886"/>
            <a:ext cx="11060833" cy="3486229"/>
            <a:chOff x="699065" y="2141323"/>
            <a:chExt cx="11060833" cy="3486229"/>
          </a:xfrm>
        </p:grpSpPr>
        <p:grpSp>
          <p:nvGrpSpPr>
            <p:cNvPr id="8" name="组合 7"/>
            <p:cNvGrpSpPr/>
            <p:nvPr/>
          </p:nvGrpSpPr>
          <p:grpSpPr>
            <a:xfrm>
              <a:off x="3472144" y="2209800"/>
              <a:ext cx="3321050" cy="3321050"/>
              <a:chOff x="3472144" y="2209800"/>
              <a:chExt cx="3321050" cy="3321050"/>
            </a:xfrm>
          </p:grpSpPr>
          <p:sp>
            <p:nvSpPr>
              <p:cNvPr id="9" name="Oval 4"/>
              <p:cNvSpPr/>
              <p:nvPr/>
            </p:nvSpPr>
            <p:spPr bwMode="auto">
              <a:xfrm>
                <a:off x="3472144" y="2209800"/>
                <a:ext cx="3321050" cy="3321050"/>
              </a:xfrm>
              <a:prstGeom prst="ellipse">
                <a:avLst/>
              </a:prstGeom>
              <a:noFill/>
              <a:ln w="25400" cap="flat">
                <a:solidFill>
                  <a:srgbClr val="CDCDCD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Oval 5"/>
              <p:cNvSpPr/>
              <p:nvPr/>
            </p:nvSpPr>
            <p:spPr bwMode="auto">
              <a:xfrm>
                <a:off x="3580094" y="2316957"/>
                <a:ext cx="3113088" cy="3117850"/>
              </a:xfrm>
              <a:prstGeom prst="ellipse">
                <a:avLst/>
              </a:prstGeom>
              <a:solidFill>
                <a:srgbClr val="9ECD9F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Rectangle 8"/>
              <p:cNvSpPr/>
              <p:nvPr/>
            </p:nvSpPr>
            <p:spPr bwMode="auto">
              <a:xfrm>
                <a:off x="3760597" y="4282451"/>
                <a:ext cx="1589317" cy="62349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r>
                  <a:rPr lang="zh-CN" altLang="en-US" sz="1400" b="1" dirty="0">
                    <a:solidFill>
                      <a:prstClr val="white"/>
                    </a:solidFill>
                    <a:latin typeface="微软雅黑" pitchFamily="34" charset="-122"/>
                  </a:rPr>
                  <a:t>点击此处添加你需要的内容</a:t>
                </a: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4126810" y="3269123"/>
                <a:ext cx="797265" cy="910938"/>
                <a:chOff x="752475" y="2582069"/>
                <a:chExt cx="406400" cy="464344"/>
              </a:xfrm>
            </p:grpSpPr>
            <p:sp>
              <p:nvSpPr>
                <p:cNvPr id="13" name="AutoShape 131"/>
                <p:cNvSpPr/>
                <p:nvPr/>
              </p:nvSpPr>
              <p:spPr bwMode="auto">
                <a:xfrm>
                  <a:off x="752475" y="2582069"/>
                  <a:ext cx="406400" cy="4643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0057" y="5400"/>
                      </a:moveTo>
                      <a:lnTo>
                        <a:pt x="20057" y="6075"/>
                      </a:lnTo>
                      <a:lnTo>
                        <a:pt x="1543" y="6075"/>
                      </a:lnTo>
                      <a:lnTo>
                        <a:pt x="1543" y="5400"/>
                      </a:lnTo>
                      <a:lnTo>
                        <a:pt x="1543" y="4726"/>
                      </a:lnTo>
                      <a:cubicBezTo>
                        <a:pt x="1543" y="4353"/>
                        <a:pt x="1888" y="4051"/>
                        <a:pt x="2314" y="4051"/>
                      </a:cubicBezTo>
                      <a:lnTo>
                        <a:pt x="19286" y="4051"/>
                      </a:lnTo>
                      <a:cubicBezTo>
                        <a:pt x="19712" y="4051"/>
                        <a:pt x="20057" y="4353"/>
                        <a:pt x="20057" y="4726"/>
                      </a:cubicBezTo>
                      <a:cubicBezTo>
                        <a:pt x="20057" y="4726"/>
                        <a:pt x="20057" y="5400"/>
                        <a:pt x="20057" y="5400"/>
                      </a:cubicBezTo>
                      <a:close/>
                      <a:moveTo>
                        <a:pt x="18514" y="18900"/>
                      </a:moveTo>
                      <a:cubicBezTo>
                        <a:pt x="18514" y="19645"/>
                        <a:pt x="17822" y="20250"/>
                        <a:pt x="16971" y="20250"/>
                      </a:cubicBezTo>
                      <a:lnTo>
                        <a:pt x="4629" y="20250"/>
                      </a:lnTo>
                      <a:cubicBezTo>
                        <a:pt x="3778" y="20250"/>
                        <a:pt x="3086" y="19645"/>
                        <a:pt x="3086" y="18900"/>
                      </a:cubicBezTo>
                      <a:lnTo>
                        <a:pt x="3086" y="7425"/>
                      </a:lnTo>
                      <a:lnTo>
                        <a:pt x="18514" y="7425"/>
                      </a:lnTo>
                      <a:cubicBezTo>
                        <a:pt x="18514" y="7425"/>
                        <a:pt x="18514" y="18900"/>
                        <a:pt x="18514" y="18900"/>
                      </a:cubicBezTo>
                      <a:close/>
                      <a:moveTo>
                        <a:pt x="6171" y="2026"/>
                      </a:moveTo>
                      <a:cubicBezTo>
                        <a:pt x="6171" y="1653"/>
                        <a:pt x="6516" y="1351"/>
                        <a:pt x="6943" y="1351"/>
                      </a:cubicBezTo>
                      <a:lnTo>
                        <a:pt x="14657" y="1351"/>
                      </a:lnTo>
                      <a:cubicBezTo>
                        <a:pt x="15084" y="1351"/>
                        <a:pt x="15429" y="1653"/>
                        <a:pt x="15429" y="2026"/>
                      </a:cubicBezTo>
                      <a:lnTo>
                        <a:pt x="15429" y="2701"/>
                      </a:lnTo>
                      <a:lnTo>
                        <a:pt x="6171" y="2701"/>
                      </a:lnTo>
                      <a:cubicBezTo>
                        <a:pt x="6171" y="2701"/>
                        <a:pt x="6171" y="2026"/>
                        <a:pt x="6171" y="2026"/>
                      </a:cubicBezTo>
                      <a:close/>
                      <a:moveTo>
                        <a:pt x="21585" y="4601"/>
                      </a:moveTo>
                      <a:cubicBezTo>
                        <a:pt x="21511" y="3542"/>
                        <a:pt x="20516" y="2701"/>
                        <a:pt x="19286" y="2701"/>
                      </a:cubicBezTo>
                      <a:lnTo>
                        <a:pt x="16971" y="2701"/>
                      </a:lnTo>
                      <a:lnTo>
                        <a:pt x="16971" y="2026"/>
                      </a:lnTo>
                      <a:lnTo>
                        <a:pt x="16971" y="2025"/>
                      </a:lnTo>
                      <a:cubicBezTo>
                        <a:pt x="16971" y="906"/>
                        <a:pt x="15936" y="0"/>
                        <a:pt x="14657" y="0"/>
                      </a:cubicBezTo>
                      <a:lnTo>
                        <a:pt x="6943" y="0"/>
                      </a:lnTo>
                      <a:cubicBezTo>
                        <a:pt x="5664" y="0"/>
                        <a:pt x="4629" y="906"/>
                        <a:pt x="4629" y="2025"/>
                      </a:cubicBezTo>
                      <a:lnTo>
                        <a:pt x="4629" y="2026"/>
                      </a:lnTo>
                      <a:lnTo>
                        <a:pt x="4629" y="2701"/>
                      </a:lnTo>
                      <a:lnTo>
                        <a:pt x="2314" y="2701"/>
                      </a:lnTo>
                      <a:cubicBezTo>
                        <a:pt x="1084" y="2701"/>
                        <a:pt x="89" y="3542"/>
                        <a:pt x="15" y="4601"/>
                      </a:cubicBezTo>
                      <a:lnTo>
                        <a:pt x="0" y="4601"/>
                      </a:lnTo>
                      <a:lnTo>
                        <a:pt x="0" y="5400"/>
                      </a:lnTo>
                      <a:lnTo>
                        <a:pt x="0" y="6075"/>
                      </a:lnTo>
                      <a:cubicBezTo>
                        <a:pt x="0" y="6820"/>
                        <a:pt x="691" y="7425"/>
                        <a:pt x="1543" y="7425"/>
                      </a:cubicBezTo>
                      <a:lnTo>
                        <a:pt x="1543" y="18900"/>
                      </a:lnTo>
                      <a:cubicBezTo>
                        <a:pt x="1543" y="20391"/>
                        <a:pt x="2924" y="21600"/>
                        <a:pt x="4629" y="21600"/>
                      </a:cubicBezTo>
                      <a:lnTo>
                        <a:pt x="16971" y="21600"/>
                      </a:lnTo>
                      <a:cubicBezTo>
                        <a:pt x="18676" y="21600"/>
                        <a:pt x="20057" y="20391"/>
                        <a:pt x="20057" y="18900"/>
                      </a:cubicBezTo>
                      <a:lnTo>
                        <a:pt x="20057" y="7425"/>
                      </a:lnTo>
                      <a:cubicBezTo>
                        <a:pt x="20909" y="7425"/>
                        <a:pt x="21600" y="6820"/>
                        <a:pt x="21600" y="6075"/>
                      </a:cubicBezTo>
                      <a:lnTo>
                        <a:pt x="21600" y="5400"/>
                      </a:lnTo>
                      <a:lnTo>
                        <a:pt x="21600" y="4601"/>
                      </a:lnTo>
                      <a:cubicBezTo>
                        <a:pt x="21600" y="4601"/>
                        <a:pt x="21585" y="4601"/>
                        <a:pt x="21585" y="4601"/>
                      </a:cubicBezTo>
                      <a:close/>
                      <a:moveTo>
                        <a:pt x="21585" y="4601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sz="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" name="AutoShape 132"/>
                <p:cNvSpPr/>
                <p:nvPr/>
              </p:nvSpPr>
              <p:spPr bwMode="auto">
                <a:xfrm>
                  <a:off x="839788" y="2770188"/>
                  <a:ext cx="57944" cy="21828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5400" y="1440"/>
                      </a:moveTo>
                      <a:lnTo>
                        <a:pt x="16200" y="1440"/>
                      </a:lnTo>
                      <a:lnTo>
                        <a:pt x="16200" y="20160"/>
                      </a:lnTo>
                      <a:lnTo>
                        <a:pt x="5400" y="20160"/>
                      </a:lnTo>
                      <a:cubicBezTo>
                        <a:pt x="5400" y="20160"/>
                        <a:pt x="5400" y="1440"/>
                        <a:pt x="5400" y="1440"/>
                      </a:cubicBezTo>
                      <a:close/>
                      <a:moveTo>
                        <a:pt x="5400" y="21600"/>
                      </a:moveTo>
                      <a:lnTo>
                        <a:pt x="16200" y="21600"/>
                      </a:lnTo>
                      <a:cubicBezTo>
                        <a:pt x="19187" y="21600"/>
                        <a:pt x="21600" y="20957"/>
                        <a:pt x="21600" y="20160"/>
                      </a:cubicBezTo>
                      <a:lnTo>
                        <a:pt x="21600" y="1440"/>
                      </a:lnTo>
                      <a:cubicBezTo>
                        <a:pt x="21600" y="644"/>
                        <a:pt x="19187" y="0"/>
                        <a:pt x="16200" y="0"/>
                      </a:cubicBezTo>
                      <a:lnTo>
                        <a:pt x="5400" y="0"/>
                      </a:lnTo>
                      <a:cubicBezTo>
                        <a:pt x="2413" y="0"/>
                        <a:pt x="0" y="644"/>
                        <a:pt x="0" y="1440"/>
                      </a:cubicBezTo>
                      <a:lnTo>
                        <a:pt x="0" y="20160"/>
                      </a:lnTo>
                      <a:cubicBezTo>
                        <a:pt x="0" y="20957"/>
                        <a:pt x="2413" y="21600"/>
                        <a:pt x="5400" y="2160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sz="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" name="AutoShape 133"/>
                <p:cNvSpPr/>
                <p:nvPr/>
              </p:nvSpPr>
              <p:spPr bwMode="auto">
                <a:xfrm>
                  <a:off x="927100" y="2770188"/>
                  <a:ext cx="57944" cy="21828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5400" y="1440"/>
                      </a:moveTo>
                      <a:lnTo>
                        <a:pt x="16200" y="1440"/>
                      </a:lnTo>
                      <a:lnTo>
                        <a:pt x="16200" y="20160"/>
                      </a:lnTo>
                      <a:lnTo>
                        <a:pt x="5400" y="20160"/>
                      </a:lnTo>
                      <a:cubicBezTo>
                        <a:pt x="5400" y="20160"/>
                        <a:pt x="5400" y="1440"/>
                        <a:pt x="5400" y="1440"/>
                      </a:cubicBezTo>
                      <a:close/>
                      <a:moveTo>
                        <a:pt x="5400" y="21600"/>
                      </a:moveTo>
                      <a:lnTo>
                        <a:pt x="16200" y="21600"/>
                      </a:lnTo>
                      <a:cubicBezTo>
                        <a:pt x="19187" y="21600"/>
                        <a:pt x="21600" y="20957"/>
                        <a:pt x="21600" y="20160"/>
                      </a:cubicBezTo>
                      <a:lnTo>
                        <a:pt x="21600" y="1440"/>
                      </a:lnTo>
                      <a:cubicBezTo>
                        <a:pt x="21600" y="644"/>
                        <a:pt x="19187" y="0"/>
                        <a:pt x="16200" y="0"/>
                      </a:cubicBezTo>
                      <a:lnTo>
                        <a:pt x="5400" y="0"/>
                      </a:lnTo>
                      <a:cubicBezTo>
                        <a:pt x="2413" y="0"/>
                        <a:pt x="0" y="644"/>
                        <a:pt x="0" y="1440"/>
                      </a:cubicBezTo>
                      <a:lnTo>
                        <a:pt x="0" y="20160"/>
                      </a:lnTo>
                      <a:cubicBezTo>
                        <a:pt x="0" y="20957"/>
                        <a:pt x="2413" y="21600"/>
                        <a:pt x="5400" y="2160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sz="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" name="AutoShape 134"/>
                <p:cNvSpPr/>
                <p:nvPr/>
              </p:nvSpPr>
              <p:spPr bwMode="auto">
                <a:xfrm>
                  <a:off x="1013619" y="2770188"/>
                  <a:ext cx="57944" cy="21828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5400" y="1440"/>
                      </a:moveTo>
                      <a:lnTo>
                        <a:pt x="16200" y="1440"/>
                      </a:lnTo>
                      <a:lnTo>
                        <a:pt x="16200" y="20160"/>
                      </a:lnTo>
                      <a:lnTo>
                        <a:pt x="5400" y="20160"/>
                      </a:lnTo>
                      <a:cubicBezTo>
                        <a:pt x="5400" y="20160"/>
                        <a:pt x="5400" y="1440"/>
                        <a:pt x="5400" y="1440"/>
                      </a:cubicBezTo>
                      <a:close/>
                      <a:moveTo>
                        <a:pt x="5400" y="21600"/>
                      </a:moveTo>
                      <a:lnTo>
                        <a:pt x="16200" y="21600"/>
                      </a:lnTo>
                      <a:cubicBezTo>
                        <a:pt x="19187" y="21600"/>
                        <a:pt x="21600" y="20957"/>
                        <a:pt x="21600" y="20160"/>
                      </a:cubicBezTo>
                      <a:lnTo>
                        <a:pt x="21600" y="1440"/>
                      </a:lnTo>
                      <a:cubicBezTo>
                        <a:pt x="21600" y="644"/>
                        <a:pt x="19187" y="0"/>
                        <a:pt x="16200" y="0"/>
                      </a:cubicBezTo>
                      <a:lnTo>
                        <a:pt x="5400" y="0"/>
                      </a:lnTo>
                      <a:cubicBezTo>
                        <a:pt x="2413" y="0"/>
                        <a:pt x="0" y="644"/>
                        <a:pt x="0" y="1440"/>
                      </a:cubicBezTo>
                      <a:lnTo>
                        <a:pt x="0" y="20160"/>
                      </a:lnTo>
                      <a:cubicBezTo>
                        <a:pt x="0" y="20957"/>
                        <a:pt x="2413" y="21600"/>
                        <a:pt x="5400" y="2160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sz="9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7" name="组合 16"/>
            <p:cNvGrpSpPr/>
            <p:nvPr/>
          </p:nvGrpSpPr>
          <p:grpSpPr>
            <a:xfrm>
              <a:off x="5466044" y="2209800"/>
              <a:ext cx="3321050" cy="3321050"/>
              <a:chOff x="5466044" y="2209800"/>
              <a:chExt cx="3321050" cy="3321050"/>
            </a:xfrm>
          </p:grpSpPr>
          <p:sp>
            <p:nvSpPr>
              <p:cNvPr id="18" name="Oval 6"/>
              <p:cNvSpPr/>
              <p:nvPr/>
            </p:nvSpPr>
            <p:spPr bwMode="auto">
              <a:xfrm>
                <a:off x="5571613" y="2316957"/>
                <a:ext cx="3113088" cy="3117850"/>
              </a:xfrm>
              <a:prstGeom prst="ellipse">
                <a:avLst/>
              </a:prstGeom>
              <a:solidFill>
                <a:srgbClr val="56A165">
                  <a:alpha val="50000"/>
                </a:srgbClr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Rectangle 9"/>
              <p:cNvSpPr/>
              <p:nvPr/>
            </p:nvSpPr>
            <p:spPr bwMode="auto">
              <a:xfrm>
                <a:off x="5631144" y="3613150"/>
                <a:ext cx="1009650" cy="520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r>
                  <a:rPr lang="zh-CN" altLang="en-US" sz="1600" b="1" dirty="0">
                    <a:solidFill>
                      <a:srgbClr val="FFFFFF"/>
                    </a:solidFill>
                    <a:latin typeface="微软雅黑" pitchFamily="34" charset="-122"/>
                    <a:cs typeface="Open Sans" charset="0"/>
                    <a:sym typeface="Open Sans" charset="0"/>
                  </a:rPr>
                  <a:t>添加文本</a:t>
                </a:r>
                <a:endParaRPr lang="en-US" sz="1600" b="1" dirty="0">
                  <a:solidFill>
                    <a:srgbClr val="FFFFFF"/>
                  </a:solidFill>
                  <a:latin typeface="微软雅黑" pitchFamily="34" charset="-122"/>
                  <a:cs typeface="Open Sans" charset="0"/>
                  <a:sym typeface="Open Sans" charset="0"/>
                </a:endParaRPr>
              </a:p>
            </p:txBody>
          </p:sp>
          <p:sp>
            <p:nvSpPr>
              <p:cNvPr id="20" name="Oval 10"/>
              <p:cNvSpPr/>
              <p:nvPr/>
            </p:nvSpPr>
            <p:spPr bwMode="auto">
              <a:xfrm>
                <a:off x="5466044" y="2209800"/>
                <a:ext cx="3321050" cy="3321050"/>
              </a:xfrm>
              <a:prstGeom prst="ellipse">
                <a:avLst/>
              </a:prstGeom>
              <a:noFill/>
              <a:ln w="25400" cap="flat">
                <a:solidFill>
                  <a:srgbClr val="CDCDCD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Rectangle 8"/>
              <p:cNvSpPr/>
              <p:nvPr/>
            </p:nvSpPr>
            <p:spPr bwMode="auto">
              <a:xfrm>
                <a:off x="6970621" y="4282451"/>
                <a:ext cx="1589317" cy="62349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r>
                  <a:rPr lang="zh-CN" altLang="en-US" sz="1400" b="1" dirty="0">
                    <a:solidFill>
                      <a:prstClr val="white"/>
                    </a:solidFill>
                    <a:latin typeface="微软雅黑" pitchFamily="34" charset="-122"/>
                  </a:rPr>
                  <a:t>点击此处添加你需要的内容</a:t>
                </a: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7213169" y="3314343"/>
                <a:ext cx="910938" cy="910938"/>
                <a:chOff x="4439444" y="2582069"/>
                <a:chExt cx="464344" cy="464344"/>
              </a:xfrm>
            </p:grpSpPr>
            <p:sp>
              <p:nvSpPr>
                <p:cNvPr id="23" name="AutoShape 123"/>
                <p:cNvSpPr/>
                <p:nvPr/>
              </p:nvSpPr>
              <p:spPr bwMode="auto">
                <a:xfrm>
                  <a:off x="4439444" y="2582069"/>
                  <a:ext cx="464344" cy="46434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8180" y="12133"/>
                      </a:moveTo>
                      <a:cubicBezTo>
                        <a:pt x="17711" y="12226"/>
                        <a:pt x="17327" y="12561"/>
                        <a:pt x="17170" y="13013"/>
                      </a:cubicBezTo>
                      <a:cubicBezTo>
                        <a:pt x="17083" y="13262"/>
                        <a:pt x="16982" y="13503"/>
                        <a:pt x="16869" y="13738"/>
                      </a:cubicBezTo>
                      <a:cubicBezTo>
                        <a:pt x="16659" y="14169"/>
                        <a:pt x="16695" y="14678"/>
                        <a:pt x="16960" y="15075"/>
                      </a:cubicBezTo>
                      <a:lnTo>
                        <a:pt x="18132" y="16833"/>
                      </a:lnTo>
                      <a:lnTo>
                        <a:pt x="16833" y="18132"/>
                      </a:lnTo>
                      <a:lnTo>
                        <a:pt x="15076" y="16960"/>
                      </a:lnTo>
                      <a:cubicBezTo>
                        <a:pt x="14850" y="16810"/>
                        <a:pt x="14589" y="16733"/>
                        <a:pt x="14327" y="16733"/>
                      </a:cubicBezTo>
                      <a:cubicBezTo>
                        <a:pt x="14126" y="16733"/>
                        <a:pt x="13925" y="16778"/>
                        <a:pt x="13739" y="16868"/>
                      </a:cubicBezTo>
                      <a:cubicBezTo>
                        <a:pt x="13504" y="16982"/>
                        <a:pt x="13263" y="17084"/>
                        <a:pt x="13012" y="17171"/>
                      </a:cubicBezTo>
                      <a:cubicBezTo>
                        <a:pt x="12562" y="17327"/>
                        <a:pt x="12227" y="17712"/>
                        <a:pt x="12133" y="18181"/>
                      </a:cubicBezTo>
                      <a:lnTo>
                        <a:pt x="11718" y="20250"/>
                      </a:lnTo>
                      <a:lnTo>
                        <a:pt x="9881" y="20250"/>
                      </a:lnTo>
                      <a:lnTo>
                        <a:pt x="9468" y="18181"/>
                      </a:lnTo>
                      <a:cubicBezTo>
                        <a:pt x="9374" y="17712"/>
                        <a:pt x="9039" y="17327"/>
                        <a:pt x="8588" y="17171"/>
                      </a:cubicBezTo>
                      <a:cubicBezTo>
                        <a:pt x="8339" y="17084"/>
                        <a:pt x="8096" y="16983"/>
                        <a:pt x="7862" y="16869"/>
                      </a:cubicBezTo>
                      <a:cubicBezTo>
                        <a:pt x="7675" y="16778"/>
                        <a:pt x="7474" y="16733"/>
                        <a:pt x="7274" y="16733"/>
                      </a:cubicBezTo>
                      <a:cubicBezTo>
                        <a:pt x="7011" y="16733"/>
                        <a:pt x="6750" y="16810"/>
                        <a:pt x="6525" y="16960"/>
                      </a:cubicBezTo>
                      <a:lnTo>
                        <a:pt x="4767" y="18132"/>
                      </a:lnTo>
                      <a:lnTo>
                        <a:pt x="3468" y="16833"/>
                      </a:lnTo>
                      <a:lnTo>
                        <a:pt x="4640" y="15075"/>
                      </a:lnTo>
                      <a:cubicBezTo>
                        <a:pt x="4905" y="14678"/>
                        <a:pt x="4940" y="14170"/>
                        <a:pt x="4732" y="13739"/>
                      </a:cubicBezTo>
                      <a:cubicBezTo>
                        <a:pt x="4619" y="13505"/>
                        <a:pt x="4517" y="13263"/>
                        <a:pt x="4430" y="13014"/>
                      </a:cubicBezTo>
                      <a:cubicBezTo>
                        <a:pt x="4273" y="12562"/>
                        <a:pt x="3888" y="12227"/>
                        <a:pt x="3420" y="12133"/>
                      </a:cubicBezTo>
                      <a:lnTo>
                        <a:pt x="1351" y="11719"/>
                      </a:lnTo>
                      <a:lnTo>
                        <a:pt x="1350" y="9882"/>
                      </a:lnTo>
                      <a:lnTo>
                        <a:pt x="3420" y="9468"/>
                      </a:lnTo>
                      <a:cubicBezTo>
                        <a:pt x="3888" y="9375"/>
                        <a:pt x="4273" y="9040"/>
                        <a:pt x="4430" y="8588"/>
                      </a:cubicBezTo>
                      <a:cubicBezTo>
                        <a:pt x="4517" y="8339"/>
                        <a:pt x="4617" y="8097"/>
                        <a:pt x="4731" y="7862"/>
                      </a:cubicBezTo>
                      <a:cubicBezTo>
                        <a:pt x="4940" y="7432"/>
                        <a:pt x="4905" y="6923"/>
                        <a:pt x="4640" y="6525"/>
                      </a:cubicBezTo>
                      <a:lnTo>
                        <a:pt x="3468" y="4768"/>
                      </a:lnTo>
                      <a:lnTo>
                        <a:pt x="4767" y="3469"/>
                      </a:lnTo>
                      <a:lnTo>
                        <a:pt x="6525" y="4640"/>
                      </a:lnTo>
                      <a:cubicBezTo>
                        <a:pt x="6750" y="4791"/>
                        <a:pt x="7011" y="4867"/>
                        <a:pt x="7274" y="4867"/>
                      </a:cubicBezTo>
                      <a:cubicBezTo>
                        <a:pt x="7474" y="4867"/>
                        <a:pt x="7675" y="4822"/>
                        <a:pt x="7862" y="4733"/>
                      </a:cubicBezTo>
                      <a:cubicBezTo>
                        <a:pt x="8095" y="4619"/>
                        <a:pt x="8338" y="4517"/>
                        <a:pt x="8587" y="4430"/>
                      </a:cubicBezTo>
                      <a:cubicBezTo>
                        <a:pt x="9039" y="4273"/>
                        <a:pt x="9374" y="3889"/>
                        <a:pt x="9468" y="3420"/>
                      </a:cubicBezTo>
                      <a:lnTo>
                        <a:pt x="9881" y="1351"/>
                      </a:lnTo>
                      <a:lnTo>
                        <a:pt x="11718" y="1350"/>
                      </a:lnTo>
                      <a:lnTo>
                        <a:pt x="12132" y="3420"/>
                      </a:lnTo>
                      <a:cubicBezTo>
                        <a:pt x="12225" y="3889"/>
                        <a:pt x="12560" y="4273"/>
                        <a:pt x="13012" y="4430"/>
                      </a:cubicBezTo>
                      <a:cubicBezTo>
                        <a:pt x="13262" y="4517"/>
                        <a:pt x="13503" y="4618"/>
                        <a:pt x="13738" y="4732"/>
                      </a:cubicBezTo>
                      <a:cubicBezTo>
                        <a:pt x="13925" y="4822"/>
                        <a:pt x="14125" y="4867"/>
                        <a:pt x="14327" y="4867"/>
                      </a:cubicBezTo>
                      <a:cubicBezTo>
                        <a:pt x="14589" y="4867"/>
                        <a:pt x="14850" y="4791"/>
                        <a:pt x="15076" y="4640"/>
                      </a:cubicBezTo>
                      <a:lnTo>
                        <a:pt x="16833" y="3469"/>
                      </a:lnTo>
                      <a:lnTo>
                        <a:pt x="18132" y="4768"/>
                      </a:lnTo>
                      <a:lnTo>
                        <a:pt x="16960" y="6525"/>
                      </a:lnTo>
                      <a:cubicBezTo>
                        <a:pt x="16695" y="6923"/>
                        <a:pt x="16660" y="7431"/>
                        <a:pt x="16867" y="7862"/>
                      </a:cubicBezTo>
                      <a:cubicBezTo>
                        <a:pt x="16981" y="8096"/>
                        <a:pt x="17083" y="8338"/>
                        <a:pt x="17170" y="8587"/>
                      </a:cubicBezTo>
                      <a:cubicBezTo>
                        <a:pt x="17327" y="9039"/>
                        <a:pt x="17711" y="9374"/>
                        <a:pt x="18180" y="9467"/>
                      </a:cubicBezTo>
                      <a:lnTo>
                        <a:pt x="20249" y="9882"/>
                      </a:lnTo>
                      <a:lnTo>
                        <a:pt x="20250" y="11719"/>
                      </a:lnTo>
                      <a:cubicBezTo>
                        <a:pt x="20250" y="11719"/>
                        <a:pt x="18180" y="12133"/>
                        <a:pt x="18180" y="12133"/>
                      </a:cubicBezTo>
                      <a:close/>
                      <a:moveTo>
                        <a:pt x="20514" y="8558"/>
                      </a:moveTo>
                      <a:lnTo>
                        <a:pt x="18445" y="8144"/>
                      </a:lnTo>
                      <a:cubicBezTo>
                        <a:pt x="18341" y="7844"/>
                        <a:pt x="18219" y="7555"/>
                        <a:pt x="18083" y="7274"/>
                      </a:cubicBezTo>
                      <a:lnTo>
                        <a:pt x="19255" y="5516"/>
                      </a:lnTo>
                      <a:cubicBezTo>
                        <a:pt x="19612" y="4981"/>
                        <a:pt x="19541" y="4268"/>
                        <a:pt x="19086" y="3813"/>
                      </a:cubicBezTo>
                      <a:lnTo>
                        <a:pt x="17787" y="2514"/>
                      </a:lnTo>
                      <a:cubicBezTo>
                        <a:pt x="17526" y="2253"/>
                        <a:pt x="17182" y="2119"/>
                        <a:pt x="16832" y="2119"/>
                      </a:cubicBezTo>
                      <a:cubicBezTo>
                        <a:pt x="16573" y="2119"/>
                        <a:pt x="16312" y="2193"/>
                        <a:pt x="16085" y="2346"/>
                      </a:cubicBezTo>
                      <a:lnTo>
                        <a:pt x="14327" y="3517"/>
                      </a:lnTo>
                      <a:cubicBezTo>
                        <a:pt x="14045" y="3381"/>
                        <a:pt x="13755" y="3259"/>
                        <a:pt x="13455" y="3155"/>
                      </a:cubicBezTo>
                      <a:lnTo>
                        <a:pt x="13041" y="1086"/>
                      </a:lnTo>
                      <a:cubicBezTo>
                        <a:pt x="12916" y="455"/>
                        <a:pt x="12361" y="0"/>
                        <a:pt x="11718" y="0"/>
                      </a:cubicBezTo>
                      <a:lnTo>
                        <a:pt x="9881" y="0"/>
                      </a:lnTo>
                      <a:cubicBezTo>
                        <a:pt x="9238" y="0"/>
                        <a:pt x="8684" y="455"/>
                        <a:pt x="8558" y="1086"/>
                      </a:cubicBezTo>
                      <a:lnTo>
                        <a:pt x="8144" y="3155"/>
                      </a:lnTo>
                      <a:cubicBezTo>
                        <a:pt x="7844" y="3259"/>
                        <a:pt x="7555" y="3381"/>
                        <a:pt x="7274" y="3517"/>
                      </a:cubicBezTo>
                      <a:lnTo>
                        <a:pt x="5517" y="2346"/>
                      </a:lnTo>
                      <a:cubicBezTo>
                        <a:pt x="5287" y="2193"/>
                        <a:pt x="5027" y="2119"/>
                        <a:pt x="4768" y="2119"/>
                      </a:cubicBezTo>
                      <a:cubicBezTo>
                        <a:pt x="4419" y="2119"/>
                        <a:pt x="4074" y="2253"/>
                        <a:pt x="3813" y="2514"/>
                      </a:cubicBezTo>
                      <a:lnTo>
                        <a:pt x="2514" y="3813"/>
                      </a:lnTo>
                      <a:cubicBezTo>
                        <a:pt x="2059" y="4268"/>
                        <a:pt x="1988" y="4981"/>
                        <a:pt x="2345" y="5516"/>
                      </a:cubicBezTo>
                      <a:lnTo>
                        <a:pt x="3517" y="7274"/>
                      </a:lnTo>
                      <a:cubicBezTo>
                        <a:pt x="3380" y="7555"/>
                        <a:pt x="3259" y="7845"/>
                        <a:pt x="3155" y="8144"/>
                      </a:cubicBezTo>
                      <a:lnTo>
                        <a:pt x="1086" y="8558"/>
                      </a:lnTo>
                      <a:cubicBezTo>
                        <a:pt x="454" y="8685"/>
                        <a:pt x="0" y="9239"/>
                        <a:pt x="0" y="9882"/>
                      </a:cubicBezTo>
                      <a:lnTo>
                        <a:pt x="0" y="11719"/>
                      </a:lnTo>
                      <a:cubicBezTo>
                        <a:pt x="0" y="12362"/>
                        <a:pt x="454" y="12916"/>
                        <a:pt x="1086" y="13043"/>
                      </a:cubicBezTo>
                      <a:lnTo>
                        <a:pt x="3155" y="13457"/>
                      </a:lnTo>
                      <a:cubicBezTo>
                        <a:pt x="3259" y="13756"/>
                        <a:pt x="3381" y="14046"/>
                        <a:pt x="3517" y="14327"/>
                      </a:cubicBezTo>
                      <a:lnTo>
                        <a:pt x="2345" y="16084"/>
                      </a:lnTo>
                      <a:cubicBezTo>
                        <a:pt x="1988" y="16619"/>
                        <a:pt x="2059" y="17333"/>
                        <a:pt x="2514" y="17788"/>
                      </a:cubicBezTo>
                      <a:lnTo>
                        <a:pt x="3813" y="19086"/>
                      </a:lnTo>
                      <a:cubicBezTo>
                        <a:pt x="4074" y="19347"/>
                        <a:pt x="4419" y="19482"/>
                        <a:pt x="4768" y="19482"/>
                      </a:cubicBezTo>
                      <a:cubicBezTo>
                        <a:pt x="5027" y="19482"/>
                        <a:pt x="5288" y="19407"/>
                        <a:pt x="5517" y="19255"/>
                      </a:cubicBezTo>
                      <a:lnTo>
                        <a:pt x="7274" y="18083"/>
                      </a:lnTo>
                      <a:cubicBezTo>
                        <a:pt x="7555" y="18220"/>
                        <a:pt x="7844" y="18341"/>
                        <a:pt x="8144" y="18446"/>
                      </a:cubicBezTo>
                      <a:lnTo>
                        <a:pt x="8558" y="20515"/>
                      </a:lnTo>
                      <a:cubicBezTo>
                        <a:pt x="8684" y="21146"/>
                        <a:pt x="9238" y="21600"/>
                        <a:pt x="9881" y="21600"/>
                      </a:cubicBezTo>
                      <a:lnTo>
                        <a:pt x="11718" y="21600"/>
                      </a:lnTo>
                      <a:cubicBezTo>
                        <a:pt x="12361" y="21600"/>
                        <a:pt x="12916" y="21146"/>
                        <a:pt x="13041" y="20515"/>
                      </a:cubicBezTo>
                      <a:lnTo>
                        <a:pt x="13457" y="18446"/>
                      </a:lnTo>
                      <a:cubicBezTo>
                        <a:pt x="13756" y="18341"/>
                        <a:pt x="14046" y="18220"/>
                        <a:pt x="14327" y="18083"/>
                      </a:cubicBezTo>
                      <a:lnTo>
                        <a:pt x="16085" y="19255"/>
                      </a:lnTo>
                      <a:cubicBezTo>
                        <a:pt x="16312" y="19407"/>
                        <a:pt x="16573" y="19482"/>
                        <a:pt x="16832" y="19482"/>
                      </a:cubicBezTo>
                      <a:cubicBezTo>
                        <a:pt x="17182" y="19482"/>
                        <a:pt x="17526" y="19347"/>
                        <a:pt x="17787" y="19086"/>
                      </a:cubicBezTo>
                      <a:lnTo>
                        <a:pt x="19086" y="17788"/>
                      </a:lnTo>
                      <a:cubicBezTo>
                        <a:pt x="19541" y="17333"/>
                        <a:pt x="19612" y="16619"/>
                        <a:pt x="19255" y="16084"/>
                      </a:cubicBezTo>
                      <a:lnTo>
                        <a:pt x="18083" y="14327"/>
                      </a:lnTo>
                      <a:cubicBezTo>
                        <a:pt x="18220" y="14045"/>
                        <a:pt x="18341" y="13755"/>
                        <a:pt x="18445" y="13456"/>
                      </a:cubicBezTo>
                      <a:lnTo>
                        <a:pt x="20514" y="13043"/>
                      </a:lnTo>
                      <a:cubicBezTo>
                        <a:pt x="21145" y="12916"/>
                        <a:pt x="21600" y="12362"/>
                        <a:pt x="21600" y="11719"/>
                      </a:cubicBezTo>
                      <a:lnTo>
                        <a:pt x="21600" y="9882"/>
                      </a:lnTo>
                      <a:cubicBezTo>
                        <a:pt x="21600" y="9239"/>
                        <a:pt x="21145" y="8685"/>
                        <a:pt x="20514" y="8558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sz="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" name="AutoShape 124"/>
                <p:cNvSpPr/>
                <p:nvPr/>
              </p:nvSpPr>
              <p:spPr bwMode="auto">
                <a:xfrm>
                  <a:off x="4570413" y="2712244"/>
                  <a:ext cx="203200" cy="20320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20250"/>
                      </a:moveTo>
                      <a:cubicBezTo>
                        <a:pt x="5581" y="20250"/>
                        <a:pt x="1350" y="16018"/>
                        <a:pt x="1350" y="10800"/>
                      </a:cubicBezTo>
                      <a:cubicBezTo>
                        <a:pt x="1350" y="5582"/>
                        <a:pt x="5581" y="1350"/>
                        <a:pt x="10800" y="1350"/>
                      </a:cubicBezTo>
                      <a:cubicBezTo>
                        <a:pt x="16016" y="1350"/>
                        <a:pt x="20250" y="5582"/>
                        <a:pt x="20250" y="10800"/>
                      </a:cubicBezTo>
                      <a:cubicBezTo>
                        <a:pt x="20250" y="16018"/>
                        <a:pt x="16016" y="20250"/>
                        <a:pt x="10800" y="20250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4"/>
                        <a:pt x="4836" y="21600"/>
                        <a:pt x="10800" y="21600"/>
                      </a:cubicBezTo>
                      <a:cubicBezTo>
                        <a:pt x="16764" y="21600"/>
                        <a:pt x="21600" y="16764"/>
                        <a:pt x="21600" y="10800"/>
                      </a:cubicBezTo>
                      <a:cubicBezTo>
                        <a:pt x="21600" y="4836"/>
                        <a:pt x="16764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sz="9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" name="AutoShape 125"/>
                <p:cNvSpPr/>
                <p:nvPr/>
              </p:nvSpPr>
              <p:spPr bwMode="auto">
                <a:xfrm>
                  <a:off x="4613275" y="2755900"/>
                  <a:ext cx="116682" cy="11668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18900"/>
                      </a:move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29"/>
                        <a:pt x="6328" y="2700"/>
                        <a:pt x="10800" y="2700"/>
                      </a:cubicBezTo>
                      <a:cubicBezTo>
                        <a:pt x="15272" y="2700"/>
                        <a:pt x="18900" y="6329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moveTo>
                        <a:pt x="10800" y="0"/>
                      </a:moveTo>
                      <a:cubicBezTo>
                        <a:pt x="4830" y="0"/>
                        <a:pt x="0" y="4833"/>
                        <a:pt x="0" y="10800"/>
                      </a:cubicBezTo>
                      <a:cubicBezTo>
                        <a:pt x="0" y="16767"/>
                        <a:pt x="4830" y="21600"/>
                        <a:pt x="10800" y="21600"/>
                      </a:cubicBezTo>
                      <a:cubicBezTo>
                        <a:pt x="16764" y="21600"/>
                        <a:pt x="21600" y="16767"/>
                        <a:pt x="21600" y="10800"/>
                      </a:cubicBezTo>
                      <a:cubicBezTo>
                        <a:pt x="21600" y="4833"/>
                        <a:pt x="16764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sz="90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6" name="文本框 25"/>
            <p:cNvSpPr txBox="1"/>
            <p:nvPr/>
          </p:nvSpPr>
          <p:spPr>
            <a:xfrm>
              <a:off x="8840741" y="2141323"/>
              <a:ext cx="2919157" cy="67980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2400"/>
                </a:lnSpc>
                <a:defRPr sz="160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点击此处添加你需要的内容，可以是一定篇幅的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文本</a:t>
              </a:r>
              <a:r>
                <a:rPr lang="en-US" altLang="zh-CN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.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840741" y="2930511"/>
              <a:ext cx="2919157" cy="67980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2400"/>
                </a:lnSpc>
                <a:defRPr sz="160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点击此处添加你需要的内容，可以是一定篇幅的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文本</a:t>
              </a:r>
              <a:r>
                <a:rPr lang="en-US" altLang="zh-CN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.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99065" y="4158563"/>
              <a:ext cx="2919157" cy="67980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2400"/>
                </a:lnSpc>
                <a:defRPr sz="160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点击此处添加你需要的内容，可以是一定篇幅的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文本</a:t>
              </a:r>
              <a:r>
                <a:rPr lang="en-US" altLang="zh-CN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.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99065" y="4947751"/>
              <a:ext cx="2919157" cy="67980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2400"/>
                </a:lnSpc>
                <a:defRPr sz="160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点击此处添加你需要的内容，可以是一定篇幅的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文本</a:t>
              </a:r>
              <a:r>
                <a:rPr lang="en-US" altLang="zh-CN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.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7798153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59820" y="2313496"/>
            <a:ext cx="5128751" cy="20679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15547" y="1537695"/>
            <a:ext cx="3147613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56"/>
          <a:stretch/>
        </p:blipFill>
        <p:spPr>
          <a:xfrm>
            <a:off x="559691" y="2992583"/>
            <a:ext cx="3497193" cy="3320801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1120877" y="783110"/>
            <a:ext cx="533959" cy="533959"/>
          </a:xfrm>
          <a:prstGeom prst="ellipse">
            <a:avLst/>
          </a:prstGeom>
          <a:solidFill>
            <a:srgbClr val="9EC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596760" y="726923"/>
            <a:ext cx="992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 smtClean="0">
                <a:solidFill>
                  <a:srgbClr val="6EC368"/>
                </a:solidFill>
              </a:rPr>
              <a:t>YOUR LOGO</a:t>
            </a:r>
            <a:endParaRPr lang="zh-CN" altLang="en-US" spc="300" dirty="0">
              <a:solidFill>
                <a:srgbClr val="6EC368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14383" y="554106"/>
            <a:ext cx="36375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i="1" spc="1000" dirty="0" smtClean="0">
                <a:solidFill>
                  <a:srgbClr val="6EC368"/>
                </a:solidFill>
                <a:latin typeface="+mj-ea"/>
                <a:ea typeface="+mj-ea"/>
              </a:rPr>
              <a:t>HELLO, AUGUST</a:t>
            </a:r>
            <a:endParaRPr lang="zh-CN" altLang="en-US" sz="2000" i="1" spc="1000" dirty="0">
              <a:solidFill>
                <a:srgbClr val="6EC368"/>
              </a:solidFill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229014" y="1842221"/>
            <a:ext cx="7733972" cy="3173559"/>
            <a:chOff x="2229014" y="1959055"/>
            <a:chExt cx="7733972" cy="3173559"/>
          </a:xfrm>
        </p:grpSpPr>
        <p:grpSp>
          <p:nvGrpSpPr>
            <p:cNvPr id="24" name="组合 23"/>
            <p:cNvGrpSpPr/>
            <p:nvPr/>
          </p:nvGrpSpPr>
          <p:grpSpPr>
            <a:xfrm>
              <a:off x="2229014" y="1959055"/>
              <a:ext cx="7733972" cy="2215991"/>
              <a:chOff x="2441995" y="2284892"/>
              <a:chExt cx="7733972" cy="2215991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2441995" y="2284892"/>
                <a:ext cx="7733972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spc="600" dirty="0" smtClean="0">
                    <a:solidFill>
                      <a:srgbClr val="9ECD9F"/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感谢</a:t>
                </a:r>
                <a:r>
                  <a:rPr lang="zh-CN" altLang="en-US" sz="13000" spc="600" dirty="0" smtClean="0">
                    <a:blipFill dpi="0" rotWithShape="1">
                      <a:blip r:embed="rId8"/>
                      <a:srcRect/>
                      <a:tile tx="1555750" ty="838200" sx="100000" sy="100000" flip="none" algn="ctr"/>
                    </a:blip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观</a:t>
                </a:r>
                <a:r>
                  <a:rPr lang="zh-CN" altLang="en-US" sz="13000" spc="600" dirty="0" smtClean="0">
                    <a:blipFill dpi="0" rotWithShape="1">
                      <a:blip r:embed="rId8"/>
                      <a:srcRect/>
                      <a:tile tx="2432050" ty="1085850" sx="100000" sy="100000" flip="none" algn="ctr"/>
                    </a:blip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看</a:t>
                </a:r>
                <a:endParaRPr lang="zh-CN" altLang="en-US" sz="13000" spc="600" dirty="0">
                  <a:blipFill dpi="0" rotWithShape="1">
                    <a:blip r:embed="rId8"/>
                    <a:srcRect/>
                    <a:tile tx="2432050" ty="1085850" sx="100000" sy="100000" flip="none" algn="ctr"/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34942" y="2992583"/>
                <a:ext cx="685635" cy="658890"/>
              </a:xfrm>
              <a:prstGeom prst="rect">
                <a:avLst/>
              </a:prstGeom>
            </p:spPr>
          </p:pic>
        </p:grpSp>
        <p:sp>
          <p:nvSpPr>
            <p:cNvPr id="25" name="矩形 24"/>
            <p:cNvSpPr/>
            <p:nvPr/>
          </p:nvSpPr>
          <p:spPr>
            <a:xfrm>
              <a:off x="2499469" y="3853959"/>
              <a:ext cx="7193062" cy="574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spc="300" noProof="1" smtClean="0">
                  <a:solidFill>
                    <a:srgbClr val="6EC368"/>
                  </a:solidFill>
                  <a:latin typeface="+mj-ea"/>
                  <a:ea typeface="+mj-ea"/>
                </a:rPr>
                <a:t>LOREM IPSUM DOLOR SIT ER ELIT LAMET, CONSECTETAUR CILLIUM ADIPISICING PECU, SED DO EIUSMOD TEMPOR</a:t>
              </a:r>
              <a:endParaRPr lang="zh-CN" altLang="en-US" sz="1100" spc="300" dirty="0">
                <a:solidFill>
                  <a:srgbClr val="6EC368"/>
                </a:solidFill>
                <a:latin typeface="+mj-ea"/>
                <a:ea typeface="+mj-ea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884304" y="4656282"/>
              <a:ext cx="2423392" cy="476332"/>
              <a:chOff x="4935311" y="3906982"/>
              <a:chExt cx="2423392" cy="476332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4935311" y="3906982"/>
                <a:ext cx="476332" cy="476332"/>
              </a:xfrm>
              <a:prstGeom prst="ellipse">
                <a:avLst/>
              </a:prstGeom>
              <a:solidFill>
                <a:srgbClr val="9EC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+mj-ea"/>
                    <a:ea typeface="+mj-ea"/>
                  </a:rPr>
                  <a:t>演</a:t>
                </a:r>
                <a:endParaRPr lang="zh-CN" altLang="en-US" sz="2000" dirty="0">
                  <a:latin typeface="+mj-ea"/>
                  <a:ea typeface="+mj-ea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584331" y="3906982"/>
                <a:ext cx="476332" cy="476332"/>
              </a:xfrm>
              <a:prstGeom prst="ellipse">
                <a:avLst/>
              </a:prstGeom>
              <a:solidFill>
                <a:srgbClr val="9EC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latin typeface="+mj-ea"/>
                    <a:ea typeface="+mj-ea"/>
                  </a:rPr>
                  <a:t>示</a:t>
                </a: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6233351" y="3906982"/>
                <a:ext cx="476332" cy="476332"/>
              </a:xfrm>
              <a:prstGeom prst="ellipse">
                <a:avLst/>
              </a:prstGeom>
              <a:solidFill>
                <a:srgbClr val="9EC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latin typeface="+mj-ea"/>
                    <a:ea typeface="+mj-ea"/>
                  </a:rPr>
                  <a:t>模</a:t>
                </a: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6882371" y="3906982"/>
                <a:ext cx="476332" cy="476332"/>
              </a:xfrm>
              <a:prstGeom prst="ellipse">
                <a:avLst/>
              </a:prstGeom>
              <a:solidFill>
                <a:srgbClr val="9EC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latin typeface="+mj-ea"/>
                    <a:ea typeface="+mj-ea"/>
                  </a:rPr>
                  <a:t>版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1144516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890883" y="-914399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0800000">
            <a:off x="0" y="317500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56"/>
          <a:stretch/>
        </p:blipFill>
        <p:spPr>
          <a:xfrm>
            <a:off x="7181849" y="2036826"/>
            <a:ext cx="4448659" cy="422427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784387" y="2111502"/>
            <a:ext cx="4910966" cy="2542167"/>
            <a:chOff x="1435583" y="1873712"/>
            <a:chExt cx="4910966" cy="2542167"/>
          </a:xfrm>
        </p:grpSpPr>
        <p:sp>
          <p:nvSpPr>
            <p:cNvPr id="10" name="文本框 9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  <p:cNvSpPr txBox="1"/>
            <p:nvPr/>
          </p:nvSpPr>
          <p:spPr>
            <a:xfrm>
              <a:off x="2130606" y="3181216"/>
              <a:ext cx="4215943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10000"/>
                </a:lnSpc>
              </a:pPr>
              <a:r>
                <a:rPr lang="zh-CN" altLang="en-US" sz="3600" spc="300" dirty="0" smtClean="0">
                  <a:solidFill>
                    <a:schemeClr val="bg2">
                      <a:lumMod val="50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输入你的标题</a:t>
              </a:r>
              <a:endParaRPr lang="zh-CN" altLang="en-US" sz="3600" spc="300" dirty="0">
                <a:solidFill>
                  <a:schemeClr val="bg2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168905" y="3818891"/>
              <a:ext cx="406717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800" dirty="0" smtClean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Open Sans" panose="020B0606030504020204" pitchFamily="34" charset="0"/>
                </a:rPr>
                <a:t>YOUR TITLE HERE</a:t>
              </a:r>
              <a:r>
                <a:rPr lang="zh-CN" altLang="en-US" sz="800" dirty="0" smtClean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Open Sans" panose="020B0606030504020204" pitchFamily="34" charset="0"/>
                </a:rPr>
                <a:t> </a:t>
              </a:r>
              <a:r>
                <a:rPr lang="en-US" altLang="zh-CN" sz="800" dirty="0" smtClean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Open Sans" panose="020B0606030504020204" pitchFamily="34" charset="0"/>
                </a:rPr>
                <a:t>YOUR TITLE HEREYOUR TITLE HERE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Open Sans" panose="020B0606030504020204" pitchFamily="34" charset="0"/>
                </a:rPr>
                <a:t> 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2130606" y="2302561"/>
              <a:ext cx="3760035" cy="1147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10000"/>
                </a:lnSpc>
              </a:pPr>
              <a:r>
                <a:rPr lang="en-US" altLang="zh-CN" sz="6600" spc="300" dirty="0">
                  <a:solidFill>
                    <a:srgbClr val="9ECD9F"/>
                  </a:solidFill>
                  <a:latin typeface="Consolas" panose="020B0609020204030204" pitchFamily="49" charset="0"/>
                  <a:ea typeface="造字工房悦黑演示版常规体" pitchFamily="50" charset="-122"/>
                  <a:cs typeface="Consolas" panose="020B0609020204030204" pitchFamily="49" charset="0"/>
                </a:rPr>
                <a:t>PART </a:t>
              </a:r>
              <a:r>
                <a:rPr lang="en-US" altLang="zh-CN" sz="6600" spc="300" dirty="0" smtClean="0">
                  <a:solidFill>
                    <a:srgbClr val="9ECD9F"/>
                  </a:solidFill>
                  <a:latin typeface="Consolas" panose="020B0609020204030204" pitchFamily="49" charset="0"/>
                  <a:ea typeface="造字工房悦黑演示版常规体" pitchFamily="50" charset="-122"/>
                  <a:cs typeface="Consolas" panose="020B0609020204030204" pitchFamily="49" charset="0"/>
                </a:rPr>
                <a:t>01</a:t>
              </a:r>
              <a:endParaRPr lang="zh-CN" altLang="en-US" sz="6600" spc="300" dirty="0">
                <a:solidFill>
                  <a:srgbClr val="9ECD9F"/>
                </a:solidFill>
                <a:latin typeface="Consolas" panose="020B0609020204030204" pitchFamily="49" charset="0"/>
                <a:ea typeface="造字工房悦黑演示版常规体" pitchFamily="50" charset="-122"/>
                <a:cs typeface="Consolas" panose="020B0609020204030204" pitchFamily="49" charset="0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435583" y="1873712"/>
              <a:ext cx="1466249" cy="2542167"/>
              <a:chOff x="1131478" y="2236548"/>
              <a:chExt cx="1815248" cy="2380923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131478" y="2240529"/>
                <a:ext cx="1815248" cy="2376942"/>
                <a:chOff x="4800081" y="1485826"/>
                <a:chExt cx="2505082" cy="3280229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>
                  <a:off x="4863857" y="1485826"/>
                  <a:ext cx="0" cy="3280229"/>
                </a:xfrm>
                <a:prstGeom prst="line">
                  <a:avLst/>
                </a:prstGeom>
                <a:ln w="76200">
                  <a:solidFill>
                    <a:srgbClr val="9ECD9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 flipV="1">
                  <a:off x="4846959" y="4706416"/>
                  <a:ext cx="2458204" cy="8342"/>
                </a:xfrm>
                <a:prstGeom prst="line">
                  <a:avLst/>
                </a:prstGeom>
                <a:ln w="76200">
                  <a:solidFill>
                    <a:srgbClr val="9ECD9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flipV="1">
                  <a:off x="4800081" y="1527426"/>
                  <a:ext cx="2505082" cy="0"/>
                </a:xfrm>
                <a:prstGeom prst="line">
                  <a:avLst/>
                </a:prstGeom>
                <a:ln w="76200">
                  <a:solidFill>
                    <a:srgbClr val="9ECD9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7244879" y="4257485"/>
                  <a:ext cx="0" cy="409461"/>
                </a:xfrm>
                <a:prstGeom prst="line">
                  <a:avLst/>
                </a:prstGeom>
                <a:ln w="76200">
                  <a:solidFill>
                    <a:srgbClr val="9ECD9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" name="直接连接符 14"/>
              <p:cNvCxnSpPr/>
              <p:nvPr/>
            </p:nvCxnSpPr>
            <p:spPr>
              <a:xfrm>
                <a:off x="2909319" y="2236548"/>
                <a:ext cx="0" cy="512196"/>
              </a:xfrm>
              <a:prstGeom prst="line">
                <a:avLst/>
              </a:prstGeom>
              <a:ln w="76200">
                <a:solidFill>
                  <a:srgbClr val="9ECD9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68069155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1475642" y="1101599"/>
            <a:ext cx="9240715" cy="4053266"/>
            <a:chOff x="1501163" y="1749048"/>
            <a:chExt cx="9240715" cy="4053266"/>
          </a:xfrm>
        </p:grpSpPr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6092826" y="3730626"/>
              <a:ext cx="12700" cy="36036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5229226" y="4984751"/>
              <a:ext cx="520700" cy="295275"/>
            </a:xfrm>
            <a:custGeom>
              <a:avLst/>
              <a:gdLst>
                <a:gd name="T0" fmla="*/ 4 w 328"/>
                <a:gd name="T1" fmla="*/ 186 h 186"/>
                <a:gd name="T2" fmla="*/ 0 w 328"/>
                <a:gd name="T3" fmla="*/ 178 h 186"/>
                <a:gd name="T4" fmla="*/ 324 w 328"/>
                <a:gd name="T5" fmla="*/ 0 h 186"/>
                <a:gd name="T6" fmla="*/ 328 w 328"/>
                <a:gd name="T7" fmla="*/ 7 h 186"/>
                <a:gd name="T8" fmla="*/ 4 w 328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186">
                  <a:moveTo>
                    <a:pt x="4" y="186"/>
                  </a:moveTo>
                  <a:lnTo>
                    <a:pt x="0" y="178"/>
                  </a:lnTo>
                  <a:lnTo>
                    <a:pt x="324" y="0"/>
                  </a:lnTo>
                  <a:lnTo>
                    <a:pt x="328" y="7"/>
                  </a:lnTo>
                  <a:lnTo>
                    <a:pt x="4" y="18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6448426" y="4984751"/>
              <a:ext cx="552450" cy="301625"/>
            </a:xfrm>
            <a:custGeom>
              <a:avLst/>
              <a:gdLst>
                <a:gd name="T0" fmla="*/ 344 w 348"/>
                <a:gd name="T1" fmla="*/ 190 h 190"/>
                <a:gd name="T2" fmla="*/ 0 w 348"/>
                <a:gd name="T3" fmla="*/ 7 h 190"/>
                <a:gd name="T4" fmla="*/ 4 w 348"/>
                <a:gd name="T5" fmla="*/ 0 h 190"/>
                <a:gd name="T6" fmla="*/ 348 w 348"/>
                <a:gd name="T7" fmla="*/ 184 h 190"/>
                <a:gd name="T8" fmla="*/ 344 w 348"/>
                <a:gd name="T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190">
                  <a:moveTo>
                    <a:pt x="344" y="190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348" y="184"/>
                  </a:lnTo>
                  <a:lnTo>
                    <a:pt x="344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501163" y="4864517"/>
              <a:ext cx="2370017" cy="843718"/>
              <a:chOff x="1221767" y="2192338"/>
              <a:chExt cx="2370017" cy="843718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869838" y="2192338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221767" y="2523608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371861" y="4851816"/>
              <a:ext cx="2370017" cy="843718"/>
              <a:chOff x="3106598" y="5073134"/>
              <a:chExt cx="2370017" cy="843718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258883" y="5073134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106598" y="5404404"/>
                <a:ext cx="2370017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561208" y="1749048"/>
              <a:ext cx="2998714" cy="843718"/>
              <a:chOff x="4536294" y="1526495"/>
              <a:chExt cx="2998714" cy="843718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5250824" y="1526495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输入你的标题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536294" y="1857765"/>
                <a:ext cx="2998714" cy="512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Advertising CoLtd.professional professional team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192588" y="4754563"/>
              <a:ext cx="1039813" cy="1038225"/>
              <a:chOff x="4192588" y="4754563"/>
              <a:chExt cx="1039813" cy="1038225"/>
            </a:xfrm>
          </p:grpSpPr>
          <p:sp>
            <p:nvSpPr>
              <p:cNvPr id="21" name="Oval 8"/>
              <p:cNvSpPr>
                <a:spLocks noChangeArrowheads="1"/>
              </p:cNvSpPr>
              <p:nvPr/>
            </p:nvSpPr>
            <p:spPr bwMode="auto">
              <a:xfrm>
                <a:off x="4192588" y="4754563"/>
                <a:ext cx="1039813" cy="1038225"/>
              </a:xfrm>
              <a:prstGeom prst="ellipse">
                <a:avLst/>
              </a:prstGeom>
              <a:solidFill>
                <a:srgbClr val="9EC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Freeform 190"/>
              <p:cNvSpPr>
                <a:spLocks noChangeAspect="1" noEditPoints="1"/>
              </p:cNvSpPr>
              <p:nvPr/>
            </p:nvSpPr>
            <p:spPr bwMode="auto">
              <a:xfrm>
                <a:off x="4532018" y="5127758"/>
                <a:ext cx="360953" cy="291835"/>
              </a:xfrm>
              <a:custGeom>
                <a:avLst/>
                <a:gdLst>
                  <a:gd name="T0" fmla="*/ 86 w 109"/>
                  <a:gd name="T1" fmla="*/ 88 h 88"/>
                  <a:gd name="T2" fmla="*/ 84 w 109"/>
                  <a:gd name="T3" fmla="*/ 44 h 88"/>
                  <a:gd name="T4" fmla="*/ 80 w 109"/>
                  <a:gd name="T5" fmla="*/ 71 h 88"/>
                  <a:gd name="T6" fmla="*/ 109 w 109"/>
                  <a:gd name="T7" fmla="*/ 0 h 88"/>
                  <a:gd name="T8" fmla="*/ 92 w 109"/>
                  <a:gd name="T9" fmla="*/ 33 h 88"/>
                  <a:gd name="T10" fmla="*/ 80 w 109"/>
                  <a:gd name="T11" fmla="*/ 25 h 88"/>
                  <a:gd name="T12" fmla="*/ 67 w 109"/>
                  <a:gd name="T13" fmla="*/ 68 h 88"/>
                  <a:gd name="T14" fmla="*/ 37 w 109"/>
                  <a:gd name="T15" fmla="*/ 73 h 88"/>
                  <a:gd name="T16" fmla="*/ 19 w 109"/>
                  <a:gd name="T17" fmla="*/ 63 h 88"/>
                  <a:gd name="T18" fmla="*/ 0 w 109"/>
                  <a:gd name="T19" fmla="*/ 56 h 88"/>
                  <a:gd name="T20" fmla="*/ 25 w 109"/>
                  <a:gd name="T21" fmla="*/ 48 h 88"/>
                  <a:gd name="T22" fmla="*/ 30 w 109"/>
                  <a:gd name="T23" fmla="*/ 57 h 88"/>
                  <a:gd name="T24" fmla="*/ 44 w 109"/>
                  <a:gd name="T25" fmla="*/ 29 h 88"/>
                  <a:gd name="T26" fmla="*/ 66 w 109"/>
                  <a:gd name="T27" fmla="*/ 50 h 88"/>
                  <a:gd name="T28" fmla="*/ 68 w 109"/>
                  <a:gd name="T29" fmla="*/ 18 h 88"/>
                  <a:gd name="T30" fmla="*/ 78 w 109"/>
                  <a:gd name="T31" fmla="*/ 12 h 88"/>
                  <a:gd name="T32" fmla="*/ 90 w 109"/>
                  <a:gd name="T33" fmla="*/ 1 h 88"/>
                  <a:gd name="T34" fmla="*/ 22 w 109"/>
                  <a:gd name="T35" fmla="*/ 88 h 88"/>
                  <a:gd name="T36" fmla="*/ 29 w 109"/>
                  <a:gd name="T37" fmla="*/ 80 h 88"/>
                  <a:gd name="T38" fmla="*/ 22 w 109"/>
                  <a:gd name="T39" fmla="*/ 79 h 88"/>
                  <a:gd name="T40" fmla="*/ 11 w 109"/>
                  <a:gd name="T41" fmla="*/ 88 h 88"/>
                  <a:gd name="T42" fmla="*/ 17 w 109"/>
                  <a:gd name="T43" fmla="*/ 71 h 88"/>
                  <a:gd name="T44" fmla="*/ 11 w 109"/>
                  <a:gd name="T45" fmla="*/ 73 h 88"/>
                  <a:gd name="T46" fmla="*/ 34 w 109"/>
                  <a:gd name="T47" fmla="*/ 88 h 88"/>
                  <a:gd name="T48" fmla="*/ 40 w 109"/>
                  <a:gd name="T49" fmla="*/ 79 h 88"/>
                  <a:gd name="T50" fmla="*/ 34 w 109"/>
                  <a:gd name="T51" fmla="*/ 80 h 88"/>
                  <a:gd name="T52" fmla="*/ 45 w 109"/>
                  <a:gd name="T53" fmla="*/ 88 h 88"/>
                  <a:gd name="T54" fmla="*/ 52 w 109"/>
                  <a:gd name="T55" fmla="*/ 63 h 88"/>
                  <a:gd name="T56" fmla="*/ 45 w 109"/>
                  <a:gd name="T57" fmla="*/ 69 h 88"/>
                  <a:gd name="T58" fmla="*/ 57 w 109"/>
                  <a:gd name="T59" fmla="*/ 88 h 88"/>
                  <a:gd name="T60" fmla="*/ 63 w 109"/>
                  <a:gd name="T61" fmla="*/ 73 h 88"/>
                  <a:gd name="T62" fmla="*/ 57 w 109"/>
                  <a:gd name="T63" fmla="*/ 88 h 88"/>
                  <a:gd name="T64" fmla="*/ 75 w 109"/>
                  <a:gd name="T65" fmla="*/ 88 h 88"/>
                  <a:gd name="T66" fmla="*/ 68 w 109"/>
                  <a:gd name="T67" fmla="*/ 7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9" h="88">
                    <a:moveTo>
                      <a:pt x="80" y="88"/>
                    </a:move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88"/>
                      <a:pt x="80" y="88"/>
                      <a:pt x="80" y="88"/>
                    </a:cubicBezTo>
                    <a:close/>
                    <a:moveTo>
                      <a:pt x="109" y="0"/>
                    </a:moveTo>
                    <a:cubicBezTo>
                      <a:pt x="100" y="17"/>
                      <a:pt x="100" y="17"/>
                      <a:pt x="100" y="17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109" y="0"/>
                      <a:pt x="109" y="0"/>
                      <a:pt x="109" y="0"/>
                    </a:cubicBezTo>
                    <a:close/>
                    <a:moveTo>
                      <a:pt x="22" y="88"/>
                    </a:moveTo>
                    <a:cubicBezTo>
                      <a:pt x="24" y="88"/>
                      <a:pt x="27" y="88"/>
                      <a:pt x="29" y="88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88"/>
                      <a:pt x="22" y="88"/>
                      <a:pt x="22" y="88"/>
                    </a:cubicBezTo>
                    <a:close/>
                    <a:moveTo>
                      <a:pt x="11" y="88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88"/>
                      <a:pt x="11" y="88"/>
                      <a:pt x="11" y="88"/>
                    </a:cubicBezTo>
                    <a:close/>
                    <a:moveTo>
                      <a:pt x="34" y="88"/>
                    </a:moveTo>
                    <a:cubicBezTo>
                      <a:pt x="36" y="88"/>
                      <a:pt x="38" y="88"/>
                      <a:pt x="40" y="88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8"/>
                      <a:pt x="34" y="88"/>
                      <a:pt x="34" y="88"/>
                    </a:cubicBezTo>
                    <a:close/>
                    <a:moveTo>
                      <a:pt x="45" y="88"/>
                    </a:moveTo>
                    <a:cubicBezTo>
                      <a:pt x="47" y="88"/>
                      <a:pt x="50" y="88"/>
                      <a:pt x="52" y="88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88"/>
                      <a:pt x="45" y="88"/>
                      <a:pt x="45" y="88"/>
                    </a:cubicBezTo>
                    <a:close/>
                    <a:moveTo>
                      <a:pt x="57" y="88"/>
                    </a:moveTo>
                    <a:cubicBezTo>
                      <a:pt x="59" y="88"/>
                      <a:pt x="61" y="88"/>
                      <a:pt x="63" y="88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7" y="88"/>
                      <a:pt x="57" y="88"/>
                      <a:pt x="57" y="88"/>
                    </a:cubicBezTo>
                    <a:close/>
                    <a:moveTo>
                      <a:pt x="68" y="88"/>
                    </a:moveTo>
                    <a:cubicBezTo>
                      <a:pt x="70" y="88"/>
                      <a:pt x="73" y="88"/>
                      <a:pt x="75" y="88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68" y="75"/>
                      <a:pt x="68" y="75"/>
                      <a:pt x="68" y="75"/>
                    </a:cubicBezTo>
                    <a:lnTo>
                      <a:pt x="68" y="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578476" y="4090988"/>
              <a:ext cx="1039813" cy="1036638"/>
              <a:chOff x="5578476" y="4090988"/>
              <a:chExt cx="1039813" cy="1036638"/>
            </a:xfrm>
          </p:grpSpPr>
          <p:sp>
            <p:nvSpPr>
              <p:cNvPr id="24" name="Oval 6"/>
              <p:cNvSpPr>
                <a:spLocks noChangeArrowheads="1"/>
              </p:cNvSpPr>
              <p:nvPr/>
            </p:nvSpPr>
            <p:spPr bwMode="auto">
              <a:xfrm>
                <a:off x="5578476" y="4090988"/>
                <a:ext cx="1039813" cy="1036638"/>
              </a:xfrm>
              <a:prstGeom prst="ellipse">
                <a:avLst/>
              </a:prstGeom>
              <a:solidFill>
                <a:srgbClr val="56A1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5" name="组合 24"/>
              <p:cNvGrpSpPr>
                <a:grpSpLocks noChangeAspect="1"/>
              </p:cNvGrpSpPr>
              <p:nvPr/>
            </p:nvGrpSpPr>
            <p:grpSpPr>
              <a:xfrm>
                <a:off x="5835526" y="4340286"/>
                <a:ext cx="540000" cy="538042"/>
                <a:chOff x="3618897" y="2279040"/>
                <a:chExt cx="706229" cy="703668"/>
              </a:xfrm>
              <a:solidFill>
                <a:schemeClr val="bg1"/>
              </a:solidFill>
            </p:grpSpPr>
            <p:sp>
              <p:nvSpPr>
                <p:cNvPr id="26" name="Freeform 9"/>
                <p:cNvSpPr>
                  <a:spLocks noEditPoints="1"/>
                </p:cNvSpPr>
                <p:nvPr/>
              </p:nvSpPr>
              <p:spPr bwMode="auto">
                <a:xfrm>
                  <a:off x="3713987" y="2279040"/>
                  <a:ext cx="516048" cy="703668"/>
                </a:xfrm>
                <a:custGeom>
                  <a:avLst/>
                  <a:gdLst>
                    <a:gd name="T0" fmla="*/ 222 w 597"/>
                    <a:gd name="T1" fmla="*/ 575 h 814"/>
                    <a:gd name="T2" fmla="*/ 253 w 597"/>
                    <a:gd name="T3" fmla="*/ 598 h 814"/>
                    <a:gd name="T4" fmla="*/ 344 w 597"/>
                    <a:gd name="T5" fmla="*/ 598 h 814"/>
                    <a:gd name="T6" fmla="*/ 375 w 597"/>
                    <a:gd name="T7" fmla="*/ 575 h 814"/>
                    <a:gd name="T8" fmla="*/ 414 w 597"/>
                    <a:gd name="T9" fmla="*/ 509 h 814"/>
                    <a:gd name="T10" fmla="*/ 539 w 597"/>
                    <a:gd name="T11" fmla="*/ 298 h 814"/>
                    <a:gd name="T12" fmla="*/ 298 w 597"/>
                    <a:gd name="T13" fmla="*/ 57 h 814"/>
                    <a:gd name="T14" fmla="*/ 57 w 597"/>
                    <a:gd name="T15" fmla="*/ 298 h 814"/>
                    <a:gd name="T16" fmla="*/ 183 w 597"/>
                    <a:gd name="T17" fmla="*/ 509 h 814"/>
                    <a:gd name="T18" fmla="*/ 222 w 597"/>
                    <a:gd name="T19" fmla="*/ 575 h 814"/>
                    <a:gd name="T20" fmla="*/ 354 w 597"/>
                    <a:gd name="T21" fmla="*/ 782 h 814"/>
                    <a:gd name="T22" fmla="*/ 314 w 597"/>
                    <a:gd name="T23" fmla="*/ 814 h 814"/>
                    <a:gd name="T24" fmla="*/ 282 w 597"/>
                    <a:gd name="T25" fmla="*/ 814 h 814"/>
                    <a:gd name="T26" fmla="*/ 242 w 597"/>
                    <a:gd name="T27" fmla="*/ 782 h 814"/>
                    <a:gd name="T28" fmla="*/ 226 w 597"/>
                    <a:gd name="T29" fmla="*/ 782 h 814"/>
                    <a:gd name="T30" fmla="*/ 165 w 597"/>
                    <a:gd name="T31" fmla="*/ 722 h 814"/>
                    <a:gd name="T32" fmla="*/ 165 w 597"/>
                    <a:gd name="T33" fmla="*/ 576 h 814"/>
                    <a:gd name="T34" fmla="*/ 155 w 597"/>
                    <a:gd name="T35" fmla="*/ 559 h 814"/>
                    <a:gd name="T36" fmla="*/ 0 w 597"/>
                    <a:gd name="T37" fmla="*/ 298 h 814"/>
                    <a:gd name="T38" fmla="*/ 298 w 597"/>
                    <a:gd name="T39" fmla="*/ 0 h 814"/>
                    <a:gd name="T40" fmla="*/ 597 w 597"/>
                    <a:gd name="T41" fmla="*/ 298 h 814"/>
                    <a:gd name="T42" fmla="*/ 441 w 597"/>
                    <a:gd name="T43" fmla="*/ 559 h 814"/>
                    <a:gd name="T44" fmla="*/ 431 w 597"/>
                    <a:gd name="T45" fmla="*/ 576 h 814"/>
                    <a:gd name="T46" fmla="*/ 432 w 597"/>
                    <a:gd name="T47" fmla="*/ 722 h 814"/>
                    <a:gd name="T48" fmla="*/ 371 w 597"/>
                    <a:gd name="T49" fmla="*/ 782 h 814"/>
                    <a:gd name="T50" fmla="*/ 354 w 597"/>
                    <a:gd name="T51" fmla="*/ 782 h 8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97" h="814">
                      <a:moveTo>
                        <a:pt x="222" y="575"/>
                      </a:moveTo>
                      <a:cubicBezTo>
                        <a:pt x="224" y="589"/>
                        <a:pt x="238" y="598"/>
                        <a:pt x="253" y="598"/>
                      </a:cubicBezTo>
                      <a:cubicBezTo>
                        <a:pt x="344" y="598"/>
                        <a:pt x="344" y="598"/>
                        <a:pt x="344" y="598"/>
                      </a:cubicBezTo>
                      <a:cubicBezTo>
                        <a:pt x="358" y="598"/>
                        <a:pt x="373" y="589"/>
                        <a:pt x="375" y="575"/>
                      </a:cubicBezTo>
                      <a:cubicBezTo>
                        <a:pt x="377" y="547"/>
                        <a:pt x="390" y="523"/>
                        <a:pt x="414" y="509"/>
                      </a:cubicBezTo>
                      <a:cubicBezTo>
                        <a:pt x="491" y="467"/>
                        <a:pt x="539" y="386"/>
                        <a:pt x="539" y="298"/>
                      </a:cubicBezTo>
                      <a:cubicBezTo>
                        <a:pt x="539" y="165"/>
                        <a:pt x="431" y="57"/>
                        <a:pt x="298" y="57"/>
                      </a:cubicBezTo>
                      <a:cubicBezTo>
                        <a:pt x="165" y="57"/>
                        <a:pt x="57" y="165"/>
                        <a:pt x="57" y="298"/>
                      </a:cubicBezTo>
                      <a:cubicBezTo>
                        <a:pt x="57" y="386"/>
                        <a:pt x="105" y="467"/>
                        <a:pt x="183" y="509"/>
                      </a:cubicBezTo>
                      <a:cubicBezTo>
                        <a:pt x="207" y="523"/>
                        <a:pt x="219" y="547"/>
                        <a:pt x="222" y="575"/>
                      </a:cubicBezTo>
                      <a:close/>
                      <a:moveTo>
                        <a:pt x="354" y="782"/>
                      </a:moveTo>
                      <a:cubicBezTo>
                        <a:pt x="350" y="800"/>
                        <a:pt x="334" y="814"/>
                        <a:pt x="314" y="814"/>
                      </a:cubicBezTo>
                      <a:cubicBezTo>
                        <a:pt x="282" y="814"/>
                        <a:pt x="282" y="814"/>
                        <a:pt x="282" y="814"/>
                      </a:cubicBezTo>
                      <a:cubicBezTo>
                        <a:pt x="263" y="814"/>
                        <a:pt x="247" y="800"/>
                        <a:pt x="242" y="782"/>
                      </a:cubicBezTo>
                      <a:cubicBezTo>
                        <a:pt x="226" y="782"/>
                        <a:pt x="226" y="782"/>
                        <a:pt x="226" y="782"/>
                      </a:cubicBezTo>
                      <a:cubicBezTo>
                        <a:pt x="193" y="782"/>
                        <a:pt x="165" y="755"/>
                        <a:pt x="165" y="722"/>
                      </a:cubicBezTo>
                      <a:cubicBezTo>
                        <a:pt x="165" y="576"/>
                        <a:pt x="165" y="576"/>
                        <a:pt x="165" y="576"/>
                      </a:cubicBezTo>
                      <a:cubicBezTo>
                        <a:pt x="165" y="569"/>
                        <a:pt x="162" y="563"/>
                        <a:pt x="155" y="559"/>
                      </a:cubicBezTo>
                      <a:cubicBezTo>
                        <a:pt x="60" y="507"/>
                        <a:pt x="0" y="407"/>
                        <a:pt x="0" y="298"/>
                      </a:cubicBezTo>
                      <a:cubicBezTo>
                        <a:pt x="0" y="133"/>
                        <a:pt x="134" y="0"/>
                        <a:pt x="298" y="0"/>
                      </a:cubicBezTo>
                      <a:cubicBezTo>
                        <a:pt x="463" y="0"/>
                        <a:pt x="597" y="133"/>
                        <a:pt x="597" y="298"/>
                      </a:cubicBezTo>
                      <a:cubicBezTo>
                        <a:pt x="597" y="407"/>
                        <a:pt x="537" y="507"/>
                        <a:pt x="441" y="559"/>
                      </a:cubicBezTo>
                      <a:cubicBezTo>
                        <a:pt x="435" y="563"/>
                        <a:pt x="431" y="569"/>
                        <a:pt x="431" y="576"/>
                      </a:cubicBezTo>
                      <a:cubicBezTo>
                        <a:pt x="432" y="722"/>
                        <a:pt x="432" y="722"/>
                        <a:pt x="432" y="722"/>
                      </a:cubicBezTo>
                      <a:cubicBezTo>
                        <a:pt x="432" y="755"/>
                        <a:pt x="404" y="782"/>
                        <a:pt x="371" y="782"/>
                      </a:cubicBezTo>
                      <a:cubicBezTo>
                        <a:pt x="354" y="782"/>
                        <a:pt x="354" y="782"/>
                        <a:pt x="354" y="7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10"/>
                <p:cNvSpPr>
                  <a:spLocks noEditPoints="1"/>
                </p:cNvSpPr>
                <p:nvPr/>
              </p:nvSpPr>
              <p:spPr bwMode="auto">
                <a:xfrm>
                  <a:off x="3618897" y="2347432"/>
                  <a:ext cx="706229" cy="373412"/>
                </a:xfrm>
                <a:custGeom>
                  <a:avLst/>
                  <a:gdLst>
                    <a:gd name="T0" fmla="*/ 699 w 817"/>
                    <a:gd name="T1" fmla="*/ 406 h 432"/>
                    <a:gd name="T2" fmla="*/ 692 w 817"/>
                    <a:gd name="T3" fmla="*/ 380 h 432"/>
                    <a:gd name="T4" fmla="*/ 718 w 817"/>
                    <a:gd name="T5" fmla="*/ 373 h 432"/>
                    <a:gd name="T6" fmla="*/ 755 w 817"/>
                    <a:gd name="T7" fmla="*/ 394 h 432"/>
                    <a:gd name="T8" fmla="*/ 762 w 817"/>
                    <a:gd name="T9" fmla="*/ 420 h 432"/>
                    <a:gd name="T10" fmla="*/ 736 w 817"/>
                    <a:gd name="T11" fmla="*/ 427 h 432"/>
                    <a:gd name="T12" fmla="*/ 699 w 817"/>
                    <a:gd name="T13" fmla="*/ 406 h 432"/>
                    <a:gd name="T14" fmla="*/ 718 w 817"/>
                    <a:gd name="T15" fmla="*/ 59 h 432"/>
                    <a:gd name="T16" fmla="*/ 692 w 817"/>
                    <a:gd name="T17" fmla="*/ 52 h 432"/>
                    <a:gd name="T18" fmla="*/ 699 w 817"/>
                    <a:gd name="T19" fmla="*/ 26 h 432"/>
                    <a:gd name="T20" fmla="*/ 736 w 817"/>
                    <a:gd name="T21" fmla="*/ 5 h 432"/>
                    <a:gd name="T22" fmla="*/ 762 w 817"/>
                    <a:gd name="T23" fmla="*/ 12 h 432"/>
                    <a:gd name="T24" fmla="*/ 755 w 817"/>
                    <a:gd name="T25" fmla="*/ 38 h 432"/>
                    <a:gd name="T26" fmla="*/ 718 w 817"/>
                    <a:gd name="T27" fmla="*/ 59 h 432"/>
                    <a:gd name="T28" fmla="*/ 755 w 817"/>
                    <a:gd name="T29" fmla="*/ 235 h 432"/>
                    <a:gd name="T30" fmla="*/ 736 w 817"/>
                    <a:gd name="T31" fmla="*/ 216 h 432"/>
                    <a:gd name="T32" fmla="*/ 755 w 817"/>
                    <a:gd name="T33" fmla="*/ 197 h 432"/>
                    <a:gd name="T34" fmla="*/ 798 w 817"/>
                    <a:gd name="T35" fmla="*/ 197 h 432"/>
                    <a:gd name="T36" fmla="*/ 817 w 817"/>
                    <a:gd name="T37" fmla="*/ 216 h 432"/>
                    <a:gd name="T38" fmla="*/ 798 w 817"/>
                    <a:gd name="T39" fmla="*/ 235 h 432"/>
                    <a:gd name="T40" fmla="*/ 755 w 817"/>
                    <a:gd name="T41" fmla="*/ 235 h 432"/>
                    <a:gd name="T42" fmla="*/ 118 w 817"/>
                    <a:gd name="T43" fmla="*/ 26 h 432"/>
                    <a:gd name="T44" fmla="*/ 124 w 817"/>
                    <a:gd name="T45" fmla="*/ 52 h 432"/>
                    <a:gd name="T46" fmla="*/ 98 w 817"/>
                    <a:gd name="T47" fmla="*/ 59 h 432"/>
                    <a:gd name="T48" fmla="*/ 62 w 817"/>
                    <a:gd name="T49" fmla="*/ 38 h 432"/>
                    <a:gd name="T50" fmla="*/ 55 w 817"/>
                    <a:gd name="T51" fmla="*/ 12 h 432"/>
                    <a:gd name="T52" fmla="*/ 81 w 817"/>
                    <a:gd name="T53" fmla="*/ 5 h 432"/>
                    <a:gd name="T54" fmla="*/ 118 w 817"/>
                    <a:gd name="T55" fmla="*/ 26 h 432"/>
                    <a:gd name="T56" fmla="*/ 98 w 817"/>
                    <a:gd name="T57" fmla="*/ 373 h 432"/>
                    <a:gd name="T58" fmla="*/ 124 w 817"/>
                    <a:gd name="T59" fmla="*/ 380 h 432"/>
                    <a:gd name="T60" fmla="*/ 118 w 817"/>
                    <a:gd name="T61" fmla="*/ 406 h 432"/>
                    <a:gd name="T62" fmla="*/ 81 w 817"/>
                    <a:gd name="T63" fmla="*/ 427 h 432"/>
                    <a:gd name="T64" fmla="*/ 55 w 817"/>
                    <a:gd name="T65" fmla="*/ 420 h 432"/>
                    <a:gd name="T66" fmla="*/ 62 w 817"/>
                    <a:gd name="T67" fmla="*/ 394 h 432"/>
                    <a:gd name="T68" fmla="*/ 98 w 817"/>
                    <a:gd name="T69" fmla="*/ 373 h 432"/>
                    <a:gd name="T70" fmla="*/ 62 w 817"/>
                    <a:gd name="T71" fmla="*/ 197 h 432"/>
                    <a:gd name="T72" fmla="*/ 81 w 817"/>
                    <a:gd name="T73" fmla="*/ 216 h 432"/>
                    <a:gd name="T74" fmla="*/ 62 w 817"/>
                    <a:gd name="T75" fmla="*/ 235 h 432"/>
                    <a:gd name="T76" fmla="*/ 19 w 817"/>
                    <a:gd name="T77" fmla="*/ 235 h 432"/>
                    <a:gd name="T78" fmla="*/ 0 w 817"/>
                    <a:gd name="T79" fmla="*/ 216 h 432"/>
                    <a:gd name="T80" fmla="*/ 19 w 817"/>
                    <a:gd name="T81" fmla="*/ 197 h 432"/>
                    <a:gd name="T82" fmla="*/ 62 w 817"/>
                    <a:gd name="T83" fmla="*/ 19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17" h="432">
                      <a:moveTo>
                        <a:pt x="699" y="406"/>
                      </a:moveTo>
                      <a:cubicBezTo>
                        <a:pt x="690" y="401"/>
                        <a:pt x="687" y="389"/>
                        <a:pt x="692" y="380"/>
                      </a:cubicBezTo>
                      <a:cubicBezTo>
                        <a:pt x="698" y="371"/>
                        <a:pt x="709" y="368"/>
                        <a:pt x="718" y="373"/>
                      </a:cubicBezTo>
                      <a:cubicBezTo>
                        <a:pt x="755" y="394"/>
                        <a:pt x="755" y="394"/>
                        <a:pt x="755" y="394"/>
                      </a:cubicBezTo>
                      <a:cubicBezTo>
                        <a:pt x="764" y="399"/>
                        <a:pt x="767" y="411"/>
                        <a:pt x="762" y="420"/>
                      </a:cubicBezTo>
                      <a:cubicBezTo>
                        <a:pt x="757" y="429"/>
                        <a:pt x="745" y="432"/>
                        <a:pt x="736" y="427"/>
                      </a:cubicBezTo>
                      <a:cubicBezTo>
                        <a:pt x="699" y="406"/>
                        <a:pt x="699" y="406"/>
                        <a:pt x="699" y="406"/>
                      </a:cubicBezTo>
                      <a:close/>
                      <a:moveTo>
                        <a:pt x="718" y="59"/>
                      </a:moveTo>
                      <a:cubicBezTo>
                        <a:pt x="709" y="64"/>
                        <a:pt x="698" y="61"/>
                        <a:pt x="692" y="52"/>
                      </a:cubicBezTo>
                      <a:cubicBezTo>
                        <a:pt x="687" y="43"/>
                        <a:pt x="690" y="31"/>
                        <a:pt x="699" y="26"/>
                      </a:cubicBezTo>
                      <a:cubicBezTo>
                        <a:pt x="736" y="5"/>
                        <a:pt x="736" y="5"/>
                        <a:pt x="736" y="5"/>
                      </a:cubicBezTo>
                      <a:cubicBezTo>
                        <a:pt x="745" y="0"/>
                        <a:pt x="757" y="3"/>
                        <a:pt x="762" y="12"/>
                      </a:cubicBezTo>
                      <a:cubicBezTo>
                        <a:pt x="767" y="21"/>
                        <a:pt x="764" y="32"/>
                        <a:pt x="755" y="38"/>
                      </a:cubicBezTo>
                      <a:cubicBezTo>
                        <a:pt x="718" y="59"/>
                        <a:pt x="718" y="59"/>
                        <a:pt x="718" y="59"/>
                      </a:cubicBezTo>
                      <a:close/>
                      <a:moveTo>
                        <a:pt x="755" y="235"/>
                      </a:moveTo>
                      <a:cubicBezTo>
                        <a:pt x="745" y="235"/>
                        <a:pt x="736" y="226"/>
                        <a:pt x="736" y="216"/>
                      </a:cubicBezTo>
                      <a:cubicBezTo>
                        <a:pt x="736" y="205"/>
                        <a:pt x="745" y="197"/>
                        <a:pt x="755" y="197"/>
                      </a:cubicBezTo>
                      <a:cubicBezTo>
                        <a:pt x="798" y="197"/>
                        <a:pt x="798" y="197"/>
                        <a:pt x="798" y="197"/>
                      </a:cubicBezTo>
                      <a:cubicBezTo>
                        <a:pt x="808" y="197"/>
                        <a:pt x="817" y="205"/>
                        <a:pt x="817" y="216"/>
                      </a:cubicBezTo>
                      <a:cubicBezTo>
                        <a:pt x="817" y="226"/>
                        <a:pt x="808" y="235"/>
                        <a:pt x="798" y="235"/>
                      </a:cubicBezTo>
                      <a:cubicBezTo>
                        <a:pt x="755" y="235"/>
                        <a:pt x="755" y="235"/>
                        <a:pt x="755" y="235"/>
                      </a:cubicBezTo>
                      <a:close/>
                      <a:moveTo>
                        <a:pt x="118" y="26"/>
                      </a:moveTo>
                      <a:cubicBezTo>
                        <a:pt x="127" y="31"/>
                        <a:pt x="130" y="43"/>
                        <a:pt x="124" y="52"/>
                      </a:cubicBezTo>
                      <a:cubicBezTo>
                        <a:pt x="119" y="61"/>
                        <a:pt x="108" y="64"/>
                        <a:pt x="98" y="59"/>
                      </a:cubicBezTo>
                      <a:cubicBezTo>
                        <a:pt x="62" y="38"/>
                        <a:pt x="62" y="38"/>
                        <a:pt x="62" y="38"/>
                      </a:cubicBezTo>
                      <a:cubicBezTo>
                        <a:pt x="53" y="32"/>
                        <a:pt x="49" y="21"/>
                        <a:pt x="55" y="12"/>
                      </a:cubicBezTo>
                      <a:cubicBezTo>
                        <a:pt x="60" y="3"/>
                        <a:pt x="72" y="0"/>
                        <a:pt x="81" y="5"/>
                      </a:cubicBezTo>
                      <a:cubicBezTo>
                        <a:pt x="118" y="26"/>
                        <a:pt x="118" y="26"/>
                        <a:pt x="118" y="26"/>
                      </a:cubicBezTo>
                      <a:close/>
                      <a:moveTo>
                        <a:pt x="98" y="373"/>
                      </a:moveTo>
                      <a:cubicBezTo>
                        <a:pt x="108" y="368"/>
                        <a:pt x="119" y="371"/>
                        <a:pt x="124" y="380"/>
                      </a:cubicBezTo>
                      <a:cubicBezTo>
                        <a:pt x="130" y="389"/>
                        <a:pt x="127" y="401"/>
                        <a:pt x="118" y="406"/>
                      </a:cubicBezTo>
                      <a:cubicBezTo>
                        <a:pt x="81" y="427"/>
                        <a:pt x="81" y="427"/>
                        <a:pt x="81" y="427"/>
                      </a:cubicBezTo>
                      <a:cubicBezTo>
                        <a:pt x="72" y="432"/>
                        <a:pt x="60" y="429"/>
                        <a:pt x="55" y="420"/>
                      </a:cubicBezTo>
                      <a:cubicBezTo>
                        <a:pt x="49" y="411"/>
                        <a:pt x="53" y="399"/>
                        <a:pt x="62" y="394"/>
                      </a:cubicBezTo>
                      <a:cubicBezTo>
                        <a:pt x="98" y="373"/>
                        <a:pt x="98" y="373"/>
                        <a:pt x="98" y="373"/>
                      </a:cubicBezTo>
                      <a:close/>
                      <a:moveTo>
                        <a:pt x="62" y="197"/>
                      </a:moveTo>
                      <a:cubicBezTo>
                        <a:pt x="72" y="197"/>
                        <a:pt x="81" y="205"/>
                        <a:pt x="81" y="216"/>
                      </a:cubicBezTo>
                      <a:cubicBezTo>
                        <a:pt x="81" y="226"/>
                        <a:pt x="72" y="235"/>
                        <a:pt x="62" y="235"/>
                      </a:cubicBezTo>
                      <a:cubicBezTo>
                        <a:pt x="19" y="235"/>
                        <a:pt x="19" y="235"/>
                        <a:pt x="19" y="235"/>
                      </a:cubicBezTo>
                      <a:cubicBezTo>
                        <a:pt x="9" y="235"/>
                        <a:pt x="0" y="226"/>
                        <a:pt x="0" y="216"/>
                      </a:cubicBezTo>
                      <a:cubicBezTo>
                        <a:pt x="0" y="205"/>
                        <a:pt x="9" y="197"/>
                        <a:pt x="19" y="197"/>
                      </a:cubicBezTo>
                      <a:cubicBezTo>
                        <a:pt x="62" y="197"/>
                        <a:pt x="62" y="197"/>
                        <a:pt x="62" y="1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11"/>
                <p:cNvSpPr>
                  <a:spLocks/>
                </p:cNvSpPr>
                <p:nvPr/>
              </p:nvSpPr>
              <p:spPr bwMode="auto">
                <a:xfrm>
                  <a:off x="3845651" y="2427528"/>
                  <a:ext cx="253087" cy="253452"/>
                </a:xfrm>
                <a:custGeom>
                  <a:avLst/>
                  <a:gdLst>
                    <a:gd name="T0" fmla="*/ 3 w 293"/>
                    <a:gd name="T1" fmla="*/ 38 h 293"/>
                    <a:gd name="T2" fmla="*/ 16 w 293"/>
                    <a:gd name="T3" fmla="*/ 15 h 293"/>
                    <a:gd name="T4" fmla="*/ 39 w 293"/>
                    <a:gd name="T5" fmla="*/ 28 h 293"/>
                    <a:gd name="T6" fmla="*/ 50 w 293"/>
                    <a:gd name="T7" fmla="*/ 65 h 293"/>
                    <a:gd name="T8" fmla="*/ 91 w 293"/>
                    <a:gd name="T9" fmla="*/ 53 h 293"/>
                    <a:gd name="T10" fmla="*/ 91 w 293"/>
                    <a:gd name="T11" fmla="*/ 53 h 293"/>
                    <a:gd name="T12" fmla="*/ 127 w 293"/>
                    <a:gd name="T13" fmla="*/ 48 h 293"/>
                    <a:gd name="T14" fmla="*/ 127 w 293"/>
                    <a:gd name="T15" fmla="*/ 19 h 293"/>
                    <a:gd name="T16" fmla="*/ 146 w 293"/>
                    <a:gd name="T17" fmla="*/ 0 h 293"/>
                    <a:gd name="T18" fmla="*/ 165 w 293"/>
                    <a:gd name="T19" fmla="*/ 19 h 293"/>
                    <a:gd name="T20" fmla="*/ 165 w 293"/>
                    <a:gd name="T21" fmla="*/ 48 h 293"/>
                    <a:gd name="T22" fmla="*/ 202 w 293"/>
                    <a:gd name="T23" fmla="*/ 53 h 293"/>
                    <a:gd name="T24" fmla="*/ 202 w 293"/>
                    <a:gd name="T25" fmla="*/ 53 h 293"/>
                    <a:gd name="T26" fmla="*/ 202 w 293"/>
                    <a:gd name="T27" fmla="*/ 53 h 293"/>
                    <a:gd name="T28" fmla="*/ 242 w 293"/>
                    <a:gd name="T29" fmla="*/ 65 h 293"/>
                    <a:gd name="T30" fmla="*/ 253 w 293"/>
                    <a:gd name="T31" fmla="*/ 28 h 293"/>
                    <a:gd name="T32" fmla="*/ 277 w 293"/>
                    <a:gd name="T33" fmla="*/ 15 h 293"/>
                    <a:gd name="T34" fmla="*/ 290 w 293"/>
                    <a:gd name="T35" fmla="*/ 38 h 293"/>
                    <a:gd name="T36" fmla="*/ 220 w 293"/>
                    <a:gd name="T37" fmla="*/ 278 h 293"/>
                    <a:gd name="T38" fmla="*/ 196 w 293"/>
                    <a:gd name="T39" fmla="*/ 290 h 293"/>
                    <a:gd name="T40" fmla="*/ 183 w 293"/>
                    <a:gd name="T41" fmla="*/ 267 h 293"/>
                    <a:gd name="T42" fmla="*/ 232 w 293"/>
                    <a:gd name="T43" fmla="*/ 102 h 293"/>
                    <a:gd name="T44" fmla="*/ 194 w 293"/>
                    <a:gd name="T45" fmla="*/ 90 h 293"/>
                    <a:gd name="T46" fmla="*/ 194 w 293"/>
                    <a:gd name="T47" fmla="*/ 90 h 293"/>
                    <a:gd name="T48" fmla="*/ 165 w 293"/>
                    <a:gd name="T49" fmla="*/ 86 h 293"/>
                    <a:gd name="T50" fmla="*/ 165 w 293"/>
                    <a:gd name="T51" fmla="*/ 132 h 293"/>
                    <a:gd name="T52" fmla="*/ 146 w 293"/>
                    <a:gd name="T53" fmla="*/ 151 h 293"/>
                    <a:gd name="T54" fmla="*/ 127 w 293"/>
                    <a:gd name="T55" fmla="*/ 132 h 293"/>
                    <a:gd name="T56" fmla="*/ 127 w 293"/>
                    <a:gd name="T57" fmla="*/ 86 h 293"/>
                    <a:gd name="T58" fmla="*/ 99 w 293"/>
                    <a:gd name="T59" fmla="*/ 90 h 293"/>
                    <a:gd name="T60" fmla="*/ 99 w 293"/>
                    <a:gd name="T61" fmla="*/ 90 h 293"/>
                    <a:gd name="T62" fmla="*/ 61 w 293"/>
                    <a:gd name="T63" fmla="*/ 102 h 293"/>
                    <a:gd name="T64" fmla="*/ 109 w 293"/>
                    <a:gd name="T65" fmla="*/ 267 h 293"/>
                    <a:gd name="T66" fmla="*/ 96 w 293"/>
                    <a:gd name="T67" fmla="*/ 290 h 293"/>
                    <a:gd name="T68" fmla="*/ 73 w 293"/>
                    <a:gd name="T69" fmla="*/ 278 h 293"/>
                    <a:gd name="T70" fmla="*/ 3 w 293"/>
                    <a:gd name="T71" fmla="*/ 38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93" h="293">
                      <a:moveTo>
                        <a:pt x="3" y="38"/>
                      </a:moveTo>
                      <a:cubicBezTo>
                        <a:pt x="0" y="28"/>
                        <a:pt x="6" y="18"/>
                        <a:pt x="16" y="15"/>
                      </a:cubicBezTo>
                      <a:cubicBezTo>
                        <a:pt x="26" y="12"/>
                        <a:pt x="37" y="18"/>
                        <a:pt x="39" y="28"/>
                      </a:cubicBezTo>
                      <a:cubicBezTo>
                        <a:pt x="50" y="65"/>
                        <a:pt x="50" y="65"/>
                        <a:pt x="50" y="65"/>
                      </a:cubicBezTo>
                      <a:cubicBezTo>
                        <a:pt x="63" y="60"/>
                        <a:pt x="77" y="56"/>
                        <a:pt x="91" y="53"/>
                      </a:cubicBezTo>
                      <a:cubicBezTo>
                        <a:pt x="91" y="53"/>
                        <a:pt x="91" y="53"/>
                        <a:pt x="91" y="53"/>
                      </a:cubicBezTo>
                      <a:cubicBezTo>
                        <a:pt x="103" y="50"/>
                        <a:pt x="115" y="49"/>
                        <a:pt x="127" y="48"/>
                      </a:cubicBezTo>
                      <a:cubicBezTo>
                        <a:pt x="127" y="19"/>
                        <a:pt x="127" y="19"/>
                        <a:pt x="127" y="19"/>
                      </a:cubicBezTo>
                      <a:cubicBezTo>
                        <a:pt x="127" y="8"/>
                        <a:pt x="136" y="0"/>
                        <a:pt x="146" y="0"/>
                      </a:cubicBezTo>
                      <a:cubicBezTo>
                        <a:pt x="157" y="0"/>
                        <a:pt x="165" y="8"/>
                        <a:pt x="165" y="19"/>
                      </a:cubicBezTo>
                      <a:cubicBezTo>
                        <a:pt x="165" y="48"/>
                        <a:pt x="165" y="48"/>
                        <a:pt x="165" y="48"/>
                      </a:cubicBezTo>
                      <a:cubicBezTo>
                        <a:pt x="178" y="49"/>
                        <a:pt x="190" y="50"/>
                        <a:pt x="202" y="53"/>
                      </a:cubicBezTo>
                      <a:cubicBezTo>
                        <a:pt x="202" y="53"/>
                        <a:pt x="202" y="53"/>
                        <a:pt x="202" y="53"/>
                      </a:cubicBezTo>
                      <a:cubicBezTo>
                        <a:pt x="202" y="53"/>
                        <a:pt x="202" y="53"/>
                        <a:pt x="202" y="53"/>
                      </a:cubicBezTo>
                      <a:cubicBezTo>
                        <a:pt x="216" y="56"/>
                        <a:pt x="229" y="60"/>
                        <a:pt x="242" y="65"/>
                      </a:cubicBezTo>
                      <a:cubicBezTo>
                        <a:pt x="253" y="28"/>
                        <a:pt x="253" y="28"/>
                        <a:pt x="253" y="28"/>
                      </a:cubicBezTo>
                      <a:cubicBezTo>
                        <a:pt x="256" y="18"/>
                        <a:pt x="267" y="12"/>
                        <a:pt x="277" y="15"/>
                      </a:cubicBezTo>
                      <a:cubicBezTo>
                        <a:pt x="287" y="18"/>
                        <a:pt x="293" y="28"/>
                        <a:pt x="290" y="38"/>
                      </a:cubicBezTo>
                      <a:cubicBezTo>
                        <a:pt x="220" y="278"/>
                        <a:pt x="220" y="278"/>
                        <a:pt x="220" y="278"/>
                      </a:cubicBezTo>
                      <a:cubicBezTo>
                        <a:pt x="217" y="288"/>
                        <a:pt x="206" y="293"/>
                        <a:pt x="196" y="290"/>
                      </a:cubicBezTo>
                      <a:cubicBezTo>
                        <a:pt x="186" y="288"/>
                        <a:pt x="180" y="277"/>
                        <a:pt x="183" y="267"/>
                      </a:cubicBezTo>
                      <a:cubicBezTo>
                        <a:pt x="232" y="102"/>
                        <a:pt x="232" y="102"/>
                        <a:pt x="232" y="102"/>
                      </a:cubicBezTo>
                      <a:cubicBezTo>
                        <a:pt x="220" y="97"/>
                        <a:pt x="207" y="93"/>
                        <a:pt x="194" y="90"/>
                      </a:cubicBezTo>
                      <a:cubicBezTo>
                        <a:pt x="194" y="90"/>
                        <a:pt x="194" y="90"/>
                        <a:pt x="194" y="90"/>
                      </a:cubicBezTo>
                      <a:cubicBezTo>
                        <a:pt x="185" y="88"/>
                        <a:pt x="175" y="87"/>
                        <a:pt x="165" y="86"/>
                      </a:cubicBezTo>
                      <a:cubicBezTo>
                        <a:pt x="165" y="132"/>
                        <a:pt x="165" y="132"/>
                        <a:pt x="165" y="132"/>
                      </a:cubicBezTo>
                      <a:cubicBezTo>
                        <a:pt x="165" y="143"/>
                        <a:pt x="157" y="151"/>
                        <a:pt x="146" y="151"/>
                      </a:cubicBezTo>
                      <a:cubicBezTo>
                        <a:pt x="136" y="151"/>
                        <a:pt x="127" y="143"/>
                        <a:pt x="127" y="132"/>
                      </a:cubicBezTo>
                      <a:cubicBezTo>
                        <a:pt x="127" y="86"/>
                        <a:pt x="127" y="86"/>
                        <a:pt x="127" y="86"/>
                      </a:cubicBezTo>
                      <a:cubicBezTo>
                        <a:pt x="118" y="87"/>
                        <a:pt x="108" y="88"/>
                        <a:pt x="99" y="90"/>
                      </a:cubicBezTo>
                      <a:cubicBezTo>
                        <a:pt x="99" y="90"/>
                        <a:pt x="99" y="90"/>
                        <a:pt x="99" y="90"/>
                      </a:cubicBezTo>
                      <a:cubicBezTo>
                        <a:pt x="85" y="93"/>
                        <a:pt x="73" y="97"/>
                        <a:pt x="61" y="102"/>
                      </a:cubicBezTo>
                      <a:cubicBezTo>
                        <a:pt x="109" y="267"/>
                        <a:pt x="109" y="267"/>
                        <a:pt x="109" y="267"/>
                      </a:cubicBezTo>
                      <a:cubicBezTo>
                        <a:pt x="112" y="277"/>
                        <a:pt x="106" y="288"/>
                        <a:pt x="96" y="290"/>
                      </a:cubicBezTo>
                      <a:cubicBezTo>
                        <a:pt x="86" y="293"/>
                        <a:pt x="76" y="288"/>
                        <a:pt x="73" y="278"/>
                      </a:cubicBezTo>
                      <a:cubicBezTo>
                        <a:pt x="3" y="38"/>
                        <a:pt x="3" y="38"/>
                        <a:pt x="3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9" name="组合 28"/>
            <p:cNvGrpSpPr/>
            <p:nvPr/>
          </p:nvGrpSpPr>
          <p:grpSpPr>
            <a:xfrm>
              <a:off x="5578476" y="2690813"/>
              <a:ext cx="1039813" cy="1039813"/>
              <a:chOff x="5578476" y="2690813"/>
              <a:chExt cx="1039813" cy="1039813"/>
            </a:xfrm>
          </p:grpSpPr>
          <p:sp>
            <p:nvSpPr>
              <p:cNvPr id="30" name="Oval 5"/>
              <p:cNvSpPr>
                <a:spLocks noChangeArrowheads="1"/>
              </p:cNvSpPr>
              <p:nvPr/>
            </p:nvSpPr>
            <p:spPr bwMode="auto">
              <a:xfrm>
                <a:off x="5578476" y="2690813"/>
                <a:ext cx="1039813" cy="1039813"/>
              </a:xfrm>
              <a:prstGeom prst="ellipse">
                <a:avLst/>
              </a:prstGeom>
              <a:solidFill>
                <a:srgbClr val="9EC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1" name="组合 30"/>
              <p:cNvGrpSpPr>
                <a:grpSpLocks noChangeAspect="1"/>
              </p:cNvGrpSpPr>
              <p:nvPr/>
            </p:nvGrpSpPr>
            <p:grpSpPr>
              <a:xfrm>
                <a:off x="5880088" y="3057156"/>
                <a:ext cx="360953" cy="307127"/>
                <a:chOff x="7909299" y="3772690"/>
                <a:chExt cx="667095" cy="567616"/>
              </a:xfrm>
              <a:solidFill>
                <a:schemeClr val="bg1"/>
              </a:solidFill>
            </p:grpSpPr>
            <p:sp>
              <p:nvSpPr>
                <p:cNvPr id="32" name="Freeform 16"/>
                <p:cNvSpPr>
                  <a:spLocks noEditPoints="1"/>
                </p:cNvSpPr>
                <p:nvPr/>
              </p:nvSpPr>
              <p:spPr bwMode="auto">
                <a:xfrm>
                  <a:off x="7909299" y="3772690"/>
                  <a:ext cx="623207" cy="567616"/>
                </a:xfrm>
                <a:custGeom>
                  <a:avLst/>
                  <a:gdLst>
                    <a:gd name="T0" fmla="*/ 499 w 721"/>
                    <a:gd name="T1" fmla="*/ 196 h 657"/>
                    <a:gd name="T2" fmla="*/ 637 w 721"/>
                    <a:gd name="T3" fmla="*/ 322 h 657"/>
                    <a:gd name="T4" fmla="*/ 646 w 721"/>
                    <a:gd name="T5" fmla="*/ 329 h 657"/>
                    <a:gd name="T6" fmla="*/ 672 w 721"/>
                    <a:gd name="T7" fmla="*/ 353 h 657"/>
                    <a:gd name="T8" fmla="*/ 686 w 721"/>
                    <a:gd name="T9" fmla="*/ 367 h 657"/>
                    <a:gd name="T10" fmla="*/ 669 w 721"/>
                    <a:gd name="T11" fmla="*/ 472 h 657"/>
                    <a:gd name="T12" fmla="*/ 611 w 721"/>
                    <a:gd name="T13" fmla="*/ 550 h 657"/>
                    <a:gd name="T14" fmla="*/ 539 w 721"/>
                    <a:gd name="T15" fmla="*/ 598 h 657"/>
                    <a:gd name="T16" fmla="*/ 439 w 721"/>
                    <a:gd name="T17" fmla="*/ 633 h 657"/>
                    <a:gd name="T18" fmla="*/ 433 w 721"/>
                    <a:gd name="T19" fmla="*/ 629 h 657"/>
                    <a:gd name="T20" fmla="*/ 449 w 721"/>
                    <a:gd name="T21" fmla="*/ 594 h 657"/>
                    <a:gd name="T22" fmla="*/ 481 w 721"/>
                    <a:gd name="T23" fmla="*/ 606 h 657"/>
                    <a:gd name="T24" fmla="*/ 501 w 721"/>
                    <a:gd name="T25" fmla="*/ 591 h 657"/>
                    <a:gd name="T26" fmla="*/ 501 w 721"/>
                    <a:gd name="T27" fmla="*/ 577 h 657"/>
                    <a:gd name="T28" fmla="*/ 452 w 721"/>
                    <a:gd name="T29" fmla="*/ 538 h 657"/>
                    <a:gd name="T30" fmla="*/ 449 w 721"/>
                    <a:gd name="T31" fmla="*/ 511 h 657"/>
                    <a:gd name="T32" fmla="*/ 475 w 721"/>
                    <a:gd name="T33" fmla="*/ 508 h 657"/>
                    <a:gd name="T34" fmla="*/ 530 w 721"/>
                    <a:gd name="T35" fmla="*/ 551 h 657"/>
                    <a:gd name="T36" fmla="*/ 567 w 721"/>
                    <a:gd name="T37" fmla="*/ 557 h 657"/>
                    <a:gd name="T38" fmla="*/ 572 w 721"/>
                    <a:gd name="T39" fmla="*/ 549 h 657"/>
                    <a:gd name="T40" fmla="*/ 570 w 721"/>
                    <a:gd name="T41" fmla="*/ 532 h 657"/>
                    <a:gd name="T42" fmla="*/ 506 w 721"/>
                    <a:gd name="T43" fmla="*/ 481 h 657"/>
                    <a:gd name="T44" fmla="*/ 503 w 721"/>
                    <a:gd name="T45" fmla="*/ 455 h 657"/>
                    <a:gd name="T46" fmla="*/ 529 w 721"/>
                    <a:gd name="T47" fmla="*/ 451 h 657"/>
                    <a:gd name="T48" fmla="*/ 596 w 721"/>
                    <a:gd name="T49" fmla="*/ 504 h 657"/>
                    <a:gd name="T50" fmla="*/ 598 w 721"/>
                    <a:gd name="T51" fmla="*/ 505 h 657"/>
                    <a:gd name="T52" fmla="*/ 620 w 721"/>
                    <a:gd name="T53" fmla="*/ 467 h 657"/>
                    <a:gd name="T54" fmla="*/ 549 w 721"/>
                    <a:gd name="T55" fmla="*/ 414 h 657"/>
                    <a:gd name="T56" fmla="*/ 546 w 721"/>
                    <a:gd name="T57" fmla="*/ 388 h 657"/>
                    <a:gd name="T58" fmla="*/ 572 w 721"/>
                    <a:gd name="T59" fmla="*/ 384 h 657"/>
                    <a:gd name="T60" fmla="*/ 642 w 721"/>
                    <a:gd name="T61" fmla="*/ 437 h 657"/>
                    <a:gd name="T62" fmla="*/ 663 w 721"/>
                    <a:gd name="T63" fmla="*/ 429 h 657"/>
                    <a:gd name="T64" fmla="*/ 659 w 721"/>
                    <a:gd name="T65" fmla="*/ 394 h 657"/>
                    <a:gd name="T66" fmla="*/ 645 w 721"/>
                    <a:gd name="T67" fmla="*/ 379 h 657"/>
                    <a:gd name="T68" fmla="*/ 457 w 721"/>
                    <a:gd name="T69" fmla="*/ 209 h 657"/>
                    <a:gd name="T70" fmla="*/ 462 w 721"/>
                    <a:gd name="T71" fmla="*/ 198 h 657"/>
                    <a:gd name="T72" fmla="*/ 496 w 721"/>
                    <a:gd name="T73" fmla="*/ 196 h 657"/>
                    <a:gd name="T74" fmla="*/ 499 w 721"/>
                    <a:gd name="T75" fmla="*/ 196 h 657"/>
                    <a:gd name="T76" fmla="*/ 86 w 721"/>
                    <a:gd name="T77" fmla="*/ 355 h 657"/>
                    <a:gd name="T78" fmla="*/ 59 w 721"/>
                    <a:gd name="T79" fmla="*/ 262 h 657"/>
                    <a:gd name="T80" fmla="*/ 35 w 721"/>
                    <a:gd name="T81" fmla="*/ 239 h 657"/>
                    <a:gd name="T82" fmla="*/ 0 w 721"/>
                    <a:gd name="T83" fmla="*/ 176 h 657"/>
                    <a:gd name="T84" fmla="*/ 16 w 721"/>
                    <a:gd name="T85" fmla="*/ 135 h 657"/>
                    <a:gd name="T86" fmla="*/ 116 w 721"/>
                    <a:gd name="T87" fmla="*/ 27 h 657"/>
                    <a:gd name="T88" fmla="*/ 199 w 721"/>
                    <a:gd name="T89" fmla="*/ 20 h 657"/>
                    <a:gd name="T90" fmla="*/ 242 w 721"/>
                    <a:gd name="T91" fmla="*/ 46 h 657"/>
                    <a:gd name="T92" fmla="*/ 254 w 721"/>
                    <a:gd name="T93" fmla="*/ 50 h 657"/>
                    <a:gd name="T94" fmla="*/ 350 w 721"/>
                    <a:gd name="T95" fmla="*/ 33 h 657"/>
                    <a:gd name="T96" fmla="*/ 284 w 721"/>
                    <a:gd name="T97" fmla="*/ 82 h 657"/>
                    <a:gd name="T98" fmla="*/ 260 w 721"/>
                    <a:gd name="T99" fmla="*/ 87 h 657"/>
                    <a:gd name="T100" fmla="*/ 195 w 721"/>
                    <a:gd name="T101" fmla="*/ 64 h 657"/>
                    <a:gd name="T102" fmla="*/ 176 w 721"/>
                    <a:gd name="T103" fmla="*/ 50 h 657"/>
                    <a:gd name="T104" fmla="*/ 144 w 721"/>
                    <a:gd name="T105" fmla="*/ 53 h 657"/>
                    <a:gd name="T106" fmla="*/ 44 w 721"/>
                    <a:gd name="T107" fmla="*/ 161 h 657"/>
                    <a:gd name="T108" fmla="*/ 44 w 721"/>
                    <a:gd name="T109" fmla="*/ 193 h 657"/>
                    <a:gd name="T110" fmla="*/ 69 w 721"/>
                    <a:gd name="T111" fmla="*/ 220 h 657"/>
                    <a:gd name="T112" fmla="*/ 97 w 721"/>
                    <a:gd name="T113" fmla="*/ 257 h 657"/>
                    <a:gd name="T114" fmla="*/ 115 w 721"/>
                    <a:gd name="T115" fmla="*/ 330 h 657"/>
                    <a:gd name="T116" fmla="*/ 86 w 721"/>
                    <a:gd name="T117" fmla="*/ 355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21" h="657">
                      <a:moveTo>
                        <a:pt x="499" y="196"/>
                      </a:moveTo>
                      <a:cubicBezTo>
                        <a:pt x="545" y="237"/>
                        <a:pt x="592" y="279"/>
                        <a:pt x="637" y="322"/>
                      </a:cubicBezTo>
                      <a:cubicBezTo>
                        <a:pt x="640" y="325"/>
                        <a:pt x="643" y="327"/>
                        <a:pt x="646" y="329"/>
                      </a:cubicBezTo>
                      <a:cubicBezTo>
                        <a:pt x="672" y="353"/>
                        <a:pt x="672" y="353"/>
                        <a:pt x="672" y="353"/>
                      </a:cubicBezTo>
                      <a:cubicBezTo>
                        <a:pt x="686" y="367"/>
                        <a:pt x="686" y="367"/>
                        <a:pt x="686" y="367"/>
                      </a:cubicBezTo>
                      <a:cubicBezTo>
                        <a:pt x="721" y="403"/>
                        <a:pt x="707" y="456"/>
                        <a:pt x="669" y="472"/>
                      </a:cubicBezTo>
                      <a:cubicBezTo>
                        <a:pt x="685" y="513"/>
                        <a:pt x="652" y="552"/>
                        <a:pt x="611" y="550"/>
                      </a:cubicBezTo>
                      <a:cubicBezTo>
                        <a:pt x="606" y="584"/>
                        <a:pt x="574" y="607"/>
                        <a:pt x="539" y="598"/>
                      </a:cubicBezTo>
                      <a:cubicBezTo>
                        <a:pt x="529" y="641"/>
                        <a:pt x="479" y="657"/>
                        <a:pt x="439" y="633"/>
                      </a:cubicBezTo>
                      <a:cubicBezTo>
                        <a:pt x="433" y="629"/>
                        <a:pt x="433" y="629"/>
                        <a:pt x="433" y="629"/>
                      </a:cubicBezTo>
                      <a:cubicBezTo>
                        <a:pt x="441" y="619"/>
                        <a:pt x="446" y="607"/>
                        <a:pt x="449" y="594"/>
                      </a:cubicBezTo>
                      <a:cubicBezTo>
                        <a:pt x="460" y="601"/>
                        <a:pt x="468" y="607"/>
                        <a:pt x="481" y="606"/>
                      </a:cubicBezTo>
                      <a:cubicBezTo>
                        <a:pt x="490" y="605"/>
                        <a:pt x="499" y="600"/>
                        <a:pt x="501" y="591"/>
                      </a:cubicBezTo>
                      <a:cubicBezTo>
                        <a:pt x="502" y="587"/>
                        <a:pt x="502" y="583"/>
                        <a:pt x="501" y="577"/>
                      </a:cubicBezTo>
                      <a:cubicBezTo>
                        <a:pt x="452" y="538"/>
                        <a:pt x="452" y="538"/>
                        <a:pt x="452" y="538"/>
                      </a:cubicBezTo>
                      <a:cubicBezTo>
                        <a:pt x="444" y="531"/>
                        <a:pt x="442" y="519"/>
                        <a:pt x="449" y="511"/>
                      </a:cubicBezTo>
                      <a:cubicBezTo>
                        <a:pt x="455" y="503"/>
                        <a:pt x="467" y="502"/>
                        <a:pt x="475" y="508"/>
                      </a:cubicBezTo>
                      <a:cubicBezTo>
                        <a:pt x="530" y="551"/>
                        <a:pt x="530" y="551"/>
                        <a:pt x="530" y="551"/>
                      </a:cubicBezTo>
                      <a:cubicBezTo>
                        <a:pt x="543" y="562"/>
                        <a:pt x="556" y="566"/>
                        <a:pt x="567" y="557"/>
                      </a:cubicBezTo>
                      <a:cubicBezTo>
                        <a:pt x="569" y="555"/>
                        <a:pt x="571" y="552"/>
                        <a:pt x="572" y="549"/>
                      </a:cubicBezTo>
                      <a:cubicBezTo>
                        <a:pt x="574" y="544"/>
                        <a:pt x="576" y="536"/>
                        <a:pt x="570" y="532"/>
                      </a:cubicBezTo>
                      <a:cubicBezTo>
                        <a:pt x="506" y="481"/>
                        <a:pt x="506" y="481"/>
                        <a:pt x="506" y="481"/>
                      </a:cubicBezTo>
                      <a:cubicBezTo>
                        <a:pt x="498" y="475"/>
                        <a:pt x="496" y="463"/>
                        <a:pt x="503" y="455"/>
                      </a:cubicBezTo>
                      <a:cubicBezTo>
                        <a:pt x="509" y="446"/>
                        <a:pt x="521" y="445"/>
                        <a:pt x="529" y="451"/>
                      </a:cubicBezTo>
                      <a:cubicBezTo>
                        <a:pt x="596" y="504"/>
                        <a:pt x="596" y="504"/>
                        <a:pt x="596" y="504"/>
                      </a:cubicBezTo>
                      <a:cubicBezTo>
                        <a:pt x="597" y="504"/>
                        <a:pt x="597" y="505"/>
                        <a:pt x="598" y="505"/>
                      </a:cubicBezTo>
                      <a:cubicBezTo>
                        <a:pt x="620" y="525"/>
                        <a:pt x="656" y="496"/>
                        <a:pt x="620" y="467"/>
                      </a:cubicBezTo>
                      <a:cubicBezTo>
                        <a:pt x="549" y="414"/>
                        <a:pt x="549" y="414"/>
                        <a:pt x="549" y="414"/>
                      </a:cubicBezTo>
                      <a:cubicBezTo>
                        <a:pt x="541" y="408"/>
                        <a:pt x="539" y="396"/>
                        <a:pt x="546" y="388"/>
                      </a:cubicBezTo>
                      <a:cubicBezTo>
                        <a:pt x="552" y="379"/>
                        <a:pt x="564" y="378"/>
                        <a:pt x="572" y="384"/>
                      </a:cubicBezTo>
                      <a:cubicBezTo>
                        <a:pt x="642" y="437"/>
                        <a:pt x="642" y="437"/>
                        <a:pt x="642" y="437"/>
                      </a:cubicBezTo>
                      <a:cubicBezTo>
                        <a:pt x="649" y="441"/>
                        <a:pt x="659" y="436"/>
                        <a:pt x="663" y="429"/>
                      </a:cubicBezTo>
                      <a:cubicBezTo>
                        <a:pt x="671" y="419"/>
                        <a:pt x="670" y="405"/>
                        <a:pt x="659" y="394"/>
                      </a:cubicBezTo>
                      <a:cubicBezTo>
                        <a:pt x="645" y="379"/>
                        <a:pt x="645" y="379"/>
                        <a:pt x="645" y="379"/>
                      </a:cubicBezTo>
                      <a:cubicBezTo>
                        <a:pt x="457" y="209"/>
                        <a:pt x="457" y="209"/>
                        <a:pt x="457" y="209"/>
                      </a:cubicBezTo>
                      <a:cubicBezTo>
                        <a:pt x="453" y="205"/>
                        <a:pt x="456" y="198"/>
                        <a:pt x="462" y="198"/>
                      </a:cubicBezTo>
                      <a:cubicBezTo>
                        <a:pt x="473" y="198"/>
                        <a:pt x="485" y="198"/>
                        <a:pt x="496" y="196"/>
                      </a:cubicBezTo>
                      <a:cubicBezTo>
                        <a:pt x="497" y="196"/>
                        <a:pt x="498" y="196"/>
                        <a:pt x="499" y="196"/>
                      </a:cubicBezTo>
                      <a:close/>
                      <a:moveTo>
                        <a:pt x="86" y="355"/>
                      </a:moveTo>
                      <a:cubicBezTo>
                        <a:pt x="66" y="330"/>
                        <a:pt x="64" y="295"/>
                        <a:pt x="59" y="262"/>
                      </a:cubicBezTo>
                      <a:cubicBezTo>
                        <a:pt x="35" y="239"/>
                        <a:pt x="35" y="239"/>
                        <a:pt x="35" y="239"/>
                      </a:cubicBezTo>
                      <a:cubicBezTo>
                        <a:pt x="17" y="219"/>
                        <a:pt x="0" y="205"/>
                        <a:pt x="0" y="176"/>
                      </a:cubicBezTo>
                      <a:cubicBezTo>
                        <a:pt x="0" y="161"/>
                        <a:pt x="6" y="147"/>
                        <a:pt x="16" y="135"/>
                      </a:cubicBezTo>
                      <a:cubicBezTo>
                        <a:pt x="116" y="27"/>
                        <a:pt x="116" y="27"/>
                        <a:pt x="116" y="27"/>
                      </a:cubicBezTo>
                      <a:cubicBezTo>
                        <a:pt x="138" y="3"/>
                        <a:pt x="174" y="0"/>
                        <a:pt x="199" y="20"/>
                      </a:cubicBezTo>
                      <a:cubicBezTo>
                        <a:pt x="215" y="31"/>
                        <a:pt x="221" y="38"/>
                        <a:pt x="242" y="46"/>
                      </a:cubicBezTo>
                      <a:cubicBezTo>
                        <a:pt x="248" y="48"/>
                        <a:pt x="253" y="50"/>
                        <a:pt x="254" y="50"/>
                      </a:cubicBezTo>
                      <a:cubicBezTo>
                        <a:pt x="284" y="46"/>
                        <a:pt x="316" y="32"/>
                        <a:pt x="350" y="33"/>
                      </a:cubicBezTo>
                      <a:cubicBezTo>
                        <a:pt x="337" y="42"/>
                        <a:pt x="286" y="82"/>
                        <a:pt x="284" y="82"/>
                      </a:cubicBezTo>
                      <a:cubicBezTo>
                        <a:pt x="276" y="84"/>
                        <a:pt x="268" y="86"/>
                        <a:pt x="260" y="87"/>
                      </a:cubicBezTo>
                      <a:cubicBezTo>
                        <a:pt x="241" y="90"/>
                        <a:pt x="208" y="74"/>
                        <a:pt x="195" y="64"/>
                      </a:cubicBezTo>
                      <a:cubicBezTo>
                        <a:pt x="176" y="50"/>
                        <a:pt x="176" y="50"/>
                        <a:pt x="176" y="50"/>
                      </a:cubicBezTo>
                      <a:cubicBezTo>
                        <a:pt x="166" y="42"/>
                        <a:pt x="152" y="44"/>
                        <a:pt x="144" y="53"/>
                      </a:cubicBezTo>
                      <a:cubicBezTo>
                        <a:pt x="44" y="161"/>
                        <a:pt x="44" y="161"/>
                        <a:pt x="44" y="161"/>
                      </a:cubicBezTo>
                      <a:cubicBezTo>
                        <a:pt x="36" y="170"/>
                        <a:pt x="36" y="184"/>
                        <a:pt x="44" y="193"/>
                      </a:cubicBezTo>
                      <a:cubicBezTo>
                        <a:pt x="53" y="203"/>
                        <a:pt x="59" y="210"/>
                        <a:pt x="69" y="220"/>
                      </a:cubicBezTo>
                      <a:cubicBezTo>
                        <a:pt x="80" y="230"/>
                        <a:pt x="95" y="244"/>
                        <a:pt x="97" y="257"/>
                      </a:cubicBezTo>
                      <a:cubicBezTo>
                        <a:pt x="100" y="280"/>
                        <a:pt x="102" y="313"/>
                        <a:pt x="115" y="330"/>
                      </a:cubicBezTo>
                      <a:cubicBezTo>
                        <a:pt x="102" y="337"/>
                        <a:pt x="95" y="344"/>
                        <a:pt x="86" y="3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17"/>
                <p:cNvSpPr>
                  <a:spLocks noEditPoints="1"/>
                </p:cNvSpPr>
                <p:nvPr/>
              </p:nvSpPr>
              <p:spPr bwMode="auto">
                <a:xfrm>
                  <a:off x="7980982" y="3772690"/>
                  <a:ext cx="595412" cy="551158"/>
                </a:xfrm>
                <a:custGeom>
                  <a:avLst/>
                  <a:gdLst>
                    <a:gd name="T0" fmla="*/ 319 w 689"/>
                    <a:gd name="T1" fmla="*/ 543 h 638"/>
                    <a:gd name="T2" fmla="*/ 262 w 689"/>
                    <a:gd name="T3" fmla="*/ 538 h 638"/>
                    <a:gd name="T4" fmla="*/ 258 w 689"/>
                    <a:gd name="T5" fmla="*/ 538 h 638"/>
                    <a:gd name="T6" fmla="*/ 257 w 689"/>
                    <a:gd name="T7" fmla="*/ 535 h 638"/>
                    <a:gd name="T8" fmla="*/ 241 w 689"/>
                    <a:gd name="T9" fmla="*/ 489 h 638"/>
                    <a:gd name="T10" fmla="*/ 241 w 689"/>
                    <a:gd name="T11" fmla="*/ 489 h 638"/>
                    <a:gd name="T12" fmla="*/ 185 w 689"/>
                    <a:gd name="T13" fmla="*/ 484 h 638"/>
                    <a:gd name="T14" fmla="*/ 181 w 689"/>
                    <a:gd name="T15" fmla="*/ 484 h 638"/>
                    <a:gd name="T16" fmla="*/ 180 w 689"/>
                    <a:gd name="T17" fmla="*/ 481 h 638"/>
                    <a:gd name="T18" fmla="*/ 164 w 689"/>
                    <a:gd name="T19" fmla="*/ 435 h 638"/>
                    <a:gd name="T20" fmla="*/ 164 w 689"/>
                    <a:gd name="T21" fmla="*/ 435 h 638"/>
                    <a:gd name="T22" fmla="*/ 117 w 689"/>
                    <a:gd name="T23" fmla="*/ 425 h 638"/>
                    <a:gd name="T24" fmla="*/ 113 w 689"/>
                    <a:gd name="T25" fmla="*/ 425 h 638"/>
                    <a:gd name="T26" fmla="*/ 113 w 689"/>
                    <a:gd name="T27" fmla="*/ 421 h 638"/>
                    <a:gd name="T28" fmla="*/ 100 w 689"/>
                    <a:gd name="T29" fmla="*/ 365 h 638"/>
                    <a:gd name="T30" fmla="*/ 100 w 689"/>
                    <a:gd name="T31" fmla="*/ 365 h 638"/>
                    <a:gd name="T32" fmla="*/ 32 w 689"/>
                    <a:gd name="T33" fmla="*/ 370 h 638"/>
                    <a:gd name="T34" fmla="*/ 18 w 689"/>
                    <a:gd name="T35" fmla="*/ 386 h 638"/>
                    <a:gd name="T36" fmla="*/ 23 w 689"/>
                    <a:gd name="T37" fmla="*/ 455 h 638"/>
                    <a:gd name="T38" fmla="*/ 23 w 689"/>
                    <a:gd name="T39" fmla="*/ 455 h 638"/>
                    <a:gd name="T40" fmla="*/ 66 w 689"/>
                    <a:gd name="T41" fmla="*/ 465 h 638"/>
                    <a:gd name="T42" fmla="*/ 70 w 689"/>
                    <a:gd name="T43" fmla="*/ 466 h 638"/>
                    <a:gd name="T44" fmla="*/ 69 w 689"/>
                    <a:gd name="T45" fmla="*/ 470 h 638"/>
                    <a:gd name="T46" fmla="*/ 76 w 689"/>
                    <a:gd name="T47" fmla="*/ 536 h 638"/>
                    <a:gd name="T48" fmla="*/ 76 w 689"/>
                    <a:gd name="T49" fmla="*/ 536 h 638"/>
                    <a:gd name="T50" fmla="*/ 142 w 689"/>
                    <a:gd name="T51" fmla="*/ 534 h 638"/>
                    <a:gd name="T52" fmla="*/ 145 w 689"/>
                    <a:gd name="T53" fmla="*/ 534 h 638"/>
                    <a:gd name="T54" fmla="*/ 147 w 689"/>
                    <a:gd name="T55" fmla="*/ 537 h 638"/>
                    <a:gd name="T56" fmla="*/ 164 w 689"/>
                    <a:gd name="T57" fmla="*/ 578 h 638"/>
                    <a:gd name="T58" fmla="*/ 164 w 689"/>
                    <a:gd name="T59" fmla="*/ 578 h 638"/>
                    <a:gd name="T60" fmla="*/ 230 w 689"/>
                    <a:gd name="T61" fmla="*/ 576 h 638"/>
                    <a:gd name="T62" fmla="*/ 233 w 689"/>
                    <a:gd name="T63" fmla="*/ 576 h 638"/>
                    <a:gd name="T64" fmla="*/ 235 w 689"/>
                    <a:gd name="T65" fmla="*/ 579 h 638"/>
                    <a:gd name="T66" fmla="*/ 252 w 689"/>
                    <a:gd name="T67" fmla="*/ 621 h 638"/>
                    <a:gd name="T68" fmla="*/ 320 w 689"/>
                    <a:gd name="T69" fmla="*/ 615 h 638"/>
                    <a:gd name="T70" fmla="*/ 324 w 689"/>
                    <a:gd name="T71" fmla="*/ 611 h 638"/>
                    <a:gd name="T72" fmla="*/ 319 w 689"/>
                    <a:gd name="T73" fmla="*/ 543 h 638"/>
                    <a:gd name="T74" fmla="*/ 449 w 689"/>
                    <a:gd name="T75" fmla="*/ 177 h 638"/>
                    <a:gd name="T76" fmla="*/ 576 w 689"/>
                    <a:gd name="T77" fmla="*/ 299 h 638"/>
                    <a:gd name="T78" fmla="*/ 597 w 689"/>
                    <a:gd name="T79" fmla="*/ 306 h 638"/>
                    <a:gd name="T80" fmla="*/ 616 w 689"/>
                    <a:gd name="T81" fmla="*/ 293 h 638"/>
                    <a:gd name="T82" fmla="*/ 636 w 689"/>
                    <a:gd name="T83" fmla="*/ 234 h 638"/>
                    <a:gd name="T84" fmla="*/ 649 w 689"/>
                    <a:gd name="T85" fmla="*/ 209 h 638"/>
                    <a:gd name="T86" fmla="*/ 671 w 689"/>
                    <a:gd name="T87" fmla="*/ 186 h 638"/>
                    <a:gd name="T88" fmla="*/ 672 w 689"/>
                    <a:gd name="T89" fmla="*/ 121 h 638"/>
                    <a:gd name="T90" fmla="*/ 580 w 689"/>
                    <a:gd name="T91" fmla="*/ 21 h 638"/>
                    <a:gd name="T92" fmla="*/ 515 w 689"/>
                    <a:gd name="T93" fmla="*/ 16 h 638"/>
                    <a:gd name="T94" fmla="*/ 493 w 689"/>
                    <a:gd name="T95" fmla="*/ 34 h 638"/>
                    <a:gd name="T96" fmla="*/ 457 w 689"/>
                    <a:gd name="T97" fmla="*/ 44 h 638"/>
                    <a:gd name="T98" fmla="*/ 390 w 689"/>
                    <a:gd name="T99" fmla="*/ 36 h 638"/>
                    <a:gd name="T100" fmla="*/ 274 w 689"/>
                    <a:gd name="T101" fmla="*/ 67 h 638"/>
                    <a:gd name="T102" fmla="*/ 139 w 689"/>
                    <a:gd name="T103" fmla="*/ 171 h 638"/>
                    <a:gd name="T104" fmla="*/ 203 w 689"/>
                    <a:gd name="T105" fmla="*/ 222 h 638"/>
                    <a:gd name="T106" fmla="*/ 301 w 689"/>
                    <a:gd name="T107" fmla="*/ 161 h 638"/>
                    <a:gd name="T108" fmla="*/ 346 w 689"/>
                    <a:gd name="T109" fmla="*/ 158 h 638"/>
                    <a:gd name="T110" fmla="*/ 408 w 689"/>
                    <a:gd name="T111" fmla="*/ 165 h 638"/>
                    <a:gd name="T112" fmla="*/ 449 w 689"/>
                    <a:gd name="T113" fmla="*/ 177 h 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89" h="638">
                      <a:moveTo>
                        <a:pt x="319" y="543"/>
                      </a:moveTo>
                      <a:cubicBezTo>
                        <a:pt x="302" y="529"/>
                        <a:pt x="279" y="528"/>
                        <a:pt x="262" y="538"/>
                      </a:cubicBezTo>
                      <a:cubicBezTo>
                        <a:pt x="261" y="539"/>
                        <a:pt x="259" y="539"/>
                        <a:pt x="258" y="538"/>
                      </a:cubicBezTo>
                      <a:cubicBezTo>
                        <a:pt x="257" y="537"/>
                        <a:pt x="257" y="536"/>
                        <a:pt x="257" y="535"/>
                      </a:cubicBezTo>
                      <a:cubicBezTo>
                        <a:pt x="260" y="518"/>
                        <a:pt x="255" y="500"/>
                        <a:pt x="241" y="489"/>
                      </a:cubicBezTo>
                      <a:cubicBezTo>
                        <a:pt x="241" y="489"/>
                        <a:pt x="241" y="489"/>
                        <a:pt x="241" y="489"/>
                      </a:cubicBezTo>
                      <a:cubicBezTo>
                        <a:pt x="225" y="475"/>
                        <a:pt x="202" y="473"/>
                        <a:pt x="185" y="484"/>
                      </a:cubicBezTo>
                      <a:cubicBezTo>
                        <a:pt x="183" y="485"/>
                        <a:pt x="182" y="484"/>
                        <a:pt x="181" y="484"/>
                      </a:cubicBezTo>
                      <a:cubicBezTo>
                        <a:pt x="180" y="483"/>
                        <a:pt x="180" y="482"/>
                        <a:pt x="180" y="481"/>
                      </a:cubicBezTo>
                      <a:cubicBezTo>
                        <a:pt x="183" y="464"/>
                        <a:pt x="177" y="446"/>
                        <a:pt x="164" y="435"/>
                      </a:cubicBezTo>
                      <a:cubicBezTo>
                        <a:pt x="164" y="435"/>
                        <a:pt x="164" y="435"/>
                        <a:pt x="164" y="435"/>
                      </a:cubicBezTo>
                      <a:cubicBezTo>
                        <a:pt x="150" y="423"/>
                        <a:pt x="132" y="420"/>
                        <a:pt x="117" y="425"/>
                      </a:cubicBezTo>
                      <a:cubicBezTo>
                        <a:pt x="115" y="426"/>
                        <a:pt x="114" y="425"/>
                        <a:pt x="113" y="425"/>
                      </a:cubicBezTo>
                      <a:cubicBezTo>
                        <a:pt x="112" y="424"/>
                        <a:pt x="112" y="422"/>
                        <a:pt x="113" y="421"/>
                      </a:cubicBezTo>
                      <a:cubicBezTo>
                        <a:pt x="121" y="402"/>
                        <a:pt x="116" y="379"/>
                        <a:pt x="100" y="365"/>
                      </a:cubicBezTo>
                      <a:cubicBezTo>
                        <a:pt x="100" y="365"/>
                        <a:pt x="100" y="365"/>
                        <a:pt x="100" y="365"/>
                      </a:cubicBezTo>
                      <a:cubicBezTo>
                        <a:pt x="80" y="347"/>
                        <a:pt x="49" y="350"/>
                        <a:pt x="32" y="370"/>
                      </a:cubicBezTo>
                      <a:cubicBezTo>
                        <a:pt x="18" y="386"/>
                        <a:pt x="18" y="386"/>
                        <a:pt x="18" y="386"/>
                      </a:cubicBezTo>
                      <a:cubicBezTo>
                        <a:pt x="0" y="406"/>
                        <a:pt x="2" y="437"/>
                        <a:pt x="23" y="455"/>
                      </a:cubicBezTo>
                      <a:cubicBezTo>
                        <a:pt x="23" y="455"/>
                        <a:pt x="23" y="455"/>
                        <a:pt x="23" y="455"/>
                      </a:cubicBezTo>
                      <a:cubicBezTo>
                        <a:pt x="35" y="465"/>
                        <a:pt x="51" y="469"/>
                        <a:pt x="66" y="465"/>
                      </a:cubicBezTo>
                      <a:cubicBezTo>
                        <a:pt x="68" y="465"/>
                        <a:pt x="69" y="465"/>
                        <a:pt x="70" y="466"/>
                      </a:cubicBezTo>
                      <a:cubicBezTo>
                        <a:pt x="70" y="467"/>
                        <a:pt x="70" y="469"/>
                        <a:pt x="69" y="470"/>
                      </a:cubicBezTo>
                      <a:cubicBezTo>
                        <a:pt x="54" y="490"/>
                        <a:pt x="57" y="519"/>
                        <a:pt x="76" y="536"/>
                      </a:cubicBezTo>
                      <a:cubicBezTo>
                        <a:pt x="76" y="536"/>
                        <a:pt x="76" y="536"/>
                        <a:pt x="76" y="536"/>
                      </a:cubicBezTo>
                      <a:cubicBezTo>
                        <a:pt x="95" y="553"/>
                        <a:pt x="124" y="552"/>
                        <a:pt x="142" y="534"/>
                      </a:cubicBezTo>
                      <a:cubicBezTo>
                        <a:pt x="143" y="533"/>
                        <a:pt x="144" y="533"/>
                        <a:pt x="145" y="534"/>
                      </a:cubicBezTo>
                      <a:cubicBezTo>
                        <a:pt x="147" y="534"/>
                        <a:pt x="147" y="535"/>
                        <a:pt x="147" y="537"/>
                      </a:cubicBezTo>
                      <a:cubicBezTo>
                        <a:pt x="146" y="552"/>
                        <a:pt x="151" y="568"/>
                        <a:pt x="164" y="578"/>
                      </a:cubicBezTo>
                      <a:cubicBezTo>
                        <a:pt x="164" y="578"/>
                        <a:pt x="164" y="578"/>
                        <a:pt x="164" y="578"/>
                      </a:cubicBezTo>
                      <a:cubicBezTo>
                        <a:pt x="183" y="595"/>
                        <a:pt x="212" y="594"/>
                        <a:pt x="230" y="576"/>
                      </a:cubicBezTo>
                      <a:cubicBezTo>
                        <a:pt x="231" y="575"/>
                        <a:pt x="232" y="575"/>
                        <a:pt x="233" y="576"/>
                      </a:cubicBezTo>
                      <a:cubicBezTo>
                        <a:pt x="234" y="576"/>
                        <a:pt x="235" y="577"/>
                        <a:pt x="235" y="579"/>
                      </a:cubicBezTo>
                      <a:cubicBezTo>
                        <a:pt x="233" y="594"/>
                        <a:pt x="239" y="610"/>
                        <a:pt x="252" y="621"/>
                      </a:cubicBezTo>
                      <a:cubicBezTo>
                        <a:pt x="272" y="638"/>
                        <a:pt x="303" y="636"/>
                        <a:pt x="320" y="615"/>
                      </a:cubicBezTo>
                      <a:cubicBezTo>
                        <a:pt x="324" y="611"/>
                        <a:pt x="324" y="611"/>
                        <a:pt x="324" y="611"/>
                      </a:cubicBezTo>
                      <a:cubicBezTo>
                        <a:pt x="341" y="591"/>
                        <a:pt x="339" y="560"/>
                        <a:pt x="319" y="543"/>
                      </a:cubicBezTo>
                      <a:close/>
                      <a:moveTo>
                        <a:pt x="449" y="177"/>
                      </a:moveTo>
                      <a:cubicBezTo>
                        <a:pt x="489" y="216"/>
                        <a:pt x="535" y="260"/>
                        <a:pt x="576" y="299"/>
                      </a:cubicBezTo>
                      <a:cubicBezTo>
                        <a:pt x="582" y="305"/>
                        <a:pt x="589" y="307"/>
                        <a:pt x="597" y="306"/>
                      </a:cubicBezTo>
                      <a:cubicBezTo>
                        <a:pt x="605" y="305"/>
                        <a:pt x="612" y="300"/>
                        <a:pt x="616" y="293"/>
                      </a:cubicBezTo>
                      <a:cubicBezTo>
                        <a:pt x="626" y="275"/>
                        <a:pt x="632" y="256"/>
                        <a:pt x="636" y="234"/>
                      </a:cubicBezTo>
                      <a:cubicBezTo>
                        <a:pt x="638" y="224"/>
                        <a:pt x="642" y="216"/>
                        <a:pt x="649" y="209"/>
                      </a:cubicBezTo>
                      <a:cubicBezTo>
                        <a:pt x="671" y="186"/>
                        <a:pt x="671" y="186"/>
                        <a:pt x="671" y="186"/>
                      </a:cubicBezTo>
                      <a:cubicBezTo>
                        <a:pt x="688" y="168"/>
                        <a:pt x="689" y="139"/>
                        <a:pt x="672" y="121"/>
                      </a:cubicBezTo>
                      <a:cubicBezTo>
                        <a:pt x="580" y="21"/>
                        <a:pt x="580" y="21"/>
                        <a:pt x="580" y="21"/>
                      </a:cubicBezTo>
                      <a:cubicBezTo>
                        <a:pt x="563" y="3"/>
                        <a:pt x="534" y="0"/>
                        <a:pt x="515" y="16"/>
                      </a:cubicBezTo>
                      <a:cubicBezTo>
                        <a:pt x="493" y="34"/>
                        <a:pt x="493" y="34"/>
                        <a:pt x="493" y="34"/>
                      </a:cubicBezTo>
                      <a:cubicBezTo>
                        <a:pt x="483" y="42"/>
                        <a:pt x="471" y="45"/>
                        <a:pt x="457" y="44"/>
                      </a:cubicBezTo>
                      <a:cubicBezTo>
                        <a:pt x="435" y="41"/>
                        <a:pt x="412" y="38"/>
                        <a:pt x="390" y="36"/>
                      </a:cubicBezTo>
                      <a:cubicBezTo>
                        <a:pt x="347" y="30"/>
                        <a:pt x="308" y="41"/>
                        <a:pt x="274" y="67"/>
                      </a:cubicBezTo>
                      <a:cubicBezTo>
                        <a:pt x="229" y="101"/>
                        <a:pt x="184" y="136"/>
                        <a:pt x="139" y="171"/>
                      </a:cubicBezTo>
                      <a:cubicBezTo>
                        <a:pt x="95" y="207"/>
                        <a:pt x="151" y="255"/>
                        <a:pt x="203" y="222"/>
                      </a:cubicBezTo>
                      <a:cubicBezTo>
                        <a:pt x="301" y="161"/>
                        <a:pt x="301" y="161"/>
                        <a:pt x="301" y="161"/>
                      </a:cubicBezTo>
                      <a:cubicBezTo>
                        <a:pt x="315" y="153"/>
                        <a:pt x="331" y="152"/>
                        <a:pt x="346" y="158"/>
                      </a:cubicBezTo>
                      <a:cubicBezTo>
                        <a:pt x="364" y="167"/>
                        <a:pt x="388" y="168"/>
                        <a:pt x="408" y="165"/>
                      </a:cubicBezTo>
                      <a:cubicBezTo>
                        <a:pt x="423" y="162"/>
                        <a:pt x="437" y="166"/>
                        <a:pt x="449" y="1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4" name="组合 33"/>
            <p:cNvGrpSpPr/>
            <p:nvPr/>
          </p:nvGrpSpPr>
          <p:grpSpPr>
            <a:xfrm>
              <a:off x="6956426" y="4762501"/>
              <a:ext cx="1039813" cy="1039813"/>
              <a:chOff x="6956426" y="4762501"/>
              <a:chExt cx="1039813" cy="1039813"/>
            </a:xfrm>
          </p:grpSpPr>
          <p:sp>
            <p:nvSpPr>
              <p:cNvPr id="35" name="Oval 7"/>
              <p:cNvSpPr>
                <a:spLocks noChangeArrowheads="1"/>
              </p:cNvSpPr>
              <p:nvPr/>
            </p:nvSpPr>
            <p:spPr bwMode="auto">
              <a:xfrm>
                <a:off x="6956426" y="4762501"/>
                <a:ext cx="1039813" cy="1039813"/>
              </a:xfrm>
              <a:prstGeom prst="ellipse">
                <a:avLst/>
              </a:prstGeom>
              <a:solidFill>
                <a:srgbClr val="56A1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7303431" y="5102989"/>
                <a:ext cx="341039" cy="341371"/>
                <a:chOff x="5240338" y="2657475"/>
                <a:chExt cx="1630363" cy="1631951"/>
              </a:xfrm>
              <a:solidFill>
                <a:schemeClr val="bg1"/>
              </a:solidFill>
            </p:grpSpPr>
            <p:sp>
              <p:nvSpPr>
                <p:cNvPr id="37" name="Freeform 5"/>
                <p:cNvSpPr>
                  <a:spLocks/>
                </p:cNvSpPr>
                <p:nvPr/>
              </p:nvSpPr>
              <p:spPr bwMode="auto">
                <a:xfrm>
                  <a:off x="5240338" y="2735263"/>
                  <a:ext cx="1552575" cy="1554163"/>
                </a:xfrm>
                <a:custGeom>
                  <a:avLst/>
                  <a:gdLst>
                    <a:gd name="T0" fmla="*/ 391 w 517"/>
                    <a:gd name="T1" fmla="*/ 73 h 519"/>
                    <a:gd name="T2" fmla="*/ 346 w 517"/>
                    <a:gd name="T3" fmla="*/ 101 h 519"/>
                    <a:gd name="T4" fmla="*/ 325 w 517"/>
                    <a:gd name="T5" fmla="*/ 98 h 519"/>
                    <a:gd name="T6" fmla="*/ 122 w 517"/>
                    <a:gd name="T7" fmla="*/ 151 h 519"/>
                    <a:gd name="T8" fmla="*/ 125 w 517"/>
                    <a:gd name="T9" fmla="*/ 369 h 519"/>
                    <a:gd name="T10" fmla="*/ 332 w 517"/>
                    <a:gd name="T11" fmla="*/ 416 h 519"/>
                    <a:gd name="T12" fmla="*/ 421 w 517"/>
                    <a:gd name="T13" fmla="*/ 197 h 519"/>
                    <a:gd name="T14" fmla="*/ 425 w 517"/>
                    <a:gd name="T15" fmla="*/ 155 h 519"/>
                    <a:gd name="T16" fmla="*/ 443 w 517"/>
                    <a:gd name="T17" fmla="*/ 127 h 519"/>
                    <a:gd name="T18" fmla="*/ 444 w 517"/>
                    <a:gd name="T19" fmla="*/ 398 h 519"/>
                    <a:gd name="T20" fmla="*/ 113 w 517"/>
                    <a:gd name="T21" fmla="*/ 438 h 519"/>
                    <a:gd name="T22" fmla="*/ 88 w 517"/>
                    <a:gd name="T23" fmla="*/ 101 h 519"/>
                    <a:gd name="T24" fmla="*/ 391 w 517"/>
                    <a:gd name="T25" fmla="*/ 73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17" h="519">
                      <a:moveTo>
                        <a:pt x="391" y="73"/>
                      </a:moveTo>
                      <a:cubicBezTo>
                        <a:pt x="376" y="83"/>
                        <a:pt x="361" y="93"/>
                        <a:pt x="346" y="101"/>
                      </a:cubicBezTo>
                      <a:cubicBezTo>
                        <a:pt x="340" y="103"/>
                        <a:pt x="331" y="100"/>
                        <a:pt x="325" y="98"/>
                      </a:cubicBezTo>
                      <a:cubicBezTo>
                        <a:pt x="252" y="68"/>
                        <a:pt x="166" y="91"/>
                        <a:pt x="122" y="151"/>
                      </a:cubicBezTo>
                      <a:cubicBezTo>
                        <a:pt x="72" y="219"/>
                        <a:pt x="73" y="305"/>
                        <a:pt x="125" y="369"/>
                      </a:cubicBezTo>
                      <a:cubicBezTo>
                        <a:pt x="174" y="429"/>
                        <a:pt x="261" y="449"/>
                        <a:pt x="332" y="416"/>
                      </a:cubicBezTo>
                      <a:cubicBezTo>
                        <a:pt x="413" y="379"/>
                        <a:pt x="454" y="279"/>
                        <a:pt x="421" y="197"/>
                      </a:cubicBezTo>
                      <a:cubicBezTo>
                        <a:pt x="414" y="181"/>
                        <a:pt x="415" y="169"/>
                        <a:pt x="425" y="155"/>
                      </a:cubicBezTo>
                      <a:cubicBezTo>
                        <a:pt x="432" y="146"/>
                        <a:pt x="437" y="136"/>
                        <a:pt x="443" y="127"/>
                      </a:cubicBezTo>
                      <a:cubicBezTo>
                        <a:pt x="491" y="165"/>
                        <a:pt x="517" y="302"/>
                        <a:pt x="444" y="398"/>
                      </a:cubicBezTo>
                      <a:cubicBezTo>
                        <a:pt x="366" y="501"/>
                        <a:pt x="209" y="519"/>
                        <a:pt x="113" y="438"/>
                      </a:cubicBezTo>
                      <a:cubicBezTo>
                        <a:pt x="0" y="343"/>
                        <a:pt x="9" y="187"/>
                        <a:pt x="88" y="101"/>
                      </a:cubicBezTo>
                      <a:cubicBezTo>
                        <a:pt x="181" y="0"/>
                        <a:pt x="336" y="17"/>
                        <a:pt x="391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6"/>
                <p:cNvSpPr>
                  <a:spLocks/>
                </p:cNvSpPr>
                <p:nvPr/>
              </p:nvSpPr>
              <p:spPr bwMode="auto">
                <a:xfrm>
                  <a:off x="5618163" y="3103563"/>
                  <a:ext cx="793750" cy="793750"/>
                </a:xfrm>
                <a:custGeom>
                  <a:avLst/>
                  <a:gdLst>
                    <a:gd name="T0" fmla="*/ 132 w 264"/>
                    <a:gd name="T1" fmla="*/ 265 h 265"/>
                    <a:gd name="T2" fmla="*/ 3 w 264"/>
                    <a:gd name="T3" fmla="*/ 128 h 265"/>
                    <a:gd name="T4" fmla="*/ 141 w 264"/>
                    <a:gd name="T5" fmla="*/ 5 h 265"/>
                    <a:gd name="T6" fmla="*/ 161 w 264"/>
                    <a:gd name="T7" fmla="*/ 8 h 265"/>
                    <a:gd name="T8" fmla="*/ 168 w 264"/>
                    <a:gd name="T9" fmla="*/ 27 h 265"/>
                    <a:gd name="T10" fmla="*/ 156 w 264"/>
                    <a:gd name="T11" fmla="*/ 50 h 265"/>
                    <a:gd name="T12" fmla="*/ 135 w 264"/>
                    <a:gd name="T13" fmla="*/ 63 h 265"/>
                    <a:gd name="T14" fmla="*/ 60 w 264"/>
                    <a:gd name="T15" fmla="*/ 131 h 265"/>
                    <a:gd name="T16" fmla="*/ 124 w 264"/>
                    <a:gd name="T17" fmla="*/ 207 h 265"/>
                    <a:gd name="T18" fmla="*/ 205 w 264"/>
                    <a:gd name="T19" fmla="*/ 136 h 265"/>
                    <a:gd name="T20" fmla="*/ 224 w 264"/>
                    <a:gd name="T21" fmla="*/ 110 h 265"/>
                    <a:gd name="T22" fmla="*/ 226 w 264"/>
                    <a:gd name="T23" fmla="*/ 109 h 265"/>
                    <a:gd name="T24" fmla="*/ 254 w 264"/>
                    <a:gd name="T25" fmla="*/ 97 h 265"/>
                    <a:gd name="T26" fmla="*/ 263 w 264"/>
                    <a:gd name="T27" fmla="*/ 135 h 265"/>
                    <a:gd name="T28" fmla="*/ 132 w 264"/>
                    <a:gd name="T29" fmla="*/ 265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4" h="265">
                      <a:moveTo>
                        <a:pt x="132" y="265"/>
                      </a:moveTo>
                      <a:cubicBezTo>
                        <a:pt x="57" y="265"/>
                        <a:pt x="0" y="205"/>
                        <a:pt x="3" y="128"/>
                      </a:cubicBezTo>
                      <a:cubicBezTo>
                        <a:pt x="5" y="58"/>
                        <a:pt x="70" y="0"/>
                        <a:pt x="141" y="5"/>
                      </a:cubicBezTo>
                      <a:cubicBezTo>
                        <a:pt x="148" y="6"/>
                        <a:pt x="155" y="7"/>
                        <a:pt x="161" y="8"/>
                      </a:cubicBezTo>
                      <a:cubicBezTo>
                        <a:pt x="173" y="11"/>
                        <a:pt x="175" y="17"/>
                        <a:pt x="168" y="27"/>
                      </a:cubicBezTo>
                      <a:cubicBezTo>
                        <a:pt x="164" y="34"/>
                        <a:pt x="159" y="42"/>
                        <a:pt x="156" y="50"/>
                      </a:cubicBezTo>
                      <a:cubicBezTo>
                        <a:pt x="152" y="60"/>
                        <a:pt x="147" y="63"/>
                        <a:pt x="135" y="63"/>
                      </a:cubicBezTo>
                      <a:cubicBezTo>
                        <a:pt x="94" y="63"/>
                        <a:pt x="63" y="92"/>
                        <a:pt x="60" y="131"/>
                      </a:cubicBezTo>
                      <a:cubicBezTo>
                        <a:pt x="57" y="167"/>
                        <a:pt x="85" y="200"/>
                        <a:pt x="124" y="207"/>
                      </a:cubicBezTo>
                      <a:cubicBezTo>
                        <a:pt x="164" y="214"/>
                        <a:pt x="204" y="180"/>
                        <a:pt x="205" y="136"/>
                      </a:cubicBezTo>
                      <a:cubicBezTo>
                        <a:pt x="205" y="120"/>
                        <a:pt x="209" y="113"/>
                        <a:pt x="224" y="110"/>
                      </a:cubicBezTo>
                      <a:cubicBezTo>
                        <a:pt x="225" y="110"/>
                        <a:pt x="225" y="109"/>
                        <a:pt x="226" y="109"/>
                      </a:cubicBezTo>
                      <a:cubicBezTo>
                        <a:pt x="235" y="105"/>
                        <a:pt x="244" y="101"/>
                        <a:pt x="254" y="97"/>
                      </a:cubicBezTo>
                      <a:cubicBezTo>
                        <a:pt x="257" y="109"/>
                        <a:pt x="263" y="122"/>
                        <a:pt x="263" y="135"/>
                      </a:cubicBezTo>
                      <a:cubicBezTo>
                        <a:pt x="264" y="207"/>
                        <a:pt x="205" y="265"/>
                        <a:pt x="132" y="2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7"/>
                <p:cNvSpPr>
                  <a:spLocks/>
                </p:cNvSpPr>
                <p:nvPr/>
              </p:nvSpPr>
              <p:spPr bwMode="auto">
                <a:xfrm>
                  <a:off x="6018213" y="2657475"/>
                  <a:ext cx="852488" cy="850900"/>
                </a:xfrm>
                <a:custGeom>
                  <a:avLst/>
                  <a:gdLst>
                    <a:gd name="T0" fmla="*/ 0 w 284"/>
                    <a:gd name="T1" fmla="*/ 280 h 284"/>
                    <a:gd name="T2" fmla="*/ 10 w 284"/>
                    <a:gd name="T3" fmla="*/ 266 h 284"/>
                    <a:gd name="T4" fmla="*/ 31 w 284"/>
                    <a:gd name="T5" fmla="*/ 214 h 284"/>
                    <a:gd name="T6" fmla="*/ 68 w 284"/>
                    <a:gd name="T7" fmla="*/ 156 h 284"/>
                    <a:gd name="T8" fmla="*/ 165 w 284"/>
                    <a:gd name="T9" fmla="*/ 97 h 284"/>
                    <a:gd name="T10" fmla="*/ 186 w 284"/>
                    <a:gd name="T11" fmla="*/ 62 h 284"/>
                    <a:gd name="T12" fmla="*/ 186 w 284"/>
                    <a:gd name="T13" fmla="*/ 41 h 284"/>
                    <a:gd name="T14" fmla="*/ 216 w 284"/>
                    <a:gd name="T15" fmla="*/ 2 h 284"/>
                    <a:gd name="T16" fmla="*/ 249 w 284"/>
                    <a:gd name="T17" fmla="*/ 34 h 284"/>
                    <a:gd name="T18" fmla="*/ 282 w 284"/>
                    <a:gd name="T19" fmla="*/ 68 h 284"/>
                    <a:gd name="T20" fmla="*/ 243 w 284"/>
                    <a:gd name="T21" fmla="*/ 97 h 284"/>
                    <a:gd name="T22" fmla="*/ 175 w 284"/>
                    <a:gd name="T23" fmla="*/ 142 h 284"/>
                    <a:gd name="T24" fmla="*/ 102 w 284"/>
                    <a:gd name="T25" fmla="*/ 240 h 284"/>
                    <a:gd name="T26" fmla="*/ 69 w 284"/>
                    <a:gd name="T27" fmla="*/ 253 h 284"/>
                    <a:gd name="T28" fmla="*/ 19 w 284"/>
                    <a:gd name="T29" fmla="*/ 273 h 284"/>
                    <a:gd name="T30" fmla="*/ 4 w 284"/>
                    <a:gd name="T31" fmla="*/ 284 h 284"/>
                    <a:gd name="T32" fmla="*/ 0 w 284"/>
                    <a:gd name="T33" fmla="*/ 280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280"/>
                      </a:moveTo>
                      <a:cubicBezTo>
                        <a:pt x="4" y="275"/>
                        <a:pt x="6" y="270"/>
                        <a:pt x="10" y="266"/>
                      </a:cubicBezTo>
                      <a:cubicBezTo>
                        <a:pt x="23" y="251"/>
                        <a:pt x="31" y="236"/>
                        <a:pt x="31" y="214"/>
                      </a:cubicBezTo>
                      <a:cubicBezTo>
                        <a:pt x="31" y="189"/>
                        <a:pt x="48" y="169"/>
                        <a:pt x="68" y="156"/>
                      </a:cubicBezTo>
                      <a:cubicBezTo>
                        <a:pt x="100" y="134"/>
                        <a:pt x="132" y="115"/>
                        <a:pt x="165" y="97"/>
                      </a:cubicBezTo>
                      <a:cubicBezTo>
                        <a:pt x="180" y="89"/>
                        <a:pt x="188" y="79"/>
                        <a:pt x="186" y="62"/>
                      </a:cubicBezTo>
                      <a:cubicBezTo>
                        <a:pt x="185" y="55"/>
                        <a:pt x="185" y="48"/>
                        <a:pt x="186" y="41"/>
                      </a:cubicBezTo>
                      <a:cubicBezTo>
                        <a:pt x="187" y="17"/>
                        <a:pt x="198" y="4"/>
                        <a:pt x="216" y="2"/>
                      </a:cubicBezTo>
                      <a:cubicBezTo>
                        <a:pt x="234" y="0"/>
                        <a:pt x="243" y="9"/>
                        <a:pt x="249" y="34"/>
                      </a:cubicBezTo>
                      <a:cubicBezTo>
                        <a:pt x="274" y="40"/>
                        <a:pt x="284" y="50"/>
                        <a:pt x="282" y="68"/>
                      </a:cubicBezTo>
                      <a:cubicBezTo>
                        <a:pt x="280" y="86"/>
                        <a:pt x="266" y="100"/>
                        <a:pt x="243" y="97"/>
                      </a:cubicBezTo>
                      <a:cubicBezTo>
                        <a:pt x="205" y="92"/>
                        <a:pt x="189" y="111"/>
                        <a:pt x="175" y="142"/>
                      </a:cubicBezTo>
                      <a:cubicBezTo>
                        <a:pt x="159" y="181"/>
                        <a:pt x="137" y="215"/>
                        <a:pt x="102" y="240"/>
                      </a:cubicBezTo>
                      <a:cubicBezTo>
                        <a:pt x="92" y="246"/>
                        <a:pt x="80" y="253"/>
                        <a:pt x="69" y="253"/>
                      </a:cubicBezTo>
                      <a:cubicBezTo>
                        <a:pt x="49" y="252"/>
                        <a:pt x="33" y="259"/>
                        <a:pt x="19" y="273"/>
                      </a:cubicBezTo>
                      <a:cubicBezTo>
                        <a:pt x="15" y="277"/>
                        <a:pt x="9" y="280"/>
                        <a:pt x="4" y="284"/>
                      </a:cubicBezTo>
                      <a:cubicBezTo>
                        <a:pt x="3" y="283"/>
                        <a:pt x="1" y="281"/>
                        <a:pt x="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40" name="Freeform 8"/>
                <p:cNvSpPr>
                  <a:spLocks/>
                </p:cNvSpPr>
                <p:nvPr/>
              </p:nvSpPr>
              <p:spPr bwMode="auto">
                <a:xfrm>
                  <a:off x="5907088" y="3403600"/>
                  <a:ext cx="222250" cy="219075"/>
                </a:xfrm>
                <a:custGeom>
                  <a:avLst/>
                  <a:gdLst>
                    <a:gd name="T0" fmla="*/ 39 w 74"/>
                    <a:gd name="T1" fmla="*/ 3 h 73"/>
                    <a:gd name="T2" fmla="*/ 30 w 74"/>
                    <a:gd name="T3" fmla="*/ 43 h 73"/>
                    <a:gd name="T4" fmla="*/ 69 w 74"/>
                    <a:gd name="T5" fmla="*/ 35 h 73"/>
                    <a:gd name="T6" fmla="*/ 58 w 74"/>
                    <a:gd name="T7" fmla="*/ 62 h 73"/>
                    <a:gd name="T8" fmla="*/ 15 w 74"/>
                    <a:gd name="T9" fmla="*/ 63 h 73"/>
                    <a:gd name="T10" fmla="*/ 6 w 74"/>
                    <a:gd name="T11" fmla="*/ 21 h 73"/>
                    <a:gd name="T12" fmla="*/ 39 w 74"/>
                    <a:gd name="T13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73">
                      <a:moveTo>
                        <a:pt x="39" y="3"/>
                      </a:moveTo>
                      <a:cubicBezTo>
                        <a:pt x="40" y="19"/>
                        <a:pt x="14" y="29"/>
                        <a:pt x="30" y="43"/>
                      </a:cubicBezTo>
                      <a:cubicBezTo>
                        <a:pt x="37" y="48"/>
                        <a:pt x="54" y="38"/>
                        <a:pt x="69" y="35"/>
                      </a:cubicBezTo>
                      <a:cubicBezTo>
                        <a:pt x="74" y="46"/>
                        <a:pt x="68" y="56"/>
                        <a:pt x="58" y="62"/>
                      </a:cubicBezTo>
                      <a:cubicBezTo>
                        <a:pt x="44" y="72"/>
                        <a:pt x="29" y="73"/>
                        <a:pt x="15" y="63"/>
                      </a:cubicBezTo>
                      <a:cubicBezTo>
                        <a:pt x="1" y="52"/>
                        <a:pt x="0" y="36"/>
                        <a:pt x="6" y="21"/>
                      </a:cubicBezTo>
                      <a:cubicBezTo>
                        <a:pt x="11" y="7"/>
                        <a:pt x="22" y="0"/>
                        <a:pt x="39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97324190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579146" y="1592826"/>
            <a:ext cx="8957543" cy="3754261"/>
            <a:chOff x="455677" y="1064818"/>
            <a:chExt cx="11206004" cy="4696632"/>
          </a:xfrm>
        </p:grpSpPr>
        <p:grpSp>
          <p:nvGrpSpPr>
            <p:cNvPr id="8" name="组合 7"/>
            <p:cNvGrpSpPr/>
            <p:nvPr/>
          </p:nvGrpSpPr>
          <p:grpSpPr>
            <a:xfrm>
              <a:off x="4091255" y="1064818"/>
              <a:ext cx="3934848" cy="2623232"/>
              <a:chOff x="4091255" y="1349605"/>
              <a:chExt cx="3934848" cy="2623232"/>
            </a:xfrm>
          </p:grpSpPr>
          <p:graphicFrame>
            <p:nvGraphicFramePr>
              <p:cNvPr id="9" name="图表 8"/>
              <p:cNvGraphicFramePr/>
              <p:nvPr>
                <p:extLst>
                  <p:ext uri="{D42A27DB-BD31-4B8C-83A1-F6EECF244321}">
                    <p14:modId xmlns:p14="http://schemas.microsoft.com/office/powerpoint/2010/main" val="2086016446"/>
                  </p:ext>
                </p:extLst>
              </p:nvPr>
            </p:nvGraphicFramePr>
            <p:xfrm>
              <a:off x="4091255" y="1349605"/>
              <a:ext cx="3934848" cy="262323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10" name="文本框 9"/>
              <p:cNvSpPr txBox="1"/>
              <p:nvPr/>
            </p:nvSpPr>
            <p:spPr>
              <a:xfrm>
                <a:off x="5510292" y="2215082"/>
                <a:ext cx="109677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80%</a:t>
                </a:r>
                <a:endParaRPr lang="zh-CN" altLang="en-US" sz="3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675451" y="2837658"/>
                <a:ext cx="766456" cy="3850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文本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</a:t>
                </a:r>
                <a:endPara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55677" y="1064818"/>
              <a:ext cx="3934848" cy="2623232"/>
              <a:chOff x="455677" y="1349605"/>
              <a:chExt cx="3934848" cy="2623232"/>
            </a:xfrm>
          </p:grpSpPr>
          <p:graphicFrame>
            <p:nvGraphicFramePr>
              <p:cNvPr id="13" name="图表 12"/>
              <p:cNvGraphicFramePr/>
              <p:nvPr>
                <p:extLst>
                  <p:ext uri="{D42A27DB-BD31-4B8C-83A1-F6EECF244321}">
                    <p14:modId xmlns:p14="http://schemas.microsoft.com/office/powerpoint/2010/main" val="1666515884"/>
                  </p:ext>
                </p:extLst>
              </p:nvPr>
            </p:nvGraphicFramePr>
            <p:xfrm>
              <a:off x="455677" y="1349605"/>
              <a:ext cx="3934848" cy="262323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  <p:sp>
            <p:nvSpPr>
              <p:cNvPr id="14" name="文本框 13"/>
              <p:cNvSpPr txBox="1"/>
              <p:nvPr/>
            </p:nvSpPr>
            <p:spPr>
              <a:xfrm>
                <a:off x="1874714" y="2215082"/>
                <a:ext cx="109677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40%</a:t>
                </a:r>
                <a:endParaRPr lang="zh-CN" altLang="en-US" sz="3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042638" y="2799030"/>
                <a:ext cx="766456" cy="3850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文本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</a:t>
                </a:r>
                <a:endPara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726833" y="1064818"/>
              <a:ext cx="3934848" cy="2623232"/>
              <a:chOff x="7726833" y="1349605"/>
              <a:chExt cx="3934848" cy="2623232"/>
            </a:xfrm>
          </p:grpSpPr>
          <p:graphicFrame>
            <p:nvGraphicFramePr>
              <p:cNvPr id="17" name="图表 16"/>
              <p:cNvGraphicFramePr/>
              <p:nvPr>
                <p:extLst>
                  <p:ext uri="{D42A27DB-BD31-4B8C-83A1-F6EECF244321}">
                    <p14:modId xmlns:p14="http://schemas.microsoft.com/office/powerpoint/2010/main" val="3467816880"/>
                  </p:ext>
                </p:extLst>
              </p:nvPr>
            </p:nvGraphicFramePr>
            <p:xfrm>
              <a:off x="7726833" y="1349605"/>
              <a:ext cx="3934848" cy="262323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8"/>
              </a:graphicData>
            </a:graphic>
          </p:graphicFrame>
          <p:sp>
            <p:nvSpPr>
              <p:cNvPr id="18" name="文本框 17"/>
              <p:cNvSpPr txBox="1"/>
              <p:nvPr/>
            </p:nvSpPr>
            <p:spPr>
              <a:xfrm>
                <a:off x="9181543" y="2215082"/>
                <a:ext cx="109677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20%</a:t>
                </a:r>
                <a:endParaRPr lang="zh-CN" altLang="en-US" sz="3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9311029" y="2837658"/>
                <a:ext cx="766456" cy="3850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文本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</a:t>
                </a:r>
                <a:endPara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33694" y="3829543"/>
              <a:ext cx="10449969" cy="1931907"/>
              <a:chOff x="833694" y="4114330"/>
              <a:chExt cx="10449969" cy="193190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150093" y="4114330"/>
                <a:ext cx="546016" cy="546016"/>
                <a:chOff x="2150093" y="4269844"/>
                <a:chExt cx="546016" cy="546016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2150093" y="4269844"/>
                  <a:ext cx="546016" cy="546016"/>
                </a:xfrm>
                <a:prstGeom prst="ellipse">
                  <a:avLst/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Freeform 266"/>
                <p:cNvSpPr>
                  <a:spLocks noEditPoints="1"/>
                </p:cNvSpPr>
                <p:nvPr/>
              </p:nvSpPr>
              <p:spPr bwMode="auto">
                <a:xfrm>
                  <a:off x="2232601" y="4399977"/>
                  <a:ext cx="381000" cy="285750"/>
                </a:xfrm>
                <a:custGeom>
                  <a:avLst/>
                  <a:gdLst>
                    <a:gd name="T0" fmla="*/ 3 w 108"/>
                    <a:gd name="T1" fmla="*/ 54 h 81"/>
                    <a:gd name="T2" fmla="*/ 21 w 108"/>
                    <a:gd name="T3" fmla="*/ 47 h 81"/>
                    <a:gd name="T4" fmla="*/ 26 w 108"/>
                    <a:gd name="T5" fmla="*/ 43 h 81"/>
                    <a:gd name="T6" fmla="*/ 35 w 108"/>
                    <a:gd name="T7" fmla="*/ 62 h 81"/>
                    <a:gd name="T8" fmla="*/ 43 w 108"/>
                    <a:gd name="T9" fmla="*/ 43 h 81"/>
                    <a:gd name="T10" fmla="*/ 48 w 108"/>
                    <a:gd name="T11" fmla="*/ 47 h 81"/>
                    <a:gd name="T12" fmla="*/ 60 w 108"/>
                    <a:gd name="T13" fmla="*/ 51 h 81"/>
                    <a:gd name="T14" fmla="*/ 61 w 108"/>
                    <a:gd name="T15" fmla="*/ 50 h 81"/>
                    <a:gd name="T16" fmla="*/ 72 w 108"/>
                    <a:gd name="T17" fmla="*/ 46 h 81"/>
                    <a:gd name="T18" fmla="*/ 84 w 108"/>
                    <a:gd name="T19" fmla="*/ 60 h 81"/>
                    <a:gd name="T20" fmla="*/ 96 w 108"/>
                    <a:gd name="T21" fmla="*/ 46 h 81"/>
                    <a:gd name="T22" fmla="*/ 105 w 108"/>
                    <a:gd name="T23" fmla="*/ 48 h 81"/>
                    <a:gd name="T24" fmla="*/ 108 w 108"/>
                    <a:gd name="T25" fmla="*/ 71 h 81"/>
                    <a:gd name="T26" fmla="*/ 70 w 108"/>
                    <a:gd name="T27" fmla="*/ 71 h 81"/>
                    <a:gd name="T28" fmla="*/ 70 w 108"/>
                    <a:gd name="T29" fmla="*/ 81 h 81"/>
                    <a:gd name="T30" fmla="*/ 0 w 108"/>
                    <a:gd name="T31" fmla="*/ 81 h 81"/>
                    <a:gd name="T32" fmla="*/ 3 w 108"/>
                    <a:gd name="T33" fmla="*/ 54 h 81"/>
                    <a:gd name="T34" fmla="*/ 74 w 108"/>
                    <a:gd name="T35" fmla="*/ 26 h 81"/>
                    <a:gd name="T36" fmla="*/ 94 w 108"/>
                    <a:gd name="T37" fmla="*/ 24 h 81"/>
                    <a:gd name="T38" fmla="*/ 92 w 108"/>
                    <a:gd name="T39" fmla="*/ 37 h 81"/>
                    <a:gd name="T40" fmla="*/ 89 w 108"/>
                    <a:gd name="T41" fmla="*/ 41 h 81"/>
                    <a:gd name="T42" fmla="*/ 99 w 108"/>
                    <a:gd name="T43" fmla="*/ 42 h 81"/>
                    <a:gd name="T44" fmla="*/ 98 w 108"/>
                    <a:gd name="T45" fmla="*/ 31 h 81"/>
                    <a:gd name="T46" fmla="*/ 69 w 108"/>
                    <a:gd name="T47" fmla="*/ 31 h 81"/>
                    <a:gd name="T48" fmla="*/ 68 w 108"/>
                    <a:gd name="T49" fmla="*/ 42 h 81"/>
                    <a:gd name="T50" fmla="*/ 78 w 108"/>
                    <a:gd name="T51" fmla="*/ 41 h 81"/>
                    <a:gd name="T52" fmla="*/ 75 w 108"/>
                    <a:gd name="T53" fmla="*/ 37 h 81"/>
                    <a:gd name="T54" fmla="*/ 74 w 108"/>
                    <a:gd name="T55" fmla="*/ 26 h 81"/>
                    <a:gd name="T56" fmla="*/ 74 w 108"/>
                    <a:gd name="T57" fmla="*/ 26 h 81"/>
                    <a:gd name="T58" fmla="*/ 22 w 108"/>
                    <a:gd name="T59" fmla="*/ 30 h 81"/>
                    <a:gd name="T60" fmla="*/ 23 w 108"/>
                    <a:gd name="T61" fmla="*/ 15 h 81"/>
                    <a:gd name="T62" fmla="*/ 47 w 108"/>
                    <a:gd name="T63" fmla="*/ 15 h 81"/>
                    <a:gd name="T64" fmla="*/ 48 w 108"/>
                    <a:gd name="T65" fmla="*/ 31 h 81"/>
                    <a:gd name="T66" fmla="*/ 52 w 108"/>
                    <a:gd name="T67" fmla="*/ 25 h 81"/>
                    <a:gd name="T68" fmla="*/ 50 w 108"/>
                    <a:gd name="T69" fmla="*/ 8 h 81"/>
                    <a:gd name="T70" fmla="*/ 20 w 108"/>
                    <a:gd name="T71" fmla="*/ 6 h 81"/>
                    <a:gd name="T72" fmla="*/ 18 w 108"/>
                    <a:gd name="T73" fmla="*/ 27 h 81"/>
                    <a:gd name="T74" fmla="*/ 22 w 108"/>
                    <a:gd name="T75" fmla="*/ 3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08" h="81">
                      <a:moveTo>
                        <a:pt x="3" y="54"/>
                      </a:moveTo>
                      <a:cubicBezTo>
                        <a:pt x="9" y="51"/>
                        <a:pt x="15" y="49"/>
                        <a:pt x="21" y="47"/>
                      </a:cubicBezTo>
                      <a:cubicBezTo>
                        <a:pt x="23" y="45"/>
                        <a:pt x="24" y="44"/>
                        <a:pt x="26" y="43"/>
                      </a:cubicBezTo>
                      <a:cubicBezTo>
                        <a:pt x="35" y="62"/>
                        <a:pt x="35" y="62"/>
                        <a:pt x="35" y="62"/>
                      </a:cubicBezTo>
                      <a:cubicBezTo>
                        <a:pt x="43" y="43"/>
                        <a:pt x="43" y="43"/>
                        <a:pt x="43" y="43"/>
                      </a:cubicBezTo>
                      <a:cubicBezTo>
                        <a:pt x="45" y="44"/>
                        <a:pt x="46" y="46"/>
                        <a:pt x="48" y="47"/>
                      </a:cubicBezTo>
                      <a:cubicBezTo>
                        <a:pt x="60" y="51"/>
                        <a:pt x="60" y="51"/>
                        <a:pt x="60" y="51"/>
                      </a:cubicBezTo>
                      <a:cubicBezTo>
                        <a:pt x="60" y="51"/>
                        <a:pt x="61" y="50"/>
                        <a:pt x="61" y="50"/>
                      </a:cubicBezTo>
                      <a:cubicBezTo>
                        <a:pt x="65" y="48"/>
                        <a:pt x="69" y="47"/>
                        <a:pt x="72" y="46"/>
                      </a:cubicBezTo>
                      <a:cubicBezTo>
                        <a:pt x="75" y="52"/>
                        <a:pt x="79" y="57"/>
                        <a:pt x="84" y="60"/>
                      </a:cubicBezTo>
                      <a:cubicBezTo>
                        <a:pt x="89" y="57"/>
                        <a:pt x="93" y="52"/>
                        <a:pt x="96" y="46"/>
                      </a:cubicBezTo>
                      <a:cubicBezTo>
                        <a:pt x="99" y="47"/>
                        <a:pt x="102" y="48"/>
                        <a:pt x="105" y="48"/>
                      </a:cubicBezTo>
                      <a:cubicBezTo>
                        <a:pt x="108" y="53"/>
                        <a:pt x="108" y="64"/>
                        <a:pt x="108" y="71"/>
                      </a:cubicBezTo>
                      <a:cubicBezTo>
                        <a:pt x="70" y="71"/>
                        <a:pt x="70" y="71"/>
                        <a:pt x="70" y="71"/>
                      </a:cubicBezTo>
                      <a:cubicBezTo>
                        <a:pt x="70" y="74"/>
                        <a:pt x="70" y="77"/>
                        <a:pt x="70" y="81"/>
                      </a:cubicBezTo>
                      <a:cubicBezTo>
                        <a:pt x="47" y="81"/>
                        <a:pt x="24" y="81"/>
                        <a:pt x="0" y="81"/>
                      </a:cubicBezTo>
                      <a:cubicBezTo>
                        <a:pt x="0" y="68"/>
                        <a:pt x="1" y="58"/>
                        <a:pt x="3" y="54"/>
                      </a:cubicBezTo>
                      <a:close/>
                      <a:moveTo>
                        <a:pt x="74" y="26"/>
                      </a:moveTo>
                      <a:cubicBezTo>
                        <a:pt x="79" y="27"/>
                        <a:pt x="89" y="26"/>
                        <a:pt x="94" y="24"/>
                      </a:cubicBezTo>
                      <a:cubicBezTo>
                        <a:pt x="94" y="27"/>
                        <a:pt x="94" y="32"/>
                        <a:pt x="92" y="37"/>
                      </a:cubicBezTo>
                      <a:cubicBezTo>
                        <a:pt x="91" y="39"/>
                        <a:pt x="90" y="40"/>
                        <a:pt x="89" y="41"/>
                      </a:cubicBez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42"/>
                        <a:pt x="98" y="33"/>
                        <a:pt x="98" y="31"/>
                      </a:cubicBezTo>
                      <a:cubicBezTo>
                        <a:pt x="102" y="2"/>
                        <a:pt x="65" y="2"/>
                        <a:pt x="69" y="31"/>
                      </a:cubicBezTo>
                      <a:cubicBezTo>
                        <a:pt x="69" y="33"/>
                        <a:pt x="68" y="42"/>
                        <a:pt x="68" y="42"/>
                      </a:cubicBezTo>
                      <a:cubicBezTo>
                        <a:pt x="78" y="41"/>
                        <a:pt x="78" y="41"/>
                        <a:pt x="78" y="41"/>
                      </a:cubicBezTo>
                      <a:cubicBezTo>
                        <a:pt x="77" y="40"/>
                        <a:pt x="76" y="39"/>
                        <a:pt x="75" y="37"/>
                      </a:cubicBezTo>
                      <a:cubicBezTo>
                        <a:pt x="74" y="33"/>
                        <a:pt x="73" y="29"/>
                        <a:pt x="74" y="26"/>
                      </a:cubicBezTo>
                      <a:cubicBezTo>
                        <a:pt x="74" y="26"/>
                        <a:pt x="74" y="26"/>
                        <a:pt x="74" y="26"/>
                      </a:cubicBezTo>
                      <a:close/>
                      <a:moveTo>
                        <a:pt x="22" y="30"/>
                      </a:moveTo>
                      <a:cubicBezTo>
                        <a:pt x="21" y="25"/>
                        <a:pt x="21" y="21"/>
                        <a:pt x="23" y="15"/>
                      </a:cubicBezTo>
                      <a:cubicBezTo>
                        <a:pt x="29" y="11"/>
                        <a:pt x="37" y="17"/>
                        <a:pt x="47" y="15"/>
                      </a:cubicBezTo>
                      <a:cubicBezTo>
                        <a:pt x="48" y="20"/>
                        <a:pt x="48" y="24"/>
                        <a:pt x="48" y="31"/>
                      </a:cubicBezTo>
                      <a:cubicBezTo>
                        <a:pt x="48" y="31"/>
                        <a:pt x="52" y="27"/>
                        <a:pt x="52" y="25"/>
                      </a:cubicBezTo>
                      <a:cubicBezTo>
                        <a:pt x="53" y="22"/>
                        <a:pt x="52" y="10"/>
                        <a:pt x="50" y="8"/>
                      </a:cubicBezTo>
                      <a:cubicBezTo>
                        <a:pt x="45" y="0"/>
                        <a:pt x="26" y="0"/>
                        <a:pt x="20" y="6"/>
                      </a:cubicBezTo>
                      <a:cubicBezTo>
                        <a:pt x="18" y="8"/>
                        <a:pt x="16" y="25"/>
                        <a:pt x="18" y="27"/>
                      </a:cubicBezTo>
                      <a:cubicBezTo>
                        <a:pt x="20" y="29"/>
                        <a:pt x="22" y="30"/>
                        <a:pt x="22" y="3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2" name="矩形 21"/>
              <p:cNvSpPr/>
              <p:nvPr/>
            </p:nvSpPr>
            <p:spPr>
              <a:xfrm>
                <a:off x="833694" y="5130183"/>
                <a:ext cx="3178813" cy="8858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rtising CoLtd.professio</a:t>
                </a:r>
                <a:endPara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858746" y="4710598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文字内容</a:t>
                </a: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4469269" y="5145637"/>
                <a:ext cx="3178814" cy="885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rtising CoLtd.professio</a:t>
                </a:r>
                <a:endPara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8104848" y="5160365"/>
                <a:ext cx="3178815" cy="885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Hunan magic rain rtising CoLtd.professio</a:t>
                </a:r>
                <a:endPara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5555019" y="3829543"/>
              <a:ext cx="1107996" cy="965600"/>
              <a:chOff x="5555019" y="4114330"/>
              <a:chExt cx="1107996" cy="965600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5785671" y="4114330"/>
                <a:ext cx="546016" cy="546016"/>
                <a:chOff x="5785671" y="4269844"/>
                <a:chExt cx="546016" cy="546016"/>
              </a:xfrm>
            </p:grpSpPr>
            <p:sp>
              <p:nvSpPr>
                <p:cNvPr id="30" name="椭圆 29"/>
                <p:cNvSpPr/>
                <p:nvPr/>
              </p:nvSpPr>
              <p:spPr>
                <a:xfrm>
                  <a:off x="5785671" y="4269844"/>
                  <a:ext cx="546016" cy="546016"/>
                </a:xfrm>
                <a:prstGeom prst="ellipse">
                  <a:avLst/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Freeform 247"/>
                <p:cNvSpPr>
                  <a:spLocks noEditPoints="1"/>
                </p:cNvSpPr>
                <p:nvPr/>
              </p:nvSpPr>
              <p:spPr bwMode="auto">
                <a:xfrm>
                  <a:off x="5908660" y="4393627"/>
                  <a:ext cx="300038" cy="298450"/>
                </a:xfrm>
                <a:custGeom>
                  <a:avLst/>
                  <a:gdLst>
                    <a:gd name="T0" fmla="*/ 80 w 85"/>
                    <a:gd name="T1" fmla="*/ 53 h 85"/>
                    <a:gd name="T2" fmla="*/ 80 w 85"/>
                    <a:gd name="T3" fmla="*/ 80 h 85"/>
                    <a:gd name="T4" fmla="*/ 74 w 85"/>
                    <a:gd name="T5" fmla="*/ 85 h 85"/>
                    <a:gd name="T6" fmla="*/ 10 w 85"/>
                    <a:gd name="T7" fmla="*/ 85 h 85"/>
                    <a:gd name="T8" fmla="*/ 5 w 85"/>
                    <a:gd name="T9" fmla="*/ 80 h 85"/>
                    <a:gd name="T10" fmla="*/ 5 w 85"/>
                    <a:gd name="T11" fmla="*/ 53 h 85"/>
                    <a:gd name="T12" fmla="*/ 17 w 85"/>
                    <a:gd name="T13" fmla="*/ 56 h 85"/>
                    <a:gd name="T14" fmla="*/ 17 w 85"/>
                    <a:gd name="T15" fmla="*/ 61 h 85"/>
                    <a:gd name="T16" fmla="*/ 21 w 85"/>
                    <a:gd name="T17" fmla="*/ 61 h 85"/>
                    <a:gd name="T18" fmla="*/ 21 w 85"/>
                    <a:gd name="T19" fmla="*/ 68 h 85"/>
                    <a:gd name="T20" fmla="*/ 27 w 85"/>
                    <a:gd name="T21" fmla="*/ 68 h 85"/>
                    <a:gd name="T22" fmla="*/ 27 w 85"/>
                    <a:gd name="T23" fmla="*/ 61 h 85"/>
                    <a:gd name="T24" fmla="*/ 30 w 85"/>
                    <a:gd name="T25" fmla="*/ 61 h 85"/>
                    <a:gd name="T26" fmla="*/ 30 w 85"/>
                    <a:gd name="T27" fmla="*/ 57 h 85"/>
                    <a:gd name="T28" fmla="*/ 54 w 85"/>
                    <a:gd name="T29" fmla="*/ 57 h 85"/>
                    <a:gd name="T30" fmla="*/ 54 w 85"/>
                    <a:gd name="T31" fmla="*/ 61 h 85"/>
                    <a:gd name="T32" fmla="*/ 57 w 85"/>
                    <a:gd name="T33" fmla="*/ 61 h 85"/>
                    <a:gd name="T34" fmla="*/ 57 w 85"/>
                    <a:gd name="T35" fmla="*/ 68 h 85"/>
                    <a:gd name="T36" fmla="*/ 63 w 85"/>
                    <a:gd name="T37" fmla="*/ 68 h 85"/>
                    <a:gd name="T38" fmla="*/ 63 w 85"/>
                    <a:gd name="T39" fmla="*/ 61 h 85"/>
                    <a:gd name="T40" fmla="*/ 66 w 85"/>
                    <a:gd name="T41" fmla="*/ 61 h 85"/>
                    <a:gd name="T42" fmla="*/ 66 w 85"/>
                    <a:gd name="T43" fmla="*/ 56 h 85"/>
                    <a:gd name="T44" fmla="*/ 80 w 85"/>
                    <a:gd name="T45" fmla="*/ 53 h 85"/>
                    <a:gd name="T46" fmla="*/ 31 w 85"/>
                    <a:gd name="T47" fmla="*/ 0 h 85"/>
                    <a:gd name="T48" fmla="*/ 54 w 85"/>
                    <a:gd name="T49" fmla="*/ 0 h 85"/>
                    <a:gd name="T50" fmla="*/ 61 w 85"/>
                    <a:gd name="T51" fmla="*/ 7 h 85"/>
                    <a:gd name="T52" fmla="*/ 61 w 85"/>
                    <a:gd name="T53" fmla="*/ 16 h 85"/>
                    <a:gd name="T54" fmla="*/ 53 w 85"/>
                    <a:gd name="T55" fmla="*/ 16 h 85"/>
                    <a:gd name="T56" fmla="*/ 53 w 85"/>
                    <a:gd name="T57" fmla="*/ 8 h 85"/>
                    <a:gd name="T58" fmla="*/ 32 w 85"/>
                    <a:gd name="T59" fmla="*/ 8 h 85"/>
                    <a:gd name="T60" fmla="*/ 32 w 85"/>
                    <a:gd name="T61" fmla="*/ 16 h 85"/>
                    <a:gd name="T62" fmla="*/ 24 w 85"/>
                    <a:gd name="T63" fmla="*/ 16 h 85"/>
                    <a:gd name="T64" fmla="*/ 24 w 85"/>
                    <a:gd name="T65" fmla="*/ 7 h 85"/>
                    <a:gd name="T66" fmla="*/ 31 w 85"/>
                    <a:gd name="T67" fmla="*/ 0 h 85"/>
                    <a:gd name="T68" fmla="*/ 0 w 85"/>
                    <a:gd name="T69" fmla="*/ 20 h 85"/>
                    <a:gd name="T70" fmla="*/ 0 w 85"/>
                    <a:gd name="T71" fmla="*/ 48 h 85"/>
                    <a:gd name="T72" fmla="*/ 85 w 85"/>
                    <a:gd name="T73" fmla="*/ 48 h 85"/>
                    <a:gd name="T74" fmla="*/ 85 w 85"/>
                    <a:gd name="T75" fmla="*/ 20 h 85"/>
                    <a:gd name="T76" fmla="*/ 0 w 85"/>
                    <a:gd name="T77" fmla="*/ 2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5" h="85">
                      <a:moveTo>
                        <a:pt x="80" y="53"/>
                      </a:moveTo>
                      <a:cubicBezTo>
                        <a:pt x="80" y="80"/>
                        <a:pt x="80" y="80"/>
                        <a:pt x="80" y="80"/>
                      </a:cubicBezTo>
                      <a:cubicBezTo>
                        <a:pt x="80" y="83"/>
                        <a:pt x="78" y="85"/>
                        <a:pt x="74" y="85"/>
                      </a:cubicBezTo>
                      <a:cubicBezTo>
                        <a:pt x="10" y="85"/>
                        <a:pt x="10" y="85"/>
                        <a:pt x="10" y="85"/>
                      </a:cubicBezTo>
                      <a:cubicBezTo>
                        <a:pt x="7" y="85"/>
                        <a:pt x="5" y="83"/>
                        <a:pt x="5" y="80"/>
                      </a:cubicBezTo>
                      <a:cubicBezTo>
                        <a:pt x="5" y="53"/>
                        <a:pt x="5" y="53"/>
                        <a:pt x="5" y="53"/>
                      </a:cubicBezTo>
                      <a:cubicBezTo>
                        <a:pt x="9" y="54"/>
                        <a:pt x="13" y="55"/>
                        <a:pt x="17" y="56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21" y="61"/>
                        <a:pt x="21" y="61"/>
                        <a:pt x="21" y="61"/>
                      </a:cubicBezTo>
                      <a:cubicBezTo>
                        <a:pt x="21" y="68"/>
                        <a:pt x="21" y="68"/>
                        <a:pt x="21" y="68"/>
                      </a:cubicBezTo>
                      <a:cubicBezTo>
                        <a:pt x="27" y="68"/>
                        <a:pt x="27" y="68"/>
                        <a:pt x="27" y="68"/>
                      </a:cubicBezTo>
                      <a:cubicBezTo>
                        <a:pt x="27" y="61"/>
                        <a:pt x="27" y="61"/>
                        <a:pt x="27" y="61"/>
                      </a:cubicBezTo>
                      <a:cubicBezTo>
                        <a:pt x="30" y="61"/>
                        <a:pt x="30" y="61"/>
                        <a:pt x="30" y="61"/>
                      </a:cubicBezTo>
                      <a:cubicBezTo>
                        <a:pt x="30" y="57"/>
                        <a:pt x="30" y="57"/>
                        <a:pt x="30" y="57"/>
                      </a:cubicBezTo>
                      <a:cubicBezTo>
                        <a:pt x="38" y="58"/>
                        <a:pt x="46" y="58"/>
                        <a:pt x="54" y="57"/>
                      </a:cubicBezTo>
                      <a:cubicBezTo>
                        <a:pt x="54" y="61"/>
                        <a:pt x="54" y="61"/>
                        <a:pt x="54" y="61"/>
                      </a:cubicBezTo>
                      <a:cubicBezTo>
                        <a:pt x="57" y="61"/>
                        <a:pt x="57" y="61"/>
                        <a:pt x="57" y="61"/>
                      </a:cubicBezTo>
                      <a:cubicBezTo>
                        <a:pt x="57" y="68"/>
                        <a:pt x="57" y="68"/>
                        <a:pt x="57" y="68"/>
                      </a:cubicBezTo>
                      <a:cubicBezTo>
                        <a:pt x="63" y="68"/>
                        <a:pt x="63" y="68"/>
                        <a:pt x="63" y="68"/>
                      </a:cubicBez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6" y="61"/>
                        <a:pt x="66" y="61"/>
                        <a:pt x="66" y="61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71" y="55"/>
                        <a:pt x="75" y="54"/>
                        <a:pt x="80" y="53"/>
                      </a:cubicBezTo>
                      <a:close/>
                      <a:moveTo>
                        <a:pt x="31" y="0"/>
                      </a:move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58" y="0"/>
                        <a:pt x="61" y="3"/>
                        <a:pt x="61" y="7"/>
                      </a:cubicBezTo>
                      <a:cubicBezTo>
                        <a:pt x="61" y="16"/>
                        <a:pt x="61" y="16"/>
                        <a:pt x="61" y="16"/>
                      </a:cubicBezTo>
                      <a:cubicBezTo>
                        <a:pt x="53" y="16"/>
                        <a:pt x="53" y="16"/>
                        <a:pt x="53" y="16"/>
                      </a:cubicBezTo>
                      <a:cubicBezTo>
                        <a:pt x="53" y="8"/>
                        <a:pt x="53" y="8"/>
                        <a:pt x="53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3"/>
                        <a:pt x="27" y="0"/>
                        <a:pt x="31" y="0"/>
                      </a:cubicBezTo>
                      <a:close/>
                      <a:moveTo>
                        <a:pt x="0" y="20"/>
                      </a:move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27" y="55"/>
                        <a:pt x="56" y="55"/>
                        <a:pt x="85" y="48"/>
                      </a:cubicBezTo>
                      <a:cubicBezTo>
                        <a:pt x="85" y="20"/>
                        <a:pt x="85" y="20"/>
                        <a:pt x="85" y="20"/>
                      </a:cubicBez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5555019" y="4710598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文字内容</a:t>
                </a: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9181455" y="3829543"/>
              <a:ext cx="1107996" cy="965600"/>
              <a:chOff x="9181455" y="4114330"/>
              <a:chExt cx="1107996" cy="965600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9421249" y="4114330"/>
                <a:ext cx="546016" cy="546016"/>
                <a:chOff x="9456922" y="4269844"/>
                <a:chExt cx="546016" cy="546016"/>
              </a:xfrm>
            </p:grpSpPr>
            <p:sp>
              <p:nvSpPr>
                <p:cNvPr id="36" name="椭圆 35"/>
                <p:cNvSpPr/>
                <p:nvPr/>
              </p:nvSpPr>
              <p:spPr>
                <a:xfrm>
                  <a:off x="9456922" y="4269844"/>
                  <a:ext cx="546016" cy="546016"/>
                </a:xfrm>
                <a:prstGeom prst="ellipse">
                  <a:avLst/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Freeform 257"/>
                <p:cNvSpPr>
                  <a:spLocks noEditPoints="1"/>
                </p:cNvSpPr>
                <p:nvPr/>
              </p:nvSpPr>
              <p:spPr bwMode="auto">
                <a:xfrm>
                  <a:off x="9564036" y="4369021"/>
                  <a:ext cx="331788" cy="347663"/>
                </a:xfrm>
                <a:custGeom>
                  <a:avLst/>
                  <a:gdLst>
                    <a:gd name="T0" fmla="*/ 160 w 209"/>
                    <a:gd name="T1" fmla="*/ 28 h 219"/>
                    <a:gd name="T2" fmla="*/ 169 w 209"/>
                    <a:gd name="T3" fmla="*/ 9 h 219"/>
                    <a:gd name="T4" fmla="*/ 140 w 209"/>
                    <a:gd name="T5" fmla="*/ 17 h 219"/>
                    <a:gd name="T6" fmla="*/ 7 w 209"/>
                    <a:gd name="T7" fmla="*/ 148 h 219"/>
                    <a:gd name="T8" fmla="*/ 29 w 209"/>
                    <a:gd name="T9" fmla="*/ 208 h 219"/>
                    <a:gd name="T10" fmla="*/ 29 w 209"/>
                    <a:gd name="T11" fmla="*/ 159 h 219"/>
                    <a:gd name="T12" fmla="*/ 100 w 209"/>
                    <a:gd name="T13" fmla="*/ 108 h 219"/>
                    <a:gd name="T14" fmla="*/ 109 w 209"/>
                    <a:gd name="T15" fmla="*/ 86 h 219"/>
                    <a:gd name="T16" fmla="*/ 80 w 209"/>
                    <a:gd name="T17" fmla="*/ 97 h 219"/>
                    <a:gd name="T18" fmla="*/ 71 w 209"/>
                    <a:gd name="T19" fmla="*/ 93 h 219"/>
                    <a:gd name="T20" fmla="*/ 109 w 209"/>
                    <a:gd name="T21" fmla="*/ 77 h 219"/>
                    <a:gd name="T22" fmla="*/ 124 w 209"/>
                    <a:gd name="T23" fmla="*/ 86 h 219"/>
                    <a:gd name="T24" fmla="*/ 124 w 209"/>
                    <a:gd name="T25" fmla="*/ 17 h 219"/>
                    <a:gd name="T26" fmla="*/ 169 w 209"/>
                    <a:gd name="T27" fmla="*/ 0 h 219"/>
                    <a:gd name="T28" fmla="*/ 171 w 209"/>
                    <a:gd name="T29" fmla="*/ 0 h 219"/>
                    <a:gd name="T30" fmla="*/ 209 w 209"/>
                    <a:gd name="T31" fmla="*/ 17 h 219"/>
                    <a:gd name="T32" fmla="*/ 160 w 209"/>
                    <a:gd name="T33" fmla="*/ 175 h 219"/>
                    <a:gd name="T34" fmla="*/ 146 w 209"/>
                    <a:gd name="T35" fmla="*/ 168 h 219"/>
                    <a:gd name="T36" fmla="*/ 100 w 209"/>
                    <a:gd name="T37" fmla="*/ 197 h 219"/>
                    <a:gd name="T38" fmla="*/ 82 w 209"/>
                    <a:gd name="T39" fmla="*/ 188 h 219"/>
                    <a:gd name="T40" fmla="*/ 35 w 209"/>
                    <a:gd name="T41" fmla="*/ 219 h 219"/>
                    <a:gd name="T42" fmla="*/ 2 w 209"/>
                    <a:gd name="T43" fmla="*/ 204 h 219"/>
                    <a:gd name="T44" fmla="*/ 0 w 209"/>
                    <a:gd name="T45" fmla="*/ 202 h 219"/>
                    <a:gd name="T46" fmla="*/ 0 w 209"/>
                    <a:gd name="T47" fmla="*/ 139 h 219"/>
                    <a:gd name="T48" fmla="*/ 42 w 209"/>
                    <a:gd name="T49" fmla="*/ 122 h 219"/>
                    <a:gd name="T50" fmla="*/ 44 w 209"/>
                    <a:gd name="T51" fmla="*/ 122 h 219"/>
                    <a:gd name="T52" fmla="*/ 82 w 209"/>
                    <a:gd name="T53" fmla="*/ 139 h 219"/>
                    <a:gd name="T54" fmla="*/ 93 w 209"/>
                    <a:gd name="T55" fmla="*/ 186 h 219"/>
                    <a:gd name="T56" fmla="*/ 71 w 209"/>
                    <a:gd name="T57" fmla="*/ 108 h 219"/>
                    <a:gd name="T58" fmla="*/ 64 w 209"/>
                    <a:gd name="T59" fmla="*/ 131 h 219"/>
                    <a:gd name="T60" fmla="*/ 64 w 209"/>
                    <a:gd name="T61" fmla="*/ 97 h 219"/>
                    <a:gd name="T62" fmla="*/ 131 w 209"/>
                    <a:gd name="T63" fmla="*/ 88 h 219"/>
                    <a:gd name="T64" fmla="*/ 146 w 209"/>
                    <a:gd name="T65" fmla="*/ 97 h 219"/>
                    <a:gd name="T66" fmla="*/ 153 w 209"/>
                    <a:gd name="T67" fmla="*/ 164 h 219"/>
                    <a:gd name="T68" fmla="*/ 131 w 209"/>
                    <a:gd name="T69" fmla="*/ 28 h 219"/>
                    <a:gd name="T70" fmla="*/ 131 w 209"/>
                    <a:gd name="T71" fmla="*/ 88 h 219"/>
                    <a:gd name="T72" fmla="*/ 35 w 209"/>
                    <a:gd name="T73" fmla="*/ 148 h 219"/>
                    <a:gd name="T74" fmla="*/ 44 w 209"/>
                    <a:gd name="T75" fmla="*/ 128 h 219"/>
                    <a:gd name="T76" fmla="*/ 15 w 209"/>
                    <a:gd name="T77" fmla="*/ 139 h 219"/>
                    <a:gd name="T78" fmla="*/ 162 w 209"/>
                    <a:gd name="T79" fmla="*/ 35 h 219"/>
                    <a:gd name="T80" fmla="*/ 160 w 209"/>
                    <a:gd name="T81" fmla="*/ 35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09" h="219">
                      <a:moveTo>
                        <a:pt x="140" y="17"/>
                      </a:moveTo>
                      <a:lnTo>
                        <a:pt x="160" y="28"/>
                      </a:lnTo>
                      <a:lnTo>
                        <a:pt x="189" y="17"/>
                      </a:lnTo>
                      <a:lnTo>
                        <a:pt x="169" y="9"/>
                      </a:lnTo>
                      <a:lnTo>
                        <a:pt x="140" y="17"/>
                      </a:lnTo>
                      <a:lnTo>
                        <a:pt x="140" y="17"/>
                      </a:lnTo>
                      <a:close/>
                      <a:moveTo>
                        <a:pt x="29" y="159"/>
                      </a:moveTo>
                      <a:lnTo>
                        <a:pt x="7" y="148"/>
                      </a:lnTo>
                      <a:lnTo>
                        <a:pt x="7" y="199"/>
                      </a:lnTo>
                      <a:lnTo>
                        <a:pt x="29" y="208"/>
                      </a:lnTo>
                      <a:lnTo>
                        <a:pt x="29" y="159"/>
                      </a:lnTo>
                      <a:lnTo>
                        <a:pt x="29" y="159"/>
                      </a:lnTo>
                      <a:close/>
                      <a:moveTo>
                        <a:pt x="80" y="97"/>
                      </a:moveTo>
                      <a:lnTo>
                        <a:pt x="100" y="108"/>
                      </a:lnTo>
                      <a:lnTo>
                        <a:pt x="129" y="95"/>
                      </a:lnTo>
                      <a:lnTo>
                        <a:pt x="109" y="86"/>
                      </a:lnTo>
                      <a:lnTo>
                        <a:pt x="80" y="97"/>
                      </a:lnTo>
                      <a:lnTo>
                        <a:pt x="80" y="97"/>
                      </a:lnTo>
                      <a:close/>
                      <a:moveTo>
                        <a:pt x="64" y="97"/>
                      </a:moveTo>
                      <a:lnTo>
                        <a:pt x="71" y="93"/>
                      </a:lnTo>
                      <a:lnTo>
                        <a:pt x="106" y="80"/>
                      </a:lnTo>
                      <a:lnTo>
                        <a:pt x="109" y="77"/>
                      </a:lnTo>
                      <a:lnTo>
                        <a:pt x="109" y="80"/>
                      </a:lnTo>
                      <a:lnTo>
                        <a:pt x="124" y="86"/>
                      </a:lnTo>
                      <a:lnTo>
                        <a:pt x="124" y="24"/>
                      </a:lnTo>
                      <a:lnTo>
                        <a:pt x="124" y="17"/>
                      </a:lnTo>
                      <a:lnTo>
                        <a:pt x="131" y="15"/>
                      </a:lnTo>
                      <a:lnTo>
                        <a:pt x="169" y="0"/>
                      </a:lnTo>
                      <a:lnTo>
                        <a:pt x="169" y="0"/>
                      </a:lnTo>
                      <a:lnTo>
                        <a:pt x="171" y="0"/>
                      </a:lnTo>
                      <a:lnTo>
                        <a:pt x="200" y="15"/>
                      </a:lnTo>
                      <a:lnTo>
                        <a:pt x="209" y="17"/>
                      </a:lnTo>
                      <a:lnTo>
                        <a:pt x="209" y="157"/>
                      </a:lnTo>
                      <a:lnTo>
                        <a:pt x="160" y="175"/>
                      </a:lnTo>
                      <a:lnTo>
                        <a:pt x="155" y="173"/>
                      </a:lnTo>
                      <a:lnTo>
                        <a:pt x="146" y="168"/>
                      </a:lnTo>
                      <a:lnTo>
                        <a:pt x="146" y="179"/>
                      </a:lnTo>
                      <a:lnTo>
                        <a:pt x="100" y="197"/>
                      </a:lnTo>
                      <a:lnTo>
                        <a:pt x="93" y="195"/>
                      </a:lnTo>
                      <a:lnTo>
                        <a:pt x="82" y="188"/>
                      </a:lnTo>
                      <a:lnTo>
                        <a:pt x="82" y="204"/>
                      </a:lnTo>
                      <a:lnTo>
                        <a:pt x="35" y="219"/>
                      </a:lnTo>
                      <a:lnTo>
                        <a:pt x="31" y="217"/>
                      </a:lnTo>
                      <a:lnTo>
                        <a:pt x="2" y="204"/>
                      </a:lnTo>
                      <a:lnTo>
                        <a:pt x="0" y="204"/>
                      </a:lnTo>
                      <a:lnTo>
                        <a:pt x="0" y="202"/>
                      </a:lnTo>
                      <a:lnTo>
                        <a:pt x="0" y="144"/>
                      </a:lnTo>
                      <a:lnTo>
                        <a:pt x="0" y="139"/>
                      </a:lnTo>
                      <a:lnTo>
                        <a:pt x="7" y="135"/>
                      </a:lnTo>
                      <a:lnTo>
                        <a:pt x="42" y="122"/>
                      </a:lnTo>
                      <a:lnTo>
                        <a:pt x="44" y="119"/>
                      </a:lnTo>
                      <a:lnTo>
                        <a:pt x="44" y="122"/>
                      </a:lnTo>
                      <a:lnTo>
                        <a:pt x="75" y="135"/>
                      </a:lnTo>
                      <a:lnTo>
                        <a:pt x="82" y="139"/>
                      </a:lnTo>
                      <a:lnTo>
                        <a:pt x="82" y="182"/>
                      </a:lnTo>
                      <a:lnTo>
                        <a:pt x="93" y="186"/>
                      </a:lnTo>
                      <a:lnTo>
                        <a:pt x="93" y="117"/>
                      </a:lnTo>
                      <a:lnTo>
                        <a:pt x="71" y="108"/>
                      </a:lnTo>
                      <a:lnTo>
                        <a:pt x="71" y="133"/>
                      </a:lnTo>
                      <a:lnTo>
                        <a:pt x="64" y="131"/>
                      </a:lnTo>
                      <a:lnTo>
                        <a:pt x="64" y="102"/>
                      </a:lnTo>
                      <a:lnTo>
                        <a:pt x="64" y="97"/>
                      </a:lnTo>
                      <a:lnTo>
                        <a:pt x="64" y="97"/>
                      </a:lnTo>
                      <a:close/>
                      <a:moveTo>
                        <a:pt x="131" y="88"/>
                      </a:moveTo>
                      <a:lnTo>
                        <a:pt x="140" y="93"/>
                      </a:lnTo>
                      <a:lnTo>
                        <a:pt x="146" y="97"/>
                      </a:lnTo>
                      <a:lnTo>
                        <a:pt x="146" y="162"/>
                      </a:lnTo>
                      <a:lnTo>
                        <a:pt x="153" y="164"/>
                      </a:lnTo>
                      <a:lnTo>
                        <a:pt x="153" y="40"/>
                      </a:lnTo>
                      <a:lnTo>
                        <a:pt x="131" y="28"/>
                      </a:lnTo>
                      <a:lnTo>
                        <a:pt x="131" y="88"/>
                      </a:lnTo>
                      <a:lnTo>
                        <a:pt x="131" y="88"/>
                      </a:lnTo>
                      <a:close/>
                      <a:moveTo>
                        <a:pt x="15" y="139"/>
                      </a:moveTo>
                      <a:lnTo>
                        <a:pt x="35" y="148"/>
                      </a:lnTo>
                      <a:lnTo>
                        <a:pt x="64" y="137"/>
                      </a:lnTo>
                      <a:lnTo>
                        <a:pt x="44" y="128"/>
                      </a:lnTo>
                      <a:lnTo>
                        <a:pt x="15" y="139"/>
                      </a:lnTo>
                      <a:lnTo>
                        <a:pt x="15" y="139"/>
                      </a:lnTo>
                      <a:close/>
                      <a:moveTo>
                        <a:pt x="160" y="35"/>
                      </a:moveTo>
                      <a:lnTo>
                        <a:pt x="162" y="35"/>
                      </a:lnTo>
                      <a:lnTo>
                        <a:pt x="160" y="35"/>
                      </a:lnTo>
                      <a:lnTo>
                        <a:pt x="160" y="35"/>
                      </a:lnTo>
                      <a:lnTo>
                        <a:pt x="160" y="3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5" name="文本框 34"/>
              <p:cNvSpPr txBox="1"/>
              <p:nvPr/>
            </p:nvSpPr>
            <p:spPr>
              <a:xfrm>
                <a:off x="9181455" y="4710598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文字内容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6618866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1823396" y="1743188"/>
            <a:ext cx="8545205" cy="3214164"/>
            <a:chOff x="1823396" y="1743188"/>
            <a:chExt cx="8545205" cy="3214164"/>
          </a:xfrm>
        </p:grpSpPr>
        <p:grpSp>
          <p:nvGrpSpPr>
            <p:cNvPr id="2" name="组合 1"/>
            <p:cNvGrpSpPr/>
            <p:nvPr/>
          </p:nvGrpSpPr>
          <p:grpSpPr>
            <a:xfrm>
              <a:off x="1923837" y="1743188"/>
              <a:ext cx="8344326" cy="2351151"/>
              <a:chOff x="780625" y="1715834"/>
              <a:chExt cx="10630751" cy="2995389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780625" y="1715834"/>
                <a:ext cx="2981325" cy="2300696"/>
                <a:chOff x="346759" y="1963484"/>
                <a:chExt cx="2981325" cy="2300696"/>
              </a:xfrm>
            </p:grpSpPr>
            <p:sp>
              <p:nvSpPr>
                <p:cNvPr id="10" name="图文框 9"/>
                <p:cNvSpPr/>
                <p:nvPr/>
              </p:nvSpPr>
              <p:spPr>
                <a:xfrm>
                  <a:off x="346759" y="1963484"/>
                  <a:ext cx="2981325" cy="2056857"/>
                </a:xfrm>
                <a:prstGeom prst="frame">
                  <a:avLst>
                    <a:gd name="adj1" fmla="val 1359"/>
                  </a:avLst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" name="等腰三角形 10"/>
                <p:cNvSpPr/>
                <p:nvPr/>
              </p:nvSpPr>
              <p:spPr>
                <a:xfrm rot="10800000">
                  <a:off x="1695994" y="4020340"/>
                  <a:ext cx="282854" cy="243840"/>
                </a:xfrm>
                <a:prstGeom prst="triangle">
                  <a:avLst/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4605338" y="1715834"/>
                <a:ext cx="2981325" cy="2300696"/>
                <a:chOff x="4605337" y="1963484"/>
                <a:chExt cx="2981325" cy="2300696"/>
              </a:xfrm>
            </p:grpSpPr>
            <p:sp>
              <p:nvSpPr>
                <p:cNvPr id="14" name="图文框 13"/>
                <p:cNvSpPr/>
                <p:nvPr/>
              </p:nvSpPr>
              <p:spPr>
                <a:xfrm>
                  <a:off x="4605337" y="1963484"/>
                  <a:ext cx="2981325" cy="2056857"/>
                </a:xfrm>
                <a:prstGeom prst="frame">
                  <a:avLst>
                    <a:gd name="adj1" fmla="val 1359"/>
                  </a:avLst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 rot="10800000">
                  <a:off x="5954573" y="4020340"/>
                  <a:ext cx="282854" cy="243840"/>
                </a:xfrm>
                <a:prstGeom prst="triangle">
                  <a:avLst/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>
                <a:off x="8430051" y="1715834"/>
                <a:ext cx="2981325" cy="2300696"/>
                <a:chOff x="8382277" y="1963484"/>
                <a:chExt cx="2981325" cy="2300696"/>
              </a:xfrm>
            </p:grpSpPr>
            <p:sp>
              <p:nvSpPr>
                <p:cNvPr id="18" name="图文框 17"/>
                <p:cNvSpPr/>
                <p:nvPr/>
              </p:nvSpPr>
              <p:spPr>
                <a:xfrm>
                  <a:off x="8382277" y="1963484"/>
                  <a:ext cx="2981325" cy="2056857"/>
                </a:xfrm>
                <a:prstGeom prst="frame">
                  <a:avLst>
                    <a:gd name="adj1" fmla="val 1359"/>
                  </a:avLst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 rot="10800000">
                  <a:off x="9731512" y="4020340"/>
                  <a:ext cx="282854" cy="243840"/>
                </a:xfrm>
                <a:prstGeom prst="triangle">
                  <a:avLst/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1442612" y="4232100"/>
                <a:ext cx="1657350" cy="479123"/>
                <a:chOff x="1442612" y="4232100"/>
                <a:chExt cx="1657350" cy="479123"/>
              </a:xfrm>
            </p:grpSpPr>
            <p:sp>
              <p:nvSpPr>
                <p:cNvPr id="21" name="圆角矩形 20"/>
                <p:cNvSpPr/>
                <p:nvPr/>
              </p:nvSpPr>
              <p:spPr>
                <a:xfrm>
                  <a:off x="1442612" y="4254023"/>
                  <a:ext cx="1657350" cy="4572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1717288" y="4232100"/>
                  <a:ext cx="110799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dirty="0" smtClean="0">
                      <a:solidFill>
                        <a:schemeClr val="bg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文本内容</a:t>
                  </a:r>
                  <a:endParaRPr lang="zh-CN" altLang="en-US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5267325" y="4232100"/>
                <a:ext cx="1657350" cy="479123"/>
                <a:chOff x="5267325" y="4232100"/>
                <a:chExt cx="1657350" cy="479123"/>
              </a:xfrm>
            </p:grpSpPr>
            <p:sp>
              <p:nvSpPr>
                <p:cNvPr id="25" name="圆角矩形 24"/>
                <p:cNvSpPr/>
                <p:nvPr/>
              </p:nvSpPr>
              <p:spPr>
                <a:xfrm>
                  <a:off x="5267325" y="4254023"/>
                  <a:ext cx="1657350" cy="4572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5542001" y="4232100"/>
                  <a:ext cx="1107996" cy="369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文本内容</a:t>
                  </a:r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9092038" y="4232100"/>
                <a:ext cx="1657350" cy="479123"/>
                <a:chOff x="9092038" y="4232100"/>
                <a:chExt cx="1657350" cy="479123"/>
              </a:xfrm>
            </p:grpSpPr>
            <p:sp>
              <p:nvSpPr>
                <p:cNvPr id="29" name="圆角矩形 28"/>
                <p:cNvSpPr/>
                <p:nvPr/>
              </p:nvSpPr>
              <p:spPr>
                <a:xfrm>
                  <a:off x="9092038" y="4254023"/>
                  <a:ext cx="1657350" cy="4572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文本框 30"/>
                <p:cNvSpPr txBox="1"/>
                <p:nvPr/>
              </p:nvSpPr>
              <p:spPr>
                <a:xfrm>
                  <a:off x="9366714" y="4232100"/>
                  <a:ext cx="110799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文本内容</a:t>
                  </a:r>
                </a:p>
              </p:txBody>
            </p:sp>
          </p:grpSp>
        </p:grpSp>
        <p:sp>
          <p:nvSpPr>
            <p:cNvPr id="34" name="矩形 33"/>
            <p:cNvSpPr/>
            <p:nvPr/>
          </p:nvSpPr>
          <p:spPr>
            <a:xfrm>
              <a:off x="1823396" y="4249230"/>
              <a:ext cx="2540991" cy="7081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rtising CoLtd.professio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725065" y="4246080"/>
              <a:ext cx="2540991" cy="7081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rtising CoLtd.professio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827610" y="4246080"/>
              <a:ext cx="2540991" cy="7081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Hunan magic rain rtising CoLtd.professio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99" t="3249" r="46316" b="41229"/>
            <a:stretch>
              <a:fillRect/>
            </a:stretch>
          </p:blipFill>
          <p:spPr>
            <a:xfrm>
              <a:off x="1979008" y="1836629"/>
              <a:ext cx="2210715" cy="1463336"/>
            </a:xfrm>
            <a:custGeom>
              <a:avLst/>
              <a:gdLst>
                <a:gd name="connsiteX0" fmla="*/ 0 w 2210715"/>
                <a:gd name="connsiteY0" fmla="*/ 0 h 1463336"/>
                <a:gd name="connsiteX1" fmla="*/ 2210715 w 2210715"/>
                <a:gd name="connsiteY1" fmla="*/ 0 h 1463336"/>
                <a:gd name="connsiteX2" fmla="*/ 2210715 w 2210715"/>
                <a:gd name="connsiteY2" fmla="*/ 1463336 h 1463336"/>
                <a:gd name="connsiteX3" fmla="*/ 0 w 2210715"/>
                <a:gd name="connsiteY3" fmla="*/ 1463336 h 1463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0715" h="1463336">
                  <a:moveTo>
                    <a:pt x="0" y="0"/>
                  </a:moveTo>
                  <a:lnTo>
                    <a:pt x="2210715" y="0"/>
                  </a:lnTo>
                  <a:lnTo>
                    <a:pt x="2210715" y="1463336"/>
                  </a:lnTo>
                  <a:lnTo>
                    <a:pt x="0" y="1463336"/>
                  </a:lnTo>
                  <a:close/>
                </a:path>
              </a:pathLst>
            </a:cu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99" t="3249" r="46316" b="41229"/>
            <a:stretch>
              <a:fillRect/>
            </a:stretch>
          </p:blipFill>
          <p:spPr>
            <a:xfrm>
              <a:off x="4962222" y="1827928"/>
              <a:ext cx="2210715" cy="1463336"/>
            </a:xfrm>
            <a:custGeom>
              <a:avLst/>
              <a:gdLst>
                <a:gd name="connsiteX0" fmla="*/ 0 w 2210715"/>
                <a:gd name="connsiteY0" fmla="*/ 0 h 1463336"/>
                <a:gd name="connsiteX1" fmla="*/ 2210715 w 2210715"/>
                <a:gd name="connsiteY1" fmla="*/ 0 h 1463336"/>
                <a:gd name="connsiteX2" fmla="*/ 2210715 w 2210715"/>
                <a:gd name="connsiteY2" fmla="*/ 1463336 h 1463336"/>
                <a:gd name="connsiteX3" fmla="*/ 0 w 2210715"/>
                <a:gd name="connsiteY3" fmla="*/ 1463336 h 1463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0715" h="1463336">
                  <a:moveTo>
                    <a:pt x="0" y="0"/>
                  </a:moveTo>
                  <a:lnTo>
                    <a:pt x="2210715" y="0"/>
                  </a:lnTo>
                  <a:lnTo>
                    <a:pt x="2210715" y="1463336"/>
                  </a:lnTo>
                  <a:lnTo>
                    <a:pt x="0" y="1463336"/>
                  </a:lnTo>
                  <a:close/>
                </a:path>
              </a:pathLst>
            </a:cu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99" t="3249" r="46316" b="41229"/>
            <a:stretch>
              <a:fillRect/>
            </a:stretch>
          </p:blipFill>
          <p:spPr>
            <a:xfrm>
              <a:off x="7975422" y="1830846"/>
              <a:ext cx="2210715" cy="1463336"/>
            </a:xfrm>
            <a:custGeom>
              <a:avLst/>
              <a:gdLst>
                <a:gd name="connsiteX0" fmla="*/ 0 w 2210715"/>
                <a:gd name="connsiteY0" fmla="*/ 0 h 1463336"/>
                <a:gd name="connsiteX1" fmla="*/ 2210715 w 2210715"/>
                <a:gd name="connsiteY1" fmla="*/ 0 h 1463336"/>
                <a:gd name="connsiteX2" fmla="*/ 2210715 w 2210715"/>
                <a:gd name="connsiteY2" fmla="*/ 1463336 h 1463336"/>
                <a:gd name="connsiteX3" fmla="*/ 0 w 2210715"/>
                <a:gd name="connsiteY3" fmla="*/ 1463336 h 1463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0715" h="1463336">
                  <a:moveTo>
                    <a:pt x="0" y="0"/>
                  </a:moveTo>
                  <a:lnTo>
                    <a:pt x="2210715" y="0"/>
                  </a:lnTo>
                  <a:lnTo>
                    <a:pt x="2210715" y="1463336"/>
                  </a:lnTo>
                  <a:lnTo>
                    <a:pt x="0" y="1463336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103273572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49067" y="1437133"/>
            <a:ext cx="10093866" cy="3772526"/>
            <a:chOff x="0" y="1381732"/>
            <a:chExt cx="12192000" cy="455669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0" y="3536950"/>
              <a:ext cx="1219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806336" y="3229778"/>
              <a:ext cx="2226188" cy="2705223"/>
              <a:chOff x="345562" y="3328451"/>
              <a:chExt cx="2226188" cy="2705223"/>
            </a:xfrm>
          </p:grpSpPr>
          <p:sp>
            <p:nvSpPr>
              <p:cNvPr id="15" name="圆角矩形 14"/>
              <p:cNvSpPr/>
              <p:nvPr/>
            </p:nvSpPr>
            <p:spPr>
              <a:xfrm rot="2700000">
                <a:off x="904082" y="3328451"/>
                <a:ext cx="734498" cy="734498"/>
              </a:xfrm>
              <a:prstGeom prst="roundRect">
                <a:avLst/>
              </a:prstGeom>
              <a:solidFill>
                <a:srgbClr val="9ECD9F">
                  <a:alpha val="8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345562" y="4334328"/>
                <a:ext cx="2226188" cy="1699346"/>
                <a:chOff x="345562" y="4067628"/>
                <a:chExt cx="2226188" cy="1699346"/>
              </a:xfrm>
            </p:grpSpPr>
            <p:sp>
              <p:nvSpPr>
                <p:cNvPr id="18" name="矩形 17"/>
                <p:cNvSpPr/>
                <p:nvPr/>
              </p:nvSpPr>
              <p:spPr>
                <a:xfrm flipH="1">
                  <a:off x="345562" y="4147724"/>
                  <a:ext cx="98938" cy="1619250"/>
                </a:xfrm>
                <a:prstGeom prst="rect">
                  <a:avLst/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444500" y="4067628"/>
                  <a:ext cx="1338307" cy="44610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bg2">
                          <a:lumMod val="50000"/>
                        </a:schemeClr>
                      </a:solidFill>
                      <a:ea typeface="微软雅黑 Light" panose="020B0502040204020203" pitchFamily="34" charset="-122"/>
                    </a:rPr>
                    <a:t>重点事件</a:t>
                  </a: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444500" y="4412852"/>
                  <a:ext cx="1528054" cy="4089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dirty="0" smtClean="0">
                      <a:solidFill>
                        <a:schemeClr val="bg1">
                          <a:lumMod val="65000"/>
                        </a:schemeClr>
                      </a:solidFill>
                      <a:latin typeface="+mj-lt"/>
                      <a:ea typeface="微软雅黑 Light" panose="020B0502040204020203" pitchFamily="34" charset="-122"/>
                    </a:rPr>
                    <a:t>Subtitle here</a:t>
                  </a:r>
                  <a:endParaRPr lang="zh-CN" altLang="en-US" sz="1600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444500" y="4809444"/>
                  <a:ext cx="2127250" cy="66861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200" dirty="0" smtClean="0">
                      <a:solidFill>
                        <a:schemeClr val="bg2">
                          <a:lumMod val="50000"/>
                        </a:schemeClr>
                      </a:solidFill>
                      <a:latin typeface="+mn-ea"/>
                    </a:rPr>
                    <a:t>Hunan magic rain rtising CoLtd.professio</a:t>
                  </a:r>
                  <a:endParaRPr lang="zh-CN" altLang="en-US" sz="12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17" name="文本框 16"/>
              <p:cNvSpPr txBox="1"/>
              <p:nvPr/>
            </p:nvSpPr>
            <p:spPr>
              <a:xfrm>
                <a:off x="834524" y="3457543"/>
                <a:ext cx="873617" cy="4832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 Light" panose="020B0502040204020203" pitchFamily="34" charset="-122"/>
                  </a:defRPr>
                </a:lvl1pPr>
              </a:lstStyle>
              <a:p>
                <a:r>
                  <a:rPr lang="en-US" altLang="zh-CN" sz="2000" dirty="0">
                    <a:latin typeface="+mn-ea"/>
                    <a:ea typeface="+mn-ea"/>
                  </a:rPr>
                  <a:t>2002</a:t>
                </a:r>
                <a:endParaRPr lang="zh-CN" altLang="en-US" sz="20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008442" y="1381732"/>
              <a:ext cx="2226188" cy="2585967"/>
              <a:chOff x="2756264" y="1476982"/>
              <a:chExt cx="2226188" cy="2585967"/>
            </a:xfrm>
          </p:grpSpPr>
          <p:sp>
            <p:nvSpPr>
              <p:cNvPr id="23" name="圆角矩形 22"/>
              <p:cNvSpPr/>
              <p:nvPr/>
            </p:nvSpPr>
            <p:spPr>
              <a:xfrm rot="2700000">
                <a:off x="3345990" y="3328451"/>
                <a:ext cx="734498" cy="734498"/>
              </a:xfrm>
              <a:prstGeom prst="roundRect">
                <a:avLst/>
              </a:prstGeom>
              <a:solidFill>
                <a:srgbClr val="56A165">
                  <a:alpha val="8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756264" y="1476982"/>
                <a:ext cx="2226188" cy="1699346"/>
                <a:chOff x="345562" y="4067628"/>
                <a:chExt cx="2226188" cy="1699346"/>
              </a:xfrm>
            </p:grpSpPr>
            <p:sp>
              <p:nvSpPr>
                <p:cNvPr id="26" name="矩形 25"/>
                <p:cNvSpPr/>
                <p:nvPr/>
              </p:nvSpPr>
              <p:spPr>
                <a:xfrm flipH="1">
                  <a:off x="345562" y="4147724"/>
                  <a:ext cx="98938" cy="1619250"/>
                </a:xfrm>
                <a:prstGeom prst="rect">
                  <a:avLst/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444500" y="4067628"/>
                  <a:ext cx="1338307" cy="44610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bg2">
                          <a:lumMod val="50000"/>
                        </a:schemeClr>
                      </a:solidFill>
                      <a:ea typeface="微软雅黑 Light" panose="020B0502040204020203" pitchFamily="34" charset="-122"/>
                    </a:rPr>
                    <a:t>重点事件</a:t>
                  </a: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444500" y="4409678"/>
                  <a:ext cx="1528054" cy="4089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dirty="0" smtClean="0">
                      <a:solidFill>
                        <a:schemeClr val="bg1">
                          <a:lumMod val="65000"/>
                        </a:schemeClr>
                      </a:solidFill>
                      <a:latin typeface="+mj-lt"/>
                      <a:ea typeface="微软雅黑 Light" panose="020B0502040204020203" pitchFamily="34" charset="-122"/>
                    </a:rPr>
                    <a:t>Subtitle here</a:t>
                  </a:r>
                  <a:endParaRPr lang="zh-CN" altLang="en-US" sz="1600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444500" y="4809444"/>
                  <a:ext cx="2127250" cy="66861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200" dirty="0" smtClean="0">
                      <a:solidFill>
                        <a:schemeClr val="bg2">
                          <a:lumMod val="50000"/>
                        </a:schemeClr>
                      </a:solidFill>
                      <a:latin typeface="+mn-ea"/>
                    </a:rPr>
                    <a:t>Hunan magic rain rtising CoLtd.professio</a:t>
                  </a:r>
                  <a:endParaRPr lang="zh-CN" altLang="en-US" sz="12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25" name="文本框 24"/>
              <p:cNvSpPr txBox="1"/>
              <p:nvPr/>
            </p:nvSpPr>
            <p:spPr>
              <a:xfrm>
                <a:off x="3276430" y="3457542"/>
                <a:ext cx="873617" cy="4832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 Light" panose="020B0502040204020203" pitchFamily="34" charset="-122"/>
                  </a:defRPr>
                </a:lvl1pPr>
              </a:lstStyle>
              <a:p>
                <a:r>
                  <a:rPr lang="en-US" altLang="zh-CN" sz="2000" dirty="0">
                    <a:latin typeface="+mn-ea"/>
                    <a:ea typeface="+mn-ea"/>
                  </a:rPr>
                  <a:t>2005</a:t>
                </a:r>
                <a:endParaRPr lang="zh-CN" altLang="en-US" sz="20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5166966" y="3233200"/>
              <a:ext cx="2226188" cy="2705224"/>
              <a:chOff x="5166966" y="3328450"/>
              <a:chExt cx="2226188" cy="2705224"/>
            </a:xfrm>
          </p:grpSpPr>
          <p:sp>
            <p:nvSpPr>
              <p:cNvPr id="31" name="圆角矩形 30"/>
              <p:cNvSpPr/>
              <p:nvPr/>
            </p:nvSpPr>
            <p:spPr>
              <a:xfrm rot="2700000">
                <a:off x="5787898" y="3328450"/>
                <a:ext cx="734498" cy="734498"/>
              </a:xfrm>
              <a:prstGeom prst="roundRect">
                <a:avLst/>
              </a:prstGeom>
              <a:solidFill>
                <a:srgbClr val="9ECD9F">
                  <a:alpha val="8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5166966" y="4334328"/>
                <a:ext cx="2226188" cy="1699346"/>
                <a:chOff x="345562" y="4067628"/>
                <a:chExt cx="2226188" cy="1699346"/>
              </a:xfrm>
            </p:grpSpPr>
            <p:sp>
              <p:nvSpPr>
                <p:cNvPr id="34" name="矩形 33"/>
                <p:cNvSpPr/>
                <p:nvPr/>
              </p:nvSpPr>
              <p:spPr>
                <a:xfrm flipH="1">
                  <a:off x="345562" y="4147724"/>
                  <a:ext cx="98938" cy="1619250"/>
                </a:xfrm>
                <a:prstGeom prst="rect">
                  <a:avLst/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444500" y="4067628"/>
                  <a:ext cx="1338307" cy="44610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bg2">
                          <a:lumMod val="50000"/>
                        </a:schemeClr>
                      </a:solidFill>
                      <a:ea typeface="微软雅黑 Light" panose="020B0502040204020203" pitchFamily="34" charset="-122"/>
                    </a:rPr>
                    <a:t>重点事件</a:t>
                  </a:r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444500" y="4409429"/>
                  <a:ext cx="1528054" cy="4089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dirty="0" smtClean="0">
                      <a:solidFill>
                        <a:schemeClr val="bg1">
                          <a:lumMod val="65000"/>
                        </a:schemeClr>
                      </a:solidFill>
                      <a:latin typeface="+mj-lt"/>
                      <a:ea typeface="微软雅黑 Light" panose="020B0502040204020203" pitchFamily="34" charset="-122"/>
                    </a:rPr>
                    <a:t>Subtitle here</a:t>
                  </a:r>
                  <a:endParaRPr lang="zh-CN" altLang="en-US" sz="1600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444500" y="4809444"/>
                  <a:ext cx="2127250" cy="66861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200" dirty="0" smtClean="0">
                      <a:solidFill>
                        <a:schemeClr val="bg2">
                          <a:lumMod val="50000"/>
                        </a:schemeClr>
                      </a:solidFill>
                      <a:latin typeface="+mn-ea"/>
                    </a:rPr>
                    <a:t>Hunan magic rain rtising CoLtd.professio</a:t>
                  </a:r>
                  <a:endParaRPr lang="zh-CN" altLang="en-US" sz="12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33" name="文本框 32"/>
              <p:cNvSpPr txBox="1"/>
              <p:nvPr/>
            </p:nvSpPr>
            <p:spPr>
              <a:xfrm>
                <a:off x="5718341" y="3457542"/>
                <a:ext cx="873617" cy="4832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 Light" panose="020B0502040204020203" pitchFamily="34" charset="-122"/>
                  </a:defRPr>
                </a:lvl1pPr>
              </a:lstStyle>
              <a:p>
                <a:r>
                  <a:rPr lang="en-US" altLang="zh-CN" sz="2000" dirty="0">
                    <a:latin typeface="+mn-ea"/>
                    <a:ea typeface="+mn-ea"/>
                  </a:rPr>
                  <a:t>2012</a:t>
                </a:r>
                <a:endParaRPr lang="zh-CN" altLang="en-US" sz="20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7171604" y="1381732"/>
              <a:ext cx="2226188" cy="2585965"/>
              <a:chOff x="7577668" y="1476982"/>
              <a:chExt cx="2226188" cy="2585965"/>
            </a:xfrm>
          </p:grpSpPr>
          <p:sp>
            <p:nvSpPr>
              <p:cNvPr id="39" name="圆角矩形 38"/>
              <p:cNvSpPr/>
              <p:nvPr/>
            </p:nvSpPr>
            <p:spPr>
              <a:xfrm rot="2700000">
                <a:off x="8229806" y="3328449"/>
                <a:ext cx="734498" cy="734498"/>
              </a:xfrm>
              <a:prstGeom prst="roundRect">
                <a:avLst/>
              </a:prstGeom>
              <a:solidFill>
                <a:srgbClr val="56A165">
                  <a:alpha val="8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7577668" y="1476982"/>
                <a:ext cx="2226188" cy="1699346"/>
                <a:chOff x="345562" y="4067628"/>
                <a:chExt cx="2226188" cy="1699346"/>
              </a:xfrm>
            </p:grpSpPr>
            <p:sp>
              <p:nvSpPr>
                <p:cNvPr id="42" name="矩形 41"/>
                <p:cNvSpPr/>
                <p:nvPr/>
              </p:nvSpPr>
              <p:spPr>
                <a:xfrm flipH="1">
                  <a:off x="345562" y="4147724"/>
                  <a:ext cx="98938" cy="1619250"/>
                </a:xfrm>
                <a:prstGeom prst="rect">
                  <a:avLst/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>
                  <a:off x="444500" y="4067628"/>
                  <a:ext cx="1338307" cy="44610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bg2">
                          <a:lumMod val="50000"/>
                        </a:schemeClr>
                      </a:solidFill>
                      <a:ea typeface="微软雅黑 Light" panose="020B0502040204020203" pitchFamily="34" charset="-122"/>
                    </a:rPr>
                    <a:t>重点事件</a:t>
                  </a:r>
                </a:p>
              </p:txBody>
            </p:sp>
            <p:sp>
              <p:nvSpPr>
                <p:cNvPr id="44" name="文本框 43"/>
                <p:cNvSpPr txBox="1"/>
                <p:nvPr/>
              </p:nvSpPr>
              <p:spPr>
                <a:xfrm>
                  <a:off x="444500" y="4409678"/>
                  <a:ext cx="1528054" cy="4089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dirty="0" smtClean="0">
                      <a:solidFill>
                        <a:schemeClr val="bg1">
                          <a:lumMod val="65000"/>
                        </a:schemeClr>
                      </a:solidFill>
                      <a:latin typeface="+mj-lt"/>
                      <a:ea typeface="微软雅黑 Light" panose="020B0502040204020203" pitchFamily="34" charset="-122"/>
                    </a:rPr>
                    <a:t>Subtitle here</a:t>
                  </a:r>
                  <a:endParaRPr lang="zh-CN" altLang="en-US" sz="1600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444500" y="4744417"/>
                  <a:ext cx="2127250" cy="66861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200" dirty="0" smtClean="0">
                      <a:solidFill>
                        <a:schemeClr val="bg2">
                          <a:lumMod val="50000"/>
                        </a:schemeClr>
                      </a:solidFill>
                      <a:latin typeface="+mn-ea"/>
                    </a:rPr>
                    <a:t>Hunan magic rain rtising CoLtd.professio</a:t>
                  </a:r>
                  <a:endParaRPr lang="zh-CN" altLang="en-US" sz="12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41" name="文本框 40"/>
              <p:cNvSpPr txBox="1"/>
              <p:nvPr/>
            </p:nvSpPr>
            <p:spPr>
              <a:xfrm>
                <a:off x="8160247" y="3457542"/>
                <a:ext cx="873617" cy="4832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 Light" panose="020B0502040204020203" pitchFamily="34" charset="-122"/>
                  </a:defRPr>
                </a:lvl1pPr>
              </a:lstStyle>
              <a:p>
                <a:r>
                  <a:rPr lang="en-US" altLang="zh-CN" sz="2000" dirty="0">
                    <a:latin typeface="+mn-ea"/>
                    <a:ea typeface="+mn-ea"/>
                  </a:rPr>
                  <a:t>2013</a:t>
                </a:r>
                <a:endParaRPr lang="zh-CN" altLang="en-US" sz="20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9474761" y="3233198"/>
              <a:ext cx="2226188" cy="2705226"/>
              <a:chOff x="9988370" y="3328448"/>
              <a:chExt cx="2226188" cy="2705226"/>
            </a:xfrm>
          </p:grpSpPr>
          <p:sp>
            <p:nvSpPr>
              <p:cNvPr id="47" name="圆角矩形 46"/>
              <p:cNvSpPr/>
              <p:nvPr/>
            </p:nvSpPr>
            <p:spPr>
              <a:xfrm rot="2700000">
                <a:off x="10671714" y="3328448"/>
                <a:ext cx="734498" cy="734498"/>
              </a:xfrm>
              <a:prstGeom prst="roundRect">
                <a:avLst/>
              </a:prstGeom>
              <a:solidFill>
                <a:srgbClr val="9ECD9F">
                  <a:alpha val="8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9988370" y="4334328"/>
                <a:ext cx="2226188" cy="1699346"/>
                <a:chOff x="345562" y="4067628"/>
                <a:chExt cx="2226188" cy="1699346"/>
              </a:xfrm>
            </p:grpSpPr>
            <p:sp>
              <p:nvSpPr>
                <p:cNvPr id="50" name="矩形 49"/>
                <p:cNvSpPr/>
                <p:nvPr/>
              </p:nvSpPr>
              <p:spPr>
                <a:xfrm flipH="1">
                  <a:off x="345562" y="4147724"/>
                  <a:ext cx="98938" cy="1619250"/>
                </a:xfrm>
                <a:prstGeom prst="rect">
                  <a:avLst/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44500" y="4067628"/>
                  <a:ext cx="1338307" cy="44610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dirty="0" smtClean="0">
                      <a:solidFill>
                        <a:schemeClr val="bg2">
                          <a:lumMod val="50000"/>
                        </a:schemeClr>
                      </a:solidFill>
                      <a:latin typeface="+mj-lt"/>
                      <a:ea typeface="微软雅黑 Light" panose="020B0502040204020203" pitchFamily="34" charset="-122"/>
                    </a:rPr>
                    <a:t>重点事件</a:t>
                  </a:r>
                </a:p>
              </p:txBody>
            </p:sp>
            <p:sp>
              <p:nvSpPr>
                <p:cNvPr id="52" name="文本框 51"/>
                <p:cNvSpPr txBox="1"/>
                <p:nvPr/>
              </p:nvSpPr>
              <p:spPr>
                <a:xfrm>
                  <a:off x="444500" y="4409429"/>
                  <a:ext cx="1528054" cy="4089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dirty="0" smtClean="0">
                      <a:solidFill>
                        <a:schemeClr val="bg1">
                          <a:lumMod val="65000"/>
                        </a:schemeClr>
                      </a:solidFill>
                      <a:latin typeface="+mj-lt"/>
                      <a:ea typeface="微软雅黑 Light" panose="020B0502040204020203" pitchFamily="34" charset="-122"/>
                    </a:rPr>
                    <a:t>Subtitle here</a:t>
                  </a:r>
                  <a:endParaRPr lang="zh-CN" altLang="en-US" sz="1600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444500" y="4809444"/>
                  <a:ext cx="2127250" cy="668611"/>
                </a:xfrm>
                <a:prstGeom prst="rect">
                  <a:avLst/>
                </a:prstGeom>
                <a:solidFill>
                  <a:srgbClr val="F1F1F1">
                    <a:alpha val="52000"/>
                  </a:srgbClr>
                </a:solidFill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200" dirty="0" smtClean="0">
                      <a:solidFill>
                        <a:schemeClr val="bg2">
                          <a:lumMod val="50000"/>
                        </a:schemeClr>
                      </a:solidFill>
                      <a:latin typeface="+mn-ea"/>
                    </a:rPr>
                    <a:t>Hunan magic rain rtising CoLtd.professio</a:t>
                  </a:r>
                  <a:endParaRPr lang="zh-CN" altLang="en-US" sz="12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49" name="文本框 48"/>
              <p:cNvSpPr txBox="1"/>
              <p:nvPr/>
            </p:nvSpPr>
            <p:spPr>
              <a:xfrm>
                <a:off x="10602155" y="3457542"/>
                <a:ext cx="873617" cy="4832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solidFill>
                      <a:schemeClr val="bg1"/>
                    </a:solidFill>
                    <a:latin typeface="+mn-ea"/>
                  </a:rPr>
                  <a:t>2015</a:t>
                </a:r>
                <a:endParaRPr lang="zh-CN" altLang="en-US" sz="2000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5183153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890883" y="-914399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0800000">
            <a:off x="0" y="317500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56"/>
          <a:stretch/>
        </p:blipFill>
        <p:spPr>
          <a:xfrm>
            <a:off x="7181849" y="2036826"/>
            <a:ext cx="4448659" cy="422427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784387" y="2111502"/>
            <a:ext cx="4910966" cy="2542167"/>
            <a:chOff x="1435583" y="1873712"/>
            <a:chExt cx="4910966" cy="2542167"/>
          </a:xfrm>
        </p:grpSpPr>
        <p:sp>
          <p:nvSpPr>
            <p:cNvPr id="10" name="文本框 9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  <p:cNvSpPr txBox="1"/>
            <p:nvPr/>
          </p:nvSpPr>
          <p:spPr>
            <a:xfrm>
              <a:off x="2130606" y="3181216"/>
              <a:ext cx="4215943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10000"/>
                </a:lnSpc>
              </a:pPr>
              <a:r>
                <a:rPr lang="zh-CN" altLang="en-US" sz="3600" spc="300" dirty="0" smtClean="0">
                  <a:solidFill>
                    <a:schemeClr val="bg2">
                      <a:lumMod val="50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输入你的标题</a:t>
              </a:r>
              <a:endParaRPr lang="zh-CN" altLang="en-US" sz="3600" spc="300" dirty="0">
                <a:solidFill>
                  <a:schemeClr val="bg2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168905" y="3818891"/>
              <a:ext cx="406717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800" dirty="0" smtClean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Open Sans" panose="020B0606030504020204" pitchFamily="34" charset="0"/>
                </a:rPr>
                <a:t>YOUR TITLE HERE</a:t>
              </a:r>
              <a:r>
                <a:rPr lang="zh-CN" altLang="en-US" sz="800" dirty="0" smtClean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Open Sans" panose="020B0606030504020204" pitchFamily="34" charset="0"/>
                </a:rPr>
                <a:t> </a:t>
              </a:r>
              <a:r>
                <a:rPr lang="en-US" altLang="zh-CN" sz="800" dirty="0" smtClean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Open Sans" panose="020B0606030504020204" pitchFamily="34" charset="0"/>
                </a:rPr>
                <a:t>YOUR TITLE HEREYOUR TITLE HERE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Open Sans" panose="020B0606030504020204" pitchFamily="34" charset="0"/>
                </a:rPr>
                <a:t> 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2130606" y="2302561"/>
              <a:ext cx="3760035" cy="1147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10000"/>
                </a:lnSpc>
              </a:pPr>
              <a:r>
                <a:rPr lang="en-US" altLang="zh-CN" sz="6600" spc="300" dirty="0">
                  <a:solidFill>
                    <a:srgbClr val="9ECD9F"/>
                  </a:solidFill>
                  <a:latin typeface="Consolas" panose="020B0609020204030204" pitchFamily="49" charset="0"/>
                  <a:ea typeface="造字工房悦黑演示版常规体" pitchFamily="50" charset="-122"/>
                  <a:cs typeface="Consolas" panose="020B0609020204030204" pitchFamily="49" charset="0"/>
                </a:rPr>
                <a:t>PART </a:t>
              </a:r>
              <a:r>
                <a:rPr lang="en-US" altLang="zh-CN" sz="6600" spc="300" dirty="0" smtClean="0">
                  <a:solidFill>
                    <a:srgbClr val="9ECD9F"/>
                  </a:solidFill>
                  <a:latin typeface="Consolas" panose="020B0609020204030204" pitchFamily="49" charset="0"/>
                  <a:ea typeface="造字工房悦黑演示版常规体" pitchFamily="50" charset="-122"/>
                  <a:cs typeface="Consolas" panose="020B0609020204030204" pitchFamily="49" charset="0"/>
                </a:rPr>
                <a:t>02</a:t>
              </a:r>
              <a:endParaRPr lang="zh-CN" altLang="en-US" sz="6600" spc="300" dirty="0">
                <a:solidFill>
                  <a:srgbClr val="9ECD9F"/>
                </a:solidFill>
                <a:latin typeface="Consolas" panose="020B0609020204030204" pitchFamily="49" charset="0"/>
                <a:ea typeface="造字工房悦黑演示版常规体" pitchFamily="50" charset="-122"/>
                <a:cs typeface="Consolas" panose="020B0609020204030204" pitchFamily="49" charset="0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435583" y="1873712"/>
              <a:ext cx="1466249" cy="2542167"/>
              <a:chOff x="1131478" y="2236548"/>
              <a:chExt cx="1815248" cy="2380923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131478" y="2240529"/>
                <a:ext cx="1815248" cy="2376942"/>
                <a:chOff x="4800081" y="1485826"/>
                <a:chExt cx="2505082" cy="3280229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>
                  <a:off x="4863857" y="1485826"/>
                  <a:ext cx="0" cy="3280229"/>
                </a:xfrm>
                <a:prstGeom prst="line">
                  <a:avLst/>
                </a:prstGeom>
                <a:ln w="76200">
                  <a:solidFill>
                    <a:srgbClr val="9ECD9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 flipV="1">
                  <a:off x="4846959" y="4706416"/>
                  <a:ext cx="2458204" cy="8342"/>
                </a:xfrm>
                <a:prstGeom prst="line">
                  <a:avLst/>
                </a:prstGeom>
                <a:ln w="76200">
                  <a:solidFill>
                    <a:srgbClr val="9ECD9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flipV="1">
                  <a:off x="4800081" y="1527426"/>
                  <a:ext cx="2505082" cy="0"/>
                </a:xfrm>
                <a:prstGeom prst="line">
                  <a:avLst/>
                </a:prstGeom>
                <a:ln w="76200">
                  <a:solidFill>
                    <a:srgbClr val="9ECD9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7244879" y="4257485"/>
                  <a:ext cx="0" cy="409461"/>
                </a:xfrm>
                <a:prstGeom prst="line">
                  <a:avLst/>
                </a:prstGeom>
                <a:ln w="76200">
                  <a:solidFill>
                    <a:srgbClr val="9ECD9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" name="直接连接符 14"/>
              <p:cNvCxnSpPr/>
              <p:nvPr/>
            </p:nvCxnSpPr>
            <p:spPr>
              <a:xfrm>
                <a:off x="2909319" y="2236548"/>
                <a:ext cx="0" cy="512196"/>
              </a:xfrm>
              <a:prstGeom prst="line">
                <a:avLst/>
              </a:prstGeom>
              <a:ln w="76200">
                <a:solidFill>
                  <a:srgbClr val="9ECD9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940575900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" t="3051" r="5110" b="3616"/>
          <a:stretch/>
        </p:blipFill>
        <p:spPr>
          <a:xfrm rot="5400000">
            <a:off x="2984501" y="-2309501"/>
            <a:ext cx="6222999" cy="1147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71648" y="1886670"/>
            <a:ext cx="314761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/>
          <a:stretch/>
        </p:blipFill>
        <p:spPr>
          <a:xfrm rot="16200000">
            <a:off x="1764167" y="-2100957"/>
            <a:ext cx="237311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493" y="472391"/>
            <a:ext cx="11069015" cy="5913219"/>
          </a:xfrm>
          <a:prstGeom prst="rect">
            <a:avLst/>
          </a:prstGeom>
          <a:noFill/>
          <a:ln>
            <a:solidFill>
              <a:srgbClr val="9EC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990813" y="1881265"/>
            <a:ext cx="8210373" cy="1266671"/>
            <a:chOff x="570770" y="2171756"/>
            <a:chExt cx="11108886" cy="1713844"/>
          </a:xfrm>
        </p:grpSpPr>
        <p:grpSp>
          <p:nvGrpSpPr>
            <p:cNvPr id="8" name="组合 7"/>
            <p:cNvGrpSpPr/>
            <p:nvPr/>
          </p:nvGrpSpPr>
          <p:grpSpPr>
            <a:xfrm>
              <a:off x="570770" y="2183912"/>
              <a:ext cx="3486880" cy="1701688"/>
              <a:chOff x="-218499" y="1323975"/>
              <a:chExt cx="4215759" cy="2057400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-218499" y="1323975"/>
                <a:ext cx="4215759" cy="2057400"/>
                <a:chOff x="213368" y="1000125"/>
                <a:chExt cx="4215758" cy="2057400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213368" y="1000125"/>
                  <a:ext cx="4215758" cy="2057400"/>
                </a:xfrm>
                <a:prstGeom prst="roundRect">
                  <a:avLst>
                    <a:gd name="adj" fmla="val 4167"/>
                  </a:avLst>
                </a:prstGeom>
                <a:solidFill>
                  <a:schemeClr val="bg1"/>
                </a:solidFill>
                <a:ln>
                  <a:solidFill>
                    <a:schemeClr val="bg1">
                      <a:lumMod val="85000"/>
                      <a:alpha val="53000"/>
                    </a:schemeClr>
                  </a:solidFill>
                </a:ln>
                <a:effectLst>
                  <a:outerShdw blurRad="12700" dist="12700" dir="5400000" algn="t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14" name="圆角矩形 13"/>
                <p:cNvSpPr/>
                <p:nvPr/>
              </p:nvSpPr>
              <p:spPr>
                <a:xfrm>
                  <a:off x="2578894" y="1218010"/>
                  <a:ext cx="1621631" cy="1621631"/>
                </a:xfrm>
                <a:prstGeom prst="roundRect">
                  <a:avLst>
                    <a:gd name="adj" fmla="val 4332"/>
                  </a:avLst>
                </a:prstGeom>
                <a:solidFill>
                  <a:srgbClr val="56A16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050"/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2940264" y="1600201"/>
                  <a:ext cx="898890" cy="857248"/>
                  <a:chOff x="1895228" y="964869"/>
                  <a:chExt cx="520963" cy="496831"/>
                </a:xfrm>
              </p:grpSpPr>
              <p:sp>
                <p:nvSpPr>
                  <p:cNvPr id="16" name="Freeform 7"/>
                  <p:cNvSpPr>
                    <a:spLocks noEditPoints="1"/>
                  </p:cNvSpPr>
                  <p:nvPr/>
                </p:nvSpPr>
                <p:spPr bwMode="auto">
                  <a:xfrm>
                    <a:off x="1895228" y="964869"/>
                    <a:ext cx="520963" cy="496831"/>
                  </a:xfrm>
                  <a:custGeom>
                    <a:avLst/>
                    <a:gdLst>
                      <a:gd name="T0" fmla="*/ 114 w 135"/>
                      <a:gd name="T1" fmla="*/ 129 h 129"/>
                      <a:gd name="T2" fmla="*/ 60 w 135"/>
                      <a:gd name="T3" fmla="*/ 129 h 129"/>
                      <a:gd name="T4" fmla="*/ 60 w 135"/>
                      <a:gd name="T5" fmla="*/ 83 h 129"/>
                      <a:gd name="T6" fmla="*/ 43 w 135"/>
                      <a:gd name="T7" fmla="*/ 83 h 129"/>
                      <a:gd name="T8" fmla="*/ 43 w 135"/>
                      <a:gd name="T9" fmla="*/ 129 h 129"/>
                      <a:gd name="T10" fmla="*/ 21 w 135"/>
                      <a:gd name="T11" fmla="*/ 129 h 129"/>
                      <a:gd name="T12" fmla="*/ 13 w 135"/>
                      <a:gd name="T13" fmla="*/ 121 h 129"/>
                      <a:gd name="T14" fmla="*/ 13 w 135"/>
                      <a:gd name="T15" fmla="*/ 75 h 129"/>
                      <a:gd name="T16" fmla="*/ 4 w 135"/>
                      <a:gd name="T17" fmla="*/ 75 h 129"/>
                      <a:gd name="T18" fmla="*/ 3 w 135"/>
                      <a:gd name="T19" fmla="*/ 74 h 129"/>
                      <a:gd name="T20" fmla="*/ 0 w 135"/>
                      <a:gd name="T21" fmla="*/ 68 h 129"/>
                      <a:gd name="T22" fmla="*/ 3 w 135"/>
                      <a:gd name="T23" fmla="*/ 62 h 129"/>
                      <a:gd name="T24" fmla="*/ 62 w 135"/>
                      <a:gd name="T25" fmla="*/ 3 h 129"/>
                      <a:gd name="T26" fmla="*/ 73 w 135"/>
                      <a:gd name="T27" fmla="*/ 3 h 129"/>
                      <a:gd name="T28" fmla="*/ 132 w 135"/>
                      <a:gd name="T29" fmla="*/ 62 h 129"/>
                      <a:gd name="T30" fmla="*/ 135 w 135"/>
                      <a:gd name="T31" fmla="*/ 68 h 129"/>
                      <a:gd name="T32" fmla="*/ 132 w 135"/>
                      <a:gd name="T33" fmla="*/ 74 h 129"/>
                      <a:gd name="T34" fmla="*/ 131 w 135"/>
                      <a:gd name="T35" fmla="*/ 75 h 129"/>
                      <a:gd name="T36" fmla="*/ 122 w 135"/>
                      <a:gd name="T37" fmla="*/ 75 h 129"/>
                      <a:gd name="T38" fmla="*/ 122 w 135"/>
                      <a:gd name="T39" fmla="*/ 121 h 129"/>
                      <a:gd name="T40" fmla="*/ 114 w 135"/>
                      <a:gd name="T41" fmla="*/ 129 h 129"/>
                      <a:gd name="T42" fmla="*/ 10 w 135"/>
                      <a:gd name="T43" fmla="*/ 67 h 129"/>
                      <a:gd name="T44" fmla="*/ 21 w 135"/>
                      <a:gd name="T45" fmla="*/ 67 h 129"/>
                      <a:gd name="T46" fmla="*/ 21 w 135"/>
                      <a:gd name="T47" fmla="*/ 121 h 129"/>
                      <a:gd name="T48" fmla="*/ 34 w 135"/>
                      <a:gd name="T49" fmla="*/ 120 h 129"/>
                      <a:gd name="T50" fmla="*/ 34 w 135"/>
                      <a:gd name="T51" fmla="*/ 82 h 129"/>
                      <a:gd name="T52" fmla="*/ 41 w 135"/>
                      <a:gd name="T53" fmla="*/ 75 h 129"/>
                      <a:gd name="T54" fmla="*/ 62 w 135"/>
                      <a:gd name="T55" fmla="*/ 75 h 129"/>
                      <a:gd name="T56" fmla="*/ 68 w 135"/>
                      <a:gd name="T57" fmla="*/ 82 h 129"/>
                      <a:gd name="T58" fmla="*/ 68 w 135"/>
                      <a:gd name="T59" fmla="*/ 120 h 129"/>
                      <a:gd name="T60" fmla="*/ 114 w 135"/>
                      <a:gd name="T61" fmla="*/ 120 h 129"/>
                      <a:gd name="T62" fmla="*/ 114 w 135"/>
                      <a:gd name="T63" fmla="*/ 67 h 129"/>
                      <a:gd name="T64" fmla="*/ 125 w 135"/>
                      <a:gd name="T65" fmla="*/ 67 h 129"/>
                      <a:gd name="T66" fmla="*/ 68 w 135"/>
                      <a:gd name="T67" fmla="*/ 9 h 129"/>
                      <a:gd name="T68" fmla="*/ 10 w 135"/>
                      <a:gd name="T69" fmla="*/ 67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35" h="129">
                        <a:moveTo>
                          <a:pt x="114" y="129"/>
                        </a:moveTo>
                        <a:cubicBezTo>
                          <a:pt x="60" y="129"/>
                          <a:pt x="60" y="129"/>
                          <a:pt x="60" y="129"/>
                        </a:cubicBezTo>
                        <a:cubicBezTo>
                          <a:pt x="60" y="83"/>
                          <a:pt x="60" y="83"/>
                          <a:pt x="60" y="83"/>
                        </a:cubicBezTo>
                        <a:cubicBezTo>
                          <a:pt x="43" y="83"/>
                          <a:pt x="43" y="83"/>
                          <a:pt x="43" y="83"/>
                        </a:cubicBezTo>
                        <a:cubicBezTo>
                          <a:pt x="43" y="129"/>
                          <a:pt x="43" y="129"/>
                          <a:pt x="43" y="129"/>
                        </a:cubicBezTo>
                        <a:cubicBezTo>
                          <a:pt x="21" y="129"/>
                          <a:pt x="21" y="129"/>
                          <a:pt x="21" y="129"/>
                        </a:cubicBezTo>
                        <a:cubicBezTo>
                          <a:pt x="16" y="129"/>
                          <a:pt x="13" y="125"/>
                          <a:pt x="13" y="121"/>
                        </a:cubicBezTo>
                        <a:cubicBezTo>
                          <a:pt x="13" y="75"/>
                          <a:pt x="13" y="75"/>
                          <a:pt x="13" y="75"/>
                        </a:cubicBezTo>
                        <a:cubicBezTo>
                          <a:pt x="4" y="75"/>
                          <a:pt x="4" y="75"/>
                          <a:pt x="4" y="75"/>
                        </a:cubicBezTo>
                        <a:cubicBezTo>
                          <a:pt x="3" y="74"/>
                          <a:pt x="3" y="74"/>
                          <a:pt x="3" y="74"/>
                        </a:cubicBezTo>
                        <a:cubicBezTo>
                          <a:pt x="1" y="72"/>
                          <a:pt x="0" y="70"/>
                          <a:pt x="0" y="68"/>
                        </a:cubicBezTo>
                        <a:cubicBezTo>
                          <a:pt x="0" y="66"/>
                          <a:pt x="1" y="64"/>
                          <a:pt x="3" y="62"/>
                        </a:cubicBezTo>
                        <a:cubicBezTo>
                          <a:pt x="62" y="3"/>
                          <a:pt x="62" y="3"/>
                          <a:pt x="62" y="3"/>
                        </a:cubicBezTo>
                        <a:cubicBezTo>
                          <a:pt x="65" y="0"/>
                          <a:pt x="70" y="0"/>
                          <a:pt x="73" y="3"/>
                        </a:cubicBezTo>
                        <a:cubicBezTo>
                          <a:pt x="132" y="62"/>
                          <a:pt x="132" y="62"/>
                          <a:pt x="132" y="62"/>
                        </a:cubicBezTo>
                        <a:cubicBezTo>
                          <a:pt x="134" y="64"/>
                          <a:pt x="135" y="66"/>
                          <a:pt x="135" y="68"/>
                        </a:cubicBezTo>
                        <a:cubicBezTo>
                          <a:pt x="135" y="70"/>
                          <a:pt x="134" y="72"/>
                          <a:pt x="132" y="74"/>
                        </a:cubicBezTo>
                        <a:cubicBezTo>
                          <a:pt x="131" y="75"/>
                          <a:pt x="131" y="75"/>
                          <a:pt x="131" y="75"/>
                        </a:cubicBezTo>
                        <a:cubicBezTo>
                          <a:pt x="122" y="75"/>
                          <a:pt x="122" y="75"/>
                          <a:pt x="122" y="75"/>
                        </a:cubicBezTo>
                        <a:cubicBezTo>
                          <a:pt x="122" y="121"/>
                          <a:pt x="122" y="121"/>
                          <a:pt x="122" y="121"/>
                        </a:cubicBezTo>
                        <a:cubicBezTo>
                          <a:pt x="122" y="125"/>
                          <a:pt x="119" y="129"/>
                          <a:pt x="114" y="129"/>
                        </a:cubicBezTo>
                        <a:close/>
                        <a:moveTo>
                          <a:pt x="10" y="67"/>
                        </a:moveTo>
                        <a:cubicBezTo>
                          <a:pt x="21" y="67"/>
                          <a:pt x="21" y="67"/>
                          <a:pt x="21" y="67"/>
                        </a:cubicBezTo>
                        <a:cubicBezTo>
                          <a:pt x="21" y="121"/>
                          <a:pt x="21" y="121"/>
                          <a:pt x="21" y="121"/>
                        </a:cubicBezTo>
                        <a:cubicBezTo>
                          <a:pt x="34" y="120"/>
                          <a:pt x="34" y="120"/>
                          <a:pt x="34" y="120"/>
                        </a:cubicBezTo>
                        <a:cubicBezTo>
                          <a:pt x="34" y="82"/>
                          <a:pt x="34" y="82"/>
                          <a:pt x="34" y="82"/>
                        </a:cubicBezTo>
                        <a:cubicBezTo>
                          <a:pt x="34" y="78"/>
                          <a:pt x="37" y="75"/>
                          <a:pt x="41" y="75"/>
                        </a:cubicBez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5" y="75"/>
                          <a:pt x="68" y="78"/>
                          <a:pt x="68" y="82"/>
                        </a:cubicBezTo>
                        <a:cubicBezTo>
                          <a:pt x="68" y="120"/>
                          <a:pt x="68" y="120"/>
                          <a:pt x="68" y="120"/>
                        </a:cubicBezTo>
                        <a:cubicBezTo>
                          <a:pt x="114" y="120"/>
                          <a:pt x="114" y="120"/>
                          <a:pt x="114" y="120"/>
                        </a:cubicBezTo>
                        <a:cubicBezTo>
                          <a:pt x="114" y="67"/>
                          <a:pt x="114" y="67"/>
                          <a:pt x="114" y="67"/>
                        </a:cubicBezTo>
                        <a:cubicBezTo>
                          <a:pt x="125" y="67"/>
                          <a:pt x="125" y="67"/>
                          <a:pt x="125" y="67"/>
                        </a:cubicBezTo>
                        <a:cubicBezTo>
                          <a:pt x="68" y="9"/>
                          <a:pt x="68" y="9"/>
                          <a:pt x="68" y="9"/>
                        </a:cubicBezTo>
                        <a:lnTo>
                          <a:pt x="10" y="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050"/>
                  </a:p>
                </p:txBody>
              </p:sp>
              <p:sp>
                <p:nvSpPr>
                  <p:cNvPr id="17" name="Freeform 8"/>
                  <p:cNvSpPr>
                    <a:spLocks noEditPoints="1"/>
                  </p:cNvSpPr>
                  <p:nvPr/>
                </p:nvSpPr>
                <p:spPr bwMode="auto">
                  <a:xfrm>
                    <a:off x="2184809" y="1261548"/>
                    <a:ext cx="130595" cy="119239"/>
                  </a:xfrm>
                  <a:custGeom>
                    <a:avLst/>
                    <a:gdLst>
                      <a:gd name="T0" fmla="*/ 27 w 34"/>
                      <a:gd name="T1" fmla="*/ 31 h 31"/>
                      <a:gd name="T2" fmla="*/ 7 w 34"/>
                      <a:gd name="T3" fmla="*/ 31 h 31"/>
                      <a:gd name="T4" fmla="*/ 0 w 34"/>
                      <a:gd name="T5" fmla="*/ 24 h 31"/>
                      <a:gd name="T6" fmla="*/ 0 w 34"/>
                      <a:gd name="T7" fmla="*/ 6 h 31"/>
                      <a:gd name="T8" fmla="*/ 7 w 34"/>
                      <a:gd name="T9" fmla="*/ 0 h 31"/>
                      <a:gd name="T10" fmla="*/ 27 w 34"/>
                      <a:gd name="T11" fmla="*/ 0 h 31"/>
                      <a:gd name="T12" fmla="*/ 34 w 34"/>
                      <a:gd name="T13" fmla="*/ 6 h 31"/>
                      <a:gd name="T14" fmla="*/ 34 w 34"/>
                      <a:gd name="T15" fmla="*/ 24 h 31"/>
                      <a:gd name="T16" fmla="*/ 27 w 34"/>
                      <a:gd name="T17" fmla="*/ 31 h 31"/>
                      <a:gd name="T18" fmla="*/ 9 w 34"/>
                      <a:gd name="T19" fmla="*/ 23 h 31"/>
                      <a:gd name="T20" fmla="*/ 26 w 34"/>
                      <a:gd name="T21" fmla="*/ 23 h 31"/>
                      <a:gd name="T22" fmla="*/ 26 w 34"/>
                      <a:gd name="T23" fmla="*/ 8 h 31"/>
                      <a:gd name="T24" fmla="*/ 9 w 34"/>
                      <a:gd name="T25" fmla="*/ 8 h 31"/>
                      <a:gd name="T26" fmla="*/ 9 w 34"/>
                      <a:gd name="T27" fmla="*/ 23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4" h="31">
                        <a:moveTo>
                          <a:pt x="27" y="31"/>
                        </a:moveTo>
                        <a:cubicBezTo>
                          <a:pt x="7" y="31"/>
                          <a:pt x="7" y="31"/>
                          <a:pt x="7" y="31"/>
                        </a:cubicBezTo>
                        <a:cubicBezTo>
                          <a:pt x="3" y="31"/>
                          <a:pt x="0" y="28"/>
                          <a:pt x="0" y="24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31" y="0"/>
                          <a:pt x="34" y="3"/>
                          <a:pt x="34" y="6"/>
                        </a:cubicBezTo>
                        <a:cubicBezTo>
                          <a:pt x="34" y="24"/>
                          <a:pt x="34" y="24"/>
                          <a:pt x="34" y="24"/>
                        </a:cubicBezTo>
                        <a:cubicBezTo>
                          <a:pt x="34" y="28"/>
                          <a:pt x="31" y="31"/>
                          <a:pt x="27" y="31"/>
                        </a:cubicBezTo>
                        <a:close/>
                        <a:moveTo>
                          <a:pt x="9" y="23"/>
                        </a:moveTo>
                        <a:cubicBezTo>
                          <a:pt x="26" y="23"/>
                          <a:pt x="26" y="23"/>
                          <a:pt x="26" y="23"/>
                        </a:cubicBezTo>
                        <a:cubicBezTo>
                          <a:pt x="26" y="8"/>
                          <a:pt x="26" y="8"/>
                          <a:pt x="26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lnTo>
                          <a:pt x="9" y="2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050"/>
                  </a:p>
                </p:txBody>
              </p:sp>
              <p:sp>
                <p:nvSpPr>
                  <p:cNvPr id="18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2245848" y="1007454"/>
                    <a:ext cx="119239" cy="197313"/>
                  </a:xfrm>
                  <a:custGeom>
                    <a:avLst/>
                    <a:gdLst>
                      <a:gd name="T0" fmla="*/ 31 w 31"/>
                      <a:gd name="T1" fmla="*/ 51 h 51"/>
                      <a:gd name="T2" fmla="*/ 0 w 31"/>
                      <a:gd name="T3" fmla="*/ 20 h 51"/>
                      <a:gd name="T4" fmla="*/ 0 w 31"/>
                      <a:gd name="T5" fmla="*/ 7 h 51"/>
                      <a:gd name="T6" fmla="*/ 6 w 31"/>
                      <a:gd name="T7" fmla="*/ 0 h 51"/>
                      <a:gd name="T8" fmla="*/ 25 w 31"/>
                      <a:gd name="T9" fmla="*/ 0 h 51"/>
                      <a:gd name="T10" fmla="*/ 31 w 31"/>
                      <a:gd name="T11" fmla="*/ 7 h 51"/>
                      <a:gd name="T12" fmla="*/ 31 w 31"/>
                      <a:gd name="T13" fmla="*/ 51 h 51"/>
                      <a:gd name="T14" fmla="*/ 8 w 31"/>
                      <a:gd name="T15" fmla="*/ 17 h 51"/>
                      <a:gd name="T16" fmla="*/ 23 w 31"/>
                      <a:gd name="T17" fmla="*/ 32 h 51"/>
                      <a:gd name="T18" fmla="*/ 23 w 31"/>
                      <a:gd name="T19" fmla="*/ 8 h 51"/>
                      <a:gd name="T20" fmla="*/ 8 w 31"/>
                      <a:gd name="T21" fmla="*/ 8 h 51"/>
                      <a:gd name="T22" fmla="*/ 8 w 31"/>
                      <a:gd name="T23" fmla="*/ 17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1" h="51">
                        <a:moveTo>
                          <a:pt x="31" y="51"/>
                        </a:move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6" y="0"/>
                        </a:cubicBez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8" y="0"/>
                          <a:pt x="31" y="3"/>
                          <a:pt x="31" y="7"/>
                        </a:cubicBezTo>
                        <a:lnTo>
                          <a:pt x="31" y="51"/>
                        </a:lnTo>
                        <a:close/>
                        <a:moveTo>
                          <a:pt x="8" y="17"/>
                        </a:moveTo>
                        <a:cubicBezTo>
                          <a:pt x="23" y="32"/>
                          <a:pt x="23" y="32"/>
                          <a:pt x="23" y="32"/>
                        </a:cubicBezTo>
                        <a:cubicBezTo>
                          <a:pt x="23" y="8"/>
                          <a:pt x="23" y="8"/>
                          <a:pt x="23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lnTo>
                          <a:pt x="8" y="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050"/>
                  </a:p>
                </p:txBody>
              </p:sp>
            </p:grpSp>
          </p:grpSp>
          <p:grpSp>
            <p:nvGrpSpPr>
              <p:cNvPr id="10" name="组合 9"/>
              <p:cNvGrpSpPr/>
              <p:nvPr/>
            </p:nvGrpSpPr>
            <p:grpSpPr>
              <a:xfrm>
                <a:off x="20123" y="1738632"/>
                <a:ext cx="1642079" cy="1163691"/>
                <a:chOff x="1544123" y="1414781"/>
                <a:chExt cx="1642079" cy="1163691"/>
              </a:xfrm>
            </p:grpSpPr>
            <p:sp>
              <p:nvSpPr>
                <p:cNvPr id="11" name="文本框 10"/>
                <p:cNvSpPr txBox="1"/>
                <p:nvPr/>
              </p:nvSpPr>
              <p:spPr>
                <a:xfrm>
                  <a:off x="1544123" y="1414781"/>
                  <a:ext cx="1225134" cy="4279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050" dirty="0" smtClean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文字内容</a:t>
                  </a:r>
                  <a:endParaRPr lang="zh-CN" altLang="en-US" sz="105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2" name="文本框 11"/>
                <p:cNvSpPr txBox="1"/>
                <p:nvPr/>
              </p:nvSpPr>
              <p:spPr>
                <a:xfrm>
                  <a:off x="1544123" y="1722558"/>
                  <a:ext cx="1642079" cy="85591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1,872</a:t>
                  </a:r>
                  <a:endParaRPr lang="zh-CN" altLang="en-US" sz="28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19" name="组合 18"/>
            <p:cNvGrpSpPr/>
            <p:nvPr/>
          </p:nvGrpSpPr>
          <p:grpSpPr>
            <a:xfrm>
              <a:off x="4382124" y="2183912"/>
              <a:ext cx="3486179" cy="1701688"/>
              <a:chOff x="4407927" y="1323975"/>
              <a:chExt cx="4214912" cy="2057400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4407927" y="1323975"/>
                <a:ext cx="4214912" cy="2057400"/>
                <a:chOff x="5931925" y="1000125"/>
                <a:chExt cx="4214911" cy="2057400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5931925" y="1000125"/>
                  <a:ext cx="4214911" cy="2057400"/>
                </a:xfrm>
                <a:prstGeom prst="roundRect">
                  <a:avLst>
                    <a:gd name="adj" fmla="val 4167"/>
                  </a:avLst>
                </a:prstGeom>
                <a:solidFill>
                  <a:schemeClr val="bg1"/>
                </a:solidFill>
                <a:ln>
                  <a:solidFill>
                    <a:schemeClr val="bg1">
                      <a:lumMod val="85000"/>
                      <a:alpha val="53000"/>
                    </a:schemeClr>
                  </a:solidFill>
                </a:ln>
                <a:effectLst>
                  <a:outerShdw blurRad="12700" dist="12700" dir="5400000" algn="t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25" name="圆角矩形 24"/>
                <p:cNvSpPr/>
                <p:nvPr/>
              </p:nvSpPr>
              <p:spPr>
                <a:xfrm>
                  <a:off x="8296603" y="1218010"/>
                  <a:ext cx="1621631" cy="1621631"/>
                </a:xfrm>
                <a:prstGeom prst="roundRect">
                  <a:avLst>
                    <a:gd name="adj" fmla="val 4332"/>
                  </a:avLst>
                </a:prstGeom>
                <a:solidFill>
                  <a:srgbClr val="9EC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26" name="Freeform 6"/>
                <p:cNvSpPr>
                  <a:spLocks noEditPoints="1"/>
                </p:cNvSpPr>
                <p:nvPr/>
              </p:nvSpPr>
              <p:spPr bwMode="auto">
                <a:xfrm>
                  <a:off x="8672669" y="1603875"/>
                  <a:ext cx="869498" cy="849900"/>
                </a:xfrm>
                <a:custGeom>
                  <a:avLst/>
                  <a:gdLst>
                    <a:gd name="T0" fmla="*/ 93 w 131"/>
                    <a:gd name="T1" fmla="*/ 6 h 128"/>
                    <a:gd name="T2" fmla="*/ 67 w 131"/>
                    <a:gd name="T3" fmla="*/ 112 h 128"/>
                    <a:gd name="T4" fmla="*/ 54 w 131"/>
                    <a:gd name="T5" fmla="*/ 118 h 128"/>
                    <a:gd name="T6" fmla="*/ 79 w 131"/>
                    <a:gd name="T7" fmla="*/ 119 h 128"/>
                    <a:gd name="T8" fmla="*/ 73 w 131"/>
                    <a:gd name="T9" fmla="*/ 109 h 128"/>
                    <a:gd name="T10" fmla="*/ 90 w 131"/>
                    <a:gd name="T11" fmla="*/ 89 h 128"/>
                    <a:gd name="T12" fmla="*/ 81 w 131"/>
                    <a:gd name="T13" fmla="*/ 101 h 128"/>
                    <a:gd name="T14" fmla="*/ 82 w 131"/>
                    <a:gd name="T15" fmla="*/ 111 h 128"/>
                    <a:gd name="T16" fmla="*/ 117 w 131"/>
                    <a:gd name="T17" fmla="*/ 91 h 128"/>
                    <a:gd name="T18" fmla="*/ 52 w 131"/>
                    <a:gd name="T19" fmla="*/ 113 h 128"/>
                    <a:gd name="T20" fmla="*/ 67 w 131"/>
                    <a:gd name="T21" fmla="*/ 105 h 128"/>
                    <a:gd name="T22" fmla="*/ 60 w 131"/>
                    <a:gd name="T23" fmla="*/ 97 h 128"/>
                    <a:gd name="T24" fmla="*/ 34 w 131"/>
                    <a:gd name="T25" fmla="*/ 92 h 128"/>
                    <a:gd name="T26" fmla="*/ 37 w 131"/>
                    <a:gd name="T27" fmla="*/ 106 h 128"/>
                    <a:gd name="T28" fmla="*/ 46 w 131"/>
                    <a:gd name="T29" fmla="*/ 90 h 128"/>
                    <a:gd name="T30" fmla="*/ 33 w 131"/>
                    <a:gd name="T31" fmla="*/ 87 h 128"/>
                    <a:gd name="T32" fmla="*/ 17 w 131"/>
                    <a:gd name="T33" fmla="*/ 88 h 128"/>
                    <a:gd name="T34" fmla="*/ 32 w 131"/>
                    <a:gd name="T35" fmla="*/ 110 h 128"/>
                    <a:gd name="T36" fmla="*/ 28 w 131"/>
                    <a:gd name="T37" fmla="*/ 94 h 128"/>
                    <a:gd name="T38" fmla="*/ 63 w 131"/>
                    <a:gd name="T39" fmla="*/ 91 h 128"/>
                    <a:gd name="T40" fmla="*/ 71 w 131"/>
                    <a:gd name="T41" fmla="*/ 97 h 128"/>
                    <a:gd name="T42" fmla="*/ 79 w 131"/>
                    <a:gd name="T43" fmla="*/ 94 h 128"/>
                    <a:gd name="T44" fmla="*/ 87 w 131"/>
                    <a:gd name="T45" fmla="*/ 83 h 128"/>
                    <a:gd name="T46" fmla="*/ 37 w 131"/>
                    <a:gd name="T47" fmla="*/ 59 h 128"/>
                    <a:gd name="T48" fmla="*/ 34 w 131"/>
                    <a:gd name="T49" fmla="*/ 72 h 128"/>
                    <a:gd name="T50" fmla="*/ 37 w 131"/>
                    <a:gd name="T51" fmla="*/ 81 h 128"/>
                    <a:gd name="T52" fmla="*/ 49 w 131"/>
                    <a:gd name="T53" fmla="*/ 85 h 128"/>
                    <a:gd name="T54" fmla="*/ 119 w 131"/>
                    <a:gd name="T55" fmla="*/ 45 h 128"/>
                    <a:gd name="T56" fmla="*/ 104 w 131"/>
                    <a:gd name="T57" fmla="*/ 47 h 128"/>
                    <a:gd name="T58" fmla="*/ 102 w 131"/>
                    <a:gd name="T59" fmla="*/ 60 h 128"/>
                    <a:gd name="T60" fmla="*/ 98 w 131"/>
                    <a:gd name="T61" fmla="*/ 74 h 128"/>
                    <a:gd name="T62" fmla="*/ 12 w 131"/>
                    <a:gd name="T63" fmla="*/ 42 h 128"/>
                    <a:gd name="T64" fmla="*/ 19 w 131"/>
                    <a:gd name="T65" fmla="*/ 81 h 128"/>
                    <a:gd name="T66" fmla="*/ 27 w 131"/>
                    <a:gd name="T67" fmla="*/ 76 h 128"/>
                    <a:gd name="T68" fmla="*/ 30 w 131"/>
                    <a:gd name="T69" fmla="*/ 61 h 128"/>
                    <a:gd name="T70" fmla="*/ 79 w 131"/>
                    <a:gd name="T71" fmla="*/ 42 h 128"/>
                    <a:gd name="T72" fmla="*/ 95 w 131"/>
                    <a:gd name="T73" fmla="*/ 64 h 128"/>
                    <a:gd name="T74" fmla="*/ 98 w 131"/>
                    <a:gd name="T75" fmla="*/ 51 h 128"/>
                    <a:gd name="T76" fmla="*/ 91 w 131"/>
                    <a:gd name="T77" fmla="*/ 45 h 128"/>
                    <a:gd name="T78" fmla="*/ 80 w 131"/>
                    <a:gd name="T79" fmla="*/ 42 h 128"/>
                    <a:gd name="T80" fmla="*/ 51 w 131"/>
                    <a:gd name="T81" fmla="*/ 35 h 128"/>
                    <a:gd name="T82" fmla="*/ 43 w 131"/>
                    <a:gd name="T83" fmla="*/ 47 h 128"/>
                    <a:gd name="T84" fmla="*/ 68 w 131"/>
                    <a:gd name="T85" fmla="*/ 36 h 128"/>
                    <a:gd name="T86" fmla="*/ 60 w 131"/>
                    <a:gd name="T87" fmla="*/ 30 h 128"/>
                    <a:gd name="T88" fmla="*/ 36 w 131"/>
                    <a:gd name="T89" fmla="*/ 47 h 128"/>
                    <a:gd name="T90" fmla="*/ 44 w 131"/>
                    <a:gd name="T91" fmla="*/ 35 h 128"/>
                    <a:gd name="T92" fmla="*/ 54 w 131"/>
                    <a:gd name="T93" fmla="*/ 24 h 128"/>
                    <a:gd name="T94" fmla="*/ 47 w 131"/>
                    <a:gd name="T95" fmla="*/ 13 h 128"/>
                    <a:gd name="T96" fmla="*/ 103 w 131"/>
                    <a:gd name="T97" fmla="*/ 29 h 128"/>
                    <a:gd name="T98" fmla="*/ 107 w 131"/>
                    <a:gd name="T99" fmla="*/ 40 h 128"/>
                    <a:gd name="T100" fmla="*/ 118 w 131"/>
                    <a:gd name="T101" fmla="*/ 39 h 128"/>
                    <a:gd name="T102" fmla="*/ 85 w 131"/>
                    <a:gd name="T103" fmla="*/ 38 h 128"/>
                    <a:gd name="T104" fmla="*/ 98 w 131"/>
                    <a:gd name="T105" fmla="*/ 40 h 128"/>
                    <a:gd name="T106" fmla="*/ 96 w 131"/>
                    <a:gd name="T107" fmla="*/ 27 h 128"/>
                    <a:gd name="T108" fmla="*/ 83 w 131"/>
                    <a:gd name="T109" fmla="*/ 14 h 128"/>
                    <a:gd name="T110" fmla="*/ 68 w 131"/>
                    <a:gd name="T111" fmla="*/ 20 h 128"/>
                    <a:gd name="T112" fmla="*/ 67 w 131"/>
                    <a:gd name="T113" fmla="*/ 28 h 128"/>
                    <a:gd name="T114" fmla="*/ 76 w 131"/>
                    <a:gd name="T115" fmla="*/ 33 h 128"/>
                    <a:gd name="T116" fmla="*/ 53 w 131"/>
                    <a:gd name="T117" fmla="*/ 11 h 128"/>
                    <a:gd name="T118" fmla="*/ 59 w 131"/>
                    <a:gd name="T119" fmla="*/ 19 h 128"/>
                    <a:gd name="T120" fmla="*/ 73 w 131"/>
                    <a:gd name="T121" fmla="*/ 11 h 128"/>
                    <a:gd name="T122" fmla="*/ 66 w 131"/>
                    <a:gd name="T123" fmla="*/ 6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1" h="128">
                      <a:moveTo>
                        <a:pt x="65" y="128"/>
                      </a:moveTo>
                      <a:cubicBezTo>
                        <a:pt x="56" y="128"/>
                        <a:pt x="47" y="126"/>
                        <a:pt x="39" y="122"/>
                      </a:cubicBezTo>
                      <a:cubicBezTo>
                        <a:pt x="24" y="115"/>
                        <a:pt x="13" y="103"/>
                        <a:pt x="7" y="88"/>
                      </a:cubicBezTo>
                      <a:cubicBezTo>
                        <a:pt x="0" y="71"/>
                        <a:pt x="0" y="53"/>
                        <a:pt x="8" y="37"/>
                      </a:cubicBezTo>
                      <a:cubicBezTo>
                        <a:pt x="15" y="21"/>
                        <a:pt x="29" y="8"/>
                        <a:pt x="46" y="3"/>
                      </a:cubicBezTo>
                      <a:cubicBezTo>
                        <a:pt x="52" y="1"/>
                        <a:pt x="59" y="0"/>
                        <a:pt x="66" y="0"/>
                      </a:cubicBezTo>
                      <a:cubicBezTo>
                        <a:pt x="75" y="0"/>
                        <a:pt x="84" y="2"/>
                        <a:pt x="93" y="6"/>
                      </a:cubicBezTo>
                      <a:cubicBezTo>
                        <a:pt x="107" y="13"/>
                        <a:pt x="118" y="25"/>
                        <a:pt x="125" y="40"/>
                      </a:cubicBezTo>
                      <a:cubicBezTo>
                        <a:pt x="131" y="56"/>
                        <a:pt x="131" y="75"/>
                        <a:pt x="123" y="91"/>
                      </a:cubicBezTo>
                      <a:cubicBezTo>
                        <a:pt x="116" y="107"/>
                        <a:pt x="102" y="119"/>
                        <a:pt x="85" y="124"/>
                      </a:cubicBezTo>
                      <a:cubicBezTo>
                        <a:pt x="79" y="127"/>
                        <a:pt x="72" y="128"/>
                        <a:pt x="65" y="128"/>
                      </a:cubicBezTo>
                      <a:close/>
                      <a:moveTo>
                        <a:pt x="70" y="110"/>
                      </a:moveTo>
                      <a:cubicBezTo>
                        <a:pt x="69" y="110"/>
                        <a:pt x="69" y="110"/>
                        <a:pt x="69" y="110"/>
                      </a:cubicBezTo>
                      <a:cubicBezTo>
                        <a:pt x="69" y="111"/>
                        <a:pt x="67" y="112"/>
                        <a:pt x="67" y="112"/>
                      </a:cubicBezTo>
                      <a:cubicBezTo>
                        <a:pt x="67" y="112"/>
                        <a:pt x="65" y="113"/>
                        <a:pt x="65" y="113"/>
                      </a:cubicBezTo>
                      <a:cubicBezTo>
                        <a:pt x="64" y="114"/>
                        <a:pt x="63" y="114"/>
                        <a:pt x="62" y="115"/>
                      </a:cubicBezTo>
                      <a:cubicBezTo>
                        <a:pt x="62" y="115"/>
                        <a:pt x="62" y="115"/>
                        <a:pt x="62" y="115"/>
                      </a:cubicBezTo>
                      <a:cubicBezTo>
                        <a:pt x="61" y="115"/>
                        <a:pt x="61" y="115"/>
                        <a:pt x="60" y="116"/>
                      </a:cubicBezTo>
                      <a:cubicBezTo>
                        <a:pt x="60" y="116"/>
                        <a:pt x="58" y="117"/>
                        <a:pt x="58" y="117"/>
                      </a:cubicBezTo>
                      <a:cubicBezTo>
                        <a:pt x="57" y="117"/>
                        <a:pt x="57" y="117"/>
                        <a:pt x="57" y="117"/>
                      </a:cubicBezTo>
                      <a:cubicBezTo>
                        <a:pt x="56" y="117"/>
                        <a:pt x="54" y="118"/>
                        <a:pt x="54" y="118"/>
                      </a:cubicBezTo>
                      <a:cubicBezTo>
                        <a:pt x="54" y="119"/>
                        <a:pt x="53" y="119"/>
                        <a:pt x="52" y="119"/>
                      </a:cubicBezTo>
                      <a:cubicBezTo>
                        <a:pt x="51" y="119"/>
                        <a:pt x="51" y="119"/>
                        <a:pt x="51" y="119"/>
                      </a:cubicBezTo>
                      <a:cubicBezTo>
                        <a:pt x="52" y="120"/>
                        <a:pt x="52" y="120"/>
                        <a:pt x="52" y="120"/>
                      </a:cubicBezTo>
                      <a:cubicBezTo>
                        <a:pt x="56" y="121"/>
                        <a:pt x="61" y="121"/>
                        <a:pt x="65" y="121"/>
                      </a:cubicBezTo>
                      <a:cubicBezTo>
                        <a:pt x="70" y="121"/>
                        <a:pt x="75" y="121"/>
                        <a:pt x="79" y="120"/>
                      </a:cubicBezTo>
                      <a:cubicBezTo>
                        <a:pt x="80" y="120"/>
                        <a:pt x="80" y="120"/>
                        <a:pt x="80" y="120"/>
                      </a:cubicBezTo>
                      <a:cubicBezTo>
                        <a:pt x="79" y="119"/>
                        <a:pt x="79" y="119"/>
                        <a:pt x="79" y="119"/>
                      </a:cubicBezTo>
                      <a:cubicBezTo>
                        <a:pt x="79" y="118"/>
                        <a:pt x="79" y="118"/>
                        <a:pt x="78" y="117"/>
                      </a:cubicBezTo>
                      <a:cubicBezTo>
                        <a:pt x="78" y="116"/>
                        <a:pt x="78" y="116"/>
                        <a:pt x="78" y="116"/>
                      </a:cubicBezTo>
                      <a:cubicBezTo>
                        <a:pt x="78" y="115"/>
                        <a:pt x="77" y="115"/>
                        <a:pt x="77" y="114"/>
                      </a:cubicBezTo>
                      <a:cubicBezTo>
                        <a:pt x="76" y="113"/>
                        <a:pt x="76" y="113"/>
                        <a:pt x="76" y="113"/>
                      </a:cubicBezTo>
                      <a:cubicBezTo>
                        <a:pt x="76" y="113"/>
                        <a:pt x="75" y="112"/>
                        <a:pt x="75" y="111"/>
                      </a:cubicBezTo>
                      <a:cubicBezTo>
                        <a:pt x="74" y="111"/>
                        <a:pt x="74" y="111"/>
                        <a:pt x="74" y="111"/>
                      </a:cubicBezTo>
                      <a:cubicBezTo>
                        <a:pt x="74" y="110"/>
                        <a:pt x="74" y="109"/>
                        <a:pt x="73" y="109"/>
                      </a:cubicBezTo>
                      <a:cubicBezTo>
                        <a:pt x="73" y="108"/>
                        <a:pt x="73" y="108"/>
                        <a:pt x="73" y="108"/>
                      </a:cubicBezTo>
                      <a:cubicBezTo>
                        <a:pt x="73" y="108"/>
                        <a:pt x="71" y="109"/>
                        <a:pt x="70" y="110"/>
                      </a:cubicBezTo>
                      <a:close/>
                      <a:moveTo>
                        <a:pt x="94" y="82"/>
                      </a:moveTo>
                      <a:cubicBezTo>
                        <a:pt x="94" y="83"/>
                        <a:pt x="94" y="83"/>
                        <a:pt x="94" y="83"/>
                      </a:cubicBezTo>
                      <a:cubicBezTo>
                        <a:pt x="93" y="84"/>
                        <a:pt x="93" y="85"/>
                        <a:pt x="92" y="86"/>
                      </a:cubicBezTo>
                      <a:cubicBezTo>
                        <a:pt x="91" y="87"/>
                        <a:pt x="91" y="87"/>
                        <a:pt x="91" y="87"/>
                      </a:cubicBezTo>
                      <a:cubicBezTo>
                        <a:pt x="91" y="88"/>
                        <a:pt x="91" y="89"/>
                        <a:pt x="90" y="89"/>
                      </a:cubicBezTo>
                      <a:cubicBezTo>
                        <a:pt x="90" y="90"/>
                        <a:pt x="89" y="90"/>
                        <a:pt x="89" y="91"/>
                      </a:cubicBezTo>
                      <a:cubicBezTo>
                        <a:pt x="89" y="91"/>
                        <a:pt x="88" y="92"/>
                        <a:pt x="88" y="93"/>
                      </a:cubicBezTo>
                      <a:cubicBezTo>
                        <a:pt x="87" y="93"/>
                        <a:pt x="87" y="94"/>
                        <a:pt x="86" y="94"/>
                      </a:cubicBezTo>
                      <a:cubicBezTo>
                        <a:pt x="86" y="95"/>
                        <a:pt x="85" y="96"/>
                        <a:pt x="85" y="96"/>
                      </a:cubicBezTo>
                      <a:cubicBezTo>
                        <a:pt x="85" y="97"/>
                        <a:pt x="84" y="97"/>
                        <a:pt x="84" y="98"/>
                      </a:cubicBezTo>
                      <a:cubicBezTo>
                        <a:pt x="83" y="98"/>
                        <a:pt x="83" y="99"/>
                        <a:pt x="82" y="99"/>
                      </a:cubicBezTo>
                      <a:cubicBezTo>
                        <a:pt x="81" y="100"/>
                        <a:pt x="81" y="100"/>
                        <a:pt x="81" y="101"/>
                      </a:cubicBezTo>
                      <a:cubicBezTo>
                        <a:pt x="80" y="101"/>
                        <a:pt x="80" y="102"/>
                        <a:pt x="79" y="102"/>
                      </a:cubicBezTo>
                      <a:cubicBezTo>
                        <a:pt x="78" y="104"/>
                        <a:pt x="78" y="104"/>
                        <a:pt x="78" y="104"/>
                      </a:cubicBezTo>
                      <a:cubicBezTo>
                        <a:pt x="77" y="104"/>
                        <a:pt x="77" y="104"/>
                        <a:pt x="77" y="104"/>
                      </a:cubicBezTo>
                      <a:cubicBezTo>
                        <a:pt x="78" y="105"/>
                        <a:pt x="78" y="105"/>
                        <a:pt x="78" y="105"/>
                      </a:cubicBezTo>
                      <a:cubicBezTo>
                        <a:pt x="78" y="106"/>
                        <a:pt x="79" y="106"/>
                        <a:pt x="79" y="107"/>
                      </a:cubicBezTo>
                      <a:cubicBezTo>
                        <a:pt x="80" y="108"/>
                        <a:pt x="80" y="108"/>
                        <a:pt x="80" y="108"/>
                      </a:cubicBezTo>
                      <a:cubicBezTo>
                        <a:pt x="81" y="109"/>
                        <a:pt x="81" y="110"/>
                        <a:pt x="82" y="111"/>
                      </a:cubicBezTo>
                      <a:cubicBezTo>
                        <a:pt x="83" y="112"/>
                        <a:pt x="83" y="113"/>
                        <a:pt x="84" y="114"/>
                      </a:cubicBezTo>
                      <a:cubicBezTo>
                        <a:pt x="84" y="114"/>
                        <a:pt x="84" y="114"/>
                        <a:pt x="84" y="114"/>
                      </a:cubicBezTo>
                      <a:cubicBezTo>
                        <a:pt x="85" y="115"/>
                        <a:pt x="85" y="116"/>
                        <a:pt x="85" y="117"/>
                      </a:cubicBezTo>
                      <a:cubicBezTo>
                        <a:pt x="85" y="117"/>
                        <a:pt x="85" y="117"/>
                        <a:pt x="85" y="117"/>
                      </a:cubicBezTo>
                      <a:cubicBezTo>
                        <a:pt x="86" y="118"/>
                        <a:pt x="86" y="118"/>
                        <a:pt x="86" y="118"/>
                      </a:cubicBezTo>
                      <a:cubicBezTo>
                        <a:pt x="99" y="113"/>
                        <a:pt x="110" y="103"/>
                        <a:pt x="116" y="91"/>
                      </a:cubicBezTo>
                      <a:cubicBezTo>
                        <a:pt x="117" y="91"/>
                        <a:pt x="117" y="91"/>
                        <a:pt x="117" y="91"/>
                      </a:cubicBezTo>
                      <a:cubicBezTo>
                        <a:pt x="95" y="81"/>
                        <a:pt x="95" y="81"/>
                        <a:pt x="95" y="81"/>
                      </a:cubicBezTo>
                      <a:lnTo>
                        <a:pt x="94" y="82"/>
                      </a:lnTo>
                      <a:close/>
                      <a:moveTo>
                        <a:pt x="55" y="94"/>
                      </a:moveTo>
                      <a:cubicBezTo>
                        <a:pt x="45" y="115"/>
                        <a:pt x="45" y="115"/>
                        <a:pt x="45" y="115"/>
                      </a:cubicBezTo>
                      <a:cubicBezTo>
                        <a:pt x="47" y="114"/>
                        <a:pt x="47" y="114"/>
                        <a:pt x="47" y="114"/>
                      </a:cubicBezTo>
                      <a:cubicBezTo>
                        <a:pt x="48" y="114"/>
                        <a:pt x="48" y="114"/>
                        <a:pt x="48" y="114"/>
                      </a:cubicBezTo>
                      <a:cubicBezTo>
                        <a:pt x="49" y="114"/>
                        <a:pt x="50" y="113"/>
                        <a:pt x="52" y="113"/>
                      </a:cubicBezTo>
                      <a:cubicBezTo>
                        <a:pt x="53" y="112"/>
                        <a:pt x="54" y="112"/>
                        <a:pt x="56" y="111"/>
                      </a:cubicBezTo>
                      <a:cubicBezTo>
                        <a:pt x="57" y="111"/>
                        <a:pt x="57" y="111"/>
                        <a:pt x="57" y="111"/>
                      </a:cubicBezTo>
                      <a:cubicBezTo>
                        <a:pt x="58" y="110"/>
                        <a:pt x="58" y="110"/>
                        <a:pt x="59" y="109"/>
                      </a:cubicBezTo>
                      <a:cubicBezTo>
                        <a:pt x="60" y="109"/>
                        <a:pt x="60" y="109"/>
                        <a:pt x="61" y="109"/>
                      </a:cubicBezTo>
                      <a:cubicBezTo>
                        <a:pt x="61" y="108"/>
                        <a:pt x="62" y="108"/>
                        <a:pt x="63" y="107"/>
                      </a:cubicBezTo>
                      <a:cubicBezTo>
                        <a:pt x="63" y="107"/>
                        <a:pt x="64" y="107"/>
                        <a:pt x="64" y="106"/>
                      </a:cubicBezTo>
                      <a:cubicBezTo>
                        <a:pt x="65" y="106"/>
                        <a:pt x="66" y="105"/>
                        <a:pt x="67" y="105"/>
                      </a:cubicBezTo>
                      <a:cubicBezTo>
                        <a:pt x="68" y="104"/>
                        <a:pt x="68" y="104"/>
                        <a:pt x="68" y="104"/>
                      </a:cubicBezTo>
                      <a:cubicBezTo>
                        <a:pt x="68" y="103"/>
                        <a:pt x="68" y="103"/>
                        <a:pt x="68" y="103"/>
                      </a:cubicBezTo>
                      <a:cubicBezTo>
                        <a:pt x="68" y="103"/>
                        <a:pt x="66" y="102"/>
                        <a:pt x="66" y="102"/>
                      </a:cubicBezTo>
                      <a:cubicBezTo>
                        <a:pt x="66" y="101"/>
                        <a:pt x="65" y="101"/>
                        <a:pt x="64" y="100"/>
                      </a:cubicBezTo>
                      <a:cubicBezTo>
                        <a:pt x="64" y="100"/>
                        <a:pt x="64" y="100"/>
                        <a:pt x="64" y="100"/>
                      </a:cubicBezTo>
                      <a:cubicBezTo>
                        <a:pt x="64" y="99"/>
                        <a:pt x="63" y="99"/>
                        <a:pt x="62" y="98"/>
                      </a:cubicBezTo>
                      <a:cubicBezTo>
                        <a:pt x="62" y="98"/>
                        <a:pt x="61" y="97"/>
                        <a:pt x="60" y="97"/>
                      </a:cubicBezTo>
                      <a:cubicBezTo>
                        <a:pt x="60" y="97"/>
                        <a:pt x="58" y="96"/>
                        <a:pt x="58" y="95"/>
                      </a:cubicBezTo>
                      <a:cubicBezTo>
                        <a:pt x="57" y="95"/>
                        <a:pt x="57" y="95"/>
                        <a:pt x="57" y="95"/>
                      </a:cubicBezTo>
                      <a:cubicBezTo>
                        <a:pt x="56" y="94"/>
                        <a:pt x="56" y="94"/>
                        <a:pt x="55" y="94"/>
                      </a:cubicBezTo>
                      <a:cubicBezTo>
                        <a:pt x="55" y="94"/>
                        <a:pt x="55" y="94"/>
                        <a:pt x="55" y="94"/>
                      </a:cubicBezTo>
                      <a:close/>
                      <a:moveTo>
                        <a:pt x="33" y="88"/>
                      </a:moveTo>
                      <a:cubicBezTo>
                        <a:pt x="33" y="89"/>
                        <a:pt x="33" y="89"/>
                        <a:pt x="33" y="89"/>
                      </a:cubicBezTo>
                      <a:cubicBezTo>
                        <a:pt x="33" y="90"/>
                        <a:pt x="34" y="91"/>
                        <a:pt x="34" y="92"/>
                      </a:cubicBezTo>
                      <a:cubicBezTo>
                        <a:pt x="34" y="93"/>
                        <a:pt x="34" y="93"/>
                        <a:pt x="34" y="94"/>
                      </a:cubicBezTo>
                      <a:cubicBezTo>
                        <a:pt x="34" y="95"/>
                        <a:pt x="34" y="95"/>
                        <a:pt x="34" y="96"/>
                      </a:cubicBezTo>
                      <a:cubicBezTo>
                        <a:pt x="35" y="98"/>
                        <a:pt x="35" y="98"/>
                        <a:pt x="35" y="98"/>
                      </a:cubicBezTo>
                      <a:cubicBezTo>
                        <a:pt x="35" y="99"/>
                        <a:pt x="35" y="100"/>
                        <a:pt x="35" y="101"/>
                      </a:cubicBezTo>
                      <a:cubicBezTo>
                        <a:pt x="36" y="102"/>
                        <a:pt x="36" y="102"/>
                        <a:pt x="36" y="102"/>
                      </a:cubicBezTo>
                      <a:cubicBezTo>
                        <a:pt x="36" y="103"/>
                        <a:pt x="36" y="104"/>
                        <a:pt x="37" y="106"/>
                      </a:cubicBezTo>
                      <a:cubicBezTo>
                        <a:pt x="37" y="106"/>
                        <a:pt x="37" y="106"/>
                        <a:pt x="37" y="106"/>
                      </a:cubicBezTo>
                      <a:cubicBezTo>
                        <a:pt x="37" y="107"/>
                        <a:pt x="38" y="108"/>
                        <a:pt x="38" y="109"/>
                      </a:cubicBezTo>
                      <a:cubicBezTo>
                        <a:pt x="39" y="112"/>
                        <a:pt x="39" y="112"/>
                        <a:pt x="39" y="112"/>
                      </a:cubicBezTo>
                      <a:cubicBezTo>
                        <a:pt x="40" y="111"/>
                        <a:pt x="40" y="111"/>
                        <a:pt x="40" y="111"/>
                      </a:cubicBezTo>
                      <a:cubicBezTo>
                        <a:pt x="49" y="91"/>
                        <a:pt x="49" y="91"/>
                        <a:pt x="49" y="91"/>
                      </a:cubicBezTo>
                      <a:cubicBezTo>
                        <a:pt x="49" y="91"/>
                        <a:pt x="49" y="91"/>
                        <a:pt x="49" y="91"/>
                      </a:cubicBezTo>
                      <a:cubicBezTo>
                        <a:pt x="48" y="91"/>
                        <a:pt x="48" y="90"/>
                        <a:pt x="47" y="90"/>
                      </a:cubicBezTo>
                      <a:cubicBezTo>
                        <a:pt x="46" y="90"/>
                        <a:pt x="46" y="90"/>
                        <a:pt x="46" y="90"/>
                      </a:cubicBezTo>
                      <a:cubicBezTo>
                        <a:pt x="46" y="90"/>
                        <a:pt x="45" y="90"/>
                        <a:pt x="45" y="89"/>
                      </a:cubicBezTo>
                      <a:cubicBezTo>
                        <a:pt x="44" y="89"/>
                        <a:pt x="44" y="89"/>
                        <a:pt x="44" y="89"/>
                      </a:cubicBezTo>
                      <a:cubicBezTo>
                        <a:pt x="43" y="89"/>
                        <a:pt x="41" y="88"/>
                        <a:pt x="41" y="88"/>
                      </a:cubicBezTo>
                      <a:cubicBezTo>
                        <a:pt x="40" y="88"/>
                        <a:pt x="40" y="88"/>
                        <a:pt x="39" y="88"/>
                      </a:cubicBezTo>
                      <a:cubicBezTo>
                        <a:pt x="38" y="88"/>
                        <a:pt x="38" y="88"/>
                        <a:pt x="38" y="88"/>
                      </a:cubicBezTo>
                      <a:cubicBezTo>
                        <a:pt x="38" y="88"/>
                        <a:pt x="37" y="88"/>
                        <a:pt x="36" y="87"/>
                      </a:cubicBezTo>
                      <a:cubicBezTo>
                        <a:pt x="33" y="87"/>
                        <a:pt x="33" y="87"/>
                        <a:pt x="33" y="87"/>
                      </a:cubicBezTo>
                      <a:lnTo>
                        <a:pt x="33" y="88"/>
                      </a:lnTo>
                      <a:close/>
                      <a:moveTo>
                        <a:pt x="26" y="87"/>
                      </a:moveTo>
                      <a:cubicBezTo>
                        <a:pt x="25" y="87"/>
                        <a:pt x="25" y="87"/>
                        <a:pt x="24" y="87"/>
                      </a:cubicBezTo>
                      <a:cubicBezTo>
                        <a:pt x="23" y="87"/>
                        <a:pt x="23" y="87"/>
                        <a:pt x="23" y="87"/>
                      </a:cubicBezTo>
                      <a:cubicBezTo>
                        <a:pt x="22" y="87"/>
                        <a:pt x="21" y="87"/>
                        <a:pt x="21" y="87"/>
                      </a:cubicBezTo>
                      <a:cubicBezTo>
                        <a:pt x="20" y="87"/>
                        <a:pt x="20" y="87"/>
                        <a:pt x="20" y="87"/>
                      </a:cubicBezTo>
                      <a:cubicBezTo>
                        <a:pt x="19" y="88"/>
                        <a:pt x="18" y="88"/>
                        <a:pt x="17" y="88"/>
                      </a:cubicBezTo>
                      <a:cubicBezTo>
                        <a:pt x="17" y="88"/>
                        <a:pt x="17" y="88"/>
                        <a:pt x="17" y="88"/>
                      </a:cubicBezTo>
                      <a:cubicBezTo>
                        <a:pt x="16" y="88"/>
                        <a:pt x="15" y="88"/>
                        <a:pt x="14" y="88"/>
                      </a:cubicBezTo>
                      <a:cubicBezTo>
                        <a:pt x="13" y="89"/>
                        <a:pt x="13" y="89"/>
                        <a:pt x="13" y="89"/>
                      </a:cubicBezTo>
                      <a:cubicBezTo>
                        <a:pt x="14" y="89"/>
                        <a:pt x="14" y="89"/>
                        <a:pt x="14" y="89"/>
                      </a:cubicBezTo>
                      <a:cubicBezTo>
                        <a:pt x="18" y="97"/>
                        <a:pt x="24" y="105"/>
                        <a:pt x="31" y="110"/>
                      </a:cubicBezTo>
                      <a:cubicBezTo>
                        <a:pt x="32" y="111"/>
                        <a:pt x="32" y="111"/>
                        <a:pt x="32" y="111"/>
                      </a:cubicBezTo>
                      <a:cubicBezTo>
                        <a:pt x="32" y="110"/>
                        <a:pt x="32" y="110"/>
                        <a:pt x="32" y="110"/>
                      </a:cubicBezTo>
                      <a:cubicBezTo>
                        <a:pt x="31" y="108"/>
                        <a:pt x="31" y="108"/>
                        <a:pt x="31" y="108"/>
                      </a:cubicBezTo>
                      <a:cubicBezTo>
                        <a:pt x="31" y="106"/>
                        <a:pt x="30" y="105"/>
                        <a:pt x="30" y="104"/>
                      </a:cubicBezTo>
                      <a:cubicBezTo>
                        <a:pt x="30" y="103"/>
                        <a:pt x="30" y="103"/>
                        <a:pt x="30" y="103"/>
                      </a:cubicBezTo>
                      <a:cubicBezTo>
                        <a:pt x="29" y="101"/>
                        <a:pt x="29" y="100"/>
                        <a:pt x="29" y="99"/>
                      </a:cubicBezTo>
                      <a:cubicBezTo>
                        <a:pt x="29" y="98"/>
                        <a:pt x="29" y="98"/>
                        <a:pt x="29" y="98"/>
                      </a:cubicBezTo>
                      <a:cubicBezTo>
                        <a:pt x="28" y="97"/>
                        <a:pt x="28" y="96"/>
                        <a:pt x="28" y="94"/>
                      </a:cubicBezTo>
                      <a:cubicBezTo>
                        <a:pt x="28" y="94"/>
                        <a:pt x="28" y="94"/>
                        <a:pt x="28" y="94"/>
                      </a:cubicBezTo>
                      <a:cubicBezTo>
                        <a:pt x="28" y="92"/>
                        <a:pt x="27" y="91"/>
                        <a:pt x="27" y="89"/>
                      </a:cubicBezTo>
                      <a:cubicBezTo>
                        <a:pt x="27" y="87"/>
                        <a:pt x="27" y="87"/>
                        <a:pt x="27" y="87"/>
                      </a:cubicBezTo>
                      <a:lnTo>
                        <a:pt x="26" y="87"/>
                      </a:lnTo>
                      <a:close/>
                      <a:moveTo>
                        <a:pt x="58" y="88"/>
                      </a:moveTo>
                      <a:cubicBezTo>
                        <a:pt x="58" y="89"/>
                        <a:pt x="58" y="89"/>
                        <a:pt x="58" y="89"/>
                      </a:cubicBezTo>
                      <a:cubicBezTo>
                        <a:pt x="59" y="89"/>
                        <a:pt x="60" y="89"/>
                        <a:pt x="60" y="90"/>
                      </a:cubicBezTo>
                      <a:cubicBezTo>
                        <a:pt x="60" y="90"/>
                        <a:pt x="62" y="91"/>
                        <a:pt x="63" y="91"/>
                      </a:cubicBezTo>
                      <a:cubicBezTo>
                        <a:pt x="64" y="92"/>
                        <a:pt x="64" y="92"/>
                        <a:pt x="64" y="92"/>
                      </a:cubicBezTo>
                      <a:cubicBezTo>
                        <a:pt x="64" y="92"/>
                        <a:pt x="65" y="93"/>
                        <a:pt x="65" y="93"/>
                      </a:cubicBezTo>
                      <a:cubicBezTo>
                        <a:pt x="66" y="94"/>
                        <a:pt x="66" y="94"/>
                        <a:pt x="66" y="94"/>
                      </a:cubicBezTo>
                      <a:cubicBezTo>
                        <a:pt x="67" y="94"/>
                        <a:pt x="67" y="94"/>
                        <a:pt x="68" y="95"/>
                      </a:cubicBezTo>
                      <a:cubicBezTo>
                        <a:pt x="68" y="95"/>
                        <a:pt x="68" y="95"/>
                        <a:pt x="68" y="95"/>
                      </a:cubicBezTo>
                      <a:cubicBezTo>
                        <a:pt x="69" y="96"/>
                        <a:pt x="70" y="96"/>
                        <a:pt x="70" y="97"/>
                      </a:cubicBezTo>
                      <a:cubicBezTo>
                        <a:pt x="71" y="97"/>
                        <a:pt x="71" y="97"/>
                        <a:pt x="71" y="97"/>
                      </a:cubicBezTo>
                      <a:cubicBezTo>
                        <a:pt x="71" y="98"/>
                        <a:pt x="72" y="99"/>
                        <a:pt x="73" y="99"/>
                      </a:cubicBezTo>
                      <a:cubicBezTo>
                        <a:pt x="73" y="100"/>
                        <a:pt x="73" y="100"/>
                        <a:pt x="73" y="100"/>
                      </a:cubicBezTo>
                      <a:cubicBezTo>
                        <a:pt x="74" y="99"/>
                        <a:pt x="74" y="99"/>
                        <a:pt x="74" y="99"/>
                      </a:cubicBezTo>
                      <a:cubicBezTo>
                        <a:pt x="75" y="98"/>
                        <a:pt x="75" y="98"/>
                        <a:pt x="75" y="98"/>
                      </a:cubicBezTo>
                      <a:cubicBezTo>
                        <a:pt x="76" y="97"/>
                        <a:pt x="76" y="97"/>
                        <a:pt x="77" y="96"/>
                      </a:cubicBezTo>
                      <a:cubicBezTo>
                        <a:pt x="78" y="95"/>
                        <a:pt x="78" y="95"/>
                        <a:pt x="78" y="95"/>
                      </a:cubicBezTo>
                      <a:cubicBezTo>
                        <a:pt x="78" y="95"/>
                        <a:pt x="79" y="94"/>
                        <a:pt x="79" y="94"/>
                      </a:cubicBezTo>
                      <a:cubicBezTo>
                        <a:pt x="80" y="93"/>
                        <a:pt x="80" y="93"/>
                        <a:pt x="80" y="92"/>
                      </a:cubicBezTo>
                      <a:cubicBezTo>
                        <a:pt x="81" y="92"/>
                        <a:pt x="81" y="91"/>
                        <a:pt x="82" y="91"/>
                      </a:cubicBezTo>
                      <a:cubicBezTo>
                        <a:pt x="83" y="89"/>
                        <a:pt x="83" y="89"/>
                        <a:pt x="83" y="89"/>
                      </a:cubicBezTo>
                      <a:cubicBezTo>
                        <a:pt x="83" y="89"/>
                        <a:pt x="84" y="87"/>
                        <a:pt x="84" y="87"/>
                      </a:cubicBezTo>
                      <a:cubicBezTo>
                        <a:pt x="85" y="86"/>
                        <a:pt x="85" y="86"/>
                        <a:pt x="85" y="86"/>
                      </a:cubicBezTo>
                      <a:cubicBezTo>
                        <a:pt x="85" y="85"/>
                        <a:pt x="86" y="85"/>
                        <a:pt x="86" y="84"/>
                      </a:cubicBezTo>
                      <a:cubicBezTo>
                        <a:pt x="87" y="83"/>
                        <a:pt x="87" y="83"/>
                        <a:pt x="87" y="83"/>
                      </a:cubicBezTo>
                      <a:cubicBezTo>
                        <a:pt x="88" y="82"/>
                        <a:pt x="88" y="81"/>
                        <a:pt x="88" y="80"/>
                      </a:cubicBezTo>
                      <a:cubicBezTo>
                        <a:pt x="89" y="79"/>
                        <a:pt x="89" y="79"/>
                        <a:pt x="89" y="79"/>
                      </a:cubicBezTo>
                      <a:cubicBezTo>
                        <a:pt x="89" y="78"/>
                        <a:pt x="89" y="78"/>
                        <a:pt x="89" y="78"/>
                      </a:cubicBezTo>
                      <a:cubicBezTo>
                        <a:pt x="67" y="68"/>
                        <a:pt x="67" y="68"/>
                        <a:pt x="67" y="68"/>
                      </a:cubicBezTo>
                      <a:lnTo>
                        <a:pt x="58" y="88"/>
                      </a:lnTo>
                      <a:close/>
                      <a:moveTo>
                        <a:pt x="38" y="57"/>
                      </a:moveTo>
                      <a:cubicBezTo>
                        <a:pt x="38" y="58"/>
                        <a:pt x="37" y="58"/>
                        <a:pt x="37" y="59"/>
                      </a:cubicBezTo>
                      <a:cubicBezTo>
                        <a:pt x="37" y="60"/>
                        <a:pt x="37" y="60"/>
                        <a:pt x="37" y="61"/>
                      </a:cubicBezTo>
                      <a:cubicBezTo>
                        <a:pt x="36" y="62"/>
                        <a:pt x="36" y="62"/>
                        <a:pt x="36" y="63"/>
                      </a:cubicBezTo>
                      <a:cubicBezTo>
                        <a:pt x="36" y="64"/>
                        <a:pt x="36" y="64"/>
                        <a:pt x="36" y="65"/>
                      </a:cubicBezTo>
                      <a:cubicBezTo>
                        <a:pt x="35" y="65"/>
                        <a:pt x="35" y="66"/>
                        <a:pt x="35" y="67"/>
                      </a:cubicBezTo>
                      <a:cubicBezTo>
                        <a:pt x="35" y="67"/>
                        <a:pt x="35" y="68"/>
                        <a:pt x="35" y="69"/>
                      </a:cubicBezTo>
                      <a:cubicBezTo>
                        <a:pt x="34" y="69"/>
                        <a:pt x="34" y="70"/>
                        <a:pt x="34" y="71"/>
                      </a:cubicBezTo>
                      <a:cubicBezTo>
                        <a:pt x="34" y="71"/>
                        <a:pt x="34" y="72"/>
                        <a:pt x="34" y="72"/>
                      </a:cubicBezTo>
                      <a:cubicBezTo>
                        <a:pt x="34" y="73"/>
                        <a:pt x="34" y="74"/>
                        <a:pt x="34" y="75"/>
                      </a:cubicBezTo>
                      <a:cubicBezTo>
                        <a:pt x="33" y="76"/>
                        <a:pt x="33" y="76"/>
                        <a:pt x="33" y="76"/>
                      </a:cubicBezTo>
                      <a:cubicBezTo>
                        <a:pt x="33" y="77"/>
                        <a:pt x="33" y="78"/>
                        <a:pt x="33" y="79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4" y="81"/>
                        <a:pt x="35" y="81"/>
                        <a:pt x="36" y="81"/>
                      </a:cubicBezTo>
                      <a:cubicBezTo>
                        <a:pt x="37" y="81"/>
                        <a:pt x="37" y="81"/>
                        <a:pt x="37" y="81"/>
                      </a:cubicBezTo>
                      <a:cubicBezTo>
                        <a:pt x="38" y="82"/>
                        <a:pt x="39" y="82"/>
                        <a:pt x="39" y="82"/>
                      </a:cubicBezTo>
                      <a:cubicBezTo>
                        <a:pt x="39" y="82"/>
                        <a:pt x="42" y="82"/>
                        <a:pt x="42" y="82"/>
                      </a:cubicBezTo>
                      <a:cubicBezTo>
                        <a:pt x="43" y="83"/>
                        <a:pt x="43" y="83"/>
                        <a:pt x="43" y="83"/>
                      </a:cubicBezTo>
                      <a:cubicBezTo>
                        <a:pt x="44" y="83"/>
                        <a:pt x="45" y="83"/>
                        <a:pt x="45" y="83"/>
                      </a:cubicBezTo>
                      <a:cubicBezTo>
                        <a:pt x="46" y="84"/>
                        <a:pt x="46" y="84"/>
                        <a:pt x="46" y="84"/>
                      </a:cubicBezTo>
                      <a:cubicBezTo>
                        <a:pt x="47" y="84"/>
                        <a:pt x="49" y="84"/>
                        <a:pt x="49" y="84"/>
                      </a:cubicBezTo>
                      <a:cubicBezTo>
                        <a:pt x="49" y="85"/>
                        <a:pt x="49" y="85"/>
                        <a:pt x="49" y="85"/>
                      </a:cubicBezTo>
                      <a:cubicBezTo>
                        <a:pt x="50" y="85"/>
                        <a:pt x="50" y="85"/>
                        <a:pt x="51" y="85"/>
                      </a:cubicBezTo>
                      <a:cubicBezTo>
                        <a:pt x="51" y="85"/>
                        <a:pt x="51" y="85"/>
                        <a:pt x="51" y="85"/>
                      </a:cubicBezTo>
                      <a:cubicBezTo>
                        <a:pt x="52" y="85"/>
                        <a:pt x="52" y="85"/>
                        <a:pt x="52" y="85"/>
                      </a:cubicBezTo>
                      <a:cubicBezTo>
                        <a:pt x="62" y="65"/>
                        <a:pt x="62" y="65"/>
                        <a:pt x="62" y="65"/>
                      </a:cubicBezTo>
                      <a:cubicBezTo>
                        <a:pt x="39" y="55"/>
                        <a:pt x="39" y="55"/>
                        <a:pt x="39" y="55"/>
                      </a:cubicBezTo>
                      <a:lnTo>
                        <a:pt x="38" y="57"/>
                      </a:lnTo>
                      <a:close/>
                      <a:moveTo>
                        <a:pt x="119" y="45"/>
                      </a:moveTo>
                      <a:cubicBezTo>
                        <a:pt x="118" y="45"/>
                        <a:pt x="117" y="45"/>
                        <a:pt x="116" y="45"/>
                      </a:cubicBezTo>
                      <a:cubicBezTo>
                        <a:pt x="116" y="45"/>
                        <a:pt x="116" y="45"/>
                        <a:pt x="116" y="45"/>
                      </a:cubicBezTo>
                      <a:cubicBezTo>
                        <a:pt x="115" y="46"/>
                        <a:pt x="114" y="46"/>
                        <a:pt x="112" y="46"/>
                      </a:cubicBezTo>
                      <a:cubicBezTo>
                        <a:pt x="112" y="46"/>
                        <a:pt x="112" y="46"/>
                        <a:pt x="112" y="46"/>
                      </a:cubicBezTo>
                      <a:cubicBezTo>
                        <a:pt x="111" y="46"/>
                        <a:pt x="109" y="46"/>
                        <a:pt x="108" y="46"/>
                      </a:cubicBezTo>
                      <a:cubicBezTo>
                        <a:pt x="107" y="47"/>
                        <a:pt x="106" y="47"/>
                        <a:pt x="105" y="47"/>
                      </a:cubicBezTo>
                      <a:cubicBezTo>
                        <a:pt x="104" y="47"/>
                        <a:pt x="104" y="47"/>
                        <a:pt x="104" y="47"/>
                      </a:cubicBezTo>
                      <a:cubicBezTo>
                        <a:pt x="104" y="47"/>
                        <a:pt x="104" y="47"/>
                        <a:pt x="104" y="47"/>
                      </a:cubicBezTo>
                      <a:cubicBezTo>
                        <a:pt x="104" y="49"/>
                        <a:pt x="104" y="49"/>
                        <a:pt x="104" y="49"/>
                      </a:cubicBezTo>
                      <a:cubicBezTo>
                        <a:pt x="104" y="50"/>
                        <a:pt x="104" y="51"/>
                        <a:pt x="104" y="52"/>
                      </a:cubicBezTo>
                      <a:cubicBezTo>
                        <a:pt x="103" y="53"/>
                        <a:pt x="103" y="53"/>
                        <a:pt x="103" y="53"/>
                      </a:cubicBezTo>
                      <a:cubicBezTo>
                        <a:pt x="103" y="54"/>
                        <a:pt x="103" y="55"/>
                        <a:pt x="103" y="56"/>
                      </a:cubicBezTo>
                      <a:cubicBezTo>
                        <a:pt x="103" y="57"/>
                        <a:pt x="103" y="57"/>
                        <a:pt x="103" y="58"/>
                      </a:cubicBezTo>
                      <a:cubicBezTo>
                        <a:pt x="103" y="59"/>
                        <a:pt x="103" y="59"/>
                        <a:pt x="102" y="60"/>
                      </a:cubicBezTo>
                      <a:cubicBezTo>
                        <a:pt x="102" y="61"/>
                        <a:pt x="102" y="61"/>
                        <a:pt x="102" y="62"/>
                      </a:cubicBezTo>
                      <a:cubicBezTo>
                        <a:pt x="102" y="63"/>
                        <a:pt x="102" y="64"/>
                        <a:pt x="101" y="64"/>
                      </a:cubicBezTo>
                      <a:cubicBezTo>
                        <a:pt x="101" y="66"/>
                        <a:pt x="101" y="66"/>
                        <a:pt x="101" y="66"/>
                      </a:cubicBezTo>
                      <a:cubicBezTo>
                        <a:pt x="101" y="67"/>
                        <a:pt x="100" y="68"/>
                        <a:pt x="100" y="69"/>
                      </a:cubicBezTo>
                      <a:cubicBezTo>
                        <a:pt x="100" y="69"/>
                        <a:pt x="100" y="70"/>
                        <a:pt x="100" y="70"/>
                      </a:cubicBezTo>
                      <a:cubicBezTo>
                        <a:pt x="99" y="71"/>
                        <a:pt x="99" y="72"/>
                        <a:pt x="99" y="73"/>
                      </a:cubicBezTo>
                      <a:cubicBezTo>
                        <a:pt x="98" y="74"/>
                        <a:pt x="98" y="74"/>
                        <a:pt x="98" y="74"/>
                      </a:cubicBezTo>
                      <a:cubicBezTo>
                        <a:pt x="98" y="75"/>
                        <a:pt x="98" y="75"/>
                        <a:pt x="98" y="75"/>
                      </a:cubicBezTo>
                      <a:cubicBezTo>
                        <a:pt x="119" y="85"/>
                        <a:pt x="119" y="85"/>
                        <a:pt x="119" y="85"/>
                      </a:cubicBezTo>
                      <a:cubicBezTo>
                        <a:pt x="119" y="85"/>
                        <a:pt x="119" y="85"/>
                        <a:pt x="119" y="85"/>
                      </a:cubicBezTo>
                      <a:cubicBezTo>
                        <a:pt x="124" y="72"/>
                        <a:pt x="125" y="58"/>
                        <a:pt x="120" y="45"/>
                      </a:cubicBezTo>
                      <a:cubicBezTo>
                        <a:pt x="120" y="44"/>
                        <a:pt x="120" y="44"/>
                        <a:pt x="120" y="44"/>
                      </a:cubicBezTo>
                      <a:lnTo>
                        <a:pt x="119" y="45"/>
                      </a:lnTo>
                      <a:close/>
                      <a:moveTo>
                        <a:pt x="12" y="42"/>
                      </a:moveTo>
                      <a:cubicBezTo>
                        <a:pt x="7" y="55"/>
                        <a:pt x="6" y="70"/>
                        <a:pt x="11" y="83"/>
                      </a:cubicBezTo>
                      <a:cubicBezTo>
                        <a:pt x="11" y="83"/>
                        <a:pt x="11" y="83"/>
                        <a:pt x="11" y="83"/>
                      </a:cubicBezTo>
                      <a:cubicBezTo>
                        <a:pt x="12" y="83"/>
                        <a:pt x="12" y="83"/>
                        <a:pt x="12" y="83"/>
                      </a:cubicBezTo>
                      <a:cubicBezTo>
                        <a:pt x="13" y="83"/>
                        <a:pt x="14" y="82"/>
                        <a:pt x="15" y="82"/>
                      </a:cubicBezTo>
                      <a:cubicBezTo>
                        <a:pt x="16" y="82"/>
                        <a:pt x="16" y="82"/>
                        <a:pt x="16" y="82"/>
                      </a:cubicBezTo>
                      <a:cubicBezTo>
                        <a:pt x="17" y="82"/>
                        <a:pt x="18" y="82"/>
                        <a:pt x="19" y="82"/>
                      </a:cubicBezTo>
                      <a:cubicBezTo>
                        <a:pt x="19" y="81"/>
                        <a:pt x="19" y="81"/>
                        <a:pt x="19" y="81"/>
                      </a:cubicBezTo>
                      <a:cubicBezTo>
                        <a:pt x="20" y="81"/>
                        <a:pt x="21" y="81"/>
                        <a:pt x="22" y="81"/>
                      </a:cubicBezTo>
                      <a:cubicBezTo>
                        <a:pt x="23" y="81"/>
                        <a:pt x="23" y="81"/>
                        <a:pt x="23" y="81"/>
                      </a:cubicBezTo>
                      <a:cubicBezTo>
                        <a:pt x="24" y="81"/>
                        <a:pt x="25" y="81"/>
                        <a:pt x="26" y="81"/>
                      </a:cubicBezTo>
                      <a:cubicBezTo>
                        <a:pt x="26" y="81"/>
                        <a:pt x="26" y="81"/>
                        <a:pt x="26" y="81"/>
                      </a:cubicBezTo>
                      <a:cubicBezTo>
                        <a:pt x="27" y="80"/>
                        <a:pt x="27" y="80"/>
                        <a:pt x="27" y="80"/>
                      </a:cubicBezTo>
                      <a:cubicBezTo>
                        <a:pt x="27" y="78"/>
                        <a:pt x="27" y="78"/>
                        <a:pt x="27" y="78"/>
                      </a:cubicBezTo>
                      <a:cubicBezTo>
                        <a:pt x="27" y="77"/>
                        <a:pt x="27" y="77"/>
                        <a:pt x="27" y="76"/>
                      </a:cubicBezTo>
                      <a:cubicBezTo>
                        <a:pt x="28" y="74"/>
                        <a:pt x="28" y="74"/>
                        <a:pt x="28" y="74"/>
                      </a:cubicBezTo>
                      <a:cubicBezTo>
                        <a:pt x="28" y="73"/>
                        <a:pt x="28" y="72"/>
                        <a:pt x="28" y="72"/>
                      </a:cubicBezTo>
                      <a:cubicBezTo>
                        <a:pt x="28" y="71"/>
                        <a:pt x="28" y="70"/>
                        <a:pt x="28" y="70"/>
                      </a:cubicBezTo>
                      <a:cubicBezTo>
                        <a:pt x="28" y="69"/>
                        <a:pt x="29" y="68"/>
                        <a:pt x="29" y="67"/>
                      </a:cubicBezTo>
                      <a:cubicBezTo>
                        <a:pt x="29" y="66"/>
                        <a:pt x="29" y="66"/>
                        <a:pt x="29" y="66"/>
                      </a:cubicBezTo>
                      <a:cubicBezTo>
                        <a:pt x="29" y="65"/>
                        <a:pt x="30" y="64"/>
                        <a:pt x="30" y="63"/>
                      </a:cubicBezTo>
                      <a:cubicBezTo>
                        <a:pt x="30" y="61"/>
                        <a:pt x="30" y="61"/>
                        <a:pt x="30" y="61"/>
                      </a:cubicBezTo>
                      <a:cubicBezTo>
                        <a:pt x="30" y="61"/>
                        <a:pt x="31" y="60"/>
                        <a:pt x="31" y="59"/>
                      </a:cubicBezTo>
                      <a:cubicBezTo>
                        <a:pt x="31" y="57"/>
                        <a:pt x="31" y="57"/>
                        <a:pt x="31" y="57"/>
                      </a:cubicBezTo>
                      <a:cubicBezTo>
                        <a:pt x="32" y="57"/>
                        <a:pt x="32" y="56"/>
                        <a:pt x="32" y="55"/>
                      </a:cubicBezTo>
                      <a:cubicBezTo>
                        <a:pt x="33" y="53"/>
                        <a:pt x="33" y="53"/>
                        <a:pt x="33" y="53"/>
                      </a:cubicBezTo>
                      <a:cubicBezTo>
                        <a:pt x="33" y="52"/>
                        <a:pt x="33" y="52"/>
                        <a:pt x="33" y="52"/>
                      </a:cubicBezTo>
                      <a:cubicBezTo>
                        <a:pt x="12" y="42"/>
                        <a:pt x="12" y="42"/>
                        <a:pt x="12" y="42"/>
                      </a:cubicBezTo>
                      <a:close/>
                      <a:moveTo>
                        <a:pt x="79" y="42"/>
                      </a:moveTo>
                      <a:cubicBezTo>
                        <a:pt x="70" y="62"/>
                        <a:pt x="70" y="62"/>
                        <a:pt x="70" y="62"/>
                      </a:cubicBezTo>
                      <a:cubicBezTo>
                        <a:pt x="92" y="73"/>
                        <a:pt x="92" y="73"/>
                        <a:pt x="92" y="73"/>
                      </a:cubicBezTo>
                      <a:cubicBezTo>
                        <a:pt x="93" y="72"/>
                        <a:pt x="93" y="72"/>
                        <a:pt x="93" y="72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0"/>
                        <a:pt x="94" y="69"/>
                        <a:pt x="94" y="68"/>
                      </a:cubicBezTo>
                      <a:cubicBezTo>
                        <a:pt x="94" y="67"/>
                        <a:pt x="94" y="67"/>
                        <a:pt x="94" y="67"/>
                      </a:cubicBezTo>
                      <a:cubicBezTo>
                        <a:pt x="95" y="66"/>
                        <a:pt x="95" y="65"/>
                        <a:pt x="95" y="64"/>
                      </a:cubicBezTo>
                      <a:cubicBezTo>
                        <a:pt x="95" y="63"/>
                        <a:pt x="95" y="63"/>
                        <a:pt x="95" y="63"/>
                      </a:cubicBezTo>
                      <a:cubicBezTo>
                        <a:pt x="96" y="62"/>
                        <a:pt x="96" y="61"/>
                        <a:pt x="96" y="61"/>
                      </a:cubicBezTo>
                      <a:cubicBezTo>
                        <a:pt x="96" y="59"/>
                        <a:pt x="96" y="59"/>
                        <a:pt x="96" y="59"/>
                      </a:cubicBezTo>
                      <a:cubicBezTo>
                        <a:pt x="97" y="58"/>
                        <a:pt x="97" y="57"/>
                        <a:pt x="97" y="57"/>
                      </a:cubicBezTo>
                      <a:cubicBezTo>
                        <a:pt x="97" y="56"/>
                        <a:pt x="97" y="56"/>
                        <a:pt x="97" y="55"/>
                      </a:cubicBezTo>
                      <a:cubicBezTo>
                        <a:pt x="97" y="54"/>
                        <a:pt x="97" y="54"/>
                        <a:pt x="97" y="53"/>
                      </a:cubicBezTo>
                      <a:cubicBezTo>
                        <a:pt x="98" y="52"/>
                        <a:pt x="98" y="52"/>
                        <a:pt x="98" y="51"/>
                      </a:cubicBezTo>
                      <a:cubicBezTo>
                        <a:pt x="98" y="50"/>
                        <a:pt x="98" y="50"/>
                        <a:pt x="98" y="49"/>
                      </a:cubicBezTo>
                      <a:cubicBezTo>
                        <a:pt x="98" y="47"/>
                        <a:pt x="98" y="47"/>
                        <a:pt x="98" y="47"/>
                      </a:cubicBezTo>
                      <a:cubicBezTo>
                        <a:pt x="98" y="46"/>
                        <a:pt x="98" y="46"/>
                        <a:pt x="98" y="46"/>
                      </a:cubicBezTo>
                      <a:cubicBezTo>
                        <a:pt x="97" y="46"/>
                        <a:pt x="96" y="46"/>
                        <a:pt x="95" y="46"/>
                      </a:cubicBezTo>
                      <a:cubicBezTo>
                        <a:pt x="94" y="46"/>
                        <a:pt x="94" y="46"/>
                        <a:pt x="94" y="46"/>
                      </a:cubicBezTo>
                      <a:cubicBezTo>
                        <a:pt x="93" y="46"/>
                        <a:pt x="92" y="46"/>
                        <a:pt x="92" y="46"/>
                      </a:cubicBezTo>
                      <a:cubicBezTo>
                        <a:pt x="91" y="45"/>
                        <a:pt x="91" y="45"/>
                        <a:pt x="91" y="45"/>
                      </a:cubicBezTo>
                      <a:cubicBezTo>
                        <a:pt x="90" y="45"/>
                        <a:pt x="89" y="45"/>
                        <a:pt x="89" y="45"/>
                      </a:cubicBezTo>
                      <a:cubicBezTo>
                        <a:pt x="88" y="45"/>
                        <a:pt x="88" y="45"/>
                        <a:pt x="88" y="45"/>
                      </a:cubicBezTo>
                      <a:cubicBezTo>
                        <a:pt x="87" y="45"/>
                        <a:pt x="86" y="44"/>
                        <a:pt x="86" y="44"/>
                      </a:cubicBezTo>
                      <a:cubicBezTo>
                        <a:pt x="85" y="44"/>
                        <a:pt x="85" y="44"/>
                        <a:pt x="85" y="44"/>
                      </a:cubicBezTo>
                      <a:cubicBezTo>
                        <a:pt x="84" y="44"/>
                        <a:pt x="84" y="44"/>
                        <a:pt x="83" y="43"/>
                      </a:cubicBezTo>
                      <a:cubicBezTo>
                        <a:pt x="82" y="43"/>
                        <a:pt x="82" y="43"/>
                        <a:pt x="82" y="43"/>
                      </a:cubicBezTo>
                      <a:cubicBezTo>
                        <a:pt x="81" y="43"/>
                        <a:pt x="81" y="42"/>
                        <a:pt x="80" y="42"/>
                      </a:cubicBezTo>
                      <a:cubicBezTo>
                        <a:pt x="80" y="42"/>
                        <a:pt x="80" y="42"/>
                        <a:pt x="80" y="42"/>
                      </a:cubicBezTo>
                      <a:lnTo>
                        <a:pt x="79" y="42"/>
                      </a:lnTo>
                      <a:close/>
                      <a:moveTo>
                        <a:pt x="56" y="29"/>
                      </a:moveTo>
                      <a:cubicBezTo>
                        <a:pt x="56" y="30"/>
                        <a:pt x="55" y="30"/>
                        <a:pt x="55" y="31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53" y="33"/>
                        <a:pt x="52" y="33"/>
                        <a:pt x="52" y="34"/>
                      </a:cubicBezTo>
                      <a:cubicBezTo>
                        <a:pt x="51" y="35"/>
                        <a:pt x="51" y="35"/>
                        <a:pt x="51" y="35"/>
                      </a:cubicBezTo>
                      <a:cubicBezTo>
                        <a:pt x="50" y="36"/>
                        <a:pt x="50" y="36"/>
                        <a:pt x="49" y="37"/>
                      </a:cubicBezTo>
                      <a:cubicBezTo>
                        <a:pt x="48" y="38"/>
                        <a:pt x="48" y="38"/>
                        <a:pt x="48" y="38"/>
                      </a:cubicBezTo>
                      <a:cubicBezTo>
                        <a:pt x="48" y="39"/>
                        <a:pt x="47" y="40"/>
                        <a:pt x="47" y="40"/>
                      </a:cubicBezTo>
                      <a:cubicBezTo>
                        <a:pt x="46" y="42"/>
                        <a:pt x="46" y="42"/>
                        <a:pt x="46" y="42"/>
                      </a:cubicBezTo>
                      <a:cubicBezTo>
                        <a:pt x="46" y="42"/>
                        <a:pt x="45" y="43"/>
                        <a:pt x="45" y="43"/>
                      </a:cubicBezTo>
                      <a:cubicBezTo>
                        <a:pt x="44" y="45"/>
                        <a:pt x="44" y="45"/>
                        <a:pt x="44" y="45"/>
                      </a:cubicBezTo>
                      <a:cubicBezTo>
                        <a:pt x="43" y="46"/>
                        <a:pt x="43" y="46"/>
                        <a:pt x="43" y="47"/>
                      </a:cubicBezTo>
                      <a:cubicBezTo>
                        <a:pt x="42" y="49"/>
                        <a:pt x="42" y="49"/>
                        <a:pt x="42" y="49"/>
                      </a:cubicBezTo>
                      <a:cubicBezTo>
                        <a:pt x="42" y="49"/>
                        <a:pt x="42" y="49"/>
                        <a:pt x="42" y="49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74" y="39"/>
                        <a:pt x="74" y="39"/>
                        <a:pt x="74" y="39"/>
                      </a:cubicBezTo>
                      <a:cubicBezTo>
                        <a:pt x="73" y="39"/>
                        <a:pt x="73" y="39"/>
                        <a:pt x="73" y="39"/>
                      </a:cubicBezTo>
                      <a:cubicBezTo>
                        <a:pt x="72" y="39"/>
                        <a:pt x="72" y="38"/>
                        <a:pt x="71" y="38"/>
                      </a:cubicBezTo>
                      <a:cubicBezTo>
                        <a:pt x="71" y="38"/>
                        <a:pt x="69" y="37"/>
                        <a:pt x="68" y="36"/>
                      </a:cubicBezTo>
                      <a:cubicBezTo>
                        <a:pt x="68" y="36"/>
                        <a:pt x="68" y="36"/>
                        <a:pt x="67" y="36"/>
                      </a:cubicBezTo>
                      <a:cubicBezTo>
                        <a:pt x="67" y="35"/>
                        <a:pt x="66" y="35"/>
                        <a:pt x="66" y="35"/>
                      </a:cubicBezTo>
                      <a:cubicBezTo>
                        <a:pt x="65" y="34"/>
                        <a:pt x="65" y="34"/>
                        <a:pt x="65" y="34"/>
                      </a:cubicBezTo>
                      <a:cubicBezTo>
                        <a:pt x="64" y="33"/>
                        <a:pt x="64" y="33"/>
                        <a:pt x="63" y="33"/>
                      </a:cubicBezTo>
                      <a:cubicBezTo>
                        <a:pt x="63" y="32"/>
                        <a:pt x="63" y="32"/>
                        <a:pt x="63" y="32"/>
                      </a:cubicBezTo>
                      <a:cubicBezTo>
                        <a:pt x="62" y="32"/>
                        <a:pt x="62" y="31"/>
                        <a:pt x="61" y="31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29"/>
                        <a:pt x="59" y="29"/>
                        <a:pt x="58" y="28"/>
                      </a:cubicBezTo>
                      <a:cubicBezTo>
                        <a:pt x="58" y="28"/>
                        <a:pt x="58" y="28"/>
                        <a:pt x="58" y="28"/>
                      </a:cubicBezTo>
                      <a:lnTo>
                        <a:pt x="56" y="29"/>
                      </a:lnTo>
                      <a:close/>
                      <a:moveTo>
                        <a:pt x="45" y="10"/>
                      </a:moveTo>
                      <a:cubicBezTo>
                        <a:pt x="32" y="15"/>
                        <a:pt x="21" y="24"/>
                        <a:pt x="15" y="36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36" y="47"/>
                        <a:pt x="36" y="47"/>
                        <a:pt x="36" y="47"/>
                      </a:cubicBezTo>
                      <a:cubicBezTo>
                        <a:pt x="37" y="46"/>
                        <a:pt x="37" y="46"/>
                        <a:pt x="37" y="46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38" y="43"/>
                        <a:pt x="38" y="43"/>
                        <a:pt x="39" y="42"/>
                      </a:cubicBezTo>
                      <a:cubicBezTo>
                        <a:pt x="39" y="41"/>
                        <a:pt x="39" y="41"/>
                        <a:pt x="40" y="41"/>
                      </a:cubicBezTo>
                      <a:cubicBezTo>
                        <a:pt x="40" y="40"/>
                        <a:pt x="41" y="39"/>
                        <a:pt x="41" y="38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3" y="36"/>
                        <a:pt x="43" y="35"/>
                        <a:pt x="44" y="35"/>
                      </a:cubicBezTo>
                      <a:cubicBezTo>
                        <a:pt x="44" y="34"/>
                        <a:pt x="44" y="34"/>
                        <a:pt x="45" y="33"/>
                      </a:cubicBezTo>
                      <a:cubicBezTo>
                        <a:pt x="45" y="33"/>
                        <a:pt x="46" y="32"/>
                        <a:pt x="46" y="31"/>
                      </a:cubicBezTo>
                      <a:cubicBezTo>
                        <a:pt x="47" y="31"/>
                        <a:pt x="47" y="30"/>
                        <a:pt x="47" y="30"/>
                      </a:cubicBezTo>
                      <a:cubicBezTo>
                        <a:pt x="48" y="29"/>
                        <a:pt x="48" y="29"/>
                        <a:pt x="49" y="28"/>
                      </a:cubicBezTo>
                      <a:cubicBezTo>
                        <a:pt x="50" y="27"/>
                        <a:pt x="50" y="27"/>
                        <a:pt x="50" y="27"/>
                      </a:cubicBezTo>
                      <a:cubicBezTo>
                        <a:pt x="51" y="26"/>
                        <a:pt x="51" y="26"/>
                        <a:pt x="52" y="25"/>
                      </a:cubicBezTo>
                      <a:cubicBezTo>
                        <a:pt x="54" y="24"/>
                        <a:pt x="54" y="24"/>
                        <a:pt x="54" y="24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3" y="23"/>
                        <a:pt x="53" y="23"/>
                        <a:pt x="53" y="23"/>
                      </a:cubicBezTo>
                      <a:cubicBezTo>
                        <a:pt x="53" y="22"/>
                        <a:pt x="52" y="21"/>
                        <a:pt x="52" y="20"/>
                      </a:cubicBezTo>
                      <a:cubicBezTo>
                        <a:pt x="51" y="20"/>
                        <a:pt x="51" y="20"/>
                        <a:pt x="51" y="20"/>
                      </a:cubicBezTo>
                      <a:cubicBezTo>
                        <a:pt x="50" y="19"/>
                        <a:pt x="50" y="18"/>
                        <a:pt x="49" y="17"/>
                      </a:cubicBezTo>
                      <a:cubicBezTo>
                        <a:pt x="49" y="16"/>
                        <a:pt x="48" y="15"/>
                        <a:pt x="47" y="14"/>
                      </a:cubicBezTo>
                      <a:cubicBezTo>
                        <a:pt x="47" y="13"/>
                        <a:pt x="47" y="13"/>
                        <a:pt x="47" y="13"/>
                      </a:cubicBezTo>
                      <a:cubicBezTo>
                        <a:pt x="47" y="12"/>
                        <a:pt x="46" y="11"/>
                        <a:pt x="46" y="10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lnTo>
                        <a:pt x="45" y="10"/>
                      </a:lnTo>
                      <a:close/>
                      <a:moveTo>
                        <a:pt x="100" y="20"/>
                      </a:moveTo>
                      <a:cubicBezTo>
                        <a:pt x="100" y="21"/>
                        <a:pt x="101" y="23"/>
                        <a:pt x="101" y="24"/>
                      </a:cubicBezTo>
                      <a:cubicBezTo>
                        <a:pt x="101" y="25"/>
                        <a:pt x="101" y="25"/>
                        <a:pt x="101" y="25"/>
                      </a:cubicBezTo>
                      <a:cubicBezTo>
                        <a:pt x="102" y="26"/>
                        <a:pt x="102" y="27"/>
                        <a:pt x="103" y="29"/>
                      </a:cubicBezTo>
                      <a:cubicBezTo>
                        <a:pt x="103" y="29"/>
                        <a:pt x="103" y="29"/>
                        <a:pt x="103" y="29"/>
                      </a:cubicBezTo>
                      <a:cubicBezTo>
                        <a:pt x="103" y="31"/>
                        <a:pt x="103" y="32"/>
                        <a:pt x="103" y="33"/>
                      </a:cubicBezTo>
                      <a:cubicBezTo>
                        <a:pt x="103" y="34"/>
                        <a:pt x="103" y="34"/>
                        <a:pt x="103" y="34"/>
                      </a:cubicBezTo>
                      <a:cubicBezTo>
                        <a:pt x="104" y="35"/>
                        <a:pt x="104" y="37"/>
                        <a:pt x="104" y="38"/>
                      </a:cubicBezTo>
                      <a:cubicBezTo>
                        <a:pt x="104" y="41"/>
                        <a:pt x="104" y="41"/>
                        <a:pt x="104" y="41"/>
                      </a:cubicBezTo>
                      <a:cubicBezTo>
                        <a:pt x="105" y="41"/>
                        <a:pt x="105" y="41"/>
                        <a:pt x="105" y="41"/>
                      </a:cubicBezTo>
                      <a:cubicBezTo>
                        <a:pt x="106" y="41"/>
                        <a:pt x="106" y="41"/>
                        <a:pt x="107" y="40"/>
                      </a:cubicBezTo>
                      <a:cubicBezTo>
                        <a:pt x="108" y="40"/>
                        <a:pt x="108" y="40"/>
                        <a:pt x="108" y="40"/>
                      </a:cubicBezTo>
                      <a:cubicBezTo>
                        <a:pt x="109" y="40"/>
                        <a:pt x="110" y="40"/>
                        <a:pt x="110" y="40"/>
                      </a:cubicBezTo>
                      <a:cubicBezTo>
                        <a:pt x="111" y="40"/>
                        <a:pt x="111" y="40"/>
                        <a:pt x="111" y="40"/>
                      </a:cubicBezTo>
                      <a:cubicBezTo>
                        <a:pt x="112" y="40"/>
                        <a:pt x="113" y="40"/>
                        <a:pt x="114" y="40"/>
                      </a:cubicBezTo>
                      <a:cubicBezTo>
                        <a:pt x="114" y="39"/>
                        <a:pt x="114" y="39"/>
                        <a:pt x="114" y="39"/>
                      </a:cubicBezTo>
                      <a:cubicBezTo>
                        <a:pt x="115" y="39"/>
                        <a:pt x="116" y="39"/>
                        <a:pt x="117" y="39"/>
                      </a:cubicBezTo>
                      <a:cubicBezTo>
                        <a:pt x="118" y="39"/>
                        <a:pt x="118" y="39"/>
                        <a:pt x="118" y="39"/>
                      </a:cubicBezTo>
                      <a:cubicBezTo>
                        <a:pt x="117" y="38"/>
                        <a:pt x="117" y="38"/>
                        <a:pt x="117" y="38"/>
                      </a:cubicBezTo>
                      <a:cubicBezTo>
                        <a:pt x="113" y="30"/>
                        <a:pt x="107" y="23"/>
                        <a:pt x="100" y="17"/>
                      </a:cubicBezTo>
                      <a:cubicBezTo>
                        <a:pt x="99" y="16"/>
                        <a:pt x="99" y="16"/>
                        <a:pt x="99" y="16"/>
                      </a:cubicBezTo>
                      <a:lnTo>
                        <a:pt x="100" y="20"/>
                      </a:lnTo>
                      <a:close/>
                      <a:moveTo>
                        <a:pt x="82" y="36"/>
                      </a:moveTo>
                      <a:cubicBezTo>
                        <a:pt x="82" y="36"/>
                        <a:pt x="83" y="37"/>
                        <a:pt x="84" y="37"/>
                      </a:cubicBezTo>
                      <a:cubicBezTo>
                        <a:pt x="85" y="38"/>
                        <a:pt x="85" y="38"/>
                        <a:pt x="85" y="38"/>
                      </a:cubicBezTo>
                      <a:cubicBezTo>
                        <a:pt x="85" y="38"/>
                        <a:pt x="86" y="38"/>
                        <a:pt x="86" y="38"/>
                      </a:cubicBezTo>
                      <a:cubicBezTo>
                        <a:pt x="87" y="38"/>
                        <a:pt x="87" y="38"/>
                        <a:pt x="87" y="38"/>
                      </a:cubicBezTo>
                      <a:cubicBezTo>
                        <a:pt x="88" y="39"/>
                        <a:pt x="90" y="39"/>
                        <a:pt x="90" y="39"/>
                      </a:cubicBezTo>
                      <a:cubicBezTo>
                        <a:pt x="91" y="39"/>
                        <a:pt x="91" y="39"/>
                        <a:pt x="92" y="40"/>
                      </a:cubicBezTo>
                      <a:cubicBezTo>
                        <a:pt x="93" y="40"/>
                        <a:pt x="93" y="40"/>
                        <a:pt x="93" y="40"/>
                      </a:cubicBezTo>
                      <a:cubicBezTo>
                        <a:pt x="93" y="40"/>
                        <a:pt x="94" y="40"/>
                        <a:pt x="95" y="40"/>
                      </a:cubicBezTo>
                      <a:cubicBezTo>
                        <a:pt x="98" y="40"/>
                        <a:pt x="98" y="40"/>
                        <a:pt x="98" y="40"/>
                      </a:cubicBezTo>
                      <a:cubicBezTo>
                        <a:pt x="98" y="39"/>
                        <a:pt x="98" y="39"/>
                        <a:pt x="98" y="39"/>
                      </a:cubicBezTo>
                      <a:cubicBezTo>
                        <a:pt x="98" y="38"/>
                        <a:pt x="98" y="38"/>
                        <a:pt x="98" y="38"/>
                      </a:cubicBezTo>
                      <a:cubicBezTo>
                        <a:pt x="98" y="37"/>
                        <a:pt x="98" y="36"/>
                        <a:pt x="97" y="35"/>
                      </a:cubicBezTo>
                      <a:cubicBezTo>
                        <a:pt x="97" y="34"/>
                        <a:pt x="97" y="34"/>
                        <a:pt x="97" y="34"/>
                      </a:cubicBezTo>
                      <a:cubicBezTo>
                        <a:pt x="97" y="33"/>
                        <a:pt x="97" y="32"/>
                        <a:pt x="97" y="31"/>
                      </a:cubicBezTo>
                      <a:cubicBezTo>
                        <a:pt x="96" y="30"/>
                        <a:pt x="96" y="30"/>
                        <a:pt x="96" y="30"/>
                      </a:cubicBezTo>
                      <a:cubicBezTo>
                        <a:pt x="96" y="29"/>
                        <a:pt x="96" y="28"/>
                        <a:pt x="96" y="27"/>
                      </a:cubicBezTo>
                      <a:cubicBezTo>
                        <a:pt x="96" y="26"/>
                        <a:pt x="96" y="26"/>
                        <a:pt x="96" y="26"/>
                      </a:cubicBezTo>
                      <a:cubicBezTo>
                        <a:pt x="95" y="24"/>
                        <a:pt x="95" y="23"/>
                        <a:pt x="94" y="22"/>
                      </a:cubicBezTo>
                      <a:cubicBezTo>
                        <a:pt x="94" y="21"/>
                        <a:pt x="94" y="21"/>
                        <a:pt x="94" y="21"/>
                      </a:cubicBezTo>
                      <a:cubicBezTo>
                        <a:pt x="94" y="20"/>
                        <a:pt x="93" y="19"/>
                        <a:pt x="93" y="18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lnTo>
                        <a:pt x="82" y="36"/>
                      </a:lnTo>
                      <a:close/>
                      <a:moveTo>
                        <a:pt x="83" y="14"/>
                      </a:moveTo>
                      <a:cubicBezTo>
                        <a:pt x="82" y="14"/>
                        <a:pt x="81" y="14"/>
                        <a:pt x="80" y="15"/>
                      </a:cubicBezTo>
                      <a:cubicBezTo>
                        <a:pt x="79" y="15"/>
                        <a:pt x="79" y="15"/>
                        <a:pt x="79" y="15"/>
                      </a:cubicBezTo>
                      <a:cubicBezTo>
                        <a:pt x="78" y="15"/>
                        <a:pt x="77" y="16"/>
                        <a:pt x="75" y="16"/>
                      </a:cubicBezTo>
                      <a:cubicBezTo>
                        <a:pt x="74" y="17"/>
                        <a:pt x="74" y="17"/>
                        <a:pt x="74" y="17"/>
                      </a:cubicBezTo>
                      <a:cubicBezTo>
                        <a:pt x="73" y="17"/>
                        <a:pt x="73" y="18"/>
                        <a:pt x="72" y="18"/>
                      </a:cubicBezTo>
                      <a:cubicBezTo>
                        <a:pt x="70" y="19"/>
                        <a:pt x="70" y="19"/>
                        <a:pt x="70" y="19"/>
                      </a:cubicBezTo>
                      <a:cubicBezTo>
                        <a:pt x="70" y="19"/>
                        <a:pt x="69" y="20"/>
                        <a:pt x="68" y="20"/>
                      </a:cubicBezTo>
                      <a:cubicBezTo>
                        <a:pt x="68" y="20"/>
                        <a:pt x="67" y="21"/>
                        <a:pt x="67" y="21"/>
                      </a:cubicBezTo>
                      <a:cubicBezTo>
                        <a:pt x="66" y="22"/>
                        <a:pt x="65" y="22"/>
                        <a:pt x="65" y="23"/>
                      </a:cubicBezTo>
                      <a:cubicBezTo>
                        <a:pt x="63" y="24"/>
                        <a:pt x="63" y="24"/>
                        <a:pt x="63" y="24"/>
                      </a:cubicBezTo>
                      <a:cubicBezTo>
                        <a:pt x="63" y="24"/>
                        <a:pt x="63" y="24"/>
                        <a:pt x="63" y="24"/>
                      </a:cubicBezTo>
                      <a:cubicBezTo>
                        <a:pt x="64" y="26"/>
                        <a:pt x="64" y="26"/>
                        <a:pt x="64" y="26"/>
                      </a:cubicBezTo>
                      <a:cubicBezTo>
                        <a:pt x="65" y="26"/>
                        <a:pt x="66" y="27"/>
                        <a:pt x="67" y="28"/>
                      </a:cubicBezTo>
                      <a:cubicBezTo>
                        <a:pt x="67" y="28"/>
                        <a:pt x="67" y="28"/>
                        <a:pt x="67" y="28"/>
                      </a:cubicBezTo>
                      <a:cubicBezTo>
                        <a:pt x="68" y="28"/>
                        <a:pt x="68" y="29"/>
                        <a:pt x="69" y="29"/>
                      </a:cubicBezTo>
                      <a:cubicBezTo>
                        <a:pt x="69" y="29"/>
                        <a:pt x="70" y="30"/>
                        <a:pt x="71" y="31"/>
                      </a:cubicBezTo>
                      <a:cubicBezTo>
                        <a:pt x="72" y="31"/>
                        <a:pt x="72" y="31"/>
                        <a:pt x="72" y="31"/>
                      </a:cubicBezTo>
                      <a:cubicBezTo>
                        <a:pt x="73" y="32"/>
                        <a:pt x="73" y="32"/>
                        <a:pt x="73" y="32"/>
                      </a:cubicBezTo>
                      <a:cubicBezTo>
                        <a:pt x="74" y="33"/>
                        <a:pt x="74" y="33"/>
                        <a:pt x="74" y="33"/>
                      </a:cubicBezTo>
                      <a:cubicBezTo>
                        <a:pt x="75" y="33"/>
                        <a:pt x="76" y="34"/>
                        <a:pt x="76" y="34"/>
                      </a:cubicBezTo>
                      <a:cubicBezTo>
                        <a:pt x="76" y="33"/>
                        <a:pt x="76" y="33"/>
                        <a:pt x="76" y="33"/>
                      </a:cubicBezTo>
                      <a:cubicBezTo>
                        <a:pt x="86" y="13"/>
                        <a:pt x="86" y="13"/>
                        <a:pt x="86" y="13"/>
                      </a:cubicBezTo>
                      <a:lnTo>
                        <a:pt x="83" y="14"/>
                      </a:lnTo>
                      <a:close/>
                      <a:moveTo>
                        <a:pt x="66" y="6"/>
                      </a:moveTo>
                      <a:cubicBezTo>
                        <a:pt x="61" y="6"/>
                        <a:pt x="56" y="7"/>
                        <a:pt x="52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52" y="9"/>
                        <a:pt x="52" y="9"/>
                        <a:pt x="52" y="9"/>
                      </a:cubicBezTo>
                      <a:cubicBezTo>
                        <a:pt x="52" y="9"/>
                        <a:pt x="52" y="10"/>
                        <a:pt x="53" y="11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53" y="12"/>
                        <a:pt x="54" y="13"/>
                        <a:pt x="54" y="14"/>
                      </a:cubicBezTo>
                      <a:cubicBezTo>
                        <a:pt x="55" y="14"/>
                        <a:pt x="55" y="14"/>
                        <a:pt x="55" y="14"/>
                      </a:cubicBezTo>
                      <a:cubicBezTo>
                        <a:pt x="55" y="15"/>
                        <a:pt x="56" y="16"/>
                        <a:pt x="56" y="16"/>
                      </a:cubicBezTo>
                      <a:cubicBezTo>
                        <a:pt x="57" y="17"/>
                        <a:pt x="57" y="17"/>
                        <a:pt x="57" y="17"/>
                      </a:cubicBezTo>
                      <a:cubicBezTo>
                        <a:pt x="57" y="18"/>
                        <a:pt x="58" y="18"/>
                        <a:pt x="58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62" y="17"/>
                        <a:pt x="64" y="16"/>
                        <a:pt x="64" y="16"/>
                      </a:cubicBezTo>
                      <a:cubicBezTo>
                        <a:pt x="65" y="15"/>
                        <a:pt x="66" y="14"/>
                        <a:pt x="66" y="14"/>
                      </a:cubicBezTo>
                      <a:cubicBezTo>
                        <a:pt x="67" y="14"/>
                        <a:pt x="68" y="13"/>
                        <a:pt x="69" y="13"/>
                      </a:cubicBezTo>
                      <a:cubicBezTo>
                        <a:pt x="69" y="13"/>
                        <a:pt x="70" y="12"/>
                        <a:pt x="71" y="12"/>
                      </a:cubicBezTo>
                      <a:cubicBezTo>
                        <a:pt x="71" y="12"/>
                        <a:pt x="73" y="11"/>
                        <a:pt x="73" y="11"/>
                      </a:cubicBezTo>
                      <a:cubicBezTo>
                        <a:pt x="74" y="10"/>
                        <a:pt x="74" y="10"/>
                        <a:pt x="74" y="10"/>
                      </a:cubicBezTo>
                      <a:cubicBezTo>
                        <a:pt x="75" y="10"/>
                        <a:pt x="75" y="10"/>
                        <a:pt x="76" y="10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78" y="9"/>
                        <a:pt x="78" y="9"/>
                        <a:pt x="79" y="8"/>
                      </a:cubicBezTo>
                      <a:cubicBezTo>
                        <a:pt x="80" y="8"/>
                        <a:pt x="80" y="8"/>
                        <a:pt x="80" y="8"/>
                      </a:cubicBezTo>
                      <a:cubicBezTo>
                        <a:pt x="79" y="8"/>
                        <a:pt x="79" y="8"/>
                        <a:pt x="79" y="8"/>
                      </a:cubicBezTo>
                      <a:cubicBezTo>
                        <a:pt x="75" y="7"/>
                        <a:pt x="70" y="6"/>
                        <a:pt x="66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50"/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4646043" y="1754775"/>
                <a:ext cx="1762704" cy="1163691"/>
                <a:chOff x="1475745" y="1430924"/>
                <a:chExt cx="1762703" cy="1163691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1475745" y="1430924"/>
                  <a:ext cx="1225133" cy="4279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05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文字内容</a:t>
                  </a: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1475745" y="1738701"/>
                  <a:ext cx="1762703" cy="85591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9,234</a:t>
                  </a:r>
                  <a:endParaRPr lang="zh-CN" altLang="en-US" sz="28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8192777" y="2171756"/>
              <a:ext cx="3486879" cy="1701688"/>
              <a:chOff x="-218499" y="4189095"/>
              <a:chExt cx="4215758" cy="2057400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-218499" y="4189095"/>
                <a:ext cx="4215758" cy="2057400"/>
                <a:chOff x="213368" y="3865245"/>
                <a:chExt cx="4215757" cy="2057400"/>
              </a:xfrm>
            </p:grpSpPr>
            <p:sp>
              <p:nvSpPr>
                <p:cNvPr id="32" name="圆角矩形 31"/>
                <p:cNvSpPr/>
                <p:nvPr/>
              </p:nvSpPr>
              <p:spPr>
                <a:xfrm>
                  <a:off x="213368" y="3865245"/>
                  <a:ext cx="4215757" cy="2057400"/>
                </a:xfrm>
                <a:prstGeom prst="roundRect">
                  <a:avLst>
                    <a:gd name="adj" fmla="val 4167"/>
                  </a:avLst>
                </a:prstGeom>
                <a:solidFill>
                  <a:schemeClr val="bg1"/>
                </a:solidFill>
                <a:ln>
                  <a:solidFill>
                    <a:schemeClr val="bg1">
                      <a:lumMod val="85000"/>
                      <a:alpha val="53000"/>
                    </a:schemeClr>
                  </a:solidFill>
                </a:ln>
                <a:effectLst>
                  <a:outerShdw blurRad="12700" dist="12700" dir="5400000" algn="t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33" name="圆角矩形 32"/>
                <p:cNvSpPr/>
                <p:nvPr/>
              </p:nvSpPr>
              <p:spPr>
                <a:xfrm>
                  <a:off x="2578894" y="4083130"/>
                  <a:ext cx="1621631" cy="1621631"/>
                </a:xfrm>
                <a:prstGeom prst="roundRect">
                  <a:avLst>
                    <a:gd name="adj" fmla="val 4332"/>
                  </a:avLst>
                </a:prstGeom>
                <a:solidFill>
                  <a:srgbClr val="56A16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34" name="Freeform 5"/>
                <p:cNvSpPr>
                  <a:spLocks noEditPoints="1"/>
                </p:cNvSpPr>
                <p:nvPr/>
              </p:nvSpPr>
              <p:spPr bwMode="auto">
                <a:xfrm>
                  <a:off x="2947613" y="4468995"/>
                  <a:ext cx="884192" cy="849900"/>
                </a:xfrm>
                <a:custGeom>
                  <a:avLst/>
                  <a:gdLst>
                    <a:gd name="T0" fmla="*/ 290 w 361"/>
                    <a:gd name="T1" fmla="*/ 347 h 347"/>
                    <a:gd name="T2" fmla="*/ 179 w 361"/>
                    <a:gd name="T3" fmla="*/ 285 h 347"/>
                    <a:gd name="T4" fmla="*/ 65 w 361"/>
                    <a:gd name="T5" fmla="*/ 345 h 347"/>
                    <a:gd name="T6" fmla="*/ 89 w 361"/>
                    <a:gd name="T7" fmla="*/ 220 h 347"/>
                    <a:gd name="T8" fmla="*/ 0 w 361"/>
                    <a:gd name="T9" fmla="*/ 130 h 347"/>
                    <a:gd name="T10" fmla="*/ 125 w 361"/>
                    <a:gd name="T11" fmla="*/ 114 h 347"/>
                    <a:gd name="T12" fmla="*/ 182 w 361"/>
                    <a:gd name="T13" fmla="*/ 0 h 347"/>
                    <a:gd name="T14" fmla="*/ 236 w 361"/>
                    <a:gd name="T15" fmla="*/ 114 h 347"/>
                    <a:gd name="T16" fmla="*/ 361 w 361"/>
                    <a:gd name="T17" fmla="*/ 133 h 347"/>
                    <a:gd name="T18" fmla="*/ 271 w 361"/>
                    <a:gd name="T19" fmla="*/ 220 h 347"/>
                    <a:gd name="T20" fmla="*/ 290 w 361"/>
                    <a:gd name="T21" fmla="*/ 347 h 347"/>
                    <a:gd name="T22" fmla="*/ 179 w 361"/>
                    <a:gd name="T23" fmla="*/ 263 h 347"/>
                    <a:gd name="T24" fmla="*/ 263 w 361"/>
                    <a:gd name="T25" fmla="*/ 307 h 347"/>
                    <a:gd name="T26" fmla="*/ 247 w 361"/>
                    <a:gd name="T27" fmla="*/ 215 h 347"/>
                    <a:gd name="T28" fmla="*/ 317 w 361"/>
                    <a:gd name="T29" fmla="*/ 147 h 347"/>
                    <a:gd name="T30" fmla="*/ 222 w 361"/>
                    <a:gd name="T31" fmla="*/ 133 h 347"/>
                    <a:gd name="T32" fmla="*/ 182 w 361"/>
                    <a:gd name="T33" fmla="*/ 46 h 347"/>
                    <a:gd name="T34" fmla="*/ 138 w 361"/>
                    <a:gd name="T35" fmla="*/ 133 h 347"/>
                    <a:gd name="T36" fmla="*/ 43 w 361"/>
                    <a:gd name="T37" fmla="*/ 144 h 347"/>
                    <a:gd name="T38" fmla="*/ 111 w 361"/>
                    <a:gd name="T39" fmla="*/ 212 h 347"/>
                    <a:gd name="T40" fmla="*/ 95 w 361"/>
                    <a:gd name="T41" fmla="*/ 307 h 347"/>
                    <a:gd name="T42" fmla="*/ 179 w 361"/>
                    <a:gd name="T43" fmla="*/ 263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61" h="347">
                      <a:moveTo>
                        <a:pt x="290" y="347"/>
                      </a:moveTo>
                      <a:lnTo>
                        <a:pt x="179" y="285"/>
                      </a:lnTo>
                      <a:lnTo>
                        <a:pt x="65" y="345"/>
                      </a:lnTo>
                      <a:lnTo>
                        <a:pt x="89" y="220"/>
                      </a:lnTo>
                      <a:lnTo>
                        <a:pt x="0" y="130"/>
                      </a:lnTo>
                      <a:lnTo>
                        <a:pt x="125" y="114"/>
                      </a:lnTo>
                      <a:lnTo>
                        <a:pt x="182" y="0"/>
                      </a:lnTo>
                      <a:lnTo>
                        <a:pt x="236" y="114"/>
                      </a:lnTo>
                      <a:lnTo>
                        <a:pt x="361" y="133"/>
                      </a:lnTo>
                      <a:lnTo>
                        <a:pt x="271" y="220"/>
                      </a:lnTo>
                      <a:lnTo>
                        <a:pt x="290" y="347"/>
                      </a:lnTo>
                      <a:close/>
                      <a:moveTo>
                        <a:pt x="179" y="263"/>
                      </a:moveTo>
                      <a:lnTo>
                        <a:pt x="263" y="307"/>
                      </a:lnTo>
                      <a:lnTo>
                        <a:pt x="247" y="215"/>
                      </a:lnTo>
                      <a:lnTo>
                        <a:pt x="317" y="147"/>
                      </a:lnTo>
                      <a:lnTo>
                        <a:pt x="222" y="133"/>
                      </a:lnTo>
                      <a:lnTo>
                        <a:pt x="182" y="46"/>
                      </a:lnTo>
                      <a:lnTo>
                        <a:pt x="138" y="133"/>
                      </a:lnTo>
                      <a:lnTo>
                        <a:pt x="43" y="144"/>
                      </a:lnTo>
                      <a:lnTo>
                        <a:pt x="111" y="212"/>
                      </a:lnTo>
                      <a:lnTo>
                        <a:pt x="95" y="307"/>
                      </a:lnTo>
                      <a:lnTo>
                        <a:pt x="179" y="26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50"/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15821" y="4647276"/>
                <a:ext cx="1285450" cy="1163691"/>
                <a:chOff x="1539821" y="1430924"/>
                <a:chExt cx="1285450" cy="1163691"/>
              </a:xfrm>
            </p:grpSpPr>
            <p:sp>
              <p:nvSpPr>
                <p:cNvPr id="30" name="文本框 29"/>
                <p:cNvSpPr txBox="1"/>
                <p:nvPr/>
              </p:nvSpPr>
              <p:spPr>
                <a:xfrm>
                  <a:off x="1539821" y="1430924"/>
                  <a:ext cx="1225134" cy="4279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05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文字内容</a:t>
                  </a:r>
                </a:p>
              </p:txBody>
            </p:sp>
            <p:sp>
              <p:nvSpPr>
                <p:cNvPr id="31" name="文本框 30"/>
                <p:cNvSpPr txBox="1"/>
                <p:nvPr/>
              </p:nvSpPr>
              <p:spPr>
                <a:xfrm>
                  <a:off x="1539823" y="1738701"/>
                  <a:ext cx="1285448" cy="85591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293</a:t>
                  </a:r>
                  <a:endParaRPr lang="zh-CN" altLang="en-US" sz="28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</p:grpSp>
      </p:grpSp>
      <p:sp>
        <p:nvSpPr>
          <p:cNvPr id="35" name="文本框 34"/>
          <p:cNvSpPr txBox="1"/>
          <p:nvPr/>
        </p:nvSpPr>
        <p:spPr>
          <a:xfrm>
            <a:off x="1777226" y="4014695"/>
            <a:ext cx="4039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000">
                <a:solidFill>
                  <a:schemeClr val="accent1"/>
                </a:solidFill>
                <a:latin typeface="+mn-ea"/>
              </a:defRPr>
            </a:lvl1pPr>
          </a:lstStyle>
          <a:p>
            <a:r>
              <a:rPr lang="zh-CN" altLang="en-US" sz="2800" dirty="0">
                <a:solidFill>
                  <a:srgbClr val="6EC368"/>
                </a:solidFill>
              </a:rPr>
              <a:t>在这里输入标题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811699" y="3750847"/>
            <a:ext cx="3970055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Vivaldi" panose="03020602050506090804" pitchFamily="66" charset="0"/>
              </a:defRPr>
            </a:lvl1pPr>
          </a:lstStyle>
          <a:p>
            <a:pPr algn="dist"/>
            <a:r>
              <a:rPr lang="en-US" altLang="zh-CN" sz="1600" dirty="0">
                <a:solidFill>
                  <a:srgbClr val="6EC368"/>
                </a:solidFill>
                <a:latin typeface="+mn-ea"/>
                <a:cs typeface="Times New Roman" panose="02020603050405020304" pitchFamily="18" charset="0"/>
              </a:rPr>
              <a:t>Add a title here</a:t>
            </a:r>
            <a:endParaRPr lang="zh-CN" altLang="en-US" sz="1600" dirty="0">
              <a:solidFill>
                <a:srgbClr val="6EC368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11699" y="4801763"/>
            <a:ext cx="814510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Microsoft Office PowerPoint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不仅可以创建演示文稿，还可以在互联网上召开面对面会议、远程会议或在网上给观众展示演示文稿</a:t>
            </a:r>
          </a:p>
        </p:txBody>
      </p:sp>
    </p:spTree>
    <p:extLst>
      <p:ext uri="{BB962C8B-B14F-4D97-AF65-F5344CB8AC3E}">
        <p14:creationId xmlns:p14="http://schemas.microsoft.com/office/powerpoint/2010/main" val="718198190"/>
      </p:ext>
    </p:extLst>
  </p:cSld>
  <p:clrMapOvr>
    <a:masterClrMapping/>
  </p:clrMapOvr>
  <p:transition spd="med" advTm="43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0802221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1132</Words>
  <Application>Microsoft Office PowerPoint</Application>
  <PresentationFormat>宽屏</PresentationFormat>
  <Paragraphs>209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Adobe 宋体 Std L</vt:lpstr>
      <vt:lpstr>等线</vt:lpstr>
      <vt:lpstr>等线 Light</vt:lpstr>
      <vt:lpstr>方正苏新诗柳楷简体</vt:lpstr>
      <vt:lpstr>微软雅黑</vt:lpstr>
      <vt:lpstr>微软雅黑 Light</vt:lpstr>
      <vt:lpstr>造字工房悦黑演示版常规体</vt:lpstr>
      <vt:lpstr>Arial</vt:lpstr>
      <vt:lpstr>Bell MT</vt:lpstr>
      <vt:lpstr>Consolas</vt:lpstr>
      <vt:lpstr>Open Sans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2017-08-02T12:40:06Z</dcterms:created>
  <dcterms:modified xsi:type="dcterms:W3CDTF">2019-04-16T05:31:09Z</dcterms:modified>
</cp:coreProperties>
</file>